
<file path=[Content_Types].xml><?xml version="1.0" encoding="utf-8"?>
<Types xmlns="http://schemas.openxmlformats.org/package/2006/content-types">
  <Default Extension="jpeg" ContentType="image/jpe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3"/>
    <p:sldMasterId id="2147483681" r:id="rId4"/>
    <p:sldMasterId id="2147483710" r:id="rId5"/>
  </p:sldMasterIdLst>
  <p:notesMasterIdLst>
    <p:notesMasterId r:id="rId9"/>
  </p:notesMasterIdLst>
  <p:sldIdLst>
    <p:sldId id="543" r:id="rId6"/>
    <p:sldId id="571" r:id="rId7"/>
    <p:sldId id="608" r:id="rId8"/>
    <p:sldId id="609" r:id="rId10"/>
    <p:sldId id="610" r:id="rId11"/>
    <p:sldId id="572" r:id="rId12"/>
    <p:sldId id="612" r:id="rId13"/>
    <p:sldId id="613" r:id="rId14"/>
    <p:sldId id="614" r:id="rId15"/>
    <p:sldId id="550" r:id="rId16"/>
    <p:sldId id="560" r:id="rId17"/>
    <p:sldId id="615" r:id="rId18"/>
    <p:sldId id="598" r:id="rId19"/>
    <p:sldId id="616" r:id="rId20"/>
    <p:sldId id="617" r:id="rId21"/>
    <p:sldId id="600" r:id="rId22"/>
    <p:sldId id="534" r:id="rId23"/>
    <p:sldId id="618" r:id="rId24"/>
    <p:sldId id="601" r:id="rId25"/>
    <p:sldId id="536" r:id="rId26"/>
    <p:sldId id="537" r:id="rId27"/>
    <p:sldId id="343" r:id="rId2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FE9C"/>
    <a:srgbClr val="75F7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78764" autoAdjust="0"/>
  </p:normalViewPr>
  <p:slideViewPr>
    <p:cSldViewPr snapToGrid="0" snapToObjects="1">
      <p:cViewPr varScale="1">
        <p:scale>
          <a:sx n="55" d="100"/>
          <a:sy n="55" d="100"/>
        </p:scale>
        <p:origin x="716" y="2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53" d="100"/>
          <a:sy n="53" d="100"/>
        </p:scale>
        <p:origin x="2648" y="4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3" name="Shape 203"/>
          <p:cNvSpPr>
            <a:spLocks noGrp="1" noRot="1" noChangeAspect="1"/>
          </p:cNvSpPr>
          <p:nvPr>
            <p:ph type="sldImg"/>
          </p:nvPr>
        </p:nvSpPr>
        <p:spPr>
          <a:xfrm>
            <a:off x="1143000" y="685800"/>
            <a:ext cx="4572000" cy="3429000"/>
          </a:xfrm>
          <a:prstGeom prst="rect">
            <a:avLst/>
          </a:prstGeom>
        </p:spPr>
        <p:txBody>
          <a:bodyPr/>
          <a:lstStyle/>
          <a:p/>
        </p:txBody>
      </p:sp>
      <p:sp>
        <p:nvSpPr>
          <p:cNvPr id="204" name="Shape 204"/>
          <p:cNvSpPr>
            <a:spLocks noGrp="1"/>
          </p:cNvSpPr>
          <p:nvPr>
            <p:ph type="body" sz="quarter" idx="1"/>
          </p:nvPr>
        </p:nvSpPr>
        <p:spPr>
          <a:xfrm>
            <a:off x="914400" y="4343400"/>
            <a:ext cx="5029200" cy="4114800"/>
          </a:xfrm>
          <a:prstGeom prst="rect">
            <a:avLst/>
          </a:prstGeom>
        </p:spPr>
        <p:txBody>
          <a:bodyPr/>
          <a:lstStyle/>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panose="020F0502020204030204"/>
      </a:defRPr>
    </a:lvl1pPr>
    <a:lvl2pPr indent="228600" latinLnBrk="0">
      <a:defRPr sz="1200">
        <a:latin typeface="+mn-lt"/>
        <a:ea typeface="+mn-ea"/>
        <a:cs typeface="+mn-cs"/>
        <a:sym typeface="Calibri" panose="020F0502020204030204"/>
      </a:defRPr>
    </a:lvl2pPr>
    <a:lvl3pPr indent="457200" latinLnBrk="0">
      <a:defRPr sz="1200">
        <a:latin typeface="+mn-lt"/>
        <a:ea typeface="+mn-ea"/>
        <a:cs typeface="+mn-cs"/>
        <a:sym typeface="Calibri" panose="020F0502020204030204"/>
      </a:defRPr>
    </a:lvl3pPr>
    <a:lvl4pPr indent="685800" latinLnBrk="0">
      <a:defRPr sz="1200">
        <a:latin typeface="+mn-lt"/>
        <a:ea typeface="+mn-ea"/>
        <a:cs typeface="+mn-cs"/>
        <a:sym typeface="Calibri" panose="020F0502020204030204"/>
      </a:defRPr>
    </a:lvl4pPr>
    <a:lvl5pPr indent="914400" latinLnBrk="0">
      <a:defRPr sz="1200">
        <a:latin typeface="+mn-lt"/>
        <a:ea typeface="+mn-ea"/>
        <a:cs typeface="+mn-cs"/>
        <a:sym typeface="Calibri" panose="020F0502020204030204"/>
      </a:defRPr>
    </a:lvl5pPr>
    <a:lvl6pPr indent="1143000" latinLnBrk="0">
      <a:defRPr sz="1200">
        <a:latin typeface="+mn-lt"/>
        <a:ea typeface="+mn-ea"/>
        <a:cs typeface="+mn-cs"/>
        <a:sym typeface="Calibri" panose="020F0502020204030204"/>
      </a:defRPr>
    </a:lvl6pPr>
    <a:lvl7pPr indent="1371600" latinLnBrk="0">
      <a:defRPr sz="1200">
        <a:latin typeface="+mn-lt"/>
        <a:ea typeface="+mn-ea"/>
        <a:cs typeface="+mn-cs"/>
        <a:sym typeface="Calibri" panose="020F0502020204030204"/>
      </a:defRPr>
    </a:lvl7pPr>
    <a:lvl8pPr indent="1600200" latinLnBrk="0">
      <a:defRPr sz="1200">
        <a:latin typeface="+mn-lt"/>
        <a:ea typeface="+mn-ea"/>
        <a:cs typeface="+mn-cs"/>
        <a:sym typeface="Calibri" panose="020F0502020204030204"/>
      </a:defRPr>
    </a:lvl8pPr>
    <a:lvl9pPr indent="1828800" latinLnBrk="0">
      <a:defRPr sz="1200">
        <a:latin typeface="+mn-lt"/>
        <a:ea typeface="+mn-ea"/>
        <a:cs typeface="+mn-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0700" y="685800"/>
            <a:ext cx="60966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1"/>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5" name="Shape 1575"/>
          <p:cNvSpPr>
            <a:spLocks noGrp="1" noRot="1" noChangeAspect="1"/>
          </p:cNvSpPr>
          <p:nvPr>
            <p:ph type="sldImg"/>
          </p:nvPr>
        </p:nvSpPr>
        <p:spPr>
          <a:xfrm>
            <a:off x="381000" y="685800"/>
            <a:ext cx="6096000" cy="3429000"/>
          </a:xfrm>
          <a:prstGeom prst="rect">
            <a:avLst/>
          </a:prstGeom>
        </p:spPr>
        <p:txBody>
          <a:bodyPr/>
          <a:lstStyle/>
          <a:p/>
        </p:txBody>
      </p:sp>
      <p:sp>
        <p:nvSpPr>
          <p:cNvPr id="1576" name="Shape 1576"/>
          <p:cNvSpPr>
            <a:spLocks noGrp="1"/>
          </p:cNvSpPr>
          <p:nvPr>
            <p:ph type="body" sz="quarter" idx="1"/>
          </p:nvPr>
        </p:nvSpPr>
        <p:spPr>
          <a:prstGeom prst="rect">
            <a:avLst/>
          </a:prstGeom>
        </p:spPr>
        <p:txBody>
          <a:bodyPr/>
          <a:lstStyle/>
          <a:p>
            <a:pPr>
              <a:defRPr>
                <a:latin typeface="OPPOSans-M"/>
                <a:ea typeface="OPPOSans-M"/>
                <a:cs typeface="OPPOSans-M"/>
                <a:sym typeface="OPPOSans-M"/>
              </a:defRPr>
            </a:pPr>
            <a:r>
              <a:rPr dirty="0"/>
              <a:t>【</a:t>
            </a:r>
            <a:r>
              <a:rPr dirty="0" err="1"/>
              <a:t>本页主题</a:t>
            </a:r>
            <a:r>
              <a:rPr dirty="0"/>
              <a:t>】</a:t>
            </a:r>
            <a:endParaRPr dirty="0"/>
          </a:p>
          <a:p>
            <a:pPr>
              <a:defRPr>
                <a:latin typeface="OPPOSans-M"/>
                <a:ea typeface="OPPOSans-M"/>
                <a:cs typeface="OPPOSans-M"/>
                <a:sym typeface="OPPOSans-M"/>
              </a:defRPr>
            </a:pPr>
            <a:r>
              <a:rPr dirty="0" err="1"/>
              <a:t>讲解</a:t>
            </a:r>
            <a:r>
              <a:rPr dirty="0" err="1">
                <a:latin typeface="OPPOSans-B"/>
                <a:ea typeface="OPPOSans-B"/>
                <a:cs typeface="OPPOSans-B"/>
                <a:sym typeface="OPPOSans-B"/>
              </a:rPr>
              <a:t>Dual</a:t>
            </a:r>
            <a:r>
              <a:rPr dirty="0">
                <a:latin typeface="OPPOSans-B"/>
                <a:ea typeface="OPPOSans-B"/>
                <a:cs typeface="OPPOSans-B"/>
                <a:sym typeface="OPPOSans-B"/>
              </a:rPr>
              <a:t>-view Video</a:t>
            </a:r>
            <a:endParaRPr dirty="0">
              <a:latin typeface="OPPOSans-B"/>
              <a:ea typeface="OPPOSans-B"/>
              <a:cs typeface="OPPOSans-B"/>
              <a:sym typeface="OPPOSans-B"/>
            </a:endParaRPr>
          </a:p>
          <a:p>
            <a:pPr>
              <a:defRPr>
                <a:latin typeface="OPPOSans-M"/>
                <a:ea typeface="OPPOSans-M"/>
                <a:cs typeface="OPPOSans-M"/>
                <a:sym typeface="OPPOSans-M"/>
              </a:defRPr>
            </a:pPr>
            <a:r>
              <a:rPr dirty="0"/>
              <a:t>【</a:t>
            </a:r>
            <a:r>
              <a:rPr dirty="0" err="1"/>
              <a:t>参考讲解</a:t>
            </a:r>
            <a:r>
              <a:rPr dirty="0"/>
              <a:t>】</a:t>
            </a:r>
            <a:endParaRPr dirty="0"/>
          </a:p>
          <a:p>
            <a:r>
              <a:rPr dirty="0" err="1"/>
              <a:t>按照ppt讲解即可</a:t>
            </a:r>
            <a:r>
              <a:rPr dirty="0"/>
              <a:t>。</a:t>
            </a:r>
            <a:endParaRPr dirty="0"/>
          </a:p>
          <a:p>
            <a:endParaRPr dirty="0"/>
          </a:p>
          <a:p>
            <a:r>
              <a:rPr dirty="0" err="1"/>
              <a:t>备注：多景录像目前仅支持前置摄像头和后置摄像头组合，在未来会有更多的组合形式</a:t>
            </a:r>
            <a:r>
              <a:rPr dirty="0"/>
              <a:t>。</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5" name="Shape 1575"/>
          <p:cNvSpPr>
            <a:spLocks noGrp="1" noRot="1" noChangeAspect="1"/>
          </p:cNvSpPr>
          <p:nvPr>
            <p:ph type="sldImg"/>
          </p:nvPr>
        </p:nvSpPr>
        <p:spPr>
          <a:xfrm>
            <a:off x="381000" y="685800"/>
            <a:ext cx="6096000" cy="3429000"/>
          </a:xfrm>
          <a:prstGeom prst="rect">
            <a:avLst/>
          </a:prstGeom>
        </p:spPr>
        <p:txBody>
          <a:bodyPr/>
          <a:lstStyle/>
          <a:p/>
        </p:txBody>
      </p:sp>
      <p:sp>
        <p:nvSpPr>
          <p:cNvPr id="1576" name="Shape 1576"/>
          <p:cNvSpPr>
            <a:spLocks noGrp="1"/>
          </p:cNvSpPr>
          <p:nvPr>
            <p:ph type="body" sz="quarter" idx="1"/>
          </p:nvPr>
        </p:nvSpPr>
        <p:spPr>
          <a:prstGeom prst="rect">
            <a:avLst/>
          </a:prstGeom>
        </p:spPr>
        <p:txBody>
          <a:bodyPr/>
          <a:lstStyle/>
          <a:p>
            <a:pPr>
              <a:defRPr>
                <a:latin typeface="OPPOSans-M"/>
                <a:ea typeface="OPPOSans-M"/>
                <a:cs typeface="OPPOSans-M"/>
                <a:sym typeface="OPPOSans-M"/>
              </a:defRPr>
            </a:pPr>
            <a:r>
              <a:rPr dirty="0"/>
              <a:t>【</a:t>
            </a:r>
            <a:r>
              <a:rPr dirty="0" err="1"/>
              <a:t>本页主题</a:t>
            </a:r>
            <a:r>
              <a:rPr dirty="0"/>
              <a:t>】</a:t>
            </a:r>
            <a:endParaRPr dirty="0"/>
          </a:p>
          <a:p>
            <a:pPr>
              <a:defRPr>
                <a:latin typeface="OPPOSans-M"/>
                <a:ea typeface="OPPOSans-M"/>
                <a:cs typeface="OPPOSans-M"/>
                <a:sym typeface="OPPOSans-M"/>
              </a:defRPr>
            </a:pPr>
            <a:r>
              <a:rPr dirty="0" err="1"/>
              <a:t>讲解</a:t>
            </a:r>
            <a:r>
              <a:rPr dirty="0" err="1">
                <a:latin typeface="OPPOSans-B"/>
                <a:ea typeface="OPPOSans-B"/>
                <a:cs typeface="OPPOSans-B"/>
                <a:sym typeface="OPPOSans-B"/>
              </a:rPr>
              <a:t>Dual</a:t>
            </a:r>
            <a:r>
              <a:rPr dirty="0">
                <a:latin typeface="OPPOSans-B"/>
                <a:ea typeface="OPPOSans-B"/>
                <a:cs typeface="OPPOSans-B"/>
                <a:sym typeface="OPPOSans-B"/>
              </a:rPr>
              <a:t>-view Video</a:t>
            </a:r>
            <a:endParaRPr dirty="0">
              <a:latin typeface="OPPOSans-B"/>
              <a:ea typeface="OPPOSans-B"/>
              <a:cs typeface="OPPOSans-B"/>
              <a:sym typeface="OPPOSans-B"/>
            </a:endParaRPr>
          </a:p>
          <a:p>
            <a:pPr>
              <a:defRPr>
                <a:latin typeface="OPPOSans-M"/>
                <a:ea typeface="OPPOSans-M"/>
                <a:cs typeface="OPPOSans-M"/>
                <a:sym typeface="OPPOSans-M"/>
              </a:defRPr>
            </a:pPr>
            <a:r>
              <a:rPr dirty="0"/>
              <a:t>【</a:t>
            </a:r>
            <a:r>
              <a:rPr dirty="0" err="1"/>
              <a:t>参考讲解</a:t>
            </a:r>
            <a:r>
              <a:rPr dirty="0"/>
              <a:t>】</a:t>
            </a:r>
            <a:endParaRPr dirty="0"/>
          </a:p>
          <a:p>
            <a:r>
              <a:rPr dirty="0" err="1"/>
              <a:t>按照ppt讲解即可</a:t>
            </a:r>
            <a:r>
              <a:rPr dirty="0"/>
              <a:t>。</a:t>
            </a:r>
            <a:endParaRPr dirty="0"/>
          </a:p>
          <a:p>
            <a:endParaRPr dirty="0"/>
          </a:p>
          <a:p>
            <a:r>
              <a:rPr dirty="0" err="1"/>
              <a:t>备注：多景录像目前仅支持前置摄像头和后置摄像头组合，在未来会有更多的组合形式</a:t>
            </a:r>
            <a:r>
              <a:rPr dirty="0"/>
              <a:t>。</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1"/>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1"/>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r>
              <a:rPr dirty="0"/>
              <a:t>【</a:t>
            </a:r>
            <a:r>
              <a:rPr dirty="0" err="1"/>
              <a:t>参考讲解</a:t>
            </a:r>
            <a:r>
              <a:rPr dirty="0"/>
              <a:t>】</a:t>
            </a: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smtClean="0"/>
              <a:t>在</a:t>
            </a:r>
            <a:r>
              <a:rPr lang="en-US" altLang="zh-CN" dirty="0" err="1" smtClean="0"/>
              <a:t>ColorOS</a:t>
            </a:r>
            <a:r>
              <a:rPr lang="zh-CN" altLang="en-US" dirty="0" smtClean="0"/>
              <a:t>领域，我们还有很多好用的功能，像三指截屏、智能侧边栏等等，这些功能我们都会在</a:t>
            </a:r>
            <a:r>
              <a:rPr lang="en-US" altLang="zh-CN" dirty="0" err="1" smtClean="0"/>
              <a:t>ColorOS</a:t>
            </a:r>
            <a:r>
              <a:rPr lang="zh-CN" altLang="en-US" dirty="0" smtClean="0"/>
              <a:t>的专项培训中给大家详细介绍！</a:t>
            </a:r>
            <a:endParaRPr lang="en-US" altLang="zh-CN" dirty="0" smtClean="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dirty="0" smtClean="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smtClean="0"/>
              <a:t>因此，可以说</a:t>
            </a:r>
            <a:r>
              <a:rPr lang="en-US" altLang="zh-CN" dirty="0" smtClean="0"/>
              <a:t>Reno3 Pro</a:t>
            </a:r>
            <a:r>
              <a:rPr lang="zh-CN" altLang="en-US" dirty="0" smtClean="0"/>
              <a:t>是不折不扣的“全能影像”</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 name="Shape 2369"/>
          <p:cNvSpPr>
            <a:spLocks noGrp="1" noRot="1" noChangeAspect="1"/>
          </p:cNvSpPr>
          <p:nvPr>
            <p:ph type="sldImg"/>
          </p:nvPr>
        </p:nvSpPr>
        <p:spPr>
          <a:xfrm>
            <a:off x="381000" y="685800"/>
            <a:ext cx="6096000" cy="3429000"/>
          </a:xfrm>
          <a:prstGeom prst="rect">
            <a:avLst/>
          </a:prstGeom>
        </p:spPr>
        <p:txBody>
          <a:bodyPr/>
          <a:lstStyle/>
          <a:p/>
        </p:txBody>
      </p:sp>
      <p:sp>
        <p:nvSpPr>
          <p:cNvPr id="2370" name="Shape 2370"/>
          <p:cNvSpPr>
            <a:spLocks noGrp="1"/>
          </p:cNvSpPr>
          <p:nvPr>
            <p:ph type="body" sz="quarter" idx="1"/>
          </p:nvPr>
        </p:nvSpPr>
        <p:spPr>
          <a:prstGeom prst="rect">
            <a:avLst/>
          </a:prstGeom>
        </p:spPr>
        <p:txBody>
          <a:bodyPr/>
          <a:lstStyle/>
          <a:p>
            <a:pPr defTabSz="457200">
              <a:lnSpc>
                <a:spcPct val="118000"/>
              </a:lnSpc>
              <a:defRPr sz="1700" b="1" spc="170">
                <a:latin typeface="+mj-lt"/>
                <a:ea typeface="+mj-ea"/>
                <a:cs typeface="+mj-cs"/>
                <a:sym typeface="Helvetica"/>
              </a:defRPr>
            </a:pPr>
            <a:r>
              <a:t>【参考讲解】</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t>2019年市场竞争变得非常激烈，我们OPPO人要“无所畏惧，勇往直前”，卖爆 Reno3系列！！！</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sz="1200" b="0" i="0" dirty="0">
                <a:latin typeface="OPPOSans M" charset="-122"/>
                <a:ea typeface="OPPOSans M" charset="-122"/>
              </a:rPr>
              <a:t>【</a:t>
            </a:r>
            <a:r>
              <a:rPr kumimoji="1" lang="zh-CN" altLang="en-US" sz="1200" b="0" i="0" dirty="0">
                <a:latin typeface="OPPOSans M" charset="-122"/>
                <a:ea typeface="OPPOSans M" charset="-122"/>
              </a:rPr>
              <a:t>本页主题</a:t>
            </a:r>
            <a:r>
              <a:rPr kumimoji="1" lang="en-US" altLang="zh-CN" sz="1200" b="0" i="0" dirty="0">
                <a:latin typeface="OPPOSans M" charset="-122"/>
                <a:ea typeface="OPPOSans M" charset="-122"/>
              </a:rPr>
              <a:t>】</a:t>
            </a:r>
            <a:endParaRPr kumimoji="1" lang="en-US" altLang="zh-CN" sz="1200" b="0" i="0" dirty="0">
              <a:latin typeface="OPPOSans M" charset="-122"/>
              <a:ea typeface="OPPOSans M" charset="-122"/>
            </a:endParaRPr>
          </a:p>
          <a:p>
            <a:r>
              <a:rPr kumimoji="1" lang="zh-CN" altLang="en-US" sz="1200" b="0" i="0" dirty="0">
                <a:latin typeface="OPPOSans M" charset="-122"/>
                <a:ea typeface="OPPOSans M" charset="-122"/>
              </a:rPr>
              <a:t>讲解</a:t>
            </a:r>
            <a:r>
              <a:rPr kumimoji="1" lang="en-US" altLang="zh-CN" sz="1200" b="0" i="0" dirty="0">
                <a:latin typeface="OPPOSans M" charset="-122"/>
                <a:ea typeface="OPPOSans M" charset="-122"/>
              </a:rPr>
              <a:t>Starry</a:t>
            </a:r>
            <a:r>
              <a:rPr kumimoji="1" lang="zh-CN" altLang="en-US" sz="1200" b="0" i="0" dirty="0">
                <a:latin typeface="OPPOSans M" charset="-122"/>
                <a:ea typeface="OPPOSans M" charset="-122"/>
              </a:rPr>
              <a:t> </a:t>
            </a:r>
            <a:r>
              <a:rPr kumimoji="1" lang="en-US" altLang="zh-CN" sz="1200" b="0" i="0" dirty="0">
                <a:latin typeface="OPPOSans M" charset="-122"/>
                <a:ea typeface="OPPOSans M" charset="-122"/>
              </a:rPr>
              <a:t>Black</a:t>
            </a:r>
            <a:endParaRPr kumimoji="1" lang="en-US" altLang="zh-CN" sz="1200" b="0" i="0" dirty="0">
              <a:latin typeface="OPPOSans M" charset="-122"/>
              <a:ea typeface="OPPOSans M" charset="-122"/>
            </a:endParaRPr>
          </a:p>
          <a:p>
            <a:r>
              <a:rPr kumimoji="1" lang="en-US" altLang="zh-CN" sz="1200" b="0" i="0" dirty="0">
                <a:latin typeface="OPPOSans M" charset="-122"/>
                <a:ea typeface="OPPOSans M" charset="-122"/>
              </a:rPr>
              <a:t>【</a:t>
            </a:r>
            <a:r>
              <a:rPr kumimoji="1" lang="zh-CN" altLang="en-US" sz="1200" b="0" i="0" dirty="0">
                <a:latin typeface="OPPOSans M" charset="-122"/>
                <a:ea typeface="OPPOSans M" charset="-122"/>
              </a:rPr>
              <a:t>参考讲解</a:t>
            </a:r>
            <a:r>
              <a:rPr kumimoji="1" lang="en-US" altLang="zh-CN" sz="1200" b="0" i="0" dirty="0">
                <a:latin typeface="OPPOSans M" charset="-122"/>
                <a:ea typeface="OPPOSans M" charset="-122"/>
              </a:rPr>
              <a:t>】</a:t>
            </a:r>
            <a:endParaRPr kumimoji="1" lang="en-US" altLang="zh-CN" sz="1200" b="0" i="0" dirty="0">
              <a:latin typeface="OPPOSans M" charset="-122"/>
              <a:ea typeface="OPPOSans M" charset="-122"/>
            </a:endParaRPr>
          </a:p>
          <a:p>
            <a:pPr>
              <a:lnSpc>
                <a:spcPct val="120000"/>
              </a:lnSpc>
              <a:defRPr/>
            </a:pPr>
            <a:r>
              <a:rPr lang="zh-CN" altLang="en-US" sz="1200" kern="1200" dirty="0">
                <a:solidFill>
                  <a:schemeClr val="tx1"/>
                </a:solidFill>
                <a:effectLst/>
                <a:latin typeface="+mn-lt"/>
                <a:ea typeface="+mn-ea"/>
                <a:cs typeface="+mn-cs"/>
              </a:rPr>
              <a:t>除了</a:t>
            </a:r>
            <a:r>
              <a:rPr lang="en-US" altLang="zh-CN" sz="1200" kern="1200" dirty="0">
                <a:solidFill>
                  <a:schemeClr val="tx1"/>
                </a:solidFill>
                <a:effectLst/>
                <a:latin typeface="+mn-lt"/>
                <a:ea typeface="+mn-ea"/>
                <a:cs typeface="+mn-cs"/>
              </a:rPr>
              <a:t>Fantasy</a:t>
            </a:r>
            <a:r>
              <a:rPr lang="zh-CN" altLang="en-US" sz="1200" kern="1200" dirty="0">
                <a:solidFill>
                  <a:schemeClr val="tx1"/>
                </a:solidFill>
                <a:effectLst/>
                <a:latin typeface="+mn-lt"/>
                <a:ea typeface="+mn-ea"/>
                <a:cs typeface="+mn-cs"/>
              </a:rPr>
              <a:t> </a:t>
            </a:r>
            <a:r>
              <a:rPr lang="en-US" altLang="zh-CN" sz="1200" kern="1200" dirty="0">
                <a:solidFill>
                  <a:schemeClr val="tx1"/>
                </a:solidFill>
                <a:effectLst/>
                <a:latin typeface="+mn-lt"/>
                <a:ea typeface="+mn-ea"/>
                <a:cs typeface="+mn-cs"/>
              </a:rPr>
              <a:t>Silver</a:t>
            </a:r>
            <a:r>
              <a:rPr lang="zh-CN" altLang="en-US" sz="1200" kern="1200" dirty="0">
                <a:solidFill>
                  <a:schemeClr val="tx1"/>
                </a:solidFill>
                <a:effectLst/>
                <a:latin typeface="+mn-lt"/>
                <a:ea typeface="+mn-ea"/>
                <a:cs typeface="+mn-cs"/>
              </a:rPr>
              <a:t>的颜色，我们也为顾客准备了百搭的</a:t>
            </a:r>
            <a:r>
              <a:rPr lang="en-US" altLang="zh-CN" sz="1200" kern="1200" dirty="0">
                <a:solidFill>
                  <a:schemeClr val="tx1"/>
                </a:solidFill>
                <a:effectLst/>
                <a:latin typeface="+mn-lt"/>
                <a:ea typeface="+mn-ea"/>
                <a:cs typeface="+mn-cs"/>
              </a:rPr>
              <a:t>Starry Black</a:t>
            </a:r>
            <a:r>
              <a:rPr lang="zh-CN" altLang="en-US" sz="1200" kern="1200" dirty="0">
                <a:solidFill>
                  <a:schemeClr val="tx1"/>
                </a:solidFill>
                <a:effectLst/>
                <a:latin typeface="+mn-lt"/>
                <a:ea typeface="+mn-ea"/>
                <a:cs typeface="+mn-cs"/>
              </a:rPr>
              <a:t>，</a:t>
            </a:r>
            <a:r>
              <a:rPr lang="zh-CN" altLang="zh-CN" sz="1200" i="0" kern="1200" dirty="0">
                <a:solidFill>
                  <a:schemeClr val="tx1"/>
                </a:solidFill>
                <a:effectLst/>
                <a:latin typeface="+mn-lt"/>
                <a:ea typeface="+mn-ea"/>
                <a:cs typeface="+mn-cs"/>
              </a:rPr>
              <a:t>低调沉稳又与众不同，摸起来温润，看起来</a:t>
            </a:r>
            <a:r>
              <a:rPr lang="zh-CN" altLang="en-US" sz="1200" i="0" kern="1200" dirty="0">
                <a:solidFill>
                  <a:schemeClr val="tx1"/>
                </a:solidFill>
                <a:effectLst/>
                <a:latin typeface="+mn-lt"/>
                <a:ea typeface="+mn-ea"/>
                <a:cs typeface="+mn-cs"/>
              </a:rPr>
              <a:t>有</a:t>
            </a:r>
            <a:r>
              <a:rPr lang="zh-CN" altLang="zh-CN" sz="1200" i="0" kern="1200" dirty="0">
                <a:solidFill>
                  <a:schemeClr val="tx1"/>
                </a:solidFill>
                <a:effectLst/>
                <a:latin typeface="+mn-lt"/>
                <a:ea typeface="+mn-ea"/>
                <a:cs typeface="+mn-cs"/>
              </a:rPr>
              <a:t>活力</a:t>
            </a:r>
            <a:r>
              <a:rPr lang="zh-CN" altLang="en-US" sz="1200" i="0" kern="1200" dirty="0">
                <a:solidFill>
                  <a:schemeClr val="tx1"/>
                </a:solidFill>
                <a:effectLst/>
                <a:latin typeface="+mn-lt"/>
                <a:ea typeface="+mn-ea"/>
                <a:cs typeface="+mn-cs"/>
              </a:rPr>
              <a:t>。可以说我们的两款颜色能够很好的满足大家的需求。</a:t>
            </a:r>
            <a:endParaRPr lang="en-US" altLang="zh-CN" sz="1200" i="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54D117-B94D-4F48-9753-65A6713981A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sz="1200" b="0" i="0" dirty="0">
                <a:latin typeface="OPPOSans M" charset="-122"/>
                <a:ea typeface="OPPOSans M" charset="-122"/>
              </a:rPr>
              <a:t>【</a:t>
            </a:r>
            <a:r>
              <a:rPr kumimoji="1" lang="zh-CN" altLang="en-US" sz="1200" b="0" i="0" dirty="0">
                <a:latin typeface="OPPOSans M" charset="-122"/>
                <a:ea typeface="OPPOSans M" charset="-122"/>
              </a:rPr>
              <a:t>本页主题</a:t>
            </a:r>
            <a:r>
              <a:rPr kumimoji="1" lang="en-US" altLang="zh-CN" sz="1200" b="0" i="0" dirty="0">
                <a:latin typeface="OPPOSans M" charset="-122"/>
                <a:ea typeface="OPPOSans M" charset="-122"/>
              </a:rPr>
              <a:t>】</a:t>
            </a:r>
            <a:endParaRPr kumimoji="1" lang="en-US" altLang="zh-CN" sz="1200" b="0" i="0" dirty="0">
              <a:latin typeface="OPPOSans M" charset="-122"/>
              <a:ea typeface="OPPOSans M" charset="-122"/>
            </a:endParaRPr>
          </a:p>
          <a:p>
            <a:r>
              <a:rPr kumimoji="1" lang="zh-CN" altLang="en-US" sz="1200" b="0" i="0" dirty="0">
                <a:latin typeface="OPPOSans M" charset="-122"/>
                <a:ea typeface="OPPOSans M" charset="-122"/>
              </a:rPr>
              <a:t>讲解</a:t>
            </a:r>
            <a:r>
              <a:rPr kumimoji="1" lang="en-US" altLang="zh-CN" sz="1200" b="0" i="0" dirty="0">
                <a:latin typeface="OPPOSans M" charset="-122"/>
                <a:ea typeface="OPPOSans M" charset="-122"/>
              </a:rPr>
              <a:t>Starry</a:t>
            </a:r>
            <a:r>
              <a:rPr kumimoji="1" lang="zh-CN" altLang="en-US" sz="1200" b="0" i="0" dirty="0">
                <a:latin typeface="OPPOSans M" charset="-122"/>
                <a:ea typeface="OPPOSans M" charset="-122"/>
              </a:rPr>
              <a:t> </a:t>
            </a:r>
            <a:r>
              <a:rPr kumimoji="1" lang="en-US" altLang="zh-CN" sz="1200" b="0" i="0" dirty="0">
                <a:latin typeface="OPPOSans M" charset="-122"/>
                <a:ea typeface="OPPOSans M" charset="-122"/>
              </a:rPr>
              <a:t>Black</a:t>
            </a:r>
            <a:endParaRPr kumimoji="1" lang="en-US" altLang="zh-CN" sz="1200" b="0" i="0" dirty="0">
              <a:latin typeface="OPPOSans M" charset="-122"/>
              <a:ea typeface="OPPOSans M" charset="-122"/>
            </a:endParaRPr>
          </a:p>
          <a:p>
            <a:r>
              <a:rPr kumimoji="1" lang="en-US" altLang="zh-CN" sz="1200" b="0" i="0" dirty="0">
                <a:latin typeface="OPPOSans M" charset="-122"/>
                <a:ea typeface="OPPOSans M" charset="-122"/>
              </a:rPr>
              <a:t>【</a:t>
            </a:r>
            <a:r>
              <a:rPr kumimoji="1" lang="zh-CN" altLang="en-US" sz="1200" b="0" i="0" dirty="0">
                <a:latin typeface="OPPOSans M" charset="-122"/>
                <a:ea typeface="OPPOSans M" charset="-122"/>
              </a:rPr>
              <a:t>参考讲解</a:t>
            </a:r>
            <a:r>
              <a:rPr kumimoji="1" lang="en-US" altLang="zh-CN" sz="1200" b="0" i="0" dirty="0">
                <a:latin typeface="OPPOSans M" charset="-122"/>
                <a:ea typeface="OPPOSans M" charset="-122"/>
              </a:rPr>
              <a:t>】</a:t>
            </a:r>
            <a:endParaRPr kumimoji="1" lang="en-US" altLang="zh-CN" sz="1200" b="0" i="0" dirty="0">
              <a:latin typeface="OPPOSans M" charset="-122"/>
              <a:ea typeface="OPPOSans M" charset="-122"/>
            </a:endParaRPr>
          </a:p>
          <a:p>
            <a:pPr>
              <a:lnSpc>
                <a:spcPct val="120000"/>
              </a:lnSpc>
              <a:defRPr/>
            </a:pPr>
            <a:r>
              <a:rPr lang="zh-CN" altLang="en-US" sz="1200" kern="1200" dirty="0">
                <a:solidFill>
                  <a:schemeClr val="tx1"/>
                </a:solidFill>
                <a:effectLst/>
                <a:latin typeface="+mn-lt"/>
                <a:ea typeface="+mn-ea"/>
                <a:cs typeface="+mn-cs"/>
              </a:rPr>
              <a:t>除了</a:t>
            </a:r>
            <a:r>
              <a:rPr lang="en-US" altLang="zh-CN" sz="1200" kern="1200" dirty="0">
                <a:solidFill>
                  <a:schemeClr val="tx1"/>
                </a:solidFill>
                <a:effectLst/>
                <a:latin typeface="+mn-lt"/>
                <a:ea typeface="+mn-ea"/>
                <a:cs typeface="+mn-cs"/>
              </a:rPr>
              <a:t>Fantasy</a:t>
            </a:r>
            <a:r>
              <a:rPr lang="zh-CN" altLang="en-US" sz="1200" kern="1200" dirty="0">
                <a:solidFill>
                  <a:schemeClr val="tx1"/>
                </a:solidFill>
                <a:effectLst/>
                <a:latin typeface="+mn-lt"/>
                <a:ea typeface="+mn-ea"/>
                <a:cs typeface="+mn-cs"/>
              </a:rPr>
              <a:t> </a:t>
            </a:r>
            <a:r>
              <a:rPr lang="en-US" altLang="zh-CN" sz="1200" kern="1200" dirty="0">
                <a:solidFill>
                  <a:schemeClr val="tx1"/>
                </a:solidFill>
                <a:effectLst/>
                <a:latin typeface="+mn-lt"/>
                <a:ea typeface="+mn-ea"/>
                <a:cs typeface="+mn-cs"/>
              </a:rPr>
              <a:t>Silver</a:t>
            </a:r>
            <a:r>
              <a:rPr lang="zh-CN" altLang="en-US" sz="1200" kern="1200" dirty="0">
                <a:solidFill>
                  <a:schemeClr val="tx1"/>
                </a:solidFill>
                <a:effectLst/>
                <a:latin typeface="+mn-lt"/>
                <a:ea typeface="+mn-ea"/>
                <a:cs typeface="+mn-cs"/>
              </a:rPr>
              <a:t>的颜色，我们也为顾客准备了百搭的</a:t>
            </a:r>
            <a:r>
              <a:rPr lang="en-US" altLang="zh-CN" sz="1200" kern="1200" dirty="0">
                <a:solidFill>
                  <a:schemeClr val="tx1"/>
                </a:solidFill>
                <a:effectLst/>
                <a:latin typeface="+mn-lt"/>
                <a:ea typeface="+mn-ea"/>
                <a:cs typeface="+mn-cs"/>
              </a:rPr>
              <a:t>Starry Black</a:t>
            </a:r>
            <a:r>
              <a:rPr lang="zh-CN" altLang="en-US" sz="1200" kern="1200" dirty="0">
                <a:solidFill>
                  <a:schemeClr val="tx1"/>
                </a:solidFill>
                <a:effectLst/>
                <a:latin typeface="+mn-lt"/>
                <a:ea typeface="+mn-ea"/>
                <a:cs typeface="+mn-cs"/>
              </a:rPr>
              <a:t>，</a:t>
            </a:r>
            <a:r>
              <a:rPr lang="zh-CN" altLang="zh-CN" sz="1200" i="0" kern="1200" dirty="0">
                <a:solidFill>
                  <a:schemeClr val="tx1"/>
                </a:solidFill>
                <a:effectLst/>
                <a:latin typeface="+mn-lt"/>
                <a:ea typeface="+mn-ea"/>
                <a:cs typeface="+mn-cs"/>
              </a:rPr>
              <a:t>低调沉稳又与众不同，摸起来温润，看起来</a:t>
            </a:r>
            <a:r>
              <a:rPr lang="zh-CN" altLang="en-US" sz="1200" i="0" kern="1200" dirty="0">
                <a:solidFill>
                  <a:schemeClr val="tx1"/>
                </a:solidFill>
                <a:effectLst/>
                <a:latin typeface="+mn-lt"/>
                <a:ea typeface="+mn-ea"/>
                <a:cs typeface="+mn-cs"/>
              </a:rPr>
              <a:t>有</a:t>
            </a:r>
            <a:r>
              <a:rPr lang="zh-CN" altLang="zh-CN" sz="1200" i="0" kern="1200" dirty="0">
                <a:solidFill>
                  <a:schemeClr val="tx1"/>
                </a:solidFill>
                <a:effectLst/>
                <a:latin typeface="+mn-lt"/>
                <a:ea typeface="+mn-ea"/>
                <a:cs typeface="+mn-cs"/>
              </a:rPr>
              <a:t>活力</a:t>
            </a:r>
            <a:r>
              <a:rPr lang="zh-CN" altLang="en-US" sz="1200" i="0" kern="1200" dirty="0">
                <a:solidFill>
                  <a:schemeClr val="tx1"/>
                </a:solidFill>
                <a:effectLst/>
                <a:latin typeface="+mn-lt"/>
                <a:ea typeface="+mn-ea"/>
                <a:cs typeface="+mn-cs"/>
              </a:rPr>
              <a:t>。可以说我们的两款颜色能够很好的满足大家的需求。</a:t>
            </a:r>
            <a:endParaRPr lang="en-US" altLang="zh-CN" sz="1200" i="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54D117-B94D-4F48-9753-65A6713981A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21"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96" name="标题文本"/>
          <p:cNvSpPr txBox="1">
            <a:spLocks noGrp="1"/>
          </p:cNvSpPr>
          <p:nvPr>
            <p:ph type="title" hasCustomPrompt="1"/>
          </p:nvPr>
        </p:nvSpPr>
        <p:spPr>
          <a:xfrm>
            <a:off x="4787900" y="2619375"/>
            <a:ext cx="2616200" cy="825500"/>
          </a:xfrm>
          <a:prstGeom prst="rect">
            <a:avLst/>
          </a:prstGeom>
        </p:spPr>
        <p:txBody>
          <a:bodyPr lIns="12700" tIns="12700" rIns="12700" bIns="12700" anchor="b"/>
          <a:lstStyle>
            <a:lvl1pPr algn="ctr" defTabSz="410210">
              <a:lnSpc>
                <a:spcPct val="100000"/>
              </a:lnSpc>
              <a:defRPr sz="5400">
                <a:latin typeface="Helvetica Neue Medium"/>
                <a:ea typeface="Helvetica Neue Medium"/>
                <a:cs typeface="Helvetica Neue Medium"/>
                <a:sym typeface="Helvetica Neue Medium"/>
              </a:defRPr>
            </a:lvl1pPr>
          </a:lstStyle>
          <a:p>
            <a:r>
              <a:t>标题文本</a:t>
            </a:r>
          </a:p>
        </p:txBody>
      </p:sp>
      <p:sp>
        <p:nvSpPr>
          <p:cNvPr id="97" name="正文级别 1…"/>
          <p:cNvSpPr txBox="1">
            <a:spLocks noGrp="1"/>
          </p:cNvSpPr>
          <p:nvPr>
            <p:ph type="body" sz="quarter" idx="1" hasCustomPrompt="1"/>
          </p:nvPr>
        </p:nvSpPr>
        <p:spPr>
          <a:xfrm>
            <a:off x="4787900" y="3470275"/>
            <a:ext cx="2616200" cy="282575"/>
          </a:xfrm>
          <a:prstGeom prst="rect">
            <a:avLst/>
          </a:prstGeom>
        </p:spPr>
        <p:txBody>
          <a:bodyPr lIns="12700" tIns="12700" rIns="12700" bIns="12700"/>
          <a:lstStyle>
            <a:lvl1pPr marL="0" indent="0" algn="ctr" defTabSz="410210">
              <a:lnSpc>
                <a:spcPct val="100000"/>
              </a:lnSpc>
              <a:spcBef>
                <a:spcPts val="0"/>
              </a:spcBef>
              <a:buSzTx/>
              <a:buFontTx/>
              <a:buNone/>
              <a:defRPr sz="2400">
                <a:latin typeface="Helvetica Neue"/>
                <a:ea typeface="Helvetica Neue"/>
                <a:cs typeface="Helvetica Neue"/>
                <a:sym typeface="Helvetica Neue"/>
              </a:defRPr>
            </a:lvl1pPr>
            <a:lvl2pPr marL="0" indent="0" algn="ctr" defTabSz="410210">
              <a:lnSpc>
                <a:spcPct val="100000"/>
              </a:lnSpc>
              <a:spcBef>
                <a:spcPts val="0"/>
              </a:spcBef>
              <a:buSzTx/>
              <a:buFontTx/>
              <a:buNone/>
              <a:defRPr sz="2400">
                <a:latin typeface="Helvetica Neue"/>
                <a:ea typeface="Helvetica Neue"/>
                <a:cs typeface="Helvetica Neue"/>
                <a:sym typeface="Helvetica Neue"/>
              </a:defRPr>
            </a:lvl2pPr>
            <a:lvl3pPr marL="0" indent="0" algn="ctr" defTabSz="410210">
              <a:lnSpc>
                <a:spcPct val="100000"/>
              </a:lnSpc>
              <a:spcBef>
                <a:spcPts val="0"/>
              </a:spcBef>
              <a:buSzTx/>
              <a:buFontTx/>
              <a:buNone/>
              <a:defRPr sz="2400">
                <a:latin typeface="Helvetica Neue"/>
                <a:ea typeface="Helvetica Neue"/>
                <a:cs typeface="Helvetica Neue"/>
                <a:sym typeface="Helvetica Neue"/>
              </a:defRPr>
            </a:lvl3pPr>
            <a:lvl4pPr marL="0" indent="0" algn="ctr" defTabSz="410210">
              <a:lnSpc>
                <a:spcPct val="100000"/>
              </a:lnSpc>
              <a:spcBef>
                <a:spcPts val="0"/>
              </a:spcBef>
              <a:buSzTx/>
              <a:buFontTx/>
              <a:buNone/>
              <a:defRPr sz="2400">
                <a:latin typeface="Helvetica Neue"/>
                <a:ea typeface="Helvetica Neue"/>
                <a:cs typeface="Helvetica Neue"/>
                <a:sym typeface="Helvetica Neue"/>
              </a:defRPr>
            </a:lvl4pPr>
            <a:lvl5pPr marL="0" indent="0" algn="ctr" defTabSz="410210">
              <a:lnSpc>
                <a:spcPct val="100000"/>
              </a:lnSpc>
              <a:spcBef>
                <a:spcPts val="0"/>
              </a:spcBef>
              <a:buSzTx/>
              <a:buFontTx/>
              <a:buNone/>
              <a:defRPr sz="24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98" name="幻灯片编号"/>
          <p:cNvSpPr txBox="1">
            <a:spLocks noGrp="1"/>
          </p:cNvSpPr>
          <p:nvPr>
            <p:ph type="sldNum" sz="quarter" idx="2"/>
          </p:nvPr>
        </p:nvSpPr>
        <p:spPr>
          <a:xfrm>
            <a:off x="6005491" y="4533900"/>
            <a:ext cx="179325" cy="174117"/>
          </a:xfrm>
          <a:prstGeom prst="rect">
            <a:avLst/>
          </a:prstGeom>
        </p:spPr>
        <p:txBody>
          <a:bodyPr lIns="12700" tIns="12700" rIns="12700" bIns="12700"/>
          <a:lstStyle>
            <a:lvl1pPr algn="ctr" defTabSz="410210">
              <a:defRPr sz="1000">
                <a:latin typeface="Helvetica Neue Thin"/>
                <a:ea typeface="Helvetica Neue Thin"/>
                <a:cs typeface="Helvetica Neue Thin"/>
                <a:sym typeface="Helvetica Neue Thin"/>
              </a:defRPr>
            </a:lvl1pPr>
          </a:lstStyle>
          <a:p>
            <a:fld id="{86CB4B4D-7CA3-9044-876B-883B54F8677D}" type="slidenum">
              <a:rPr/>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05" name="标题文本"/>
          <p:cNvSpPr txBox="1">
            <a:spLocks noGrp="1"/>
          </p:cNvSpPr>
          <p:nvPr>
            <p:ph type="title" hasCustomPrompt="1"/>
          </p:nvPr>
        </p:nvSpPr>
        <p:spPr>
          <a:xfrm>
            <a:off x="3010370" y="2078096"/>
            <a:ext cx="6171260" cy="1377245"/>
          </a:xfrm>
          <a:prstGeom prst="rect">
            <a:avLst/>
          </a:prstGeom>
        </p:spPr>
        <p:txBody>
          <a:bodyPr lIns="15051" tIns="15051" rIns="15051" bIns="15051"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06" name="正文级别 1…"/>
          <p:cNvSpPr txBox="1">
            <a:spLocks noGrp="1"/>
          </p:cNvSpPr>
          <p:nvPr>
            <p:ph type="body" sz="quarter" idx="1" hasCustomPrompt="1"/>
          </p:nvPr>
        </p:nvSpPr>
        <p:spPr>
          <a:xfrm>
            <a:off x="3010370" y="3492970"/>
            <a:ext cx="6171260" cy="470371"/>
          </a:xfrm>
          <a:prstGeom prst="rect">
            <a:avLst/>
          </a:prstGeom>
        </p:spPr>
        <p:txBody>
          <a:bodyPr lIns="15051" tIns="15051" rIns="15051" bIns="15051"/>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7" name="幻灯片编号"/>
          <p:cNvSpPr txBox="1">
            <a:spLocks noGrp="1"/>
          </p:cNvSpPr>
          <p:nvPr>
            <p:ph type="sldNum" sz="quarter" idx="2"/>
          </p:nvPr>
        </p:nvSpPr>
        <p:spPr>
          <a:xfrm>
            <a:off x="5995043" y="5272851"/>
            <a:ext cx="198151" cy="191152"/>
          </a:xfrm>
          <a:prstGeom prst="rect">
            <a:avLst/>
          </a:prstGeom>
        </p:spPr>
        <p:txBody>
          <a:bodyPr lIns="15051" tIns="15051" rIns="15051" bIns="15051"/>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1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6" name="幻灯片编号"/>
          <p:cNvSpPr txBox="1">
            <a:spLocks noGrp="1"/>
          </p:cNvSpPr>
          <p:nvPr>
            <p:ph type="sldNum" sz="quarter" idx="2"/>
          </p:nvPr>
        </p:nvSpPr>
        <p:spPr>
          <a:xfrm>
            <a:off x="5976340" y="6540500"/>
            <a:ext cx="232970" cy="236880"/>
          </a:xfrm>
          <a:prstGeom prst="rect">
            <a:avLst/>
          </a:prstGeom>
        </p:spPr>
        <p:txBody>
          <a:bodyPr lIns="25400" tIns="25400" rIns="25400" bIns="25400"/>
          <a:lstStyle>
            <a:lvl1pPr algn="ctr" defTabSz="412750">
              <a:defRPr sz="12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幻灯片">
    <p:bg>
      <p:bgPr>
        <a:solidFill>
          <a:srgbClr val="FFFFFF"/>
        </a:solidFill>
        <a:effectLst/>
      </p:bgPr>
    </p:bg>
    <p:spTree>
      <p:nvGrpSpPr>
        <p:cNvPr id="1" name=""/>
        <p:cNvGrpSpPr/>
        <p:nvPr/>
      </p:nvGrpSpPr>
      <p:grpSpPr>
        <a:xfrm>
          <a:off x="0" y="0"/>
          <a:ext cx="0" cy="0"/>
          <a:chOff x="0" y="0"/>
          <a:chExt cx="0" cy="0"/>
        </a:xfrm>
      </p:grpSpPr>
      <p:sp>
        <p:nvSpPr>
          <p:cNvPr id="123"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24"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25"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sp>
        <p:nvSpPr>
          <p:cNvPr id="132" name="标题文本"/>
          <p:cNvSpPr txBox="1">
            <a:spLocks noGrp="1"/>
          </p:cNvSpPr>
          <p:nvPr>
            <p:ph type="title" hasCustomPrompt="1"/>
          </p:nvPr>
        </p:nvSpPr>
        <p:spPr>
          <a:xfrm>
            <a:off x="838200" y="365125"/>
            <a:ext cx="10515600" cy="1325563"/>
          </a:xfrm>
          <a:prstGeom prst="rect">
            <a:avLst/>
          </a:prstGeom>
        </p:spPr>
        <p:txBody>
          <a:bodyPr anchor="ctr"/>
          <a:lstStyle/>
          <a:p>
            <a:r>
              <a:t>标题文本</a:t>
            </a:r>
          </a:p>
        </p:txBody>
      </p:sp>
      <p:sp>
        <p:nvSpPr>
          <p:cNvPr id="133"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34"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41" name="线条"/>
          <p:cNvSpPr/>
          <p:nvPr/>
        </p:nvSpPr>
        <p:spPr>
          <a:xfrm flipV="1">
            <a:off x="2485587"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p>
        </p:txBody>
      </p:sp>
      <p:sp>
        <p:nvSpPr>
          <p:cNvPr id="142" name="线条"/>
          <p:cNvSpPr/>
          <p:nvPr/>
        </p:nvSpPr>
        <p:spPr>
          <a:xfrm flipV="1">
            <a:off x="9706412"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p>
        </p:txBody>
      </p:sp>
      <p:sp>
        <p:nvSpPr>
          <p:cNvPr id="143" name="幻灯片编号"/>
          <p:cNvSpPr txBox="1">
            <a:spLocks noGrp="1"/>
          </p:cNvSpPr>
          <p:nvPr>
            <p:ph type="sldNum" sz="quarter" idx="2"/>
          </p:nvPr>
        </p:nvSpPr>
        <p:spPr>
          <a:xfrm>
            <a:off x="5996460" y="5270500"/>
            <a:ext cx="196258" cy="191050"/>
          </a:xfrm>
          <a:prstGeom prst="rect">
            <a:avLst/>
          </a:prstGeom>
        </p:spPr>
        <p:txBody>
          <a:bodyPr lIns="21166" tIns="21166" rIns="21166" bIns="21166"/>
          <a:lstStyle>
            <a:lvl1pPr algn="ctr" defTabSz="410210">
              <a:defRPr sz="10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50" name="标题文本"/>
          <p:cNvSpPr txBox="1">
            <a:spLocks noGrp="1"/>
          </p:cNvSpPr>
          <p:nvPr>
            <p:ph type="title" hasCustomPrompt="1"/>
          </p:nvPr>
        </p:nvSpPr>
        <p:spPr>
          <a:xfrm>
            <a:off x="4543908" y="2468360"/>
            <a:ext cx="3104184" cy="979477"/>
          </a:xfrm>
          <a:prstGeom prst="rect">
            <a:avLst/>
          </a:prstGeom>
        </p:spPr>
        <p:txBody>
          <a:bodyPr lIns="15068" tIns="15068" rIns="15068" bIns="1506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51" name="正文级别 1…"/>
          <p:cNvSpPr txBox="1">
            <a:spLocks noGrp="1"/>
          </p:cNvSpPr>
          <p:nvPr>
            <p:ph type="body" sz="quarter" idx="1" hasCustomPrompt="1"/>
          </p:nvPr>
        </p:nvSpPr>
        <p:spPr>
          <a:xfrm>
            <a:off x="4543908" y="3474206"/>
            <a:ext cx="3104184" cy="335283"/>
          </a:xfrm>
          <a:prstGeom prst="rect">
            <a:avLst/>
          </a:prstGeom>
        </p:spPr>
        <p:txBody>
          <a:bodyPr lIns="15068" tIns="15068" rIns="15068" bIns="15068"/>
          <a:lstStyle>
            <a:lvl1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2" name="幻灯片编号"/>
          <p:cNvSpPr txBox="1">
            <a:spLocks noGrp="1"/>
          </p:cNvSpPr>
          <p:nvPr>
            <p:ph type="sldNum" sz="quarter" idx="2"/>
          </p:nvPr>
        </p:nvSpPr>
        <p:spPr>
          <a:xfrm>
            <a:off x="5995903" y="4739989"/>
            <a:ext cx="198185" cy="191187"/>
          </a:xfrm>
          <a:prstGeom prst="rect">
            <a:avLst/>
          </a:prstGeom>
        </p:spPr>
        <p:txBody>
          <a:bodyPr lIns="15068" tIns="15068" rIns="15068" bIns="15068"/>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pic>
        <p:nvPicPr>
          <p:cNvPr id="159" name="图片 6" descr="图片 6"/>
          <p:cNvPicPr>
            <a:picLocks noChangeAspect="1"/>
          </p:cNvPicPr>
          <p:nvPr/>
        </p:nvPicPr>
        <p:blipFill>
          <a:blip r:embed="rId2"/>
          <a:srcRect l="19391" r="18735"/>
          <a:stretch>
            <a:fillRect/>
          </a:stretch>
        </p:blipFill>
        <p:spPr>
          <a:xfrm>
            <a:off x="0" y="0"/>
            <a:ext cx="12192000" cy="6858000"/>
          </a:xfrm>
          <a:prstGeom prst="rect">
            <a:avLst/>
          </a:prstGeom>
          <a:ln w="12700">
            <a:miter lim="400000"/>
            <a:headEnd/>
            <a:tailEnd/>
          </a:ln>
        </p:spPr>
      </p:pic>
      <p:pic>
        <p:nvPicPr>
          <p:cNvPr id="160" name="图片 8" descr="图片 8"/>
          <p:cNvPicPr>
            <a:picLocks noChangeAspect="1"/>
          </p:cNvPicPr>
          <p:nvPr/>
        </p:nvPicPr>
        <p:blipFill>
          <a:blip r:embed="rId3"/>
          <a:srcRect r="26880"/>
          <a:stretch>
            <a:fillRect/>
          </a:stretch>
        </p:blipFill>
        <p:spPr>
          <a:xfrm>
            <a:off x="-1" y="-3175"/>
            <a:ext cx="12192001" cy="6858000"/>
          </a:xfrm>
          <a:prstGeom prst="rect">
            <a:avLst/>
          </a:prstGeom>
          <a:ln w="12700">
            <a:miter lim="400000"/>
            <a:headEnd/>
            <a:tailEnd/>
          </a:ln>
        </p:spPr>
      </p:pic>
      <p:pic>
        <p:nvPicPr>
          <p:cNvPr id="161" name="图片 9" descr="图片 9"/>
          <p:cNvPicPr>
            <a:picLocks noChangeAspect="1"/>
          </p:cNvPicPr>
          <p:nvPr/>
        </p:nvPicPr>
        <p:blipFill>
          <a:blip r:embed="rId4"/>
          <a:stretch>
            <a:fillRect/>
          </a:stretch>
        </p:blipFill>
        <p:spPr>
          <a:xfrm>
            <a:off x="0" y="-6350"/>
            <a:ext cx="12192000" cy="6858000"/>
          </a:xfrm>
          <a:prstGeom prst="rect">
            <a:avLst/>
          </a:prstGeom>
          <a:ln w="12700">
            <a:miter lim="400000"/>
            <a:headEnd/>
            <a:tailEnd/>
          </a:ln>
        </p:spPr>
      </p:pic>
      <p:pic>
        <p:nvPicPr>
          <p:cNvPr id="162" name="图片 11" descr="图片 11"/>
          <p:cNvPicPr>
            <a:picLocks noChangeAspect="1"/>
          </p:cNvPicPr>
          <p:nvPr/>
        </p:nvPicPr>
        <p:blipFill>
          <a:blip r:embed="rId5"/>
          <a:stretch>
            <a:fillRect/>
          </a:stretch>
        </p:blipFill>
        <p:spPr>
          <a:xfrm>
            <a:off x="0" y="-3175"/>
            <a:ext cx="12192000" cy="6971788"/>
          </a:xfrm>
          <a:prstGeom prst="rect">
            <a:avLst/>
          </a:prstGeom>
          <a:ln w="12700">
            <a:miter lim="400000"/>
            <a:headEnd/>
            <a:tailEnd/>
          </a:ln>
        </p:spPr>
      </p:pic>
      <p:sp>
        <p:nvSpPr>
          <p:cNvPr id="163" name="标题文本"/>
          <p:cNvSpPr txBox="1">
            <a:spLocks noGrp="1"/>
          </p:cNvSpPr>
          <p:nvPr>
            <p:ph type="title" hasCustomPrompt="1"/>
          </p:nvPr>
        </p:nvSpPr>
        <p:spPr>
          <a:xfrm>
            <a:off x="838200" y="365125"/>
            <a:ext cx="10515600" cy="1325563"/>
          </a:xfrm>
          <a:prstGeom prst="rect">
            <a:avLst/>
          </a:prstGeom>
        </p:spPr>
        <p:txBody>
          <a:bodyPr anchor="ctr"/>
          <a:lstStyle>
            <a:lvl1pPr>
              <a:defRPr>
                <a:latin typeface="Arial" panose="020B0604020202020204"/>
                <a:ea typeface="Arial" panose="020B0604020202020204"/>
                <a:cs typeface="Arial" panose="020B0604020202020204"/>
                <a:sym typeface="Arial" panose="020B0604020202020204"/>
              </a:defRPr>
            </a:lvl1pPr>
          </a:lstStyle>
          <a:p>
            <a:r>
              <a:t>标题文本</a:t>
            </a:r>
          </a:p>
        </p:txBody>
      </p:sp>
      <p:sp>
        <p:nvSpPr>
          <p:cNvPr id="164" name="正文级别 1…"/>
          <p:cNvSpPr txBox="1">
            <a:spLocks noGrp="1"/>
          </p:cNvSpPr>
          <p:nvPr>
            <p:ph type="body" idx="1" hasCustomPrompt="1"/>
          </p:nvPr>
        </p:nvSpPr>
        <p:spPr>
          <a:xfrm>
            <a:off x="838200" y="1825625"/>
            <a:ext cx="10515600" cy="4351338"/>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vl2pPr>
              <a:defRPr>
                <a:latin typeface="Arial" panose="020B0604020202020204"/>
                <a:ea typeface="Arial" panose="020B0604020202020204"/>
                <a:cs typeface="Arial" panose="020B0604020202020204"/>
                <a:sym typeface="Arial" panose="020B0604020202020204"/>
              </a:defRPr>
            </a:lvl2pPr>
            <a:lvl3pPr>
              <a:defRPr>
                <a:latin typeface="Arial" panose="020B0604020202020204"/>
                <a:ea typeface="Arial" panose="020B0604020202020204"/>
                <a:cs typeface="Arial" panose="020B0604020202020204"/>
                <a:sym typeface="Arial" panose="020B0604020202020204"/>
              </a:defRPr>
            </a:lvl3pPr>
            <a:lvl4pPr>
              <a:defRPr>
                <a:latin typeface="Arial" panose="020B0604020202020204"/>
                <a:ea typeface="Arial" panose="020B0604020202020204"/>
                <a:cs typeface="Arial" panose="020B0604020202020204"/>
                <a:sym typeface="Arial" panose="020B0604020202020204"/>
              </a:defRPr>
            </a:lvl4pPr>
            <a:lvl5pPr>
              <a:defRPr>
                <a:latin typeface="Arial" panose="020B0604020202020204"/>
                <a:ea typeface="Arial" panose="020B0604020202020204"/>
                <a:cs typeface="Arial" panose="020B0604020202020204"/>
                <a:sym typeface="Arial" panose="020B0604020202020204"/>
              </a:defRPr>
            </a:lvl5pPr>
          </a:lstStyle>
          <a:p>
            <a:r>
              <a:t>正文级别 1</a:t>
            </a:r>
          </a:p>
          <a:p>
            <a:pPr lvl="1"/>
            <a:r>
              <a:t>正文级别 2</a:t>
            </a:r>
          </a:p>
          <a:p>
            <a:pPr lvl="2"/>
            <a:r>
              <a:t>正文级别 3</a:t>
            </a:r>
          </a:p>
          <a:p>
            <a:pPr lvl="3"/>
            <a:r>
              <a:t>正文级别 4</a:t>
            </a:r>
          </a:p>
          <a:p>
            <a:pPr lvl="4"/>
            <a:r>
              <a:t>正文级别 5</a:t>
            </a:r>
          </a:p>
        </p:txBody>
      </p:sp>
      <p:sp>
        <p:nvSpPr>
          <p:cNvPr id="165" name="幻灯片编号"/>
          <p:cNvSpPr txBox="1">
            <a:spLocks noGrp="1"/>
          </p:cNvSpPr>
          <p:nvPr>
            <p:ph type="sldNum" sz="quarter" idx="2"/>
          </p:nvPr>
        </p:nvSpPr>
        <p:spPr>
          <a:xfrm>
            <a:off x="11080144" y="6406785"/>
            <a:ext cx="273657" cy="264255"/>
          </a:xfrm>
          <a:prstGeom prst="rect">
            <a:avLst/>
          </a:prstGeom>
        </p:spPr>
        <p:txBody>
          <a:bodyPr anchor="ctr"/>
          <a:lstStyle>
            <a:lvl1pPr algn="r">
              <a:defRPr sz="1200">
                <a:solidFill>
                  <a:srgbClr val="888888"/>
                </a:solidFill>
                <a:latin typeface="Arial" panose="020B0604020202020204"/>
                <a:ea typeface="Arial" panose="020B0604020202020204"/>
                <a:cs typeface="Arial" panose="020B0604020202020204"/>
                <a:sym typeface="Arial" panose="020B0604020202020204"/>
              </a:defRPr>
            </a:lvl1pPr>
          </a:lstStyle>
          <a:p>
            <a:fld id="{86CB4B4D-7CA3-9044-876B-883B54F8677D}" type="slidenum">
              <a:rPr/>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pic>
        <p:nvPicPr>
          <p:cNvPr id="172" name="222222.png" descr="222222.png"/>
          <p:cNvPicPr>
            <a:picLocks noChangeAspect="1"/>
          </p:cNvPicPr>
          <p:nvPr/>
        </p:nvPicPr>
        <p:blipFill>
          <a:blip r:embed="rId2"/>
          <a:stretch>
            <a:fillRect/>
          </a:stretch>
        </p:blipFill>
        <p:spPr>
          <a:xfrm>
            <a:off x="0" y="834957"/>
            <a:ext cx="12192001" cy="5188086"/>
          </a:xfrm>
          <a:prstGeom prst="rect">
            <a:avLst/>
          </a:prstGeom>
          <a:ln w="12700">
            <a:miter lim="400000"/>
            <a:headEnd/>
            <a:tailEnd/>
          </a:ln>
        </p:spPr>
      </p:pic>
      <p:sp>
        <p:nvSpPr>
          <p:cNvPr id="173" name="幻灯片编号"/>
          <p:cNvSpPr txBox="1">
            <a:spLocks noGrp="1"/>
          </p:cNvSpPr>
          <p:nvPr>
            <p:ph type="sldNum" sz="quarter" idx="2"/>
          </p:nvPr>
        </p:nvSpPr>
        <p:spPr>
          <a:xfrm>
            <a:off x="6094198" y="5779851"/>
            <a:ext cx="208007" cy="206443"/>
          </a:xfrm>
          <a:prstGeom prst="rect">
            <a:avLst/>
          </a:prstGeom>
          <a:ln w="3175"/>
        </p:spPr>
        <p:txBody>
          <a:bodyPr lIns="27021" tIns="27021" rIns="27021" bIns="27021"/>
          <a:lstStyle>
            <a:lvl1pPr defTabSz="228600">
              <a:defRPr sz="1000">
                <a:latin typeface="+mj-lt"/>
                <a:ea typeface="+mj-ea"/>
                <a:cs typeface="+mj-cs"/>
                <a:sym typeface="Helvetica"/>
              </a:defRPr>
            </a:lvl1pPr>
          </a:lstStyle>
          <a:p>
            <a:fld id="{86CB4B4D-7CA3-9044-876B-883B54F8677D}" type="slidenum">
              <a:rPr/>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rot="10800000" flipH="1">
            <a:off x="-1" y="1406564"/>
            <a:ext cx="12199174" cy="4066392"/>
          </a:xfrm>
          <a:prstGeom prst="rect">
            <a:avLst/>
          </a:prstGeom>
          <a:ln w="12700">
            <a:miter lim="400000"/>
            <a:headEnd/>
            <a:tailEnd/>
          </a:ln>
        </p:spPr>
      </p:pic>
      <p:sp>
        <p:nvSpPr>
          <p:cNvPr id="181" name="幻灯片编号"/>
          <p:cNvSpPr txBox="1">
            <a:spLocks noGrp="1"/>
          </p:cNvSpPr>
          <p:nvPr>
            <p:ph type="sldNum" sz="quarter" idx="2"/>
          </p:nvPr>
        </p:nvSpPr>
        <p:spPr>
          <a:xfrm>
            <a:off x="5892800" y="4985155"/>
            <a:ext cx="2844801" cy="340815"/>
          </a:xfrm>
          <a:prstGeom prst="rect">
            <a:avLst/>
          </a:prstGeom>
        </p:spPr>
        <p:txBody>
          <a:bodyPr lIns="103273" tIns="103273" rIns="103273" bIns="103273" anchor="ctr"/>
          <a:lstStyle>
            <a:lvl1pPr algn="r" defTabSz="1750695">
              <a:defRPr sz="1100">
                <a:solidFill>
                  <a:srgbClr val="888888"/>
                </a:solidFill>
              </a:defRPr>
            </a:lvl1pPr>
          </a:lstStyle>
          <a:p>
            <a:fld id="{86CB4B4D-7CA3-9044-876B-883B54F8677D}" type="slidenum">
              <a:rPr/>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标题文本"/>
          <p:cNvSpPr txBox="1">
            <a:spLocks noGrp="1"/>
          </p:cNvSpPr>
          <p:nvPr>
            <p:ph type="title" hasCustomPrompt="1"/>
          </p:nvPr>
        </p:nvSpPr>
        <p:spPr>
          <a:xfrm>
            <a:off x="831850" y="1709738"/>
            <a:ext cx="10515600" cy="2852737"/>
          </a:xfrm>
          <a:prstGeom prst="rect">
            <a:avLst/>
          </a:prstGeom>
        </p:spPr>
        <p:txBody>
          <a:bodyPr anchor="b"/>
          <a:lstStyle>
            <a:lvl1pPr>
              <a:defRPr sz="6000"/>
            </a:lvl1pPr>
          </a:lstStyle>
          <a:p>
            <a:r>
              <a:t>标题文本</a:t>
            </a:r>
          </a:p>
        </p:txBody>
      </p:sp>
      <p:sp>
        <p:nvSpPr>
          <p:cNvPr id="30" name="正文级别 1…"/>
          <p:cNvSpPr txBox="1">
            <a:spLocks noGrp="1"/>
          </p:cNvSpPr>
          <p:nvPr>
            <p:ph type="body" sz="quarter" idx="1" hasCustomPrompt="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88" name="幻灯片编号"/>
          <p:cNvSpPr txBox="1">
            <a:spLocks noGrp="1"/>
          </p:cNvSpPr>
          <p:nvPr>
            <p:ph type="sldNum" sz="quarter" idx="2"/>
          </p:nvPr>
        </p:nvSpPr>
        <p:spPr>
          <a:xfrm>
            <a:off x="5981979" y="6536531"/>
            <a:ext cx="223279" cy="274638"/>
          </a:xfrm>
          <a:prstGeom prst="rect">
            <a:avLst/>
          </a:prstGeom>
        </p:spPr>
        <p:txBody>
          <a:bodyPr lIns="35718" tIns="35718" rIns="35718" bIns="35718"/>
          <a:lstStyle>
            <a:lvl1pPr algn="ctr" defTabSz="410210">
              <a:defRPr sz="1100">
                <a:latin typeface="PingFang SC Light"/>
                <a:ea typeface="PingFang SC Light"/>
                <a:cs typeface="PingFang SC Light"/>
                <a:sym typeface="PingFang SC Light"/>
              </a:defRPr>
            </a:lvl1pPr>
          </a:lstStyle>
          <a:p>
            <a:fld id="{86CB4B4D-7CA3-9044-876B-883B54F8677D}" type="slidenum">
              <a:rPr/>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195"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b="1">
                <a:latin typeface="+mj-lt"/>
                <a:ea typeface="+mj-ea"/>
                <a:cs typeface="+mj-cs"/>
                <a:sym typeface="Helvetica"/>
              </a:defRPr>
            </a:lvl1pPr>
          </a:lstStyle>
          <a:p>
            <a:r>
              <a:t>标题文本</a:t>
            </a:r>
          </a:p>
        </p:txBody>
      </p:sp>
      <p:sp>
        <p:nvSpPr>
          <p:cNvPr id="196"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latin typeface="+mj-lt"/>
                <a:ea typeface="+mj-ea"/>
                <a:cs typeface="+mj-cs"/>
                <a:sym typeface="Helvetica"/>
              </a:defRPr>
            </a:lvl1pPr>
            <a:lvl2pPr marL="0" indent="0" algn="ctr" defTabSz="412750">
              <a:lnSpc>
                <a:spcPct val="100000"/>
              </a:lnSpc>
              <a:spcBef>
                <a:spcPts val="0"/>
              </a:spcBef>
              <a:buSzTx/>
              <a:buFontTx/>
              <a:buNone/>
              <a:defRPr sz="2600">
                <a:latin typeface="+mj-lt"/>
                <a:ea typeface="+mj-ea"/>
                <a:cs typeface="+mj-cs"/>
                <a:sym typeface="Helvetica"/>
              </a:defRPr>
            </a:lvl2pPr>
            <a:lvl3pPr marL="0" indent="0" algn="ctr" defTabSz="412750">
              <a:lnSpc>
                <a:spcPct val="100000"/>
              </a:lnSpc>
              <a:spcBef>
                <a:spcPts val="0"/>
              </a:spcBef>
              <a:buSzTx/>
              <a:buFontTx/>
              <a:buNone/>
              <a:defRPr sz="2600">
                <a:latin typeface="+mj-lt"/>
                <a:ea typeface="+mj-ea"/>
                <a:cs typeface="+mj-cs"/>
                <a:sym typeface="Helvetica"/>
              </a:defRPr>
            </a:lvl3pPr>
            <a:lvl4pPr marL="0" indent="0" algn="ctr" defTabSz="412750">
              <a:lnSpc>
                <a:spcPct val="100000"/>
              </a:lnSpc>
              <a:spcBef>
                <a:spcPts val="0"/>
              </a:spcBef>
              <a:buSzTx/>
              <a:buFontTx/>
              <a:buNone/>
              <a:defRPr sz="2600">
                <a:latin typeface="+mj-lt"/>
                <a:ea typeface="+mj-ea"/>
                <a:cs typeface="+mj-cs"/>
                <a:sym typeface="Helvetica"/>
              </a:defRPr>
            </a:lvl4pPr>
            <a:lvl5pPr marL="0" indent="0" algn="ctr" defTabSz="412750">
              <a:lnSpc>
                <a:spcPct val="100000"/>
              </a:lnSpc>
              <a:spcBef>
                <a:spcPts val="0"/>
              </a:spcBef>
              <a:buSzTx/>
              <a:buFontTx/>
              <a:buNone/>
              <a:defRPr sz="2600">
                <a:latin typeface="+mj-lt"/>
                <a:ea typeface="+mj-ea"/>
                <a:cs typeface="+mj-cs"/>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97" name="幻灯片编号"/>
          <p:cNvSpPr txBox="1">
            <a:spLocks noGrp="1"/>
          </p:cNvSpPr>
          <p:nvPr>
            <p:ph type="sldNum" sz="quarter" idx="2"/>
          </p:nvPr>
        </p:nvSpPr>
        <p:spPr>
          <a:xfrm>
            <a:off x="5976317" y="6540500"/>
            <a:ext cx="233016" cy="228600"/>
          </a:xfrm>
          <a:prstGeom prst="rect">
            <a:avLst/>
          </a:prstGeom>
        </p:spPr>
        <p:txBody>
          <a:bodyPr lIns="25400" tIns="25400" rIns="25400" bIns="25400"/>
          <a:lstStyle>
            <a:lvl1pPr algn="ctr" defTabSz="412750">
              <a:defRPr sz="1200">
                <a:latin typeface="+mj-lt"/>
                <a:ea typeface="+mj-ea"/>
                <a:cs typeface="+mj-cs"/>
                <a:sym typeface="Helvetica"/>
              </a:defRPr>
            </a:lvl1pPr>
          </a:lstStyle>
          <a:p>
            <a:fld id="{86CB4B4D-7CA3-9044-876B-883B54F8677D}" type="slidenum">
              <a:rPr/>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endParaRPr kumimoji="1" lang="zh-CN" altLang="en-US" dirty="0"/>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endParaRPr kumimoji="1" lang="zh-CN" altLang="en-US" dirty="0"/>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endParaRPr kumimoji="1" lang="zh-CN" altLang="en-US" dirty="0"/>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fld>
            <a:endParaRPr lang="zh-CN" altLang="en-US" sz="1500" b="1">
              <a:latin typeface="Helvetica Neue"/>
              <a:sym typeface="Helvetica Neue"/>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fld>
            <a:endParaRPr lang="zh-CN" altLang="en-US" sz="1500" b="1">
              <a:latin typeface="Helvetica Neue"/>
              <a:sym typeface="Helvetica Neue"/>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fld>
            <a:endParaRPr lang="zh-CN" altLang="en-US" sz="1500" b="1" dirty="0">
              <a:latin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39" name="正文级别 1…"/>
          <p:cNvSpPr txBox="1">
            <a:spLocks noGrp="1"/>
          </p:cNvSpPr>
          <p:nvPr>
            <p:ph type="body" sz="half" idx="1" hasCustomPrompt="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fld>
            <a:endParaRPr lang="zh-CN" altLang="en-US" sz="1500" b="1" dirty="0">
              <a:latin typeface="Helvetica Neue"/>
              <a:sym typeface="Helvetica Neue"/>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标题幻灯片">
    <p:bg>
      <p:bgPr>
        <a:solidFill>
          <a:srgbClr val="15181A"/>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18"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5"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2"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3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46"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53"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60"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标题文本"/>
          <p:cNvSpPr txBox="1">
            <a:spLocks noGrp="1"/>
          </p:cNvSpPr>
          <p:nvPr>
            <p:ph type="title" hasCustomPrompt="1"/>
          </p:nvPr>
        </p:nvSpPr>
        <p:spPr>
          <a:xfrm>
            <a:off x="839787" y="365125"/>
            <a:ext cx="10515601" cy="1325563"/>
          </a:xfrm>
          <a:prstGeom prst="rect">
            <a:avLst/>
          </a:prstGeom>
        </p:spPr>
        <p:txBody>
          <a:bodyPr/>
          <a:lstStyle/>
          <a:p>
            <a:r>
              <a:t>标题文本</a:t>
            </a:r>
          </a:p>
        </p:txBody>
      </p:sp>
      <p:sp>
        <p:nvSpPr>
          <p:cNvPr id="48" name="正文级别 1…"/>
          <p:cNvSpPr txBox="1">
            <a:spLocks noGrp="1"/>
          </p:cNvSpPr>
          <p:nvPr>
            <p:ph type="body" sz="quarter" idx="1" hasCustomPrompt="1"/>
          </p:nvPr>
        </p:nvSpPr>
        <p:spPr>
          <a:xfrm>
            <a:off x="1186773" y="1778437"/>
            <a:ext cx="4873575" cy="823913"/>
          </a:xfrm>
          <a:prstGeom prst="rect">
            <a:avLst/>
          </a:prstGeom>
        </p:spPr>
        <p:txBody>
          <a:bodyPr anchor="ct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正文级别 1</a:t>
            </a:r>
          </a:p>
          <a:p>
            <a:pPr lvl="1"/>
            <a:r>
              <a:t>正文级别 2</a:t>
            </a:r>
          </a:p>
          <a:p>
            <a:pPr lvl="2"/>
            <a:r>
              <a:t>正文级别 3</a:t>
            </a:r>
          </a:p>
          <a:p>
            <a:pPr lvl="3"/>
            <a:r>
              <a:t>正文级别 4</a:t>
            </a:r>
          </a:p>
          <a:p>
            <a:pPr lvl="4"/>
            <a:r>
              <a:t>正文级别 5</a:t>
            </a:r>
          </a:p>
        </p:txBody>
      </p:sp>
      <p:sp>
        <p:nvSpPr>
          <p:cNvPr id="49"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67"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7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7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83"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84"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85"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92" name="Picture 2" descr="Picture 2"/>
          <p:cNvPicPr>
            <a:picLocks noChangeAspect="1"/>
          </p:cNvPicPr>
          <p:nvPr/>
        </p:nvPicPr>
        <p:blipFill>
          <a:blip r:embed="rId2"/>
          <a:stretch>
            <a:fillRect/>
          </a:stretch>
        </p:blipFill>
        <p:spPr>
          <a:xfrm rot="10800000" flipH="1">
            <a:off x="0" y="1"/>
            <a:ext cx="12192000" cy="6858001"/>
          </a:xfrm>
          <a:prstGeom prst="rect">
            <a:avLst/>
          </a:prstGeom>
          <a:ln w="12700">
            <a:miter lim="400000"/>
            <a:headEnd/>
            <a:tailEnd/>
          </a:ln>
        </p:spPr>
      </p:pic>
      <p:sp>
        <p:nvSpPr>
          <p:cNvPr id="93" name="幻灯片编号"/>
          <p:cNvSpPr txBox="1">
            <a:spLocks noGrp="1"/>
          </p:cNvSpPr>
          <p:nvPr>
            <p:ph type="sldNum" sz="quarter" idx="2"/>
          </p:nvPr>
        </p:nvSpPr>
        <p:spPr>
          <a:xfrm>
            <a:off x="8553540" y="6266180"/>
            <a:ext cx="184060" cy="180340"/>
          </a:xfrm>
          <a:prstGeom prst="rect">
            <a:avLst/>
          </a:prstGeom>
        </p:spPr>
        <p:txBody>
          <a:bodyPr lIns="45719" tIns="45719" rIns="45719" bIns="45719"/>
          <a:lstStyle>
            <a:lvl1pPr defTabSz="228600">
              <a:defRPr sz="600"/>
            </a:lvl1pPr>
          </a:lstStyle>
          <a:p>
            <a:fld id="{86CB4B4D-7CA3-9044-876B-883B54F8677D}" type="slidenum">
              <a:rPr/>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1_标题与项目符号">
    <p:spTree>
      <p:nvGrpSpPr>
        <p:cNvPr id="1" name=""/>
        <p:cNvGrpSpPr/>
        <p:nvPr/>
      </p:nvGrpSpPr>
      <p:grpSpPr>
        <a:xfrm>
          <a:off x="0" y="0"/>
          <a:ext cx="0" cy="0"/>
          <a:chOff x="0" y="0"/>
          <a:chExt cx="0" cy="0"/>
        </a:xfrm>
      </p:grpSpPr>
      <p:sp>
        <p:nvSpPr>
          <p:cNvPr id="100"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01"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2"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09"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0"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1"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幻灯片">
    <p:bg>
      <p:bgPr>
        <a:solidFill>
          <a:srgbClr val="FFFFFF"/>
        </a:solidFill>
        <a:effectLst/>
      </p:bgPr>
    </p:bg>
    <p:spTree>
      <p:nvGrpSpPr>
        <p:cNvPr id="1" name=""/>
        <p:cNvGrpSpPr/>
        <p:nvPr/>
      </p:nvGrpSpPr>
      <p:grpSpPr>
        <a:xfrm>
          <a:off x="0" y="0"/>
          <a:ext cx="0" cy="0"/>
          <a:chOff x="0" y="0"/>
          <a:chExt cx="0" cy="0"/>
        </a:xfrm>
      </p:grpSpPr>
      <p:sp>
        <p:nvSpPr>
          <p:cNvPr id="118"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119"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120" name="幻灯片编号"/>
          <p:cNvSpPr txBox="1">
            <a:spLocks noGrp="1"/>
          </p:cNvSpPr>
          <p:nvPr>
            <p:ph type="sldNum" sz="quarter" idx="2"/>
          </p:nvPr>
        </p:nvSpPr>
        <p:spPr>
          <a:xfrm>
            <a:off x="11080144" y="6404292"/>
            <a:ext cx="273657" cy="26924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2_标题与项目符号">
    <p:spTree>
      <p:nvGrpSpPr>
        <p:cNvPr id="1" name=""/>
        <p:cNvGrpSpPr/>
        <p:nvPr/>
      </p:nvGrpSpPr>
      <p:grpSpPr>
        <a:xfrm>
          <a:off x="0" y="0"/>
          <a:ext cx="0" cy="0"/>
          <a:chOff x="0" y="0"/>
          <a:chExt cx="0" cy="0"/>
        </a:xfrm>
      </p:grpSpPr>
      <p:sp>
        <p:nvSpPr>
          <p:cNvPr id="127"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28" name="正文级别 1…"/>
          <p:cNvSpPr txBox="1">
            <a:spLocks noGrp="1"/>
          </p:cNvSpPr>
          <p:nvPr>
            <p:ph type="body" idx="1" hasCustomPrompt="1"/>
          </p:nvPr>
        </p:nvSpPr>
        <p:spPr>
          <a:xfrm>
            <a:off x="2193726" y="1821656"/>
            <a:ext cx="7804548" cy="4420196"/>
          </a:xfrm>
          <a:prstGeom prst="rect">
            <a:avLst/>
          </a:prstGeom>
        </p:spPr>
        <p:txBody>
          <a:bodyPr lIns="35718" tIns="35718" rIns="35718" bIns="35718" anchor="ctr"/>
          <a:lstStyle>
            <a:lvl1pPr marL="305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1pPr>
            <a:lvl2pPr marL="749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2pPr>
            <a:lvl3pPr marL="1194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3pPr>
            <a:lvl4pPr marL="1638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4pPr>
            <a:lvl5pPr marL="2083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29"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2_标题与副标题">
    <p:spTree>
      <p:nvGrpSpPr>
        <p:cNvPr id="1" name=""/>
        <p:cNvGrpSpPr/>
        <p:nvPr/>
      </p:nvGrpSpPr>
      <p:grpSpPr>
        <a:xfrm>
          <a:off x="0" y="0"/>
          <a:ext cx="0" cy="0"/>
          <a:chOff x="0" y="0"/>
          <a:chExt cx="0" cy="0"/>
        </a:xfrm>
      </p:grpSpPr>
      <p:sp>
        <p:nvSpPr>
          <p:cNvPr id="136" name="标题文本"/>
          <p:cNvSpPr txBox="1">
            <a:spLocks noGrp="1"/>
          </p:cNvSpPr>
          <p:nvPr>
            <p:ph type="title" hasCustomPrompt="1"/>
          </p:nvPr>
        </p:nvSpPr>
        <p:spPr>
          <a:xfrm>
            <a:off x="2416968" y="1151929"/>
            <a:ext cx="7358064" cy="2321720"/>
          </a:xfrm>
          <a:prstGeom prst="rect">
            <a:avLst/>
          </a:prstGeom>
        </p:spPr>
        <p:txBody>
          <a:bodyPr lIns="35718" tIns="35718" rIns="35718" bIns="3571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37" name="正文级别 1…"/>
          <p:cNvSpPr txBox="1">
            <a:spLocks noGrp="1"/>
          </p:cNvSpPr>
          <p:nvPr>
            <p:ph type="body" sz="quarter" idx="1" hasCustomPrompt="1"/>
          </p:nvPr>
        </p:nvSpPr>
        <p:spPr>
          <a:xfrm>
            <a:off x="2416968" y="3536156"/>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38"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3_标题幻灯片">
    <p:bg>
      <p:bgPr>
        <a:solidFill>
          <a:srgbClr val="FFFFFF"/>
        </a:solidFill>
        <a:effectLst/>
      </p:bgPr>
    </p:bg>
    <p:spTree>
      <p:nvGrpSpPr>
        <p:cNvPr id="1" name=""/>
        <p:cNvGrpSpPr/>
        <p:nvPr/>
      </p:nvGrpSpPr>
      <p:grpSpPr>
        <a:xfrm>
          <a:off x="0" y="0"/>
          <a:ext cx="0" cy="0"/>
          <a:chOff x="0" y="0"/>
          <a:chExt cx="0" cy="0"/>
        </a:xfrm>
      </p:grpSpPr>
      <p:grpSp>
        <p:nvGrpSpPr>
          <p:cNvPr id="147" name="Picture 2"/>
          <p:cNvGrpSpPr/>
          <p:nvPr/>
        </p:nvGrpSpPr>
        <p:grpSpPr>
          <a:xfrm>
            <a:off x="-1" y="-1"/>
            <a:ext cx="12192002" cy="6858002"/>
            <a:chOff x="0" y="0"/>
            <a:chExt cx="12192000" cy="6858000"/>
          </a:xfrm>
        </p:grpSpPr>
        <p:sp>
          <p:nvSpPr>
            <p:cNvPr id="145" name="矩形"/>
            <p:cNvSpPr/>
            <p:nvPr/>
          </p:nvSpPr>
          <p:spPr>
            <a:xfrm rot="10800000" flipH="1">
              <a:off x="0" y="0"/>
              <a:ext cx="12192000" cy="685800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a:latin typeface="等线" panose="02010600030101010101" charset="-122"/>
                  <a:ea typeface="等线" panose="02010600030101010101" charset="-122"/>
                  <a:cs typeface="等线" panose="02010600030101010101" charset="-122"/>
                  <a:sym typeface="等线" panose="02010600030101010101" charset="-122"/>
                </a:defRPr>
              </a:pPr>
              <a:endParaRPr>
                <a:latin typeface="等线" panose="02010600030101010101" charset="-122"/>
                <a:ea typeface="等线" panose="02010600030101010101" charset="-122"/>
                <a:cs typeface="等线" panose="02010600030101010101" charset="-122"/>
                <a:sym typeface="等线" panose="02010600030101010101" charset="-122"/>
              </a:endParaRPr>
            </a:p>
          </p:txBody>
        </p:sp>
        <p:pic>
          <p:nvPicPr>
            <p:cNvPr id="146" name="image1.jpeg" descr="image1.jpeg"/>
            <p:cNvPicPr>
              <a:picLocks noChangeAspect="1"/>
            </p:cNvPicPr>
            <p:nvPr/>
          </p:nvPicPr>
          <p:blipFill>
            <a:blip r:embed="rId2"/>
            <a:stretch>
              <a:fillRect/>
            </a:stretch>
          </p:blipFill>
          <p:spPr>
            <a:xfrm rot="10800000" flipH="1">
              <a:off x="0" y="0"/>
              <a:ext cx="12192000" cy="6858000"/>
            </a:xfrm>
            <a:prstGeom prst="rect">
              <a:avLst/>
            </a:prstGeom>
            <a:ln w="12700" cap="flat">
              <a:noFill/>
              <a:miter lim="400000"/>
              <a:headEnd/>
              <a:tailEnd/>
            </a:ln>
            <a:effectLst/>
          </p:spPr>
        </p:pic>
      </p:grpSp>
      <p:sp>
        <p:nvSpPr>
          <p:cNvPr id="148" name="幻灯片编号"/>
          <p:cNvSpPr txBox="1">
            <a:spLocks noGrp="1"/>
          </p:cNvSpPr>
          <p:nvPr>
            <p:ph type="sldNum" sz="quarter" idx="2"/>
          </p:nvPr>
        </p:nvSpPr>
        <p:spPr>
          <a:xfrm>
            <a:off x="5892800" y="6172200"/>
            <a:ext cx="2844800" cy="36830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57"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3_标题与副标题">
    <p:spTree>
      <p:nvGrpSpPr>
        <p:cNvPr id="1" name=""/>
        <p:cNvGrpSpPr/>
        <p:nvPr/>
      </p:nvGrpSpPr>
      <p:grpSpPr>
        <a:xfrm>
          <a:off x="0" y="0"/>
          <a:ext cx="0" cy="0"/>
          <a:chOff x="0" y="0"/>
          <a:chExt cx="0" cy="0"/>
        </a:xfrm>
      </p:grpSpPr>
      <p:sp>
        <p:nvSpPr>
          <p:cNvPr id="155" name="标题文本"/>
          <p:cNvSpPr txBox="1">
            <a:spLocks noGrp="1"/>
          </p:cNvSpPr>
          <p:nvPr>
            <p:ph type="title" hasCustomPrompt="1"/>
          </p:nvPr>
        </p:nvSpPr>
        <p:spPr>
          <a:xfrm>
            <a:off x="5272236" y="3068352"/>
            <a:ext cx="1647528" cy="367681"/>
          </a:xfrm>
          <a:prstGeom prst="rect">
            <a:avLst/>
          </a:prstGeom>
        </p:spPr>
        <p:txBody>
          <a:bodyPr lIns="4018" tIns="4018" rIns="4018" bIns="4018"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56" name="正文级别 1…"/>
          <p:cNvSpPr txBox="1">
            <a:spLocks noGrp="1"/>
          </p:cNvSpPr>
          <p:nvPr>
            <p:ph type="body" sz="quarter" idx="1" hasCustomPrompt="1"/>
          </p:nvPr>
        </p:nvSpPr>
        <p:spPr>
          <a:xfrm>
            <a:off x="5272236" y="3446078"/>
            <a:ext cx="1647528" cy="125574"/>
          </a:xfrm>
          <a:prstGeom prst="rect">
            <a:avLst/>
          </a:prstGeom>
        </p:spPr>
        <p:txBody>
          <a:bodyPr lIns="4018" tIns="4018" rIns="4018" bIns="4018"/>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7" name="幻灯片编号"/>
          <p:cNvSpPr txBox="1">
            <a:spLocks noGrp="1"/>
          </p:cNvSpPr>
          <p:nvPr>
            <p:ph type="sldNum" sz="quarter" idx="2"/>
          </p:nvPr>
        </p:nvSpPr>
        <p:spPr>
          <a:xfrm>
            <a:off x="6007456" y="3921249"/>
            <a:ext cx="176084" cy="169085"/>
          </a:xfrm>
          <a:prstGeom prst="rect">
            <a:avLst/>
          </a:prstGeom>
        </p:spPr>
        <p:txBody>
          <a:bodyPr lIns="4018" tIns="4018" rIns="4018" bIns="4018" anchor="t"/>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标题和表格">
    <p:bg>
      <p:bgPr>
        <a:solidFill>
          <a:srgbClr val="FFFFFF"/>
        </a:solidFill>
        <a:effectLst/>
      </p:bgPr>
    </p:bg>
    <p:spTree>
      <p:nvGrpSpPr>
        <p:cNvPr id="1" name=""/>
        <p:cNvGrpSpPr/>
        <p:nvPr/>
      </p:nvGrpSpPr>
      <p:grpSpPr>
        <a:xfrm>
          <a:off x="0" y="0"/>
          <a:ext cx="0" cy="0"/>
          <a:chOff x="0" y="0"/>
          <a:chExt cx="0" cy="0"/>
        </a:xfrm>
      </p:grpSpPr>
      <p:pic>
        <p:nvPicPr>
          <p:cNvPr id="164" name="Picture 2" descr="Picture 2"/>
          <p:cNvPicPr>
            <a:picLocks noChangeAspect="1"/>
          </p:cNvPicPr>
          <p:nvPr/>
        </p:nvPicPr>
        <p:blipFill>
          <a:blip r:embed="rId2"/>
          <a:stretch>
            <a:fillRect/>
          </a:stretch>
        </p:blipFill>
        <p:spPr>
          <a:xfrm>
            <a:off x="8784589" y="195167"/>
            <a:ext cx="1631896" cy="929578"/>
          </a:xfrm>
          <a:prstGeom prst="rect">
            <a:avLst/>
          </a:prstGeom>
          <a:ln w="12700">
            <a:miter lim="400000"/>
            <a:headEnd/>
            <a:tailEnd/>
          </a:ln>
        </p:spPr>
      </p:pic>
      <p:sp>
        <p:nvSpPr>
          <p:cNvPr id="165" name="直接连接符 2"/>
          <p:cNvSpPr/>
          <p:nvPr/>
        </p:nvSpPr>
        <p:spPr>
          <a:xfrm>
            <a:off x="1991543" y="356658"/>
            <a:ext cx="1" cy="672076"/>
          </a:xfrm>
          <a:prstGeom prst="line">
            <a:avLst/>
          </a:prstGeom>
          <a:ln w="12700">
            <a:solidFill>
              <a:srgbClr val="00925F"/>
            </a:solidFill>
          </a:ln>
        </p:spPr>
        <p:txBody>
          <a:bodyPr lIns="32146" tIns="32146" rIns="32146" bIns="32146"/>
          <a:lstStyle/>
          <a:p>
            <a:pPr algn="ctr" defTabSz="410210">
              <a:defRPr sz="1600">
                <a:latin typeface="Helvetica Neue Medium"/>
                <a:ea typeface="Helvetica Neue Medium"/>
                <a:cs typeface="Helvetica Neue Medium"/>
                <a:sym typeface="Helvetica Neue Medium"/>
              </a:defRPr>
            </a:pPr>
            <a:endParaRPr sz="1600">
              <a:latin typeface="Helvetica Neue Medium"/>
              <a:ea typeface="Helvetica Neue Medium"/>
              <a:cs typeface="Helvetica Neue Medium"/>
              <a:sym typeface="Helvetica Neue Medium"/>
            </a:endParaRPr>
          </a:p>
        </p:txBody>
      </p:sp>
      <p:sp>
        <p:nvSpPr>
          <p:cNvPr id="166" name="幻灯片编号"/>
          <p:cNvSpPr txBox="1">
            <a:spLocks noGrp="1"/>
          </p:cNvSpPr>
          <p:nvPr>
            <p:ph type="sldNum" sz="quarter" idx="2"/>
          </p:nvPr>
        </p:nvSpPr>
        <p:spPr>
          <a:xfrm>
            <a:off x="7010399" y="6356350"/>
            <a:ext cx="2133601" cy="368300"/>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照片 - 水平">
    <p:bg>
      <p:bgPr>
        <a:solidFill>
          <a:srgbClr val="FFFFFF"/>
        </a:solidFill>
        <a:effectLst/>
      </p:bgPr>
    </p:bg>
    <p:spTree>
      <p:nvGrpSpPr>
        <p:cNvPr id="1" name=""/>
        <p:cNvGrpSpPr/>
        <p:nvPr/>
      </p:nvGrpSpPr>
      <p:grpSpPr>
        <a:xfrm>
          <a:off x="0" y="0"/>
          <a:ext cx="0" cy="0"/>
          <a:chOff x="0" y="0"/>
          <a:chExt cx="0" cy="0"/>
        </a:xfrm>
      </p:grpSpPr>
      <p:sp>
        <p:nvSpPr>
          <p:cNvPr id="173" name="图像"/>
          <p:cNvSpPr>
            <a:spLocks noGrp="1"/>
          </p:cNvSpPr>
          <p:nvPr>
            <p:ph type="pic" sz="half" idx="13"/>
          </p:nvPr>
        </p:nvSpPr>
        <p:spPr>
          <a:xfrm>
            <a:off x="2667000" y="473273"/>
            <a:ext cx="6858000" cy="4152306"/>
          </a:xfrm>
          <a:prstGeom prst="rect">
            <a:avLst/>
          </a:prstGeom>
        </p:spPr>
        <p:txBody>
          <a:bodyPr lIns="91439" rIns="91439">
            <a:noAutofit/>
          </a:bodyPr>
          <a:lstStyle/>
          <a:p/>
        </p:txBody>
      </p:sp>
      <p:sp>
        <p:nvSpPr>
          <p:cNvPr id="174"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175"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76"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1_空白">
    <p:bg>
      <p:bgPr>
        <a:solidFill>
          <a:srgbClr val="FFFFFF"/>
        </a:solidFill>
        <a:effectLst/>
      </p:bgPr>
    </p:bg>
    <p:spTree>
      <p:nvGrpSpPr>
        <p:cNvPr id="1" name=""/>
        <p:cNvGrpSpPr/>
        <p:nvPr/>
      </p:nvGrpSpPr>
      <p:grpSpPr>
        <a:xfrm>
          <a:off x="0" y="0"/>
          <a:ext cx="0" cy="0"/>
          <a:chOff x="0" y="0"/>
          <a:chExt cx="0" cy="0"/>
        </a:xfrm>
      </p:grpSpPr>
      <p:sp>
        <p:nvSpPr>
          <p:cNvPr id="183"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2_空白">
    <p:bg>
      <p:bgPr>
        <a:solidFill>
          <a:srgbClr val="02071B"/>
        </a:solidFill>
        <a:effectLst/>
      </p:bgPr>
    </p:bg>
    <p:spTree>
      <p:nvGrpSpPr>
        <p:cNvPr id="1" name=""/>
        <p:cNvGrpSpPr/>
        <p:nvPr/>
      </p:nvGrpSpPr>
      <p:grpSpPr>
        <a:xfrm>
          <a:off x="0" y="0"/>
          <a:ext cx="0" cy="0"/>
          <a:chOff x="0" y="0"/>
          <a:chExt cx="0" cy="0"/>
        </a:xfrm>
      </p:grpSpPr>
      <p:sp>
        <p:nvSpPr>
          <p:cNvPr id="190"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4_标题幻灯片">
    <p:bg>
      <p:bgPr>
        <a:solidFill>
          <a:srgbClr val="FFFFFF"/>
        </a:solidFill>
        <a:effectLst/>
      </p:bgPr>
    </p:bg>
    <p:spTree>
      <p:nvGrpSpPr>
        <p:cNvPr id="1" name=""/>
        <p:cNvGrpSpPr/>
        <p:nvPr/>
      </p:nvGrpSpPr>
      <p:grpSpPr>
        <a:xfrm>
          <a:off x="0" y="0"/>
          <a:ext cx="0" cy="0"/>
          <a:chOff x="0" y="0"/>
          <a:chExt cx="0" cy="0"/>
        </a:xfrm>
      </p:grpSpPr>
      <p:sp>
        <p:nvSpPr>
          <p:cNvPr id="197"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98"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9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标题 - 顶部对齐">
    <p:bg>
      <p:bgPr>
        <a:solidFill>
          <a:srgbClr val="FFFFFF"/>
        </a:solidFill>
        <a:effectLst/>
      </p:bgPr>
    </p:bg>
    <p:spTree>
      <p:nvGrpSpPr>
        <p:cNvPr id="1" name=""/>
        <p:cNvGrpSpPr/>
        <p:nvPr/>
      </p:nvGrpSpPr>
      <p:grpSpPr>
        <a:xfrm>
          <a:off x="0" y="0"/>
          <a:ext cx="0" cy="0"/>
          <a:chOff x="0" y="0"/>
          <a:chExt cx="0" cy="0"/>
        </a:xfrm>
      </p:grpSpPr>
      <p:sp>
        <p:nvSpPr>
          <p:cNvPr id="206"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0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1_照片 - 水平">
    <p:bg>
      <p:bgPr>
        <a:solidFill>
          <a:srgbClr val="FFFFFF"/>
        </a:solidFill>
        <a:effectLst/>
      </p:bgPr>
    </p:bg>
    <p:spTree>
      <p:nvGrpSpPr>
        <p:cNvPr id="1" name=""/>
        <p:cNvGrpSpPr/>
        <p:nvPr/>
      </p:nvGrpSpPr>
      <p:grpSpPr>
        <a:xfrm>
          <a:off x="0" y="0"/>
          <a:ext cx="0" cy="0"/>
          <a:chOff x="0" y="0"/>
          <a:chExt cx="0" cy="0"/>
        </a:xfrm>
      </p:grpSpPr>
      <p:sp>
        <p:nvSpPr>
          <p:cNvPr id="214" name="图像"/>
          <p:cNvSpPr>
            <a:spLocks noGrp="1"/>
          </p:cNvSpPr>
          <p:nvPr>
            <p:ph type="pic" sz="half" idx="13"/>
          </p:nvPr>
        </p:nvSpPr>
        <p:spPr>
          <a:xfrm>
            <a:off x="2667000" y="473273"/>
            <a:ext cx="6858000" cy="4152306"/>
          </a:xfrm>
          <a:prstGeom prst="rect">
            <a:avLst/>
          </a:prstGeom>
        </p:spPr>
        <p:txBody>
          <a:bodyPr lIns="91439" rIns="91439">
            <a:noAutofit/>
          </a:bodyPr>
          <a:lstStyle/>
          <a:p/>
        </p:txBody>
      </p:sp>
      <p:sp>
        <p:nvSpPr>
          <p:cNvPr id="215"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16"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21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5_标题幻灯片">
    <p:spTree>
      <p:nvGrpSpPr>
        <p:cNvPr id="1" name=""/>
        <p:cNvGrpSpPr/>
        <p:nvPr/>
      </p:nvGrpSpPr>
      <p:grpSpPr>
        <a:xfrm>
          <a:off x="0" y="0"/>
          <a:ext cx="0" cy="0"/>
          <a:chOff x="0" y="0"/>
          <a:chExt cx="0" cy="0"/>
        </a:xfrm>
      </p:grpSpPr>
      <p:sp>
        <p:nvSpPr>
          <p:cNvPr id="224"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25"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26"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233" name="标题文本"/>
          <p:cNvSpPr txBox="1">
            <a:spLocks noGrp="1"/>
          </p:cNvSpPr>
          <p:nvPr>
            <p:ph type="title" hasCustomPrompt="1"/>
          </p:nvPr>
        </p:nvSpPr>
        <p:spPr>
          <a:xfrm>
            <a:off x="838200" y="365125"/>
            <a:ext cx="10515600" cy="1325563"/>
          </a:xfrm>
          <a:prstGeom prst="rect">
            <a:avLst/>
          </a:prstGeom>
        </p:spPr>
        <p:txBody>
          <a:bodyPr/>
          <a:lstStyle>
            <a:lvl1pPr>
              <a:defRPr>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34" name="正文级别 1…"/>
          <p:cNvSpPr txBox="1">
            <a:spLocks noGrp="1"/>
          </p:cNvSpPr>
          <p:nvPr>
            <p:ph type="body" idx="1" hasCustomPrompt="1"/>
          </p:nvPr>
        </p:nvSpPr>
        <p:spPr>
          <a:xfrm>
            <a:off x="838200" y="1825625"/>
            <a:ext cx="10515600" cy="4351338"/>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35"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endParaRPr kumimoji="1" lang="zh-CN" altLang="en-US" dirty="0"/>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endParaRPr kumimoji="1" lang="zh-CN" altLang="en-US" dirty="0"/>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endParaRPr kumimoji="1" lang="zh-CN" altLang="en-US" dirty="0"/>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fld>
            <a:endParaRPr lang="zh-CN" altLang="en-US" sz="1500" b="1">
              <a:latin typeface="Helvetica Neue"/>
              <a:sym typeface="Helvetica Neue"/>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fld>
            <a:endParaRPr lang="zh-CN" altLang="en-US" sz="1500" b="1">
              <a:latin typeface="Helvetica Neue"/>
              <a:sym typeface="Helvetica Neue"/>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fld>
            <a:endParaRPr lang="zh-CN" altLang="en-US" sz="1500" b="1" dirty="0">
              <a:latin typeface="Helvetica Neue"/>
              <a:sym typeface="Helvetica Neue"/>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fld>
            <a:endParaRPr lang="zh-CN" altLang="en-US" sz="1500" b="1" dirty="0">
              <a:latin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71" name="标题文本"/>
          <p:cNvSpPr txBox="1">
            <a:spLocks noGrp="1"/>
          </p:cNvSpPr>
          <p:nvPr>
            <p:ph type="title" hasCustomPrompt="1"/>
          </p:nvPr>
        </p:nvSpPr>
        <p:spPr>
          <a:xfrm>
            <a:off x="839787" y="457200"/>
            <a:ext cx="4165350" cy="1600200"/>
          </a:xfrm>
          <a:prstGeom prst="rect">
            <a:avLst/>
          </a:prstGeom>
        </p:spPr>
        <p:txBody>
          <a:bodyPr anchor="b"/>
          <a:lstStyle>
            <a:lvl1pPr>
              <a:defRPr sz="3200"/>
            </a:lvl1pPr>
          </a:lstStyle>
          <a:p>
            <a:r>
              <a:t>标题文本</a:t>
            </a:r>
          </a:p>
        </p:txBody>
      </p:sp>
      <p:sp>
        <p:nvSpPr>
          <p:cNvPr id="72" name="图片占位符 2"/>
          <p:cNvSpPr>
            <a:spLocks noGrp="1"/>
          </p:cNvSpPr>
          <p:nvPr>
            <p:ph type="pic" sz="half" idx="13"/>
          </p:nvPr>
        </p:nvSpPr>
        <p:spPr>
          <a:xfrm>
            <a:off x="5183187" y="457201"/>
            <a:ext cx="6172201" cy="5403851"/>
          </a:xfrm>
          <a:prstGeom prst="rect">
            <a:avLst/>
          </a:prstGeom>
        </p:spPr>
        <p:txBody>
          <a:bodyPr lIns="91439" rIns="91439">
            <a:noAutofit/>
          </a:bodyPr>
          <a:lstStyle/>
          <a:p/>
        </p:txBody>
      </p:sp>
      <p:sp>
        <p:nvSpPr>
          <p:cNvPr id="73" name="正文级别 1…"/>
          <p:cNvSpPr txBox="1">
            <a:spLocks noGrp="1"/>
          </p:cNvSpPr>
          <p:nvPr>
            <p:ph type="body" sz="quarter" idx="1" hasCustomPrompt="1"/>
          </p:nvPr>
        </p:nvSpPr>
        <p:spPr>
          <a:xfrm>
            <a:off x="839787" y="2057400"/>
            <a:ext cx="4165350" cy="3811588"/>
          </a:xfrm>
          <a:prstGeom prst="rect">
            <a:avLst/>
          </a:prstGeom>
        </p:spPr>
        <p:txBody>
          <a:bodyPr/>
          <a:lstStyle>
            <a:lvl1pPr marL="0" indent="0">
              <a:buSzTx/>
              <a:buFontTx/>
              <a:buNone/>
              <a:defRPr sz="2000"/>
            </a:lvl1pPr>
            <a:lvl2pPr marL="0" indent="457200">
              <a:buSzTx/>
              <a:buFontTx/>
              <a:buNone/>
              <a:defRPr sz="2000"/>
            </a:lvl2pPr>
            <a:lvl3pPr marL="0" indent="914400">
              <a:buSzTx/>
              <a:buFontTx/>
              <a:buNone/>
              <a:defRPr sz="2000"/>
            </a:lvl3pPr>
            <a:lvl4pPr marL="0" indent="1371600">
              <a:buSzTx/>
              <a:buFontTx/>
              <a:buNone/>
              <a:defRPr sz="2000"/>
            </a:lvl4pPr>
            <a:lvl5pPr marL="0" indent="1828800">
              <a:buSzTx/>
              <a:buFontTx/>
              <a:buNone/>
              <a:defRPr sz="2000"/>
            </a:lvl5pPr>
          </a:lstStyle>
          <a:p>
            <a:r>
              <a:t>正文级别 1</a:t>
            </a:r>
          </a:p>
          <a:p>
            <a:pPr lvl="1"/>
            <a:r>
              <a:t>正文级别 2</a:t>
            </a:r>
          </a:p>
          <a:p>
            <a:pPr lvl="2"/>
            <a:r>
              <a:t>正文级别 3</a:t>
            </a:r>
          </a:p>
          <a:p>
            <a:pPr lvl="3"/>
            <a:r>
              <a:t>正文级别 4</a:t>
            </a:r>
          </a:p>
          <a:p>
            <a:pPr lvl="4"/>
            <a:r>
              <a:t>正文级别 5</a:t>
            </a:r>
          </a:p>
        </p:txBody>
      </p:sp>
      <p:sp>
        <p:nvSpPr>
          <p:cNvPr id="7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81" name="正文级别 1…"/>
          <p:cNvSpPr txBox="1">
            <a:spLocks noGrp="1"/>
          </p:cNvSpPr>
          <p:nvPr>
            <p:ph type="body" idx="1" hasCustomPrompt="1"/>
          </p:nvPr>
        </p:nvSpPr>
        <p:spPr>
          <a:xfrm>
            <a:off x="838200" y="365125"/>
            <a:ext cx="10515600"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8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sp>
        <p:nvSpPr>
          <p:cNvPr id="89" name="幻灯片编号"/>
          <p:cNvSpPr txBox="1">
            <a:spLocks noGrp="1"/>
          </p:cNvSpPr>
          <p:nvPr>
            <p:ph type="sldNum" sz="quarter" idx="2"/>
          </p:nvPr>
        </p:nvSpPr>
        <p:spPr>
          <a:xfrm>
            <a:off x="5983154" y="5779851"/>
            <a:ext cx="222090" cy="215091"/>
          </a:xfrm>
          <a:prstGeom prst="rect">
            <a:avLst/>
          </a:prstGeom>
        </p:spPr>
        <p:txBody>
          <a:bodyPr lIns="27021" tIns="27021" rIns="27021" bIns="27021"/>
          <a:lstStyle>
            <a:lvl1pPr algn="ctr" defTabSz="410210">
              <a:defRPr sz="1100">
                <a:latin typeface="Helvetica Neue Light"/>
                <a:ea typeface="Helvetica Neue Light"/>
                <a:cs typeface="Helvetica Neue Light"/>
                <a:sym typeface="Helvetica Neue Light"/>
              </a:defRPr>
            </a:lvl1pPr>
          </a:lstStyle>
          <a:p>
            <a:fld id="{86CB4B4D-7CA3-9044-876B-883B54F8677D}" type="slidenum">
              <a:rPr/>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0.xml"/><Relationship Id="rId8" Type="http://schemas.openxmlformats.org/officeDocument/2006/relationships/slideLayout" Target="../slideLayouts/slideLayout29.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2" Type="http://schemas.openxmlformats.org/officeDocument/2006/relationships/theme" Target="../theme/theme2.xml"/><Relationship Id="rId11" Type="http://schemas.openxmlformats.org/officeDocument/2006/relationships/image" Target="../media/image9.png"/><Relationship Id="rId10" Type="http://schemas.openxmlformats.org/officeDocument/2006/relationships/slideLayout" Target="../slideLayouts/slideLayout31.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0.xml"/><Relationship Id="rId8" Type="http://schemas.openxmlformats.org/officeDocument/2006/relationships/slideLayout" Target="../slideLayouts/slideLayout39.xml"/><Relationship Id="rId7" Type="http://schemas.openxmlformats.org/officeDocument/2006/relationships/slideLayout" Target="../slideLayouts/slideLayout38.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3" Type="http://schemas.openxmlformats.org/officeDocument/2006/relationships/slideLayout" Target="../slideLayouts/slideLayout34.xml"/><Relationship Id="rId29" Type="http://schemas.openxmlformats.org/officeDocument/2006/relationships/theme" Target="../theme/theme3.xml"/><Relationship Id="rId28" Type="http://schemas.openxmlformats.org/officeDocument/2006/relationships/slideLayout" Target="../slideLayouts/slideLayout59.xml"/><Relationship Id="rId27" Type="http://schemas.openxmlformats.org/officeDocument/2006/relationships/slideLayout" Target="../slideLayouts/slideLayout58.xml"/><Relationship Id="rId26" Type="http://schemas.openxmlformats.org/officeDocument/2006/relationships/slideLayout" Target="../slideLayouts/slideLayout57.xml"/><Relationship Id="rId25" Type="http://schemas.openxmlformats.org/officeDocument/2006/relationships/slideLayout" Target="../slideLayouts/slideLayout56.xml"/><Relationship Id="rId24" Type="http://schemas.openxmlformats.org/officeDocument/2006/relationships/slideLayout" Target="../slideLayouts/slideLayout55.xml"/><Relationship Id="rId23" Type="http://schemas.openxmlformats.org/officeDocument/2006/relationships/slideLayout" Target="../slideLayouts/slideLayout54.xml"/><Relationship Id="rId22" Type="http://schemas.openxmlformats.org/officeDocument/2006/relationships/slideLayout" Target="../slideLayouts/slideLayout53.xml"/><Relationship Id="rId21" Type="http://schemas.openxmlformats.org/officeDocument/2006/relationships/slideLayout" Target="../slideLayouts/slideLayout52.xml"/><Relationship Id="rId20" Type="http://schemas.openxmlformats.org/officeDocument/2006/relationships/slideLayout" Target="../slideLayouts/slideLayout51.xml"/><Relationship Id="rId2" Type="http://schemas.openxmlformats.org/officeDocument/2006/relationships/slideLayout" Target="../slideLayouts/slideLayout33.xml"/><Relationship Id="rId19" Type="http://schemas.openxmlformats.org/officeDocument/2006/relationships/slideLayout" Target="../slideLayouts/slideLayout50.xml"/><Relationship Id="rId18" Type="http://schemas.openxmlformats.org/officeDocument/2006/relationships/slideLayout" Target="../slideLayouts/slideLayout49.xml"/><Relationship Id="rId17" Type="http://schemas.openxmlformats.org/officeDocument/2006/relationships/slideLayout" Target="../slideLayouts/slideLayout48.xml"/><Relationship Id="rId16" Type="http://schemas.openxmlformats.org/officeDocument/2006/relationships/slideLayout" Target="../slideLayouts/slideLayout47.xml"/><Relationship Id="rId15" Type="http://schemas.openxmlformats.org/officeDocument/2006/relationships/slideLayout" Target="../slideLayouts/slideLayout46.xml"/><Relationship Id="rId14" Type="http://schemas.openxmlformats.org/officeDocument/2006/relationships/slideLayout" Target="../slideLayouts/slideLayout45.xml"/><Relationship Id="rId13" Type="http://schemas.openxmlformats.org/officeDocument/2006/relationships/slideLayout" Target="../slideLayouts/slideLayout44.xml"/><Relationship Id="rId12" Type="http://schemas.openxmlformats.org/officeDocument/2006/relationships/slideLayout" Target="../slideLayouts/slideLayout43.xml"/><Relationship Id="rId11" Type="http://schemas.openxmlformats.org/officeDocument/2006/relationships/slideLayout" Target="../slideLayouts/slideLayout42.xml"/><Relationship Id="rId10" Type="http://schemas.openxmlformats.org/officeDocument/2006/relationships/slideLayout" Target="../slideLayouts/slideLayout41.xml"/><Relationship Id="rId1"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68.xml"/><Relationship Id="rId8" Type="http://schemas.openxmlformats.org/officeDocument/2006/relationships/slideLayout" Target="../slideLayouts/slideLayout67.xml"/><Relationship Id="rId7" Type="http://schemas.openxmlformats.org/officeDocument/2006/relationships/slideLayout" Target="../slideLayouts/slideLayout66.xml"/><Relationship Id="rId6" Type="http://schemas.openxmlformats.org/officeDocument/2006/relationships/slideLayout" Target="../slideLayouts/slideLayout65.xml"/><Relationship Id="rId5" Type="http://schemas.openxmlformats.org/officeDocument/2006/relationships/slideLayout" Target="../slideLayouts/slideLayout64.xml"/><Relationship Id="rId4" Type="http://schemas.openxmlformats.org/officeDocument/2006/relationships/slideLayout" Target="../slideLayouts/slideLayout63.xml"/><Relationship Id="rId3" Type="http://schemas.openxmlformats.org/officeDocument/2006/relationships/slideLayout" Target="../slideLayouts/slideLayout62.xml"/><Relationship Id="rId2" Type="http://schemas.openxmlformats.org/officeDocument/2006/relationships/slideLayout" Target="../slideLayouts/slideLayout61.xml"/><Relationship Id="rId11" Type="http://schemas.openxmlformats.org/officeDocument/2006/relationships/theme" Target="../theme/theme4.xml"/><Relationship Id="rId10" Type="http://schemas.openxmlformats.org/officeDocument/2006/relationships/image" Target="../media/image9.png"/><Relationship Id="rId1"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幻灯片编号"/>
          <p:cNvSpPr txBox="1"/>
          <p:nvPr userDrawn="1"/>
        </p:nvSpPr>
        <p:spPr>
          <a:xfrm>
            <a:off x="8763000" y="6508750"/>
            <a:ext cx="335866" cy="333088"/>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fld id="{86CB4B4D-7CA3-9044-876B-883B54F8677D}"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1pPr>
      <a:lvl2pPr marL="0" marR="0" indent="457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2pPr>
      <a:lvl3pPr marL="0" marR="0" indent="914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3pPr>
      <a:lvl4pPr marL="0" marR="0" indent="1371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4pPr>
      <a:lvl5pPr marL="0" marR="0" indent="18288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5pPr>
      <a:lvl6pPr marL="0" marR="0" indent="22860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6pPr>
      <a:lvl7pPr marL="0" marR="0" indent="2743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7pPr>
      <a:lvl8pPr marL="0" marR="0" indent="3200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8pPr>
      <a:lvl9pPr marL="0" marR="0" indent="3657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1"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1pPr>
      <a:lvl2pPr marL="0" marR="0" indent="457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2pPr>
      <a:lvl3pPr marL="0" marR="0" indent="914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3pPr>
      <a:lvl4pPr marL="0" marR="0" indent="1371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4pPr>
      <a:lvl5pPr marL="0" marR="0" indent="18288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5pPr>
      <a:lvl6pPr marL="0" marR="0" indent="22860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6pPr>
      <a:lvl7pPr marL="0" marR="0" indent="2743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7pPr>
      <a:lvl8pPr marL="0" marR="0" indent="3200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8pPr>
      <a:lvl9pPr marL="0" marR="0" indent="3657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0"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106</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56</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77</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202</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200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G 250</a:t>
                      </a:r>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B 250</a:t>
                      </a:r>
                      <a:endParaRPr lang="en-US" altLang="zh-CN" sz="1400" b="0" dirty="0">
                        <a:latin typeface="OPPOSans R" charset="-122"/>
                        <a:ea typeface="OPPOSans R" charset="-122"/>
                        <a:cs typeface="OPPOSans R" charset="-122"/>
                      </a:endParaRP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tif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2.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32.xml"/><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1.xml"/><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1.xml"/><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image" Target="../media/image19.jpeg"/><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矩形 15"/>
          <p:cNvSpPr/>
          <p:nvPr/>
        </p:nvSpPr>
        <p:spPr>
          <a:xfrm rot="5400000">
            <a:off x="3625220" y="3329614"/>
            <a:ext cx="28428" cy="3884385"/>
          </a:xfrm>
          <a:prstGeom prst="rect">
            <a:avLst/>
          </a:prstGeom>
          <a:gradFill flip="none" rotWithShape="1">
            <a:gsLst>
              <a:gs pos="0">
                <a:srgbClr val="220084"/>
              </a:gs>
              <a:gs pos="100000">
                <a:srgbClr val="007000"/>
              </a:gs>
            </a:gsLst>
            <a:lin ang="16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457200" rtl="0" eaLnBrk="1" fontAlgn="auto" latinLnBrk="0" hangingPunct="1">
              <a:lnSpc>
                <a:spcPct val="100000"/>
              </a:lnSpc>
              <a:spcBef>
                <a:spcPts val="0"/>
              </a:spcBef>
              <a:spcAft>
                <a:spcPts val="0"/>
              </a:spcAft>
              <a:buClrTx/>
              <a:buSzTx/>
              <a:buFontTx/>
              <a:buNone/>
              <a:defRPr/>
            </a:pPr>
            <a:endParaRPr kumimoji="1" lang="zh-CN" altLang="en-US" sz="900" b="0" i="0" u="none" strike="noStrike" kern="1200" cap="none" spc="0" normalizeH="0" baseline="0" noProof="0" dirty="0">
              <a:ln>
                <a:noFill/>
              </a:ln>
              <a:solidFill>
                <a:prstClr val="white"/>
              </a:solidFill>
              <a:effectLst/>
              <a:uLnTx/>
              <a:uFillTx/>
              <a:latin typeface="Microsoft YaHei Semibold" panose="020B0402040204020203" pitchFamily="34" charset="-122"/>
              <a:ea typeface="Microsoft YaHei Semilight" panose="020B0402040204020203" pitchFamily="34" charset="-122"/>
              <a:cs typeface="+mn-cs"/>
            </a:endParaRPr>
          </a:p>
        </p:txBody>
      </p:sp>
      <p:sp>
        <p:nvSpPr>
          <p:cNvPr id="3" name="文本框 2"/>
          <p:cNvSpPr txBox="1"/>
          <p:nvPr/>
        </p:nvSpPr>
        <p:spPr>
          <a:xfrm>
            <a:off x="1699895" y="3831273"/>
            <a:ext cx="1625600" cy="104838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ctr" defTabSz="825500" rtl="0" fontAlgn="auto" latinLnBrk="0" hangingPunct="0">
              <a:lnSpc>
                <a:spcPct val="100000"/>
              </a:lnSpc>
              <a:spcBef>
                <a:spcPts val="0"/>
              </a:spcBef>
              <a:spcAft>
                <a:spcPts val="0"/>
              </a:spcAft>
              <a:buClrTx/>
              <a:buSzTx/>
              <a:buFontTx/>
              <a:buNone/>
            </a:pPr>
            <a:r>
              <a:rPr kumimoji="0" lang="zh-CN" altLang="en-US" sz="3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Helvetica Neue"/>
                <a:sym typeface="Helvetica Neue"/>
              </a:rPr>
              <a:t>最酷影像</a:t>
            </a:r>
            <a:endParaRPr kumimoji="0" lang="zh-CN" altLang="en-US" sz="3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Helvetica Neue"/>
              <a:sym typeface="Helvetica Neue"/>
            </a:endParaRPr>
          </a:p>
          <a:p>
            <a:pPr marL="0" marR="0" indent="0" algn="ctr" defTabSz="825500" rtl="0" fontAlgn="auto" latinLnBrk="0" hangingPunct="0">
              <a:lnSpc>
                <a:spcPct val="100000"/>
              </a:lnSpc>
              <a:spcBef>
                <a:spcPts val="0"/>
              </a:spcBef>
              <a:spcAft>
                <a:spcPts val="0"/>
              </a:spcAft>
              <a:buClrTx/>
              <a:buSzTx/>
              <a:buFontTx/>
              <a:buNone/>
            </a:pPr>
            <a:r>
              <a:rPr kumimoji="0" lang="zh-CN" altLang="en-US" sz="3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Helvetica Neue"/>
                <a:sym typeface="Helvetica Neue"/>
              </a:rPr>
              <a:t>最强科技</a:t>
            </a:r>
            <a:endParaRPr kumimoji="0" lang="zh-CN" altLang="en-US" sz="3000" b="1" i="0" u="none" strike="noStrike" cap="none" spc="0" normalizeH="0" baseline="0">
              <a:ln>
                <a:noFill/>
              </a:ln>
              <a:solidFill>
                <a:schemeClr val="bg1"/>
              </a:solidFill>
              <a:effectLst/>
              <a:uFillTx/>
              <a:latin typeface="微软雅黑" panose="020B0503020204020204" charset="-122"/>
              <a:ea typeface="微软雅黑" panose="020B0503020204020204" charset="-122"/>
              <a:cs typeface="Helvetica Neue"/>
              <a:sym typeface="Helvetica Neue"/>
            </a:endParaRPr>
          </a:p>
        </p:txBody>
      </p:sp>
      <p:sp>
        <p:nvSpPr>
          <p:cNvPr id="5" name="文本框 4"/>
          <p:cNvSpPr txBox="1"/>
          <p:nvPr/>
        </p:nvSpPr>
        <p:spPr>
          <a:xfrm>
            <a:off x="1601788" y="4201161"/>
            <a:ext cx="3824605" cy="98552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en-US" altLang="zh-CN" sz="28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rPr>
              <a:t>Fashion design</a:t>
            </a:r>
            <a:endParaRPr kumimoji="0" lang="en-US" altLang="zh-CN" sz="28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8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rPr>
              <a:t>Latestest</a:t>
            </a:r>
            <a:r>
              <a:rPr kumimoji="0" lang="zh-CN" altLang="en-US" sz="28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rPr>
              <a:t> technology</a:t>
            </a:r>
            <a:endParaRPr kumimoji="0" lang="zh-CN" altLang="en-US" sz="2800" b="1" i="0" u="none" strike="noStrike" cap="none" spc="0" normalizeH="0" baseline="0">
              <a:ln>
                <a:noFill/>
              </a:ln>
              <a:solidFill>
                <a:srgbClr val="FFFFFF"/>
              </a:solidFill>
              <a:effectLst/>
              <a:uFillTx/>
              <a:latin typeface="微软雅黑" panose="020B0503020204020204" charset="-122"/>
              <a:ea typeface="微软雅黑" panose="020B0503020204020204" charset="-122"/>
              <a:cs typeface="Helvetica Neue"/>
              <a:sym typeface="Helvetica Neue"/>
            </a:endParaRPr>
          </a:p>
        </p:txBody>
      </p:sp>
      <p:pic>
        <p:nvPicPr>
          <p:cNvPr id="28" name="图片 2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46664" y="958979"/>
            <a:ext cx="1531540" cy="4694311"/>
          </a:xfrm>
          <a:prstGeom prst="rect">
            <a:avLst/>
          </a:prstGeom>
        </p:spPr>
      </p:pic>
      <p:sp>
        <p:nvSpPr>
          <p:cNvPr id="2" name="文本框 1"/>
          <p:cNvSpPr txBox="1"/>
          <p:nvPr/>
        </p:nvSpPr>
        <p:spPr>
          <a:xfrm>
            <a:off x="1303655" y="930275"/>
            <a:ext cx="7296785" cy="972820"/>
          </a:xfrm>
          <a:prstGeom prst="rect">
            <a:avLst/>
          </a:prstGeom>
          <a:noFill/>
        </p:spPr>
        <p:txBody>
          <a:bodyPr wrap="square" rtlCol="0">
            <a:spAutoFit/>
          </a:bodyPr>
          <a:p>
            <a:r>
              <a:rPr lang="en-US" altLang="zh-CN" sz="5400" b="1" dirty="0">
                <a:solidFill>
                  <a:srgbClr val="00FF9B"/>
                </a:solidFill>
                <a:latin typeface="微软雅黑" panose="020B0503020204020204" charset="-122"/>
                <a:ea typeface="微软雅黑" panose="020B0503020204020204" charset="-122"/>
                <a:cs typeface="OPPOSans" pitchFamily="18" charset="-122"/>
              </a:rPr>
              <a:t>OPPO </a:t>
            </a:r>
            <a:r>
              <a:rPr lang="en-US" sz="5400" b="1" dirty="0">
                <a:solidFill>
                  <a:srgbClr val="00FF9B"/>
                </a:solidFill>
                <a:latin typeface="微软雅黑" panose="020B0503020204020204" charset="-122"/>
                <a:ea typeface="微软雅黑" panose="020B0503020204020204" charset="-122"/>
                <a:cs typeface="OPPOSans" pitchFamily="18" charset="-122"/>
              </a:rPr>
              <a:t>Reno5 </a:t>
            </a:r>
            <a:r>
              <a:rPr lang="en-US" sz="3600" b="1" dirty="0">
                <a:solidFill>
                  <a:srgbClr val="00FF9B"/>
                </a:solidFill>
                <a:latin typeface="微软雅黑" panose="020B0503020204020204" charset="-122"/>
                <a:ea typeface="微软雅黑" panose="020B0503020204020204" charset="-122"/>
                <a:cs typeface="OPPOSans" pitchFamily="18" charset="-122"/>
              </a:rPr>
              <a:t>(CPH2159)</a:t>
            </a:r>
            <a:endParaRPr lang="en-US" sz="3600" b="1" dirty="0">
              <a:solidFill>
                <a:srgbClr val="00FF9B"/>
              </a:solidFill>
              <a:latin typeface="微软雅黑" panose="020B0503020204020204" charset="-122"/>
              <a:ea typeface="微软雅黑" panose="020B0503020204020204" charset="-122"/>
              <a:cs typeface="OPPOSans" pitchFamily="18" charset="-122"/>
            </a:endParaRPr>
          </a:p>
        </p:txBody>
      </p:sp>
    </p:spTree>
  </p:cSld>
  <p:clrMapOvr>
    <a:masterClrMapping/>
  </p:clrMapOvr>
  <p:transition spd="med"/>
  <p:timing>
    <p:tnLst>
      <p:par>
        <p:cTn id="1" dur="indefinite" restart="never" fill="hold"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948930" y="1240790"/>
            <a:ext cx="2180590" cy="4826000"/>
          </a:xfrm>
          <a:prstGeom prst="rect">
            <a:avLst/>
          </a:prstGeom>
        </p:spPr>
      </p:pic>
      <p:sp>
        <p:nvSpPr>
          <p:cNvPr id="21" name="矩形 20"/>
          <p:cNvSpPr/>
          <p:nvPr/>
        </p:nvSpPr>
        <p:spPr>
          <a:xfrm>
            <a:off x="9810318" y="6133290"/>
            <a:ext cx="944880" cy="365760"/>
          </a:xfrm>
          <a:prstGeom prst="rect">
            <a:avLst/>
          </a:prstGeom>
        </p:spPr>
        <p:txBody>
          <a:bodyPr wrap="none">
            <a:spAutoFit/>
          </a:bodyPr>
          <a:lstStyle/>
          <a:p>
            <a:pPr lvl="0" defTabSz="1828800">
              <a:lnSpc>
                <a:spcPct val="150000"/>
              </a:lnSpc>
              <a:defRPr/>
            </a:pPr>
            <a:r>
              <a:rPr lang="zh-CN" altLang="en-US" sz="1200" b="1" dirty="0">
                <a:solidFill>
                  <a:schemeClr val="bg1"/>
                </a:solidFill>
                <a:latin typeface="微软雅黑" panose="020B0503020204020204" charset="-122"/>
                <a:ea typeface="微软雅黑" panose="020B0503020204020204" charset="-122"/>
                <a:cs typeface="OPPOSans Medium" pitchFamily="18" charset="-122"/>
              </a:rPr>
              <a:t>隔空接电话</a:t>
            </a:r>
            <a:endParaRPr lang="zh-CN" altLang="en-US" sz="1200" b="1" dirty="0">
              <a:solidFill>
                <a:schemeClr val="bg1"/>
              </a:solidFill>
              <a:latin typeface="微软雅黑" panose="020B0503020204020204" charset="-122"/>
              <a:ea typeface="微软雅黑" panose="020B0503020204020204" charset="-122"/>
              <a:cs typeface="OPPOSans Medium" pitchFamily="18" charset="-122"/>
            </a:endParaRPr>
          </a:p>
        </p:txBody>
      </p:sp>
      <p:pic>
        <p:nvPicPr>
          <p:cNvPr id="28" name="图片 27"/>
          <p:cNvPicPr>
            <a:picLocks noChangeAspect="1"/>
          </p:cNvPicPr>
          <p:nvPr/>
        </p:nvPicPr>
        <p:blipFill>
          <a:blip r:embed="rId2" cstate="screen"/>
          <a:stretch>
            <a:fillRect/>
          </a:stretch>
        </p:blipFill>
        <p:spPr>
          <a:xfrm>
            <a:off x="7797800" y="1108075"/>
            <a:ext cx="2489200" cy="5149215"/>
          </a:xfrm>
          <a:prstGeom prst="rect">
            <a:avLst/>
          </a:prstGeom>
        </p:spPr>
      </p:pic>
      <p:sp>
        <p:nvSpPr>
          <p:cNvPr id="6" name="文本框 35"/>
          <p:cNvSpPr txBox="1"/>
          <p:nvPr/>
        </p:nvSpPr>
        <p:spPr>
          <a:xfrm>
            <a:off x="698500" y="525780"/>
            <a:ext cx="5424170" cy="1759585"/>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lang="en-GB" altLang="zh-CN" sz="3500" b="1">
                <a:latin typeface="微软雅黑" panose="020B0503020204020204" charset="-122"/>
                <a:ea typeface="微软雅黑" panose="020B0503020204020204" charset="-122"/>
                <a:cs typeface="OPPOSans-J Heavy" pitchFamily="18" charset="-122"/>
              </a:rPr>
              <a:t>Smart </a:t>
            </a:r>
            <a:r>
              <a:rPr lang="en-GB" altLang="zh-CN" sz="3500" b="1" err="1">
                <a:latin typeface="微软雅黑" panose="020B0503020204020204" charset="-122"/>
                <a:ea typeface="微软雅黑" panose="020B0503020204020204" charset="-122"/>
                <a:cs typeface="OPPOSans-J Heavy" pitchFamily="18" charset="-122"/>
              </a:rPr>
              <a:t>Ai Control</a:t>
            </a:r>
            <a:endParaRPr lang="en-GB" altLang="zh-CN" sz="3500" b="1">
              <a:latin typeface="微软雅黑" panose="020B0503020204020204" charset="-122"/>
              <a:ea typeface="微软雅黑" panose="020B0503020204020204" charset="-122"/>
              <a:cs typeface="OPPOSans-J Heavy" pitchFamily="18" charset="-122"/>
            </a:endParaRPr>
          </a:p>
          <a:p>
            <a:pPr algn="l">
              <a:defRPr/>
            </a:pPr>
            <a:r>
              <a:rPr lang="en-GB" altLang="zh-CN" sz="2400">
                <a:latin typeface="微软雅黑" panose="020B0503020204020204" charset="-122"/>
                <a:ea typeface="微软雅黑" panose="020B0503020204020204" charset="-122"/>
              </a:rPr>
              <a:t>User can swipe in certain apps or answer calls when hands are wet or other inconvenient scenarios</a:t>
            </a:r>
            <a:endParaRPr lang="zh-CN" altLang="en-US" sz="2400">
              <a:latin typeface="微软雅黑" panose="020B0503020204020204" charset="-122"/>
              <a:ea typeface="微软雅黑" panose="020B0503020204020204" charset="-122"/>
            </a:endParaRPr>
          </a:p>
        </p:txBody>
      </p:sp>
      <p:sp>
        <p:nvSpPr>
          <p:cNvPr id="20" name="文本框 19"/>
          <p:cNvSpPr txBox="1"/>
          <p:nvPr/>
        </p:nvSpPr>
        <p:spPr>
          <a:xfrm>
            <a:off x="570865" y="2990215"/>
            <a:ext cx="5495290" cy="1737360"/>
          </a:xfrm>
          <a:prstGeom prst="rect">
            <a:avLst/>
          </a:prstGeom>
          <a:noFill/>
        </p:spPr>
        <p:txBody>
          <a:bodyPr wrap="square" rtlCol="0">
            <a:spAutoFit/>
          </a:bodyPr>
          <a:lstStyle/>
          <a:p>
            <a:pPr marL="571500" lvl="0" indent="-571500" defTabSz="1828800">
              <a:lnSpc>
                <a:spcPct val="150000"/>
              </a:lnSpc>
              <a:buFont typeface="Arial" panose="020B0604020202020204" pitchFamily="34" charset="0"/>
              <a:buChar char="•"/>
              <a:defRPr/>
            </a:pPr>
            <a:r>
              <a:rPr lang="en-GB" altLang="zh-CN">
                <a:solidFill>
                  <a:prstClr val="white"/>
                </a:solidFill>
                <a:latin typeface="微软雅黑" panose="020B0503020204020204" charset="-122"/>
                <a:ea typeface="微软雅黑" panose="020B0503020204020204" charset="-122"/>
                <a:cs typeface="OPPOSans-S" charset="-122"/>
              </a:rPr>
              <a:t>This feature recognizes specific gestures to swipe up and down part of apps (only YouTube, Facebook, Instagram and </a:t>
            </a:r>
            <a:r>
              <a:rPr lang="en-GB" altLang="zh-CN" err="1">
                <a:solidFill>
                  <a:prstClr val="white"/>
                </a:solidFill>
                <a:latin typeface="微软雅黑" panose="020B0503020204020204" charset="-122"/>
                <a:ea typeface="微软雅黑" panose="020B0503020204020204" charset="-122"/>
                <a:cs typeface="OPPOSans-S" charset="-122"/>
              </a:rPr>
              <a:t>TikTok</a:t>
            </a:r>
            <a:r>
              <a:rPr lang="en-GB" altLang="zh-CN">
                <a:solidFill>
                  <a:prstClr val="white"/>
                </a:solidFill>
                <a:latin typeface="微软雅黑" panose="020B0503020204020204" charset="-122"/>
                <a:ea typeface="微软雅黑" panose="020B0503020204020204" charset="-122"/>
                <a:cs typeface="OPPOSans-S" charset="-122"/>
              </a:rPr>
              <a:t> at present) and answer a call.</a:t>
            </a:r>
            <a:endParaRPr lang="zh-CN" altLang="en-US">
              <a:solidFill>
                <a:prstClr val="white"/>
              </a:solidFill>
              <a:latin typeface="微软雅黑" panose="020B0503020204020204" charset="-122"/>
              <a:ea typeface="微软雅黑" panose="020B0503020204020204" charset="-122"/>
              <a:cs typeface="OPPOSans-S" charset="-122"/>
            </a:endParaRPr>
          </a:p>
        </p:txBody>
      </p:sp>
      <p:sp>
        <p:nvSpPr>
          <p:cNvPr id="7" name="平行四边形 16"/>
          <p:cNvSpPr/>
          <p:nvPr/>
        </p:nvSpPr>
        <p:spPr>
          <a:xfrm>
            <a:off x="605790" y="2369185"/>
            <a:ext cx="2463800" cy="4597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99" y="0"/>
                </a:lnTo>
                <a:lnTo>
                  <a:pt x="21600" y="0"/>
                </a:lnTo>
                <a:lnTo>
                  <a:pt x="20601" y="21600"/>
                </a:lnTo>
                <a:close/>
              </a:path>
            </a:pathLst>
          </a:custGeom>
          <a:gradFill>
            <a:gsLst>
              <a:gs pos="0">
                <a:srgbClr val="007000"/>
              </a:gs>
              <a:gs pos="100000">
                <a:srgbClr val="220084"/>
              </a:gs>
            </a:gsLst>
            <a:lin ang="10800000"/>
          </a:gradFill>
          <a:ln w="12700">
            <a:miter lim="400000"/>
          </a:ln>
        </p:spPr>
        <p:txBody>
          <a:bodyPr lIns="22856" rIns="22856" anchor="ctr"/>
          <a:lstStyle/>
          <a:p>
            <a:pPr marL="0" marR="0" lvl="0" indent="0" algn="ctr" defTabSz="457200" rtl="0" eaLnBrk="1" fontAlgn="auto" latinLnBrk="0" hangingPunct="1">
              <a:lnSpc>
                <a:spcPct val="100000"/>
              </a:lnSpc>
              <a:spcBef>
                <a:spcPts val="0"/>
              </a:spcBef>
              <a:spcAft>
                <a:spcPts val="0"/>
              </a:spcAft>
              <a:buClrTx/>
              <a:buSzTx/>
              <a:buFontTx/>
              <a:buNone/>
              <a:defRPr>
                <a:solidFill>
                  <a:srgbClr val="FFFFFF"/>
                </a:solidFill>
              </a:defRPr>
            </a:pPr>
            <a:endParaRPr kumimoji="0" sz="9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9" name="文本框 28"/>
          <p:cNvSpPr txBox="1"/>
          <p:nvPr/>
        </p:nvSpPr>
        <p:spPr>
          <a:xfrm>
            <a:off x="1177925" y="2390140"/>
            <a:ext cx="1681480" cy="472440"/>
          </a:xfrm>
          <a:prstGeom prst="rect">
            <a:avLst/>
          </a:prstGeom>
          <a:noFill/>
        </p:spPr>
        <p:txBody>
          <a:bodyPr wrap="square" rtlCol="0">
            <a:spAutoFit/>
          </a:bodyPr>
          <a:lstStyle/>
          <a:p>
            <a:r>
              <a:rPr lang="en-US" altLang="zh-CN" sz="2500" b="1">
                <a:solidFill>
                  <a:schemeClr val="bg1"/>
                </a:solidFill>
                <a:latin typeface="微软雅黑" panose="020B0503020204020204" charset="-122"/>
                <a:ea typeface="微软雅黑" panose="020B0503020204020204" charset="-122"/>
              </a:rPr>
              <a:t>theory</a:t>
            </a:r>
            <a:endParaRPr lang="en-US" altLang="zh-CN" sz="2500" b="1">
              <a:solidFill>
                <a:schemeClr val="bg1"/>
              </a:solidFill>
              <a:latin typeface="微软雅黑" panose="020B0503020204020204" charset="-122"/>
              <a:ea typeface="微软雅黑" panose="020B0503020204020204" charset="-122"/>
            </a:endParaRPr>
          </a:p>
        </p:txBody>
      </p:sp>
      <p:sp>
        <p:nvSpPr>
          <p:cNvPr id="30" name="文本框 29"/>
          <p:cNvSpPr txBox="1"/>
          <p:nvPr/>
        </p:nvSpPr>
        <p:spPr>
          <a:xfrm>
            <a:off x="570230" y="5617210"/>
            <a:ext cx="5354320" cy="762000"/>
          </a:xfrm>
          <a:prstGeom prst="rect">
            <a:avLst/>
          </a:prstGeom>
          <a:noFill/>
        </p:spPr>
        <p:txBody>
          <a:bodyPr wrap="square" rtlCol="0">
            <a:spAutoFit/>
          </a:bodyPr>
          <a:lstStyle/>
          <a:p>
            <a:pPr marL="571500" lvl="0" indent="-571500" defTabSz="1828800">
              <a:buFont typeface="Arial" panose="020B0604020202020204" pitchFamily="34" charset="0"/>
              <a:buChar char="•"/>
              <a:defRPr/>
            </a:pPr>
            <a:r>
              <a:rPr lang="en-GB" altLang="zh-CN" sz="2200">
                <a:solidFill>
                  <a:srgbClr val="00FF9B"/>
                </a:solidFill>
                <a:latin typeface="微软雅黑" panose="020B0503020204020204" charset="-122"/>
                <a:ea typeface="微软雅黑" panose="020B0503020204020204" charset="-122"/>
                <a:cs typeface="OPPOSans Medium" pitchFamily="18" charset="-122"/>
              </a:rPr>
              <a:t>Swipe up and down part of apps</a:t>
            </a:r>
            <a:endParaRPr lang="en-GB" altLang="zh-CN" sz="2200">
              <a:solidFill>
                <a:srgbClr val="00FF9B"/>
              </a:solidFill>
              <a:latin typeface="微软雅黑" panose="020B0503020204020204" charset="-122"/>
              <a:ea typeface="微软雅黑" panose="020B0503020204020204" charset="-122"/>
              <a:cs typeface="OPPOSans Medium" pitchFamily="18" charset="-122"/>
            </a:endParaRPr>
          </a:p>
          <a:p>
            <a:pPr marL="571500" lvl="0" indent="-571500" defTabSz="1828800">
              <a:buFont typeface="Arial" panose="020B0604020202020204" pitchFamily="34" charset="0"/>
              <a:buChar char="•"/>
              <a:defRPr/>
            </a:pPr>
            <a:r>
              <a:rPr lang="en-GB" altLang="zh-CN" sz="2200">
                <a:solidFill>
                  <a:srgbClr val="00FF9B"/>
                </a:solidFill>
                <a:latin typeface="微软雅黑" panose="020B0503020204020204" charset="-122"/>
                <a:ea typeface="微软雅黑" panose="020B0503020204020204" charset="-122"/>
              </a:rPr>
              <a:t>Answer a call Business</a:t>
            </a:r>
            <a:endParaRPr kumimoji="0" lang="zh-CN" altLang="en-US" sz="220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OPPOSans-S" charset="-122"/>
            </a:endParaRPr>
          </a:p>
        </p:txBody>
      </p:sp>
      <p:sp>
        <p:nvSpPr>
          <p:cNvPr id="31" name="平行四边形 16"/>
          <p:cNvSpPr/>
          <p:nvPr/>
        </p:nvSpPr>
        <p:spPr>
          <a:xfrm>
            <a:off x="558165" y="4851400"/>
            <a:ext cx="2463800" cy="4597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99" y="0"/>
                </a:lnTo>
                <a:lnTo>
                  <a:pt x="21600" y="0"/>
                </a:lnTo>
                <a:lnTo>
                  <a:pt x="20601" y="21600"/>
                </a:lnTo>
                <a:close/>
              </a:path>
            </a:pathLst>
          </a:custGeom>
          <a:gradFill>
            <a:gsLst>
              <a:gs pos="0">
                <a:srgbClr val="007000"/>
              </a:gs>
              <a:gs pos="100000">
                <a:srgbClr val="220084"/>
              </a:gs>
            </a:gsLst>
            <a:lin ang="10800000"/>
          </a:gradFill>
          <a:ln w="12700">
            <a:miter lim="400000"/>
          </a:ln>
        </p:spPr>
        <p:txBody>
          <a:bodyPr lIns="22856" rIns="22856" anchor="ctr"/>
          <a:lstStyle/>
          <a:p>
            <a:pPr marL="0" marR="0" lvl="0" indent="0" algn="ctr" defTabSz="457200" rtl="0" eaLnBrk="1" fontAlgn="auto" latinLnBrk="0" hangingPunct="1">
              <a:lnSpc>
                <a:spcPct val="100000"/>
              </a:lnSpc>
              <a:spcBef>
                <a:spcPts val="0"/>
              </a:spcBef>
              <a:spcAft>
                <a:spcPts val="0"/>
              </a:spcAft>
              <a:buClrTx/>
              <a:buSzTx/>
              <a:buFontTx/>
              <a:buNone/>
              <a:defRPr>
                <a:solidFill>
                  <a:srgbClr val="FFFFFF"/>
                </a:solidFill>
              </a:defRPr>
            </a:pPr>
            <a:endParaRPr kumimoji="0" sz="9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2" name="文本框 31"/>
          <p:cNvSpPr txBox="1"/>
          <p:nvPr/>
        </p:nvSpPr>
        <p:spPr>
          <a:xfrm>
            <a:off x="943610" y="4879975"/>
            <a:ext cx="2080260" cy="472440"/>
          </a:xfrm>
          <a:prstGeom prst="rect">
            <a:avLst/>
          </a:prstGeom>
          <a:noFill/>
        </p:spPr>
        <p:txBody>
          <a:bodyPr wrap="square" rtlCol="0">
            <a:spAutoFit/>
          </a:bodyPr>
          <a:lstStyle/>
          <a:p>
            <a:r>
              <a:rPr lang="en-GB" altLang="zh-CN" sz="2500" b="1">
                <a:solidFill>
                  <a:schemeClr val="bg1"/>
                </a:solidFill>
                <a:latin typeface="微软雅黑" panose="020B0503020204020204" charset="-122"/>
                <a:ea typeface="微软雅黑" panose="020B0503020204020204" charset="-122"/>
              </a:rPr>
              <a:t>scenarios</a:t>
            </a:r>
            <a:endParaRPr lang="en-GB" altLang="zh-CN" sz="2500" b="1">
              <a:solidFill>
                <a:schemeClr val="bg1"/>
              </a:solidFill>
              <a:latin typeface="微软雅黑" panose="020B0503020204020204" charset="-122"/>
              <a:ea typeface="微软雅黑" panose="020B0503020204020204" charset="-122"/>
            </a:endParaRPr>
          </a:p>
        </p:txBody>
      </p:sp>
      <p:sp>
        <p:nvSpPr>
          <p:cNvPr id="9" name="文本框 8"/>
          <p:cNvSpPr txBox="1"/>
          <p:nvPr/>
        </p:nvSpPr>
        <p:spPr>
          <a:xfrm>
            <a:off x="13652500" y="-1370965"/>
            <a:ext cx="307340" cy="229870"/>
          </a:xfrm>
          <a:prstGeom prst="rect">
            <a:avLst/>
          </a:prstGeom>
          <a:noFill/>
        </p:spPr>
        <p:txBody>
          <a:bodyPr wrap="square" rtlCol="0">
            <a:spAutoFit/>
          </a:bodyPr>
          <a:lstStyle/>
          <a:p>
            <a:endParaRPr kumimoji="1" lang="zh-CN" altLang="en-US" sz="900">
              <a:latin typeface="微软雅黑" panose="020B0503020204020204" charset="-122"/>
              <a:ea typeface="微软雅黑" panose="020B0503020204020204" charset="-122"/>
            </a:endParaRPr>
          </a:p>
        </p:txBody>
      </p:sp>
    </p:spTree>
  </p:cSld>
  <p:clrMapOvr>
    <a:masterClrMapping/>
  </p:clrMapOvr>
  <p:transition spd="med"/>
  <p:timing>
    <p:tnLst>
      <p:par>
        <p:cTn id="1" dur="indefinite" restart="never" fill="hold"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35"/>
          <p:cNvSpPr txBox="1"/>
          <p:nvPr/>
        </p:nvSpPr>
        <p:spPr>
          <a:xfrm>
            <a:off x="675289" y="783897"/>
            <a:ext cx="7890080" cy="1101090"/>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altLang="zh-CN" b="1">
                <a:latin typeface="微软雅黑" panose="020B0503020204020204" charset="-122"/>
                <a:ea typeface="微软雅黑" panose="020B0503020204020204" charset="-122"/>
                <a:cs typeface="OPPOSans-J Heavy" pitchFamily="18" charset="-122"/>
                <a:sym typeface="+mn-ea"/>
              </a:rPr>
              <a:t>90Hz </a:t>
            </a:r>
            <a:r>
              <a:rPr lang="en-US" b="1">
                <a:latin typeface="微软雅黑" panose="020B0503020204020204" charset="-122"/>
                <a:ea typeface="微软雅黑" panose="020B0503020204020204" charset="-122"/>
                <a:cs typeface="OPPOSans-J Heavy" pitchFamily="18" charset="-122"/>
                <a:sym typeface="+mn-ea"/>
              </a:rPr>
              <a:t>H</a:t>
            </a:r>
            <a:r>
              <a:rPr altLang="zh-CN" b="1">
                <a:latin typeface="微软雅黑" panose="020B0503020204020204" charset="-122"/>
                <a:ea typeface="微软雅黑" panose="020B0503020204020204" charset="-122"/>
                <a:cs typeface="OPPOSans-J Heavy" pitchFamily="18" charset="-122"/>
                <a:sym typeface="+mn-ea"/>
              </a:rPr>
              <a:t>igh </a:t>
            </a:r>
            <a:r>
              <a:rPr lang="en-US" b="1">
                <a:latin typeface="微软雅黑" panose="020B0503020204020204" charset="-122"/>
                <a:ea typeface="微软雅黑" panose="020B0503020204020204" charset="-122"/>
                <a:cs typeface="OPPOSans-J Heavy" pitchFamily="18" charset="-122"/>
                <a:sym typeface="+mn-ea"/>
              </a:rPr>
              <a:t>refresh</a:t>
            </a:r>
            <a:r>
              <a:rPr altLang="zh-CN" b="1">
                <a:latin typeface="微软雅黑" panose="020B0503020204020204" charset="-122"/>
                <a:ea typeface="微软雅黑" panose="020B0503020204020204" charset="-122"/>
                <a:cs typeface="OPPOSans-J Heavy" pitchFamily="18" charset="-122"/>
                <a:sym typeface="+mn-ea"/>
              </a:rPr>
              <a:t> </a:t>
            </a:r>
            <a:endParaRPr altLang="zh-CN" b="1">
              <a:latin typeface="微软雅黑" panose="020B0503020204020204" charset="-122"/>
              <a:ea typeface="微软雅黑" panose="020B0503020204020204" charset="-122"/>
              <a:cs typeface="OPPOSans-J Heavy" pitchFamily="18" charset="-122"/>
              <a:sym typeface="+mn-ea"/>
            </a:endParaRPr>
          </a:p>
          <a:p>
            <a:pPr lvl="0" algn="l">
              <a:defRPr/>
            </a:pPr>
            <a:r>
              <a:rPr lang="en-US" b="1">
                <a:latin typeface="微软雅黑" panose="020B0503020204020204" charset="-122"/>
                <a:ea typeface="微软雅黑" panose="020B0503020204020204" charset="-122"/>
                <a:cs typeface="OPPOSans-J Heavy" pitchFamily="18" charset="-122"/>
                <a:sym typeface="+mn-ea"/>
              </a:rPr>
              <a:t>E</a:t>
            </a:r>
            <a:r>
              <a:rPr altLang="zh-CN" b="1">
                <a:latin typeface="微软雅黑" panose="020B0503020204020204" charset="-122"/>
                <a:ea typeface="微软雅黑" panose="020B0503020204020204" charset="-122"/>
                <a:cs typeface="OPPOSans-J Heavy" pitchFamily="18" charset="-122"/>
                <a:sym typeface="+mn-ea"/>
              </a:rPr>
              <a:t>ye protection screen</a:t>
            </a:r>
            <a:endParaRPr altLang="zh-CN" b="1">
              <a:latin typeface="微软雅黑" panose="020B0503020204020204" charset="-122"/>
              <a:ea typeface="微软雅黑" panose="020B0503020204020204" charset="-122"/>
              <a:cs typeface="OPPOSans-J Heavy" pitchFamily="18" charset="-122"/>
              <a:sym typeface="+mn-ea"/>
            </a:endParaRPr>
          </a:p>
        </p:txBody>
      </p:sp>
      <p:grpSp>
        <p:nvGrpSpPr>
          <p:cNvPr id="26" name="组合 25"/>
          <p:cNvGrpSpPr/>
          <p:nvPr/>
        </p:nvGrpSpPr>
        <p:grpSpPr>
          <a:xfrm>
            <a:off x="6573226" y="2836461"/>
            <a:ext cx="4737252" cy="3369605"/>
            <a:chOff x="13481539" y="5672768"/>
            <a:chExt cx="9475738" cy="6740087"/>
          </a:xfrm>
        </p:grpSpPr>
        <p:sp>
          <p:nvSpPr>
            <p:cNvPr id="28" name="剪去单角的矩形 27"/>
            <p:cNvSpPr/>
            <p:nvPr/>
          </p:nvSpPr>
          <p:spPr>
            <a:xfrm rot="10800000" flipH="1">
              <a:off x="13481539" y="5672768"/>
              <a:ext cx="9475738" cy="6740087"/>
            </a:xfrm>
            <a:prstGeom prst="snip1Rect">
              <a:avLst>
                <a:gd name="adj" fmla="val 25942"/>
              </a:avLst>
            </a:prstGeom>
            <a:gradFill flip="none" rotWithShape="1">
              <a:gsLst>
                <a:gs pos="0">
                  <a:srgbClr val="220084"/>
                </a:gs>
                <a:gs pos="100000">
                  <a:srgbClr val="007000"/>
                </a:gs>
              </a:gsLst>
              <a:lin ang="16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900" dirty="0">
                <a:latin typeface="微软雅黑" panose="020B0503020204020204" charset="-122"/>
                <a:ea typeface="微软雅黑" panose="020B0503020204020204" charset="-122"/>
              </a:endParaRPr>
            </a:p>
          </p:txBody>
        </p:sp>
        <p:sp>
          <p:nvSpPr>
            <p:cNvPr id="31" name="三角形 30"/>
            <p:cNvSpPr/>
            <p:nvPr/>
          </p:nvSpPr>
          <p:spPr>
            <a:xfrm rot="18906018">
              <a:off x="20354420" y="10359223"/>
              <a:ext cx="2476649" cy="1380916"/>
            </a:xfrm>
            <a:prstGeom prst="triangle">
              <a:avLst>
                <a:gd name="adj" fmla="val 39474"/>
              </a:avLst>
            </a:prstGeom>
            <a:solidFill>
              <a:srgbClr val="00A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900" dirty="0">
                <a:latin typeface="微软雅黑" panose="020B0503020204020204" charset="-122"/>
                <a:ea typeface="微软雅黑" panose="020B0503020204020204" charset="-122"/>
              </a:endParaRPr>
            </a:p>
          </p:txBody>
        </p:sp>
      </p:grpSp>
      <p:sp>
        <p:nvSpPr>
          <p:cNvPr id="32" name="文本框 31"/>
          <p:cNvSpPr txBox="1"/>
          <p:nvPr/>
        </p:nvSpPr>
        <p:spPr>
          <a:xfrm>
            <a:off x="7024370" y="3045460"/>
            <a:ext cx="4283710" cy="944880"/>
          </a:xfrm>
          <a:prstGeom prst="rect">
            <a:avLst/>
          </a:prstGeom>
          <a:noFill/>
        </p:spPr>
        <p:txBody>
          <a:bodyPr wrap="square" rtlCol="0">
            <a:spAutoFit/>
          </a:bodyPr>
          <a:lstStyle/>
          <a:p>
            <a:pPr lvl="0">
              <a:defRPr/>
            </a:pPr>
            <a:r>
              <a:rPr lang="en-US" altLang="zh-CN" sz="2800" b="1">
                <a:solidFill>
                  <a:srgbClr val="00FF9B"/>
                </a:solidFill>
                <a:latin typeface="微软雅黑" panose="020B0503020204020204" charset="-122"/>
                <a:ea typeface="微软雅黑" panose="020B0503020204020204" charset="-122"/>
                <a:cs typeface="OPPOSans-J Heavy" pitchFamily="18" charset="-122"/>
                <a:sym typeface="+mn-ea"/>
              </a:rPr>
              <a:t>Dual Punch-hole Display</a:t>
            </a:r>
            <a:endParaRPr lang="en-US" altLang="zh-CN" sz="2800" b="1" dirty="0">
              <a:solidFill>
                <a:srgbClr val="00FF9B"/>
              </a:solidFill>
              <a:latin typeface="微软雅黑" panose="020B0503020204020204" charset="-122"/>
              <a:ea typeface="微软雅黑" panose="020B0503020204020204" charset="-122"/>
              <a:cs typeface="OPPOSans-J Heavy" pitchFamily="18" charset="-122"/>
              <a:sym typeface="+mn-ea"/>
            </a:endParaRPr>
          </a:p>
        </p:txBody>
      </p:sp>
      <p:sp>
        <p:nvSpPr>
          <p:cNvPr id="33" name="文本框 32"/>
          <p:cNvSpPr txBox="1"/>
          <p:nvPr/>
        </p:nvSpPr>
        <p:spPr>
          <a:xfrm>
            <a:off x="7044879" y="4057751"/>
            <a:ext cx="1713947" cy="659130"/>
          </a:xfrm>
          <a:prstGeom prst="rect">
            <a:avLst/>
          </a:prstGeom>
          <a:noFill/>
          <a:ln>
            <a:noFill/>
          </a:ln>
        </p:spPr>
        <p:txBody>
          <a:bodyPr wrap="square" rtlCol="0">
            <a:spAutoFit/>
          </a:bodyPr>
          <a:lstStyle/>
          <a:p>
            <a:r>
              <a:rPr lang="en-GB" altLang="zh-CN" b="1">
                <a:solidFill>
                  <a:schemeClr val="bg1"/>
                </a:solidFill>
                <a:latin typeface="微软雅黑" panose="020B0503020204020204" charset="-122"/>
                <a:ea typeface="微软雅黑" panose="020B0503020204020204" charset="-122"/>
                <a:sym typeface="OPPOSans Medium"/>
              </a:rPr>
              <a:t>6.</a:t>
            </a:r>
            <a:r>
              <a:rPr lang="en-US" altLang="en-GB" b="1">
                <a:solidFill>
                  <a:schemeClr val="bg1"/>
                </a:solidFill>
                <a:latin typeface="微软雅黑" panose="020B0503020204020204" charset="-122"/>
                <a:ea typeface="微软雅黑" panose="020B0503020204020204" charset="-122"/>
                <a:sym typeface="OPPOSans Medium"/>
              </a:rPr>
              <a:t>43</a:t>
            </a:r>
            <a:r>
              <a:rPr lang="en-GB" altLang="zh-CN" b="1">
                <a:solidFill>
                  <a:schemeClr val="bg1"/>
                </a:solidFill>
                <a:latin typeface="微软雅黑" panose="020B0503020204020204" charset="-122"/>
                <a:ea typeface="微软雅黑" panose="020B0503020204020204" charset="-122"/>
                <a:sym typeface="OPPOSans Medium"/>
              </a:rPr>
              <a:t>-inch</a:t>
            </a:r>
            <a:r>
              <a:rPr lang="zh-CN" altLang="en-US" b="1">
                <a:solidFill>
                  <a:srgbClr val="FFFFFF"/>
                </a:solidFill>
                <a:latin typeface="微软雅黑" panose="020B0503020204020204" charset="-122"/>
                <a:ea typeface="微软雅黑" panose="020B0503020204020204" charset="-122"/>
                <a:sym typeface="OPPOSans Medium"/>
              </a:rPr>
              <a:t> </a:t>
            </a:r>
            <a:r>
              <a:rPr lang="en-US" altLang="zh-CN" b="1" err="1">
                <a:solidFill>
                  <a:schemeClr val="bg1"/>
                </a:solidFill>
                <a:latin typeface="微软雅黑" panose="020B0503020204020204" charset="-122"/>
                <a:ea typeface="微软雅黑" panose="020B0503020204020204" charset="-122"/>
                <a:sym typeface="+mn-ea"/>
              </a:rPr>
              <a:t>Amoled</a:t>
            </a:r>
            <a:endParaRPr lang="en-US" altLang="zh-CN" b="1" err="1">
              <a:solidFill>
                <a:schemeClr val="bg1"/>
              </a:solidFill>
              <a:latin typeface="微软雅黑" panose="020B0503020204020204" charset="-122"/>
              <a:ea typeface="微软雅黑" panose="020B0503020204020204" charset="-122"/>
              <a:sym typeface="+mn-ea"/>
            </a:endParaRPr>
          </a:p>
        </p:txBody>
      </p:sp>
      <p:sp>
        <p:nvSpPr>
          <p:cNvPr id="34" name="文本框 33"/>
          <p:cNvSpPr txBox="1"/>
          <p:nvPr/>
        </p:nvSpPr>
        <p:spPr>
          <a:xfrm>
            <a:off x="7044879" y="4991292"/>
            <a:ext cx="2069830" cy="384810"/>
          </a:xfrm>
          <a:prstGeom prst="rect">
            <a:avLst/>
          </a:prstGeom>
          <a:noFill/>
          <a:ln>
            <a:noFill/>
          </a:ln>
        </p:spPr>
        <p:txBody>
          <a:bodyPr wrap="square" rtlCol="0">
            <a:spAutoFit/>
          </a:bodyPr>
          <a:lstStyle/>
          <a:p>
            <a:r>
              <a:rPr lang="en-US" altLang="zh-CN" b="1" dirty="0">
                <a:solidFill>
                  <a:schemeClr val="bg1"/>
                </a:solidFill>
                <a:latin typeface="微软雅黑" panose="020B0503020204020204" charset="-122"/>
                <a:ea typeface="微软雅黑" panose="020B0503020204020204" charset="-122"/>
                <a:sym typeface="+mn-ea"/>
              </a:rPr>
              <a:t>Narrow border</a:t>
            </a:r>
            <a:endParaRPr lang="en-US" altLang="zh-CN" b="1" dirty="0">
              <a:solidFill>
                <a:schemeClr val="bg1"/>
              </a:solidFill>
              <a:latin typeface="微软雅黑" panose="020B0503020204020204" charset="-122"/>
              <a:ea typeface="微软雅黑" panose="020B0503020204020204" charset="-122"/>
              <a:sym typeface="+mn-ea"/>
            </a:endParaRPr>
          </a:p>
        </p:txBody>
      </p:sp>
      <p:sp>
        <p:nvSpPr>
          <p:cNvPr id="35" name="文本框 34"/>
          <p:cNvSpPr txBox="1"/>
          <p:nvPr/>
        </p:nvSpPr>
        <p:spPr>
          <a:xfrm>
            <a:off x="8952230" y="4057650"/>
            <a:ext cx="2389505" cy="659130"/>
          </a:xfrm>
          <a:prstGeom prst="rect">
            <a:avLst/>
          </a:prstGeom>
          <a:noFill/>
          <a:ln>
            <a:noFill/>
          </a:ln>
        </p:spPr>
        <p:txBody>
          <a:bodyPr wrap="square" rtlCol="0">
            <a:spAutoFit/>
          </a:bodyPr>
          <a:lstStyle/>
          <a:p>
            <a:r>
              <a:rPr lang="en-US" altLang="zh-CN" b="1">
                <a:solidFill>
                  <a:schemeClr val="bg1"/>
                </a:solidFill>
                <a:latin typeface="微软雅黑" panose="020B0503020204020204" charset="-122"/>
                <a:ea typeface="微软雅黑" panose="020B0503020204020204" charset="-122"/>
                <a:sym typeface="+mn-ea"/>
              </a:rPr>
              <a:t>Eye Care Display Certified by SGS</a:t>
            </a:r>
            <a:endParaRPr lang="en-US" altLang="zh-CN" b="1" dirty="0">
              <a:solidFill>
                <a:schemeClr val="bg1"/>
              </a:solidFill>
              <a:latin typeface="微软雅黑" panose="020B0503020204020204" charset="-122"/>
              <a:ea typeface="微软雅黑" panose="020B0503020204020204" charset="-122"/>
              <a:sym typeface="+mn-ea"/>
            </a:endParaRPr>
          </a:p>
        </p:txBody>
      </p:sp>
      <p:sp>
        <p:nvSpPr>
          <p:cNvPr id="36" name="文本框 35"/>
          <p:cNvSpPr txBox="1"/>
          <p:nvPr/>
        </p:nvSpPr>
        <p:spPr>
          <a:xfrm>
            <a:off x="8952230" y="4991100"/>
            <a:ext cx="2507615" cy="933450"/>
          </a:xfrm>
          <a:prstGeom prst="rect">
            <a:avLst/>
          </a:prstGeom>
          <a:noFill/>
          <a:ln>
            <a:noFill/>
          </a:ln>
        </p:spPr>
        <p:txBody>
          <a:bodyPr wrap="square" rtlCol="0">
            <a:spAutoFit/>
          </a:bodyPr>
          <a:lstStyle/>
          <a:p>
            <a:pPr>
              <a:defRPr sz="3200">
                <a:solidFill>
                  <a:srgbClr val="FFFFFF"/>
                </a:solidFill>
                <a:latin typeface="+mj-lt"/>
                <a:ea typeface="+mj-ea"/>
                <a:cs typeface="+mj-cs"/>
                <a:sym typeface="OPPOSans Medium"/>
              </a:defRPr>
            </a:pPr>
            <a:r>
              <a:rPr lang="en-US" altLang="zh-CN" sz="1800" b="1" dirty="0">
                <a:solidFill>
                  <a:schemeClr val="bg1"/>
                </a:solidFill>
                <a:latin typeface="微软雅黑" panose="020B0503020204020204" charset="-122"/>
                <a:ea typeface="微软雅黑" panose="020B0503020204020204" charset="-122"/>
                <a:cs typeface="+mn-cs"/>
                <a:sym typeface="+mn-ea"/>
              </a:rPr>
              <a:t>Corning Gorilla Glass GG3+ / AGC  DT-Star1</a:t>
            </a:r>
            <a:endParaRPr lang="en-US" altLang="zh-CN" sz="1800" b="1" dirty="0">
              <a:solidFill>
                <a:schemeClr val="bg1"/>
              </a:solidFill>
              <a:latin typeface="微软雅黑" panose="020B0503020204020204" charset="-122"/>
              <a:ea typeface="微软雅黑" panose="020B0503020204020204" charset="-122"/>
              <a:cs typeface="+mn-cs"/>
              <a:sym typeface="OPPOSans Medium"/>
            </a:endParaRPr>
          </a:p>
        </p:txBody>
      </p:sp>
      <p:pic>
        <p:nvPicPr>
          <p:cNvPr id="46" name="图片 45"/>
          <p:cNvPicPr>
            <a:picLocks noChangeAspect="1"/>
          </p:cNvPicPr>
          <p:nvPr/>
        </p:nvPicPr>
        <p:blipFill rotWithShape="1">
          <a:blip r:embed="rId1" cstate="screen"/>
          <a:srcRect/>
          <a:stretch>
            <a:fillRect/>
          </a:stretch>
        </p:blipFill>
        <p:spPr>
          <a:xfrm>
            <a:off x="749300" y="3442335"/>
            <a:ext cx="7094220" cy="2567940"/>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p:tgtEl>
                                          <p:spTgt spid="33"/>
                                        </p:tgtEl>
                                        <p:attrNameLst>
                                          <p:attrName>ppt_x</p:attrName>
                                        </p:attrNameLst>
                                      </p:cBhvr>
                                      <p:tavLst>
                                        <p:tav tm="0">
                                          <p:val>
                                            <p:strVal val="#ppt_x-#ppt_w*1.125000"/>
                                          </p:val>
                                        </p:tav>
                                        <p:tav tm="100000">
                                          <p:val>
                                            <p:strVal val="#ppt_x"/>
                                          </p:val>
                                        </p:tav>
                                      </p:tavLst>
                                    </p:anim>
                                    <p:animEffect transition="in" filter="wipe(right)">
                                      <p:cBhvr>
                                        <p:cTn id="20" dur="500"/>
                                        <p:tgtEl>
                                          <p:spTgt spid="33"/>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p:tgtEl>
                                          <p:spTgt spid="35"/>
                                        </p:tgtEl>
                                        <p:attrNameLst>
                                          <p:attrName>ppt_x</p:attrName>
                                        </p:attrNameLst>
                                      </p:cBhvr>
                                      <p:tavLst>
                                        <p:tav tm="0">
                                          <p:val>
                                            <p:strVal val="#ppt_x-#ppt_w*1.125000"/>
                                          </p:val>
                                        </p:tav>
                                        <p:tav tm="100000">
                                          <p:val>
                                            <p:strVal val="#ppt_x"/>
                                          </p:val>
                                        </p:tav>
                                      </p:tavLst>
                                    </p:anim>
                                    <p:animEffect transition="in" filter="wipe(right)">
                                      <p:cBhvr>
                                        <p:cTn id="25" dur="500"/>
                                        <p:tgtEl>
                                          <p:spTgt spid="35"/>
                                        </p:tgtEl>
                                      </p:cBhvr>
                                    </p:animEffect>
                                  </p:childTnLst>
                                </p:cTn>
                              </p:par>
                            </p:childTnLst>
                          </p:cTn>
                        </p:par>
                        <p:par>
                          <p:cTn id="26" fill="hold">
                            <p:stCondLst>
                              <p:cond delay="2000"/>
                            </p:stCondLst>
                            <p:childTnLst>
                              <p:par>
                                <p:cTn id="27" presetID="1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p:tgtEl>
                                          <p:spTgt spid="34"/>
                                        </p:tgtEl>
                                        <p:attrNameLst>
                                          <p:attrName>ppt_x</p:attrName>
                                        </p:attrNameLst>
                                      </p:cBhvr>
                                      <p:tavLst>
                                        <p:tav tm="0">
                                          <p:val>
                                            <p:strVal val="#ppt_x-#ppt_w*1.125000"/>
                                          </p:val>
                                        </p:tav>
                                        <p:tav tm="100000">
                                          <p:val>
                                            <p:strVal val="#ppt_x"/>
                                          </p:val>
                                        </p:tav>
                                      </p:tavLst>
                                    </p:anim>
                                    <p:animEffect transition="in" filter="wipe(right)">
                                      <p:cBhvr>
                                        <p:cTn id="30" dur="500"/>
                                        <p:tgtEl>
                                          <p:spTgt spid="34"/>
                                        </p:tgtEl>
                                      </p:cBhvr>
                                    </p:animEffect>
                                  </p:childTnLst>
                                </p:cTn>
                              </p:par>
                            </p:childTnLst>
                          </p:cTn>
                        </p:par>
                        <p:par>
                          <p:cTn id="31" fill="hold">
                            <p:stCondLst>
                              <p:cond delay="2500"/>
                            </p:stCondLst>
                            <p:childTnLst>
                              <p:par>
                                <p:cTn id="32" presetID="12" presetClass="entr" presetSubtype="8"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ppt_x</p:attrName>
                                        </p:attrNameLst>
                                      </p:cBhvr>
                                      <p:tavLst>
                                        <p:tav tm="0">
                                          <p:val>
                                            <p:strVal val="#ppt_x-#ppt_w*1.125000"/>
                                          </p:val>
                                        </p:tav>
                                        <p:tav tm="100000">
                                          <p:val>
                                            <p:strVal val="#ppt_x"/>
                                          </p:val>
                                        </p:tav>
                                      </p:tavLst>
                                    </p:anim>
                                    <p:animEffect transition="in" filter="wipe(righ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stretch>
            <a:fillRect/>
          </a:stretch>
        </p:blipFill>
        <p:spPr>
          <a:xfrm>
            <a:off x="1002578" y="4852930"/>
            <a:ext cx="923871" cy="923871"/>
          </a:xfrm>
          <a:prstGeom prst="rect">
            <a:avLst/>
          </a:prstGeom>
        </p:spPr>
      </p:pic>
      <p:sp>
        <p:nvSpPr>
          <p:cNvPr id="27" name="矩形 26"/>
          <p:cNvSpPr/>
          <p:nvPr/>
        </p:nvSpPr>
        <p:spPr>
          <a:xfrm>
            <a:off x="965218" y="505182"/>
            <a:ext cx="5798185" cy="808990"/>
          </a:xfrm>
          <a:prstGeom prst="rect">
            <a:avLst/>
          </a:prstGeom>
        </p:spPr>
        <p:txBody>
          <a:bodyPr wrap="none">
            <a:spAutoFit/>
          </a:bodyPr>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noFill/>
                </a:ln>
                <a:solidFill>
                  <a:srgbClr val="00FF9B"/>
                </a:solidFill>
                <a:effectLst/>
                <a:uLnTx/>
                <a:uFillTx/>
                <a:latin typeface="微软雅黑" panose="020B0503020204020204" charset="-122"/>
                <a:ea typeface="微软雅黑" panose="020B0503020204020204" charset="-122"/>
                <a:cs typeface="OPPOSans-S" charset="-122"/>
              </a:rPr>
              <a:t>50W</a:t>
            </a:r>
            <a:r>
              <a:rPr kumimoji="0" lang="en-US" altLang="zh-CN" sz="3600" b="0" i="0" u="none" strike="noStrike" kern="1200" cap="none" spc="0" normalizeH="0" baseline="0" noProof="0" dirty="0">
                <a:ln>
                  <a:noFill/>
                </a:ln>
                <a:solidFill>
                  <a:srgbClr val="00FF9B"/>
                </a:solidFill>
                <a:effectLst/>
                <a:uLnTx/>
                <a:uFillTx/>
                <a:latin typeface="微软雅黑" panose="020B0503020204020204" charset="-122"/>
                <a:ea typeface="微软雅黑" panose="020B0503020204020204" charset="-122"/>
                <a:cs typeface="OPPOSans-S" charset="-122"/>
              </a:rPr>
              <a:t> Super fast charging</a:t>
            </a:r>
            <a:endParaRPr kumimoji="0" lang="en-US" altLang="zh-CN" sz="3600" b="0" i="0" u="none" strike="noStrike" kern="1200" cap="none" spc="0" normalizeH="0" baseline="0" noProof="0" dirty="0">
              <a:ln>
                <a:noFill/>
              </a:ln>
              <a:solidFill>
                <a:srgbClr val="00FF9B"/>
              </a:solidFill>
              <a:effectLst/>
              <a:uLnTx/>
              <a:uFillTx/>
              <a:latin typeface="微软雅黑" panose="020B0503020204020204" charset="-122"/>
              <a:ea typeface="微软雅黑" panose="020B0503020204020204" charset="-122"/>
              <a:cs typeface="OPPOSans-S" charset="-122"/>
            </a:endParaRPr>
          </a:p>
        </p:txBody>
      </p:sp>
      <p:sp>
        <p:nvSpPr>
          <p:cNvPr id="35" name="平行四边形 16"/>
          <p:cNvSpPr/>
          <p:nvPr/>
        </p:nvSpPr>
        <p:spPr>
          <a:xfrm>
            <a:off x="985619" y="2239463"/>
            <a:ext cx="2484964" cy="4598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99" y="0"/>
                </a:lnTo>
                <a:lnTo>
                  <a:pt x="21600" y="0"/>
                </a:lnTo>
                <a:lnTo>
                  <a:pt x="20601" y="21600"/>
                </a:lnTo>
                <a:close/>
              </a:path>
            </a:pathLst>
          </a:custGeom>
          <a:gradFill>
            <a:gsLst>
              <a:gs pos="0">
                <a:srgbClr val="007000"/>
              </a:gs>
              <a:gs pos="100000">
                <a:srgbClr val="220084"/>
              </a:gs>
            </a:gsLst>
            <a:lin ang="10800000"/>
          </a:gradFill>
          <a:ln w="12700">
            <a:miter lim="400000"/>
          </a:ln>
        </p:spPr>
        <p:txBody>
          <a:bodyPr lIns="22856" rIns="22856" anchor="ctr"/>
          <a:p>
            <a:pPr marL="0" marR="0" lvl="0" indent="0" algn="ctr" defTabSz="457200" rtl="0" eaLnBrk="1" fontAlgn="auto" latinLnBrk="0" hangingPunct="1">
              <a:lnSpc>
                <a:spcPct val="100000"/>
              </a:lnSpc>
              <a:spcBef>
                <a:spcPts val="0"/>
              </a:spcBef>
              <a:spcAft>
                <a:spcPts val="0"/>
              </a:spcAft>
              <a:buClrTx/>
              <a:buSzTx/>
              <a:buFontTx/>
              <a:buNone/>
              <a:defRPr>
                <a:solidFill>
                  <a:srgbClr val="FFFFFF"/>
                </a:solidFill>
              </a:defRPr>
            </a:pPr>
            <a:endParaRPr kumimoji="0" sz="9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6" name="文本框 35"/>
          <p:cNvSpPr txBox="1"/>
          <p:nvPr/>
        </p:nvSpPr>
        <p:spPr>
          <a:xfrm>
            <a:off x="890369" y="2707367"/>
            <a:ext cx="5459221" cy="1005840"/>
          </a:xfrm>
          <a:prstGeom prst="rect">
            <a:avLst/>
          </a:prstGeom>
          <a:noFill/>
        </p:spPr>
        <p:txBody>
          <a:bodyPr wrap="square" rtlCol="0">
            <a:spAutoFit/>
          </a:bodyPr>
          <a:p>
            <a:pPr marL="0" marR="0" lvl="0" indent="0" algn="l" defTabSz="1828800" rtl="0" eaLnBrk="1" fontAlgn="auto" latinLnBrk="0" hangingPunct="1">
              <a:lnSpc>
                <a:spcPct val="15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rPr>
              <a:t>48</a:t>
            </a:r>
            <a:r>
              <a:rPr kumimoji="0" lang="zh-CN" altLang="en-US" sz="4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rPr>
              <a:t> </a:t>
            </a:r>
            <a:r>
              <a:rPr kumimoji="0" lang="en-US" altLang="zh-CN" sz="2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rPr>
              <a:t>mins to</a:t>
            </a:r>
            <a:r>
              <a:rPr kumimoji="0" lang="zh-CN" altLang="en-US" sz="2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rPr>
              <a:t> </a:t>
            </a:r>
            <a:r>
              <a:rPr kumimoji="0" lang="en-US" altLang="zh-CN" sz="2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rPr>
              <a:t>100%</a:t>
            </a:r>
            <a:endParaRPr kumimoji="0" lang="en-US" altLang="zh-CN" sz="2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 Medium" pitchFamily="18" charset="-122"/>
            </a:endParaRPr>
          </a:p>
        </p:txBody>
      </p:sp>
      <p:sp>
        <p:nvSpPr>
          <p:cNvPr id="37" name="文本框 36"/>
          <p:cNvSpPr txBox="1"/>
          <p:nvPr/>
        </p:nvSpPr>
        <p:spPr>
          <a:xfrm>
            <a:off x="1560466" y="2260496"/>
            <a:ext cx="1695854" cy="499110"/>
          </a:xfrm>
          <a:prstGeom prst="rect">
            <a:avLst/>
          </a:prstGeom>
          <a:noFill/>
        </p:spPr>
        <p:txBody>
          <a:bodyPr wrap="square" rtlCol="0">
            <a:spAutoFit/>
          </a:bodyPr>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1. Fast</a:t>
            </a:r>
            <a:endPar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8" name="平行四边形 16"/>
          <p:cNvSpPr/>
          <p:nvPr/>
        </p:nvSpPr>
        <p:spPr>
          <a:xfrm>
            <a:off x="985619" y="4218030"/>
            <a:ext cx="2484964" cy="4598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99" y="0"/>
                </a:lnTo>
                <a:lnTo>
                  <a:pt x="21600" y="0"/>
                </a:lnTo>
                <a:lnTo>
                  <a:pt x="20601" y="21600"/>
                </a:lnTo>
                <a:close/>
              </a:path>
            </a:pathLst>
          </a:custGeom>
          <a:gradFill>
            <a:gsLst>
              <a:gs pos="0">
                <a:srgbClr val="007000"/>
              </a:gs>
              <a:gs pos="100000">
                <a:srgbClr val="220084"/>
              </a:gs>
            </a:gsLst>
            <a:lin ang="10800000"/>
          </a:gradFill>
          <a:ln w="12700">
            <a:miter lim="400000"/>
          </a:ln>
        </p:spPr>
        <p:txBody>
          <a:bodyPr lIns="22856" rIns="22856" anchor="ctr"/>
          <a:p>
            <a:pPr marL="0" marR="0" lvl="0" indent="0" algn="ctr" defTabSz="457200" rtl="0" eaLnBrk="1" fontAlgn="auto" latinLnBrk="0" hangingPunct="1">
              <a:lnSpc>
                <a:spcPct val="100000"/>
              </a:lnSpc>
              <a:spcBef>
                <a:spcPts val="0"/>
              </a:spcBef>
              <a:spcAft>
                <a:spcPts val="0"/>
              </a:spcAft>
              <a:buClrTx/>
              <a:buSzTx/>
              <a:buFontTx/>
              <a:buNone/>
              <a:defRPr>
                <a:solidFill>
                  <a:srgbClr val="FFFFFF"/>
                </a:solidFill>
              </a:defRPr>
            </a:pPr>
            <a:endParaRPr kumimoji="0" sz="9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9" name="文本框 38"/>
          <p:cNvSpPr txBox="1"/>
          <p:nvPr/>
        </p:nvSpPr>
        <p:spPr>
          <a:xfrm>
            <a:off x="2012194" y="4805589"/>
            <a:ext cx="5459221" cy="1144905"/>
          </a:xfrm>
          <a:prstGeom prst="rect">
            <a:avLst/>
          </a:prstGeom>
          <a:noFill/>
        </p:spPr>
        <p:txBody>
          <a:bodyPr wrap="square" rtlCol="0">
            <a:spAutoFit/>
          </a:bodyPr>
          <a:p>
            <a:pPr defTabSz="1828165">
              <a:buFont typeface="Wingdings" panose="05000000000000000000" pitchFamily="2" charset="2"/>
              <a:defRPr sz="7000">
                <a:solidFill>
                  <a:srgbClr val="00FE9C"/>
                </a:solidFill>
                <a:latin typeface="OPPOSans-J Heavy"/>
                <a:ea typeface="OPPOSans-J Heavy"/>
                <a:cs typeface="OPPOSans-J Heavy"/>
                <a:sym typeface="OPPOSans-J Heavy"/>
              </a:defRPr>
            </a:pPr>
            <a:r>
              <a:rPr lang="en-GB" altLang="zh-CN" sz="1600">
                <a:solidFill>
                  <a:schemeClr val="bg1">
                    <a:lumMod val="10000"/>
                    <a:lumOff val="90000"/>
                  </a:schemeClr>
                </a:solidFill>
                <a:latin typeface="微软雅黑" panose="020B0503020204020204" charset="-122"/>
                <a:ea typeface="微软雅黑" panose="020B0503020204020204" charset="-122"/>
                <a:sym typeface="+mn-ea"/>
              </a:rPr>
              <a:t>The world's only "low voltage flash charge" technology</a:t>
            </a:r>
            <a:endParaRPr lang="en-GB" altLang="zh-CN" sz="1600">
              <a:solidFill>
                <a:schemeClr val="bg1">
                  <a:lumMod val="10000"/>
                  <a:lumOff val="90000"/>
                </a:schemeClr>
              </a:solidFill>
              <a:latin typeface="微软雅黑" panose="020B0503020204020204" charset="-122"/>
              <a:ea typeface="微软雅黑" panose="020B0503020204020204" charset="-122"/>
              <a:sym typeface="+mn-ea"/>
            </a:endParaRPr>
          </a:p>
          <a:p>
            <a:pPr defTabSz="1828165">
              <a:buFont typeface="Wingdings" panose="05000000000000000000" pitchFamily="2" charset="2"/>
              <a:defRPr sz="7000">
                <a:solidFill>
                  <a:srgbClr val="00FE9C"/>
                </a:solidFill>
                <a:latin typeface="OPPOSans-J Heavy"/>
                <a:ea typeface="OPPOSans-J Heavy"/>
                <a:cs typeface="OPPOSans-J Heavy"/>
                <a:sym typeface="OPPOSans-J Heavy"/>
              </a:defRPr>
            </a:pPr>
            <a:r>
              <a:rPr lang="en-GB" altLang="zh-CN" sz="1800">
                <a:solidFill>
                  <a:schemeClr val="bg1">
                    <a:lumMod val="10000"/>
                    <a:lumOff val="90000"/>
                  </a:schemeClr>
                </a:solidFill>
                <a:latin typeface="微软雅黑" panose="020B0503020204020204" charset="-122"/>
                <a:ea typeface="微软雅黑" panose="020B0503020204020204" charset="-122"/>
                <a:sym typeface="+mn-ea"/>
              </a:rPr>
              <a:t>TÜV Rhineland Safe Fast-Charge System Certification</a:t>
            </a:r>
            <a:endParaRPr kumimoji="0" lang="en-GB" altLang="zh-CN" sz="1800" b="1" i="0" u="none" strike="noStrike" kern="1200" cap="none" spc="0" normalizeH="0" baseline="0" noProof="0" dirty="0">
              <a:ln>
                <a:noFill/>
              </a:ln>
              <a:solidFill>
                <a:schemeClr val="bg1">
                  <a:lumMod val="10000"/>
                  <a:lumOff val="90000"/>
                </a:schemeClr>
              </a:solidFill>
              <a:effectLst/>
              <a:uLnTx/>
              <a:uFillTx/>
              <a:latin typeface="微软雅黑" panose="020B0503020204020204" charset="-122"/>
              <a:ea typeface="微软雅黑" panose="020B0503020204020204" charset="-122"/>
              <a:cs typeface="OPPOSans Medium" pitchFamily="18" charset="-122"/>
              <a:sym typeface="+mn-ea"/>
            </a:endParaRPr>
          </a:p>
        </p:txBody>
      </p:sp>
      <p:sp>
        <p:nvSpPr>
          <p:cNvPr id="40" name="文本框 39"/>
          <p:cNvSpPr txBox="1"/>
          <p:nvPr/>
        </p:nvSpPr>
        <p:spPr>
          <a:xfrm>
            <a:off x="1560466" y="4239063"/>
            <a:ext cx="1695854" cy="499110"/>
          </a:xfrm>
          <a:prstGeom prst="rect">
            <a:avLst/>
          </a:prstGeom>
          <a:noFill/>
        </p:spPr>
        <p:txBody>
          <a:bodyPr wrap="square" rtlCol="0">
            <a:spAutoFit/>
          </a:bodyPr>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2. Safety</a:t>
            </a:r>
            <a:endPar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 name="平行四边形 16"/>
          <p:cNvSpPr/>
          <p:nvPr/>
        </p:nvSpPr>
        <p:spPr>
          <a:xfrm>
            <a:off x="7000875" y="2237740"/>
            <a:ext cx="3132455" cy="4597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99" y="0"/>
                </a:lnTo>
                <a:lnTo>
                  <a:pt x="21600" y="0"/>
                </a:lnTo>
                <a:lnTo>
                  <a:pt x="20601" y="21600"/>
                </a:lnTo>
                <a:close/>
              </a:path>
            </a:pathLst>
          </a:custGeom>
          <a:gradFill>
            <a:gsLst>
              <a:gs pos="0">
                <a:srgbClr val="007000"/>
              </a:gs>
              <a:gs pos="100000">
                <a:srgbClr val="220084"/>
              </a:gs>
            </a:gsLst>
            <a:lin ang="10800000"/>
          </a:gradFill>
          <a:ln w="12700">
            <a:miter lim="400000"/>
          </a:ln>
        </p:spPr>
        <p:txBody>
          <a:bodyPr lIns="22856" rIns="22856" anchor="ctr"/>
          <a:p>
            <a:pPr marL="0" marR="0" lvl="0" indent="0" algn="ctr" defTabSz="457200" rtl="0" eaLnBrk="1" fontAlgn="auto" latinLnBrk="0" hangingPunct="1">
              <a:lnSpc>
                <a:spcPct val="100000"/>
              </a:lnSpc>
              <a:spcBef>
                <a:spcPts val="0"/>
              </a:spcBef>
              <a:spcAft>
                <a:spcPts val="0"/>
              </a:spcAft>
              <a:buClrTx/>
              <a:buSzTx/>
              <a:buFontTx/>
              <a:buNone/>
              <a:defRPr>
                <a:solidFill>
                  <a:srgbClr val="FFFFFF"/>
                </a:solidFill>
              </a:defRPr>
            </a:pPr>
            <a:endParaRPr kumimoji="0" sz="9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 name="文本框 4"/>
          <p:cNvSpPr txBox="1"/>
          <p:nvPr/>
        </p:nvSpPr>
        <p:spPr>
          <a:xfrm>
            <a:off x="7141210" y="2260600"/>
            <a:ext cx="3555365" cy="499110"/>
          </a:xfrm>
          <a:prstGeom prst="rect">
            <a:avLst/>
          </a:prstGeom>
          <a:noFill/>
        </p:spPr>
        <p:txBody>
          <a:bodyPr wrap="square" rtlCol="0">
            <a:spAutoFit/>
          </a:bodyPr>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3.Night charging</a:t>
            </a:r>
            <a:endParaRPr kumimoji="0" lang="en-US" altLang="zh-CN" sz="25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 name="文本框 5"/>
          <p:cNvSpPr txBox="1"/>
          <p:nvPr/>
        </p:nvSpPr>
        <p:spPr>
          <a:xfrm>
            <a:off x="6972935" y="2880360"/>
            <a:ext cx="4175760" cy="1188720"/>
          </a:xfrm>
          <a:prstGeom prst="rect">
            <a:avLst/>
          </a:prstGeom>
          <a:noFill/>
        </p:spPr>
        <p:txBody>
          <a:bodyPr wrap="square" rtlCol="0">
            <a:spAutoFit/>
          </a:bodyPr>
          <a:p>
            <a:pPr marL="0" marR="0" lvl="0" indent="0" algn="l" defTabSz="1828800" rtl="0" eaLnBrk="1" fontAlgn="auto" latinLnBrk="0" hangingPunct="1">
              <a:lnSpc>
                <a:spcPct val="150000"/>
              </a:lnSpc>
              <a:spcBef>
                <a:spcPts val="0"/>
              </a:spcBef>
              <a:spcAft>
                <a:spcPts val="0"/>
              </a:spcAft>
              <a:buClrTx/>
              <a:buSzTx/>
              <a:buFontTx/>
              <a:buNone/>
              <a:defRPr/>
            </a:pPr>
            <a:r>
              <a:rPr sz="1600">
                <a:solidFill>
                  <a:srgbClr val="FFFFFF"/>
                </a:solidFill>
                <a:latin typeface="微软雅黑" panose="020B0503020204020204" charset="-122"/>
                <a:ea typeface="微软雅黑" panose="020B0503020204020204" charset="-122"/>
                <a:sym typeface="+mn-ea"/>
              </a:rPr>
              <a:t>Learn your habits intelligently, just fill up just before you wake up, and never worry about overcharging</a:t>
            </a:r>
            <a:endParaRPr lang="en-US" sz="1600">
              <a:solidFill>
                <a:srgbClr val="FFFFFF"/>
              </a:solidFill>
              <a:latin typeface="微软雅黑" panose="020B0503020204020204" charset="-122"/>
              <a:ea typeface="微软雅黑" panose="020B0503020204020204" charset="-122"/>
              <a:sym typeface="+mn-ea"/>
            </a:endParaRPr>
          </a:p>
        </p:txBody>
      </p:sp>
      <p:sp>
        <p:nvSpPr>
          <p:cNvPr id="7" name="文本框 6"/>
          <p:cNvSpPr txBox="1"/>
          <p:nvPr/>
        </p:nvSpPr>
        <p:spPr>
          <a:xfrm>
            <a:off x="7821930" y="6367780"/>
            <a:ext cx="4370070" cy="49022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sz="1600" b="0" i="0" u="none" strike="noStrike" cap="none" spc="0" normalizeH="0" baseline="0">
                <a:ln>
                  <a:noFill/>
                </a:ln>
                <a:solidFill>
                  <a:srgbClr val="FFFFFF"/>
                </a:solidFill>
                <a:effectLst/>
                <a:uFillTx/>
                <a:latin typeface="+mn-lt"/>
                <a:ea typeface="+mn-ea"/>
                <a:cs typeface="+mn-cs"/>
                <a:sym typeface="Calibri" panose="020F0502020204030204"/>
              </a:rPr>
              <a:t>*Night charging p</a:t>
            </a:r>
            <a:r>
              <a:rPr kumimoji="0" lang="en-US" altLang="zh-CN" sz="1600" b="0" i="0" u="none" strike="noStrike" cap="none" spc="0" normalizeH="0" baseline="0">
                <a:ln>
                  <a:noFill/>
                </a:ln>
                <a:solidFill>
                  <a:srgbClr val="FFFFFF"/>
                </a:solidFill>
                <a:effectLst/>
                <a:uFillTx/>
                <a:latin typeface="+mn-lt"/>
                <a:ea typeface="宋体" panose="02010600030101010101" pitchFamily="2" charset="-122"/>
                <a:cs typeface="+mn-cs"/>
                <a:sym typeface="Calibri" panose="020F0502020204030204"/>
              </a:rPr>
              <a:t>ath: </a:t>
            </a:r>
            <a:r>
              <a:rPr kumimoji="0" lang="en-US" altLang="zh-CN" sz="1600" b="0" i="0" u="none" strike="noStrike" cap="none" spc="0" normalizeH="0" baseline="0">
                <a:ln>
                  <a:noFill/>
                </a:ln>
                <a:solidFill>
                  <a:srgbClr val="FFFFFF"/>
                </a:solidFill>
                <a:effectLst/>
                <a:uFillTx/>
                <a:latin typeface="+mn-lt"/>
                <a:ea typeface="+mn-ea"/>
                <a:cs typeface="+mn-cs"/>
                <a:sym typeface="Calibri" panose="020F0502020204030204"/>
              </a:rPr>
              <a:t>Battert-</a:t>
            </a:r>
            <a:r>
              <a:rPr kumimoji="0" lang="en-US" altLang="zh-CN" sz="1600" b="0" i="0" u="none" strike="noStrike" cap="none" spc="0" normalizeH="0" baseline="0">
                <a:ln>
                  <a:noFill/>
                </a:ln>
                <a:solidFill>
                  <a:srgbClr val="FFFFFF"/>
                </a:solidFill>
                <a:effectLst/>
                <a:uFillTx/>
                <a:latin typeface="+mn-lt"/>
                <a:ea typeface="宋体" panose="02010600030101010101" pitchFamily="2" charset="-122"/>
                <a:cs typeface="+mn-cs"/>
                <a:sym typeface="Calibri" panose="020F0502020204030204"/>
              </a:rPr>
              <a:t>More battery settings-Optimised night charging</a:t>
            </a:r>
            <a:endParaRPr kumimoji="0" lang="zh-CN" altLang="en-US" sz="1600" b="0" i="0" u="none" strike="noStrike" cap="none" spc="0" normalizeH="0" baseline="0">
              <a:ln>
                <a:noFill/>
              </a:ln>
              <a:solidFill>
                <a:srgbClr val="FFFFFF"/>
              </a:solidFill>
              <a:effectLst/>
              <a:uFillTx/>
              <a:latin typeface="+mn-lt"/>
              <a:ea typeface="宋体" panose="02010600030101010101" pitchFamily="2" charset="-122"/>
              <a:cs typeface="+mn-cs"/>
              <a:sym typeface="Calibri" panose="020F0502020204030204"/>
            </a:endParaRPr>
          </a:p>
        </p:txBody>
      </p:sp>
    </p:spTree>
  </p:cSld>
  <p:clrMapOvr>
    <a:masterClrMapping/>
  </p:clrMapOvr>
  <p:transition spd="med"/>
  <p:timing>
    <p:tnLst>
      <p:par>
        <p:cTn id="1" dur="indefinite" restart="never" fill="hold"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文本框 1"/>
          <p:cNvSpPr txBox="1"/>
          <p:nvPr/>
        </p:nvSpPr>
        <p:spPr>
          <a:xfrm>
            <a:off x="5149850" y="1565275"/>
            <a:ext cx="2637790" cy="66865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chemeClr val="bg1"/>
                </a:solidFill>
                <a:latin typeface="微软雅黑" panose="020B0503020204020204" charset="-122"/>
                <a:ea typeface="微软雅黑" panose="020B0503020204020204" charset="-122"/>
              </a:rPr>
              <a:t>3.1 Dual-view Video</a:t>
            </a:r>
            <a:endParaRPr lang="en-US" altLang="zh-CN" sz="1400" dirty="0" smtClean="0">
              <a:solidFill>
                <a:schemeClr val="bg1"/>
              </a:solidFill>
              <a:latin typeface="微软雅黑" panose="020B0503020204020204" charset="-122"/>
              <a:ea typeface="微软雅黑" panose="020B0503020204020204" charset="-122"/>
            </a:endParaRPr>
          </a:p>
          <a:p>
            <a:pPr algn="l"/>
            <a:r>
              <a:rPr lang="en-US" altLang="zh-CN" sz="1400" dirty="0" smtClean="0">
                <a:solidFill>
                  <a:schemeClr val="bg1"/>
                </a:solidFill>
                <a:latin typeface="微软雅黑" panose="020B0503020204020204" charset="-122"/>
                <a:ea typeface="微软雅黑" panose="020B0503020204020204" charset="-122"/>
              </a:rPr>
              <a:t>3.2 </a:t>
            </a:r>
            <a:r>
              <a:rPr lang="en-US" sz="1400" dirty="0" smtClean="0">
                <a:solidFill>
                  <a:schemeClr val="bg1"/>
                </a:solidFill>
                <a:sym typeface="+mn-ea"/>
              </a:rPr>
              <a:t>AI mixed portrait</a:t>
            </a:r>
            <a:endParaRPr lang="en-US" sz="1400" dirty="0" smtClean="0">
              <a:solidFill>
                <a:schemeClr val="bg1"/>
              </a:solidFill>
              <a:latin typeface="微软雅黑" panose="020B0503020204020204" charset="-122"/>
              <a:ea typeface="微软雅黑" panose="020B0503020204020204" charset="-122"/>
              <a:sym typeface="+mn-ea"/>
            </a:endParaRPr>
          </a:p>
        </p:txBody>
      </p:sp>
      <p:sp>
        <p:nvSpPr>
          <p:cNvPr id="2"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smtClean="0">
                <a:solidFill>
                  <a:srgbClr val="FFFFFF"/>
                </a:solidFill>
                <a:latin typeface="微软雅黑" panose="020B0503020204020204" charset="-122"/>
                <a:ea typeface="微软雅黑" panose="020B0503020204020204" charset="-122"/>
              </a:rPr>
              <a:t>Content</a:t>
            </a:r>
            <a:endParaRPr lang="en-US" altLang="zh-CN" dirty="0" smtClean="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3" name="组合 2"/>
          <p:cNvGrpSpPr/>
          <p:nvPr/>
        </p:nvGrpSpPr>
        <p:grpSpPr>
          <a:xfrm>
            <a:off x="1658620" y="2904490"/>
            <a:ext cx="9150350" cy="1826260"/>
            <a:chOff x="2612" y="4574"/>
            <a:chExt cx="14410" cy="2876"/>
          </a:xfrm>
        </p:grpSpPr>
        <p:sp>
          <p:nvSpPr>
            <p:cNvPr id="9" name="流程图: 联系 8"/>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a:solidFill>
                    <a:srgbClr val="FFFFFF"/>
                  </a:solidFill>
                  <a:latin typeface="微软雅黑" panose="020B0503020204020204" charset="-122"/>
                  <a:ea typeface="微软雅黑" panose="020B0503020204020204" charset="-122"/>
                </a:rPr>
                <a:t>Basic Parameter</a:t>
              </a:r>
              <a:endParaRPr lang="zh-CN" altLang="en-US" sz="1600" dirty="0">
                <a:solidFill>
                  <a:srgbClr val="FFFFFF"/>
                </a:solidFill>
                <a:latin typeface="微软雅黑" panose="020B0503020204020204" charset="-122"/>
                <a:ea typeface="微软雅黑" panose="020B0503020204020204" charset="-122"/>
              </a:endParaRPr>
            </a:p>
          </p:txBody>
        </p:sp>
        <p:sp>
          <p:nvSpPr>
            <p:cNvPr id="5" name="流程图: 联系 4"/>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smtClean="0">
                  <a:solidFill>
                    <a:srgbClr val="FFFFFF"/>
                  </a:solidFill>
                  <a:latin typeface="微软雅黑" panose="020B0503020204020204" charset="-122"/>
                  <a:ea typeface="微软雅黑" panose="020B0503020204020204" charset="-122"/>
                </a:rPr>
                <a:t>Core Selling Points</a:t>
              </a:r>
              <a:endParaRPr lang="zh-CN" altLang="en-US" sz="1600" dirty="0" smtClean="0">
                <a:solidFill>
                  <a:srgbClr val="FFFFFF"/>
                </a:solidFill>
                <a:latin typeface="微软雅黑" panose="020B0503020204020204" charset="-122"/>
                <a:ea typeface="微软雅黑" panose="020B0503020204020204" charset="-122"/>
              </a:endParaRPr>
            </a:p>
          </p:txBody>
        </p:sp>
        <p:sp>
          <p:nvSpPr>
            <p:cNvPr id="6" name="流程图: 联系 5"/>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smtClean="0">
                  <a:solidFill>
                    <a:srgbClr val="FFFFFF"/>
                  </a:solidFill>
                  <a:latin typeface="微软雅黑" panose="020B0503020204020204" charset="-122"/>
                  <a:ea typeface="微软雅黑" panose="020B0503020204020204" charset="-122"/>
                </a:rPr>
                <a:t>ColorOS</a:t>
              </a:r>
              <a:endParaRPr lang="en-US" dirty="0" smtClean="0">
                <a:solidFill>
                  <a:srgbClr val="FFFFFF"/>
                </a:solidFill>
                <a:latin typeface="微软雅黑" panose="020B0503020204020204" charset="-122"/>
                <a:ea typeface="微软雅黑" panose="020B0503020204020204" charset="-122"/>
              </a:endParaRPr>
            </a:p>
          </p:txBody>
        </p:sp>
        <p:sp>
          <p:nvSpPr>
            <p:cNvPr id="7" name="流程图: 联系 6"/>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dirty="0" smtClean="0">
                  <a:solidFill>
                    <a:srgbClr val="FFFFFF"/>
                  </a:solidFill>
                  <a:latin typeface="微软雅黑" panose="020B0503020204020204" charset="-122"/>
                  <a:ea typeface="微软雅黑" panose="020B0503020204020204" charset="-122"/>
                </a:rPr>
                <a:t>Maintenance Precautions</a:t>
              </a:r>
              <a:endParaRPr lang="zh-CN" altLang="en-US" sz="1400" dirty="0" smtClean="0">
                <a:solidFill>
                  <a:srgbClr val="FFFFFF"/>
                </a:solidFill>
                <a:latin typeface="微软雅黑" panose="020B0503020204020204" charset="-122"/>
                <a:ea typeface="微软雅黑" panose="020B0503020204020204" charset="-122"/>
              </a:endParaRPr>
            </a:p>
          </p:txBody>
        </p:sp>
        <p:sp>
          <p:nvSpPr>
            <p:cNvPr id="8" name="流程图: 联系 7"/>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dirty="0" smtClean="0">
                  <a:solidFill>
                    <a:srgbClr val="FFFFFF"/>
                  </a:solidFill>
                  <a:latin typeface="微软雅黑" panose="020B0503020204020204" charset="-122"/>
                  <a:ea typeface="微软雅黑" panose="020B0503020204020204" charset="-122"/>
                </a:rPr>
                <a:t>FAQ</a:t>
              </a:r>
              <a:endParaRPr lang="en-US" altLang="zh-CN" sz="1600" dirty="0" smtClean="0">
                <a:solidFill>
                  <a:srgbClr val="FFFFFF"/>
                </a:solidFill>
                <a:latin typeface="微软雅黑" panose="020B0503020204020204" charset="-122"/>
                <a:ea typeface="微软雅黑" panose="020B0503020204020204" charset="-122"/>
              </a:endParaRPr>
            </a:p>
          </p:txBody>
        </p:sp>
      </p:grpSp>
      <p:grpSp>
        <p:nvGrpSpPr>
          <p:cNvPr id="10" name="成组"/>
          <p:cNvGrpSpPr/>
          <p:nvPr/>
        </p:nvGrpSpPr>
        <p:grpSpPr>
          <a:xfrm>
            <a:off x="721367" y="1292860"/>
            <a:ext cx="3510915" cy="1620520"/>
            <a:chOff x="263870" y="638093"/>
            <a:chExt cx="1823782" cy="1603692"/>
          </a:xfrm>
        </p:grpSpPr>
        <p:sp>
          <p:nvSpPr>
            <p:cNvPr id="11"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2"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2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endParaRPr lang="en-US" altLang="zh-CN" sz="1400" dirty="0">
                <a:solidFill>
                  <a:srgbClr val="FFFFFF"/>
                </a:solidFill>
                <a:sym typeface="+mn-ea"/>
              </a:endParaRPr>
            </a:p>
            <a:p>
              <a:pPr algn="l"/>
              <a:r>
                <a:rPr lang="en-US" altLang="zh-CN" sz="1400" dirty="0">
                  <a:solidFill>
                    <a:srgbClr val="FFFFFF"/>
                  </a:solidFill>
                  <a:sym typeface="+mn-ea"/>
                </a:rPr>
                <a:t>1.3 Frequently used parameters</a:t>
              </a:r>
              <a:endParaRPr lang="en-US" altLang="zh-CN" sz="1400" dirty="0" smtClean="0">
                <a:solidFill>
                  <a:srgbClr val="FFFFFF"/>
                </a:solidFill>
                <a:latin typeface="微软雅黑" panose="020B0503020204020204" charset="-122"/>
                <a:ea typeface="微软雅黑" panose="020B0503020204020204" charset="-122"/>
                <a:sym typeface="+mn-ea"/>
              </a:endParaRPr>
            </a:p>
          </p:txBody>
        </p:sp>
      </p:grpSp>
      <p:sp>
        <p:nvSpPr>
          <p:cNvPr id="20" name="线条"/>
          <p:cNvSpPr/>
          <p:nvPr/>
        </p:nvSpPr>
        <p:spPr>
          <a:xfrm flipV="1">
            <a:off x="6194580" y="2314852"/>
            <a:ext cx="2" cy="625833"/>
          </a:xfrm>
          <a:prstGeom prst="line">
            <a:avLst/>
          </a:prstGeom>
          <a:noFill/>
          <a:ln w="9525" cap="flat">
            <a:solidFill>
              <a:srgbClr val="FFFFFF"/>
            </a:solidFill>
            <a:prstDash val="solid"/>
            <a:miter lim="400000"/>
          </a:ln>
          <a:effectLst/>
        </p:spPr>
        <p:txBody>
          <a:bodyPr wrap="square" lIns="25400" tIns="25400" rIns="25400" bIns="25400" numCol="1" anchor="ctr">
            <a:noAutofit/>
          </a:bodyPr>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 name="文本框 1"/>
          <p:cNvSpPr txBox="1"/>
          <p:nvPr/>
        </p:nvSpPr>
        <p:spPr>
          <a:xfrm>
            <a:off x="3571875" y="5142865"/>
            <a:ext cx="3510915" cy="101346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2.1 Fashion design </a:t>
            </a:r>
            <a:endParaRPr lang="en-US" altLang="zh-CN" sz="1400" dirty="0">
              <a:solidFill>
                <a:srgbClr val="FFFFFF"/>
              </a:solidFill>
              <a:sym typeface="+mn-ea"/>
            </a:endParaRPr>
          </a:p>
          <a:p>
            <a:pPr algn="l"/>
            <a:r>
              <a:rPr lang="en-US" altLang="zh-CN" sz="1400" dirty="0">
                <a:solidFill>
                  <a:srgbClr val="FFFFFF"/>
                </a:solidFill>
                <a:sym typeface="+mn-ea"/>
              </a:rPr>
              <a:t>2.2 AON smart sensor</a:t>
            </a:r>
            <a:endParaRPr lang="en-US" altLang="zh-CN" sz="1400" dirty="0">
              <a:solidFill>
                <a:srgbClr val="FFFFFF"/>
              </a:solidFill>
              <a:sym typeface="+mn-ea"/>
            </a:endParaRPr>
          </a:p>
          <a:p>
            <a:pPr algn="l"/>
            <a:r>
              <a:rPr lang="en-US" altLang="zh-CN" sz="1400" dirty="0">
                <a:solidFill>
                  <a:srgbClr val="FFFFFF"/>
                </a:solidFill>
                <a:sym typeface="+mn-ea"/>
              </a:rPr>
              <a:t>2.3 High brush screen</a:t>
            </a:r>
            <a:endParaRPr lang="en-US" altLang="zh-CN" sz="1400" dirty="0">
              <a:solidFill>
                <a:srgbClr val="FFFFFF"/>
              </a:solidFill>
              <a:sym typeface="+mn-ea"/>
            </a:endParaRPr>
          </a:p>
          <a:p>
            <a:pPr algn="l"/>
            <a:r>
              <a:rPr lang="en-US" altLang="zh-CN" sz="1400" dirty="0" smtClean="0">
                <a:solidFill>
                  <a:srgbClr val="FFFFFF"/>
                </a:solidFill>
                <a:latin typeface="微软雅黑" panose="020B0503020204020204" charset="-122"/>
                <a:ea typeface="微软雅黑" panose="020B0503020204020204" charset="-122"/>
                <a:sym typeface="+mn-ea"/>
              </a:rPr>
              <a:t>2.4 Super fast charging</a:t>
            </a:r>
            <a:endParaRPr lang="en-US" altLang="zh-CN" sz="1400" dirty="0" smtClean="0">
              <a:solidFill>
                <a:srgbClr val="FFFFFF"/>
              </a:solidFill>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3" name="组合 40"/>
          <p:cNvGrpSpPr/>
          <p:nvPr/>
        </p:nvGrpSpPr>
        <p:grpSpPr>
          <a:xfrm>
            <a:off x="0" y="1116306"/>
            <a:ext cx="12192000" cy="1812205"/>
            <a:chOff x="0" y="0"/>
            <a:chExt cx="12192000" cy="1812203"/>
          </a:xfrm>
        </p:grpSpPr>
        <p:sp>
          <p:nvSpPr>
            <p:cNvPr id="1549" name="矩形 41"/>
            <p:cNvSpPr/>
            <p:nvPr/>
          </p:nvSpPr>
          <p:spPr>
            <a:xfrm>
              <a:off x="0" y="0"/>
              <a:ext cx="12192000" cy="1759032"/>
            </a:xfrm>
            <a:prstGeom prst="rect">
              <a:avLst/>
            </a:prstGeom>
            <a:solidFill>
              <a:srgbClr val="000000"/>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defRPr>
                  <a:solidFill>
                    <a:srgbClr val="FFFFFF"/>
                  </a:solidFill>
                </a:defRPr>
              </a:pPr>
              <a:endParaRPr kumimoji="0" sz="18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等线" panose="02010600030101010101" charset="-122"/>
              </a:endParaRPr>
            </a:p>
          </p:txBody>
        </p:sp>
        <p:sp>
          <p:nvSpPr>
            <p:cNvPr id="1550" name="文本框 44"/>
            <p:cNvSpPr txBox="1"/>
            <p:nvPr/>
          </p:nvSpPr>
          <p:spPr>
            <a:xfrm>
              <a:off x="594614" y="698414"/>
              <a:ext cx="8124165" cy="1113789"/>
            </a:xfrm>
            <a:prstGeom prst="rect">
              <a:avLst/>
            </a:prstGeom>
            <a:noFill/>
            <a:ln w="12700" cap="flat">
              <a:noFill/>
              <a:miter lim="400000"/>
            </a:ln>
            <a:effectLst/>
          </p:spPr>
          <p:txBody>
            <a:bodyPr wrap="square" lIns="45719" tIns="45719" rIns="45719" bIns="45719" numCol="1" anchor="t">
              <a:spAutoFit/>
            </a:bodyPr>
            <a:lstStyle/>
            <a:p>
              <a:pPr marL="0" marR="0" lvl="0" indent="0" algn="l" defTabSz="914400" rtl="0" eaLnBrk="1" fontAlgn="auto" latinLnBrk="0" hangingPunct="0">
                <a:lnSpc>
                  <a:spcPct val="120000"/>
                </a:lnSpc>
                <a:spcBef>
                  <a:spcPts val="0"/>
                </a:spcBef>
                <a:spcAft>
                  <a:spcPts val="0"/>
                </a:spcAft>
                <a:buClrTx/>
                <a:buSzTx/>
                <a:buFontTx/>
                <a:buNone/>
                <a:defRPr sz="1400">
                  <a:solidFill>
                    <a:srgbClr val="FFFFFF"/>
                  </a:solidFill>
                  <a:latin typeface="OPPOSans-M"/>
                  <a:ea typeface="OPPOSans-M"/>
                  <a:cs typeface="OPPOSans-M"/>
                  <a:sym typeface="OPPOSans-M"/>
                </a:defRPr>
              </a:pPr>
              <a:r>
                <a:rPr kumimoji="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rPr>
                <a:t>1. The scenes taken by the front and rear cameras can be recorded at the same time, and support three combined modes, giving you more choices.</a:t>
              </a:r>
              <a:endParaRPr kumimoji="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endParaRPr>
            </a:p>
            <a:p>
              <a:pPr marL="0" marR="0" lvl="0" indent="0" algn="l" defTabSz="914400" rtl="0" eaLnBrk="1" fontAlgn="auto" latinLnBrk="0" hangingPunct="0">
                <a:lnSpc>
                  <a:spcPct val="120000"/>
                </a:lnSpc>
                <a:spcBef>
                  <a:spcPts val="0"/>
                </a:spcBef>
                <a:spcAft>
                  <a:spcPts val="0"/>
                </a:spcAft>
                <a:buClrTx/>
                <a:buSzTx/>
                <a:buFontTx/>
                <a:buNone/>
                <a:defRPr sz="1400">
                  <a:solidFill>
                    <a:srgbClr val="FFFFFF"/>
                  </a:solidFill>
                  <a:latin typeface="OPPOSans-M"/>
                  <a:ea typeface="OPPOSans-M"/>
                  <a:cs typeface="OPPOSans-M"/>
                  <a:sym typeface="OPPOSans-M"/>
                </a:defRPr>
              </a:pPr>
              <a:r>
                <a:rPr kumimoji="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rPr>
                <a:t>2. On the basis of the function, it also su</a:t>
              </a:r>
              <a:r>
                <a:rPr kumimoji="0" lang="en-US"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rPr>
                <a:t>pport</a:t>
              </a:r>
              <a:r>
                <a:rPr kumimoji="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rPr>
                <a:t> the front custom beauty and rear zoom. The video effect is better.</a:t>
              </a:r>
              <a:endParaRPr kumimoji="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endParaRPr>
            </a:p>
          </p:txBody>
        </p:sp>
        <p:sp>
          <p:nvSpPr>
            <p:cNvPr id="1551" name="矩形 45"/>
            <p:cNvSpPr/>
            <p:nvPr/>
          </p:nvSpPr>
          <p:spPr>
            <a:xfrm rot="10800000" flipH="1">
              <a:off x="634608" y="581282"/>
              <a:ext cx="2098163" cy="45720"/>
            </a:xfrm>
            <a:prstGeom prst="rect">
              <a:avLst/>
            </a:prstGeom>
            <a:gradFill flip="none" rotWithShape="1">
              <a:gsLst>
                <a:gs pos="27000">
                  <a:srgbClr val="000000">
                    <a:alpha val="0"/>
                  </a:srgbClr>
                </a:gs>
                <a:gs pos="100000">
                  <a:srgbClr val="FFFFFF"/>
                </a:gs>
              </a:gsLst>
              <a:lin ang="10800000" scaled="0"/>
            </a:gra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defRPr>
                  <a:solidFill>
                    <a:srgbClr val="FFFFFF"/>
                  </a:solidFill>
                </a:defRPr>
              </a:pPr>
              <a:endParaRPr kumimoji="0" sz="18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等线" panose="02010600030101010101" charset="-122"/>
              </a:endParaRPr>
            </a:p>
          </p:txBody>
        </p:sp>
        <p:sp>
          <p:nvSpPr>
            <p:cNvPr id="1552" name="文本框 46"/>
            <p:cNvSpPr txBox="1"/>
            <p:nvPr/>
          </p:nvSpPr>
          <p:spPr>
            <a:xfrm>
              <a:off x="595686" y="53207"/>
              <a:ext cx="2232660" cy="608329"/>
            </a:xfrm>
            <a:prstGeom prst="rect">
              <a:avLst/>
            </a:prstGeom>
            <a:noFill/>
            <a:ln w="12700" cap="flat">
              <a:noFill/>
              <a:miter lim="400000"/>
            </a:ln>
            <a:effectLst/>
          </p:spPr>
          <p:txBody>
            <a:bodyPr wrap="none" lIns="45719" tIns="45719" rIns="45719" bIns="45719" numCol="1" anchor="t">
              <a:spAutoFit/>
            </a:bodyPr>
            <a:lstStyle>
              <a:lvl1pPr>
                <a:lnSpc>
                  <a:spcPct val="200000"/>
                </a:lnSpc>
                <a:defRPr sz="1700">
                  <a:solidFill>
                    <a:srgbClr val="FFFFFF"/>
                  </a:solidFill>
                  <a:latin typeface="OPPOSans-B"/>
                  <a:ea typeface="OPPOSans-B"/>
                  <a:cs typeface="OPPOSans-B"/>
                  <a:sym typeface="OPPOSans-B"/>
                </a:defRPr>
              </a:lvl1pPr>
            </a:lstStyle>
            <a:p>
              <a:pPr marL="0" marR="0" lvl="0" indent="0" algn="l" defTabSz="914400" rtl="0" eaLnBrk="1" fontAlgn="auto" latinLnBrk="0" hangingPunct="0">
                <a:lnSpc>
                  <a:spcPct val="200000"/>
                </a:lnSpc>
                <a:spcBef>
                  <a:spcPts val="0"/>
                </a:spcBef>
                <a:spcAft>
                  <a:spcPts val="0"/>
                </a:spcAft>
                <a:buClrTx/>
                <a:buSzTx/>
                <a:buFontTx/>
                <a:buNone/>
                <a:defRPr/>
              </a:pPr>
              <a:r>
                <a:rPr kumimoji="0" sz="17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rPr>
                <a:t>Function Description</a:t>
              </a:r>
              <a:endParaRPr kumimoji="0" sz="17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endParaRPr>
            </a:p>
          </p:txBody>
        </p:sp>
      </p:grpSp>
      <p:grpSp>
        <p:nvGrpSpPr>
          <p:cNvPr id="1556" name="组合 36"/>
          <p:cNvGrpSpPr/>
          <p:nvPr/>
        </p:nvGrpSpPr>
        <p:grpSpPr>
          <a:xfrm>
            <a:off x="185737" y="155568"/>
            <a:ext cx="3734300" cy="732992"/>
            <a:chOff x="0" y="0"/>
            <a:chExt cx="3734299" cy="732991"/>
          </a:xfrm>
        </p:grpSpPr>
        <p:sp>
          <p:nvSpPr>
            <p:cNvPr id="1554" name="平行四边形 52"/>
            <p:cNvSpPr/>
            <p:nvPr/>
          </p:nvSpPr>
          <p:spPr>
            <a:xfrm>
              <a:off x="0" y="0"/>
              <a:ext cx="981075" cy="707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4033" y="0"/>
                  </a:lnTo>
                  <a:lnTo>
                    <a:pt x="21600" y="0"/>
                  </a:lnTo>
                  <a:lnTo>
                    <a:pt x="7567" y="21600"/>
                  </a:lnTo>
                  <a:close/>
                </a:path>
              </a:pathLst>
            </a:custGeom>
            <a:gradFill flip="none" rotWithShape="1">
              <a:gsLst>
                <a:gs pos="46000">
                  <a:srgbClr val="FFFFFF">
                    <a:alpha val="0"/>
                  </a:srgbClr>
                </a:gs>
                <a:gs pos="100000">
                  <a:srgbClr val="FF7E42"/>
                </a:gs>
              </a:gsLst>
              <a:lin ang="8100000" scaled="0"/>
            </a:gra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defRPr>
                  <a:solidFill>
                    <a:srgbClr val="FFFFFF"/>
                  </a:solidFill>
                </a:defRPr>
              </a:pPr>
              <a:endParaRPr kumimoji="0" sz="18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等线" panose="02010600030101010101" charset="-122"/>
              </a:endParaRPr>
            </a:p>
          </p:txBody>
        </p:sp>
        <p:sp>
          <p:nvSpPr>
            <p:cNvPr id="1555" name="文本框 55"/>
            <p:cNvSpPr txBox="1"/>
            <p:nvPr/>
          </p:nvSpPr>
          <p:spPr>
            <a:xfrm>
              <a:off x="451350" y="120852"/>
              <a:ext cx="3282949" cy="612139"/>
            </a:xfrm>
            <a:prstGeom prst="rect">
              <a:avLst/>
            </a:prstGeom>
            <a:noFill/>
            <a:ln w="12700" cap="flat">
              <a:noFill/>
              <a:miter lim="400000"/>
            </a:ln>
            <a:effectLst/>
          </p:spPr>
          <p:txBody>
            <a:bodyPr wrap="none" lIns="45719" tIns="45719" rIns="45719" bIns="45719" numCol="1" anchor="t">
              <a:spAutoFit/>
            </a:bodyPr>
            <a:lstStyle/>
            <a:p>
              <a:pPr marL="0" marR="0" lvl="0" indent="0" algn="l" defTabSz="913130" rtl="0" eaLnBrk="1" fontAlgn="auto" latinLnBrk="0" hangingPunct="0">
                <a:lnSpc>
                  <a:spcPct val="100000"/>
                </a:lnSpc>
                <a:spcBef>
                  <a:spcPts val="0"/>
                </a:spcBef>
                <a:spcAft>
                  <a:spcPts val="0"/>
                </a:spcAft>
                <a:buClrTx/>
                <a:buSzTx/>
                <a:buFontTx/>
                <a:buNone/>
                <a:defRPr sz="4000">
                  <a:latin typeface="OPPOSans-B"/>
                  <a:ea typeface="OPPOSans-B"/>
                  <a:cs typeface="OPPOSans-B"/>
                  <a:sym typeface="OPPOSans-B"/>
                </a:defRPr>
              </a:pPr>
              <a:r>
                <a:rPr kumimoji="0" sz="3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rPr>
                <a:t>Dual-view Video</a:t>
              </a:r>
              <a:endParaRPr kumimoji="0" sz="3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endParaRPr>
            </a:p>
          </p:txBody>
        </p:sp>
      </p:grpSp>
      <p:sp>
        <p:nvSpPr>
          <p:cNvPr id="1568" name="文本框 3"/>
          <p:cNvSpPr txBox="1"/>
          <p:nvPr/>
        </p:nvSpPr>
        <p:spPr>
          <a:xfrm>
            <a:off x="1790005" y="5529692"/>
            <a:ext cx="930275" cy="310515"/>
          </a:xfrm>
          <a:prstGeom prst="rect">
            <a:avLst/>
          </a:prstGeom>
          <a:ln w="12700">
            <a:miter lim="400000"/>
          </a:ln>
        </p:spPr>
        <p:txBody>
          <a:bodyPr wrap="none" lIns="45719" rIns="45719">
            <a:spAutoFit/>
          </a:bodyPr>
          <a:lstStyle>
            <a:lvl1pPr>
              <a:lnSpc>
                <a:spcPct val="120000"/>
              </a:lnSpc>
              <a:defRPr sz="1200">
                <a:latin typeface="OPPOSans-B"/>
                <a:ea typeface="OPPOSans-B"/>
                <a:cs typeface="OPPOSans-B"/>
                <a:sym typeface="OPPOSans-B"/>
              </a:defRPr>
            </a:lvl1pPr>
          </a:lstStyle>
          <a:p>
            <a:pPr marL="0" marR="0" lvl="0" indent="0" algn="l" defTabSz="914400" rtl="0" eaLnBrk="1" fontAlgn="auto" latinLnBrk="0" hangingPunct="0">
              <a:lnSpc>
                <a:spcPct val="120000"/>
              </a:lnSpc>
              <a:spcBef>
                <a:spcPts val="0"/>
              </a:spcBef>
              <a:spcAft>
                <a:spcPts val="0"/>
              </a:spcAft>
              <a:buClrTx/>
              <a:buSzTx/>
              <a:buFontTx/>
              <a:buNone/>
              <a:defRPr/>
            </a:pPr>
            <a:r>
              <a:rPr kumimoji="0" lang="en-US"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rPr>
              <a:t>S</a:t>
            </a:r>
            <a:r>
              <a:rPr kumimoji="0"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rPr>
              <a:t>plit screen</a:t>
            </a:r>
            <a:endParaRPr kumimoji="0"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endParaRPr>
          </a:p>
        </p:txBody>
      </p:sp>
      <p:sp>
        <p:nvSpPr>
          <p:cNvPr id="1569" name="文本框 42"/>
          <p:cNvSpPr txBox="1"/>
          <p:nvPr/>
        </p:nvSpPr>
        <p:spPr>
          <a:xfrm>
            <a:off x="5189160" y="5529692"/>
            <a:ext cx="1214120" cy="310515"/>
          </a:xfrm>
          <a:prstGeom prst="rect">
            <a:avLst/>
          </a:prstGeom>
          <a:ln w="12700">
            <a:miter lim="400000"/>
          </a:ln>
        </p:spPr>
        <p:txBody>
          <a:bodyPr wrap="none" lIns="45719" rIns="45719">
            <a:spAutoFit/>
          </a:bodyPr>
          <a:lstStyle>
            <a:lvl1pPr>
              <a:lnSpc>
                <a:spcPct val="120000"/>
              </a:lnSpc>
              <a:defRPr sz="1200">
                <a:latin typeface="OPPOSans-B"/>
                <a:ea typeface="OPPOSans-B"/>
                <a:cs typeface="OPPOSans-B"/>
                <a:sym typeface="OPPOSans-B"/>
              </a:defRPr>
            </a:lvl1pPr>
          </a:lstStyle>
          <a:p>
            <a:pPr marL="0" marR="0" lvl="0" indent="0" algn="l" defTabSz="914400" rtl="0" eaLnBrk="1" fontAlgn="auto" latinLnBrk="0" hangingPunct="0">
              <a:lnSpc>
                <a:spcPct val="120000"/>
              </a:lnSpc>
              <a:spcBef>
                <a:spcPts val="0"/>
              </a:spcBef>
              <a:spcAft>
                <a:spcPts val="0"/>
              </a:spcAft>
              <a:buClrTx/>
              <a:buSzTx/>
              <a:buFontTx/>
              <a:buNone/>
              <a:defRPr/>
            </a:pPr>
            <a:r>
              <a:rPr kumimoji="0" lang="en-US"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rPr>
              <a:t>Square window</a:t>
            </a:r>
            <a:endParaRPr kumimoji="0" lang="en-US"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endParaRPr>
          </a:p>
        </p:txBody>
      </p:sp>
      <p:sp>
        <p:nvSpPr>
          <p:cNvPr id="1570" name="文本框 43"/>
          <p:cNvSpPr txBox="1"/>
          <p:nvPr/>
        </p:nvSpPr>
        <p:spPr>
          <a:xfrm>
            <a:off x="8821328" y="5529692"/>
            <a:ext cx="1187450" cy="310515"/>
          </a:xfrm>
          <a:prstGeom prst="rect">
            <a:avLst/>
          </a:prstGeom>
          <a:ln w="12700">
            <a:miter lim="400000"/>
          </a:ln>
        </p:spPr>
        <p:txBody>
          <a:bodyPr wrap="none" lIns="45719" rIns="45719">
            <a:spAutoFit/>
          </a:bodyPr>
          <a:lstStyle>
            <a:lvl1pPr>
              <a:lnSpc>
                <a:spcPct val="120000"/>
              </a:lnSpc>
              <a:defRPr sz="1200">
                <a:latin typeface="OPPOSans-B"/>
                <a:ea typeface="OPPOSans-B"/>
                <a:cs typeface="OPPOSans-B"/>
                <a:sym typeface="OPPOSans-B"/>
              </a:defRPr>
            </a:lvl1pPr>
          </a:lstStyle>
          <a:p>
            <a:pPr marL="0" marR="0" lvl="0" indent="0" algn="l" defTabSz="914400" rtl="0" eaLnBrk="1" fontAlgn="auto" latinLnBrk="0" hangingPunct="0">
              <a:lnSpc>
                <a:spcPct val="120000"/>
              </a:lnSpc>
              <a:spcBef>
                <a:spcPts val="0"/>
              </a:spcBef>
              <a:spcAft>
                <a:spcPts val="0"/>
              </a:spcAft>
              <a:buClrTx/>
              <a:buSzTx/>
              <a:buFontTx/>
              <a:buNone/>
              <a:defRPr/>
            </a:pPr>
            <a:r>
              <a:rPr lang="en-US" noProof="0">
                <a:solidFill>
                  <a:srgbClr val="FFFFFF"/>
                </a:solidFill>
                <a:uLnTx/>
                <a:latin typeface="微软雅黑" panose="020B0503020204020204" charset="-122"/>
                <a:ea typeface="微软雅黑" panose="020B0503020204020204" charset="-122"/>
                <a:sym typeface="OPPOSans-B"/>
              </a:rPr>
              <a:t>Round window</a:t>
            </a:r>
            <a:endParaRPr kumimoji="0" sz="12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OPPOSans-B"/>
            </a:endParaRPr>
          </a:p>
        </p:txBody>
      </p:sp>
      <p:pic>
        <p:nvPicPr>
          <p:cNvPr id="3" name="图片 2"/>
          <p:cNvPicPr>
            <a:picLocks noChangeAspect="1"/>
          </p:cNvPicPr>
          <p:nvPr/>
        </p:nvPicPr>
        <p:blipFill>
          <a:blip r:embed="rId1"/>
          <a:stretch>
            <a:fillRect/>
          </a:stretch>
        </p:blipFill>
        <p:spPr>
          <a:xfrm>
            <a:off x="603250" y="3208020"/>
            <a:ext cx="10458450" cy="2292985"/>
          </a:xfrm>
          <a:prstGeom prst="rect">
            <a:avLst/>
          </a:prstGeom>
        </p:spPr>
      </p:pic>
      <p:sp>
        <p:nvSpPr>
          <p:cNvPr id="6" name="文本框 5"/>
          <p:cNvSpPr txBox="1"/>
          <p:nvPr/>
        </p:nvSpPr>
        <p:spPr>
          <a:xfrm>
            <a:off x="8359775" y="6614795"/>
            <a:ext cx="3824605" cy="2279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*Path: Open camera-More-Dual-View Video</a:t>
            </a:r>
            <a:endParaRPr kumimoji="0" lang="en-US" altLang="zh-CN"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spTree>
  </p:cSld>
  <p:clrMapOvr>
    <a:masterClrMapping/>
  </p:clrMapOvr>
  <mc:AlternateContent xmlns:mc="http://schemas.openxmlformats.org/markup-compatibility/2006">
    <mc:Choice xmlns:p14="http://schemas.microsoft.com/office/powerpoint/2010/main" Requires="p14">
      <p:transition spd="slow" p14:dur="1200">
        <p:push dir="u"/>
      </p:transition>
    </mc:Choice>
    <mc:Fallback>
      <p:transition spd="slow">
        <p:push dir="u"/>
      </p:transition>
    </mc:Fallback>
  </mc:AlternateContent>
  <p:timing>
    <p:tnLst>
      <p:par>
        <p:cTn id="1" dur="indefinite" restart="never" fill="hold"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3" name="组合 45"/>
          <p:cNvGrpSpPr/>
          <p:nvPr/>
        </p:nvGrpSpPr>
        <p:grpSpPr>
          <a:xfrm>
            <a:off x="0" y="1116306"/>
            <a:ext cx="12192000" cy="1824905"/>
            <a:chOff x="0" y="0"/>
            <a:chExt cx="12192000" cy="1824903"/>
          </a:xfrm>
        </p:grpSpPr>
        <p:sp>
          <p:nvSpPr>
            <p:cNvPr id="1669" name="矩形 46"/>
            <p:cNvSpPr/>
            <p:nvPr/>
          </p:nvSpPr>
          <p:spPr>
            <a:xfrm>
              <a:off x="0" y="0"/>
              <a:ext cx="12192000" cy="1759032"/>
            </a:xfrm>
            <a:prstGeom prst="rect">
              <a:avLst/>
            </a:prstGeom>
            <a:solidFill>
              <a:srgbClr val="000000"/>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solidFill>
                  <a:srgbClr val="FFFFFF"/>
                </a:solidFill>
              </a:endParaRPr>
            </a:p>
          </p:txBody>
        </p:sp>
        <p:sp>
          <p:nvSpPr>
            <p:cNvPr id="1670" name="文本框 47"/>
            <p:cNvSpPr txBox="1"/>
            <p:nvPr/>
          </p:nvSpPr>
          <p:spPr>
            <a:xfrm>
              <a:off x="594613" y="698414"/>
              <a:ext cx="10307756" cy="1126489"/>
            </a:xfrm>
            <a:prstGeom prst="rect">
              <a:avLst/>
            </a:prstGeom>
            <a:noFill/>
            <a:ln w="12700" cap="flat">
              <a:noFill/>
              <a:miter lim="400000"/>
            </a:ln>
            <a:effectLst/>
          </p:spPr>
          <p:txBody>
            <a:bodyPr wrap="square" lIns="45719" tIns="45719" rIns="45719" bIns="45719" numCol="1" anchor="t">
              <a:spAutoFit/>
            </a:bodyPr>
            <a:lstStyle/>
            <a:p>
              <a:pPr marL="342900" indent="-342900">
                <a:lnSpc>
                  <a:spcPct val="120000"/>
                </a:lnSpc>
                <a:buSzPct val="100000"/>
                <a:buAutoNum type="arabicPeriod"/>
                <a:defRPr sz="1400">
                  <a:solidFill>
                    <a:srgbClr val="FFFFFF"/>
                  </a:solidFill>
                  <a:latin typeface="OPPOSans-M"/>
                  <a:ea typeface="OPPOSans-M"/>
                  <a:cs typeface="OPPOSans-M"/>
                  <a:sym typeface="OPPOSans-M"/>
                </a:defRPr>
              </a:pPr>
              <a:r>
                <a:rPr>
                  <a:solidFill>
                    <a:srgbClr val="FFFFFF"/>
                  </a:solidFill>
                </a:rPr>
                <a:t>Combine background material and character material to generate a video (up to 15s)</a:t>
              </a:r>
              <a:endParaRPr>
                <a:solidFill>
                  <a:srgbClr val="FFFFFF"/>
                </a:solidFill>
              </a:endParaRPr>
            </a:p>
            <a:p>
              <a:pPr marL="342900" indent="-342900">
                <a:lnSpc>
                  <a:spcPct val="120000"/>
                </a:lnSpc>
                <a:buSzPct val="100000"/>
                <a:buAutoNum type="arabicPeriod"/>
                <a:defRPr sz="1400">
                  <a:solidFill>
                    <a:srgbClr val="FFFFFF"/>
                  </a:solidFill>
                  <a:latin typeface="OPPOSans-M"/>
                  <a:ea typeface="OPPOSans-M"/>
                  <a:cs typeface="OPPOSans-M"/>
                  <a:sym typeface="OPPOSans-M"/>
                </a:defRPr>
              </a:pPr>
              <a:r>
                <a:rPr>
                  <a:solidFill>
                    <a:srgbClr val="FFFFFF"/>
                  </a:solidFill>
                </a:rPr>
                <a:t>2 kinds of superimposed effect options.</a:t>
              </a:r>
              <a:endParaRPr>
                <a:solidFill>
                  <a:srgbClr val="FFFFFF"/>
                </a:solidFill>
              </a:endParaRPr>
            </a:p>
            <a:p>
              <a:pPr marL="342900" indent="-342900">
                <a:lnSpc>
                  <a:spcPct val="120000"/>
                </a:lnSpc>
                <a:buSzPct val="100000"/>
                <a:buAutoNum type="arabicPeriod"/>
                <a:defRPr sz="1400">
                  <a:solidFill>
                    <a:srgbClr val="FFFFFF"/>
                  </a:solidFill>
                  <a:latin typeface="OPPOSans-M"/>
                  <a:ea typeface="OPPOSans-M"/>
                  <a:cs typeface="OPPOSans-M"/>
                  <a:sym typeface="OPPOSans-M"/>
                </a:defRPr>
              </a:pPr>
              <a:r>
                <a:rPr>
                  <a:solidFill>
                    <a:srgbClr val="FFFFFF"/>
                  </a:solidFill>
                </a:rPr>
                <a:t>The background material can be a video in the album or a real shot.</a:t>
              </a:r>
              <a:endParaRPr>
                <a:solidFill>
                  <a:srgbClr val="FFFFFF"/>
                </a:solidFill>
              </a:endParaRPr>
            </a:p>
            <a:p>
              <a:pPr>
                <a:lnSpc>
                  <a:spcPct val="120000"/>
                </a:lnSpc>
                <a:buSzPct val="100000"/>
                <a:defRPr sz="1400">
                  <a:solidFill>
                    <a:srgbClr val="FFFFFF"/>
                  </a:solidFill>
                  <a:latin typeface="OPPOSans-M"/>
                  <a:ea typeface="OPPOSans-M"/>
                  <a:cs typeface="OPPOSans-M"/>
                  <a:sym typeface="OPPOSans-M"/>
                </a:defRPr>
              </a:pPr>
              <a:r>
                <a:rPr lang="en-US" altLang="zh-CN" b="1">
                  <a:solidFill>
                    <a:srgbClr val="FFFFFF"/>
                  </a:solidFill>
                  <a:ea typeface="宋体" panose="02010600030101010101" pitchFamily="2" charset="-122"/>
                </a:rPr>
                <a:t>Remark: </a:t>
              </a:r>
              <a:r>
                <a:rPr>
                  <a:solidFill>
                    <a:srgbClr val="FFFFFF"/>
                  </a:solidFill>
                  <a:ea typeface="宋体" panose="02010600030101010101" pitchFamily="2" charset="-122"/>
                </a:rPr>
                <a:t>OTA or flashing to the latest version can realize this function.</a:t>
              </a:r>
              <a:endParaRPr>
                <a:solidFill>
                  <a:srgbClr val="FFFFFF"/>
                </a:solidFill>
                <a:ea typeface="宋体" panose="02010600030101010101" pitchFamily="2" charset="-122"/>
              </a:endParaRPr>
            </a:p>
          </p:txBody>
        </p:sp>
        <p:sp>
          <p:nvSpPr>
            <p:cNvPr id="1671" name="矩形 48"/>
            <p:cNvSpPr/>
            <p:nvPr/>
          </p:nvSpPr>
          <p:spPr>
            <a:xfrm rot="10800000" flipH="1">
              <a:off x="634608" y="581282"/>
              <a:ext cx="2098163" cy="45720"/>
            </a:xfrm>
            <a:prstGeom prst="rect">
              <a:avLst/>
            </a:prstGeom>
            <a:gradFill flip="none" rotWithShape="1">
              <a:gsLst>
                <a:gs pos="27000">
                  <a:srgbClr val="000000">
                    <a:alpha val="0"/>
                  </a:srgbClr>
                </a:gs>
                <a:gs pos="100000">
                  <a:srgbClr val="FFFFFF"/>
                </a:gs>
              </a:gsLst>
              <a:lin ang="10800000" scaled="0"/>
            </a:gradFill>
            <a:ln w="12700" cap="flat">
              <a:noFill/>
              <a:miter lim="400000"/>
            </a:ln>
            <a:effectLst/>
          </p:spPr>
          <p:txBody>
            <a:bodyPr wrap="square" lIns="45719" tIns="45719" rIns="45719" bIns="45719" numCol="1" anchor="ctr">
              <a:noAutofit/>
            </a:bodyPr>
            <a:lstStyle/>
            <a:p>
              <a:pPr algn="ctr">
                <a:defRPr>
                  <a:solidFill>
                    <a:srgbClr val="FFFFFF"/>
                  </a:solidFill>
                </a:defRPr>
              </a:pPr>
              <a:endParaRPr>
                <a:solidFill>
                  <a:srgbClr val="FFFFFF"/>
                </a:solidFill>
              </a:endParaRPr>
            </a:p>
          </p:txBody>
        </p:sp>
        <p:sp>
          <p:nvSpPr>
            <p:cNvPr id="1672" name="文本框 49"/>
            <p:cNvSpPr txBox="1"/>
            <p:nvPr/>
          </p:nvSpPr>
          <p:spPr>
            <a:xfrm>
              <a:off x="595686" y="53207"/>
              <a:ext cx="2312035" cy="608329"/>
            </a:xfrm>
            <a:prstGeom prst="rect">
              <a:avLst/>
            </a:prstGeom>
            <a:noFill/>
            <a:ln w="12700" cap="flat">
              <a:noFill/>
              <a:miter lim="400000"/>
            </a:ln>
            <a:effectLst/>
          </p:spPr>
          <p:txBody>
            <a:bodyPr wrap="none" lIns="45719" tIns="45719" rIns="45719" bIns="45719" numCol="1" anchor="t">
              <a:spAutoFit/>
            </a:bodyPr>
            <a:lstStyle>
              <a:lvl1pPr>
                <a:lnSpc>
                  <a:spcPct val="200000"/>
                </a:lnSpc>
                <a:defRPr sz="1700">
                  <a:solidFill>
                    <a:srgbClr val="FFFFFF"/>
                  </a:solidFill>
                  <a:latin typeface="OPPOSans-B"/>
                  <a:ea typeface="OPPOSans-B"/>
                  <a:cs typeface="OPPOSans-B"/>
                  <a:sym typeface="OPPOSans-B"/>
                </a:defRPr>
              </a:lvl1pPr>
            </a:lstStyle>
            <a:p>
              <a:r>
                <a:rPr lang="en-US">
                  <a:solidFill>
                    <a:srgbClr val="FFFFFF"/>
                  </a:solidFill>
                </a:rPr>
                <a:t>Function description</a:t>
              </a:r>
              <a:endParaRPr lang="en-US" altLang="zh-CN">
                <a:solidFill>
                  <a:srgbClr val="FFFFFF"/>
                </a:solidFill>
                <a:ea typeface="宋体" panose="02010600030101010101" pitchFamily="2" charset="-122"/>
              </a:endParaRPr>
            </a:p>
          </p:txBody>
        </p:sp>
      </p:grpSp>
      <p:grpSp>
        <p:nvGrpSpPr>
          <p:cNvPr id="1676" name="组合 36"/>
          <p:cNvGrpSpPr/>
          <p:nvPr/>
        </p:nvGrpSpPr>
        <p:grpSpPr>
          <a:xfrm>
            <a:off x="185738" y="155568"/>
            <a:ext cx="5089389" cy="958417"/>
            <a:chOff x="0" y="0"/>
            <a:chExt cx="5089388" cy="958416"/>
          </a:xfrm>
        </p:grpSpPr>
        <p:sp>
          <p:nvSpPr>
            <p:cNvPr id="1674" name="平行四边形 52"/>
            <p:cNvSpPr/>
            <p:nvPr/>
          </p:nvSpPr>
          <p:spPr>
            <a:xfrm>
              <a:off x="0" y="0"/>
              <a:ext cx="981075" cy="707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4033" y="0"/>
                  </a:lnTo>
                  <a:lnTo>
                    <a:pt x="21600" y="0"/>
                  </a:lnTo>
                  <a:lnTo>
                    <a:pt x="7567" y="21600"/>
                  </a:lnTo>
                  <a:close/>
                </a:path>
              </a:pathLst>
            </a:custGeom>
            <a:gradFill flip="none" rotWithShape="1">
              <a:gsLst>
                <a:gs pos="46000">
                  <a:srgbClr val="FFFFFF">
                    <a:alpha val="0"/>
                  </a:srgbClr>
                </a:gs>
                <a:gs pos="100000">
                  <a:srgbClr val="FF7E42"/>
                </a:gs>
              </a:gsLst>
              <a:lin ang="8100000" scaled="0"/>
            </a:gradFill>
            <a:ln w="12700" cap="flat">
              <a:noFill/>
              <a:miter lim="400000"/>
            </a:ln>
            <a:effectLst/>
          </p:spPr>
          <p:txBody>
            <a:bodyPr wrap="square" lIns="45719" tIns="45719" rIns="45719" bIns="45719" numCol="1" anchor="ctr">
              <a:noAutofit/>
            </a:bodyPr>
            <a:lstStyle/>
            <a:p>
              <a:pPr algn="ctr">
                <a:defRPr>
                  <a:solidFill>
                    <a:srgbClr val="FFFFFF"/>
                  </a:solidFill>
                </a:defRPr>
              </a:pPr>
              <a:endParaRPr>
                <a:solidFill>
                  <a:srgbClr val="FFFFFF"/>
                </a:solidFill>
              </a:endParaRPr>
            </a:p>
          </p:txBody>
        </p:sp>
        <p:sp>
          <p:nvSpPr>
            <p:cNvPr id="1675" name="文本框 55"/>
            <p:cNvSpPr txBox="1"/>
            <p:nvPr/>
          </p:nvSpPr>
          <p:spPr>
            <a:xfrm>
              <a:off x="451349" y="120852"/>
              <a:ext cx="4638039" cy="837564"/>
            </a:xfrm>
            <a:prstGeom prst="rect">
              <a:avLst/>
            </a:prstGeom>
            <a:noFill/>
            <a:ln w="12700" cap="flat">
              <a:noFill/>
              <a:miter lim="400000"/>
            </a:ln>
            <a:effectLst/>
          </p:spPr>
          <p:txBody>
            <a:bodyPr wrap="none" lIns="45719" tIns="45719" rIns="45719" bIns="45719" numCol="1" anchor="t">
              <a:spAutoFit/>
            </a:bodyPr>
            <a:lstStyle/>
            <a:p>
              <a:pPr defTabSz="913130">
                <a:defRPr sz="4000">
                  <a:latin typeface="OPPOSans-B"/>
                  <a:ea typeface="OPPOSans-B"/>
                  <a:cs typeface="OPPOSans-B"/>
                  <a:sym typeface="OPPOSans-B"/>
                </a:defRPr>
              </a:pPr>
              <a:r>
                <a:rPr>
                  <a:solidFill>
                    <a:srgbClr val="FFFFFF"/>
                  </a:solidFill>
                </a:rPr>
                <a:t>AI Mixed Portrait</a:t>
              </a:r>
              <a:endParaRPr lang="zh-CN">
                <a:solidFill>
                  <a:srgbClr val="FFFFFF"/>
                </a:solidFill>
                <a:ea typeface="宋体" panose="02010600030101010101" pitchFamily="2" charset="-122"/>
              </a:endParaRPr>
            </a:p>
          </p:txBody>
        </p:sp>
      </p:grpSp>
      <p:pic>
        <p:nvPicPr>
          <p:cNvPr id="1684" name="图形 1" descr="图形 1"/>
          <p:cNvPicPr>
            <a:picLocks noChangeAspect="1"/>
          </p:cNvPicPr>
          <p:nvPr/>
        </p:nvPicPr>
        <p:blipFill>
          <a:blip r:embed="rId1"/>
          <a:stretch>
            <a:fillRect/>
          </a:stretch>
        </p:blipFill>
        <p:spPr>
          <a:xfrm>
            <a:off x="10480000" y="310739"/>
            <a:ext cx="1468773" cy="441737"/>
          </a:xfrm>
          <a:prstGeom prst="rect">
            <a:avLst/>
          </a:prstGeom>
          <a:ln w="12700">
            <a:miter lim="400000"/>
            <a:headEnd/>
            <a:tailEnd/>
          </a:ln>
        </p:spPr>
      </p:pic>
      <p:sp>
        <p:nvSpPr>
          <p:cNvPr id="2" name="文本框 1"/>
          <p:cNvSpPr txBox="1"/>
          <p:nvPr/>
        </p:nvSpPr>
        <p:spPr>
          <a:xfrm>
            <a:off x="9942830" y="6614795"/>
            <a:ext cx="2233930" cy="2279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*Path: Open camera-More</a:t>
            </a:r>
            <a:endParaRPr kumimoji="0" lang="en-US" altLang="zh-CN"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4" name="图片 3"/>
          <p:cNvPicPr>
            <a:picLocks noChangeAspect="1"/>
          </p:cNvPicPr>
          <p:nvPr/>
        </p:nvPicPr>
        <p:blipFill>
          <a:blip r:embed="rId2"/>
          <a:stretch>
            <a:fillRect/>
          </a:stretch>
        </p:blipFill>
        <p:spPr>
          <a:xfrm>
            <a:off x="619125" y="3062605"/>
            <a:ext cx="6095365" cy="33807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push dir="u"/>
      </p:transition>
    </mc:Choice>
    <mc:Fallback>
      <p:transition spd="slow">
        <p:push dir="u"/>
      </p:transition>
    </mc:Fallback>
  </mc:AlternateContent>
  <p:timing>
    <p:tnLst>
      <p:par>
        <p:cTn id="1" dur="indefinite" restart="never" fill="hold"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文本框 1"/>
          <p:cNvSpPr txBox="1"/>
          <p:nvPr/>
        </p:nvSpPr>
        <p:spPr>
          <a:xfrm>
            <a:off x="5083810" y="1494155"/>
            <a:ext cx="3551555" cy="100584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rgbClr val="FFFFFF"/>
                </a:solidFill>
                <a:latin typeface="微软雅黑" panose="020B0503020204020204" charset="-122"/>
                <a:ea typeface="微软雅黑" panose="020B0503020204020204" charset="-122"/>
              </a:rPr>
              <a:t>3.1 Super power saving mode</a:t>
            </a:r>
            <a:endParaRPr lang="en-US" altLang="zh-CN" sz="1400" dirty="0" smtClean="0">
              <a:solidFill>
                <a:srgbClr val="FFFFFF"/>
              </a:solidFill>
              <a:latin typeface="微软雅黑" panose="020B0503020204020204" charset="-122"/>
              <a:ea typeface="微软雅黑" panose="020B0503020204020204" charset="-122"/>
            </a:endParaRPr>
          </a:p>
          <a:p>
            <a:pPr algn="l"/>
            <a:r>
              <a:rPr lang="en-US" altLang="zh-CN" sz="1400" dirty="0" smtClean="0">
                <a:solidFill>
                  <a:srgbClr val="FFFFFF"/>
                </a:solidFill>
                <a:latin typeface="微软雅黑" panose="020B0503020204020204" charset="-122"/>
                <a:ea typeface="微软雅黑" panose="020B0503020204020204" charset="-122"/>
              </a:rPr>
              <a:t>3.2 </a:t>
            </a:r>
            <a:r>
              <a:rPr lang="en-US" altLang="zh-CN" sz="1400" dirty="0" smtClean="0">
                <a:solidFill>
                  <a:srgbClr val="FFFFFF"/>
                </a:solidFill>
                <a:sym typeface="+mn-ea"/>
              </a:rPr>
              <a:t>ColorOS c</a:t>
            </a:r>
            <a:r>
              <a:rPr lang="zh-CN" altLang="en-US" sz="1400" dirty="0" smtClean="0">
                <a:solidFill>
                  <a:srgbClr val="FFFFFF"/>
                </a:solidFill>
                <a:sym typeface="+mn-ea"/>
              </a:rPr>
              <a:t>hange point</a:t>
            </a:r>
            <a:endParaRPr lang="zh-CN" altLang="en-US" sz="1400" dirty="0" smtClean="0">
              <a:solidFill>
                <a:srgbClr val="FFFFFF"/>
              </a:solidFill>
              <a:latin typeface="微软雅黑" panose="020B0503020204020204" charset="-122"/>
              <a:ea typeface="微软雅黑" panose="020B0503020204020204" charset="-122"/>
              <a:sym typeface="+mn-ea"/>
            </a:endParaRPr>
          </a:p>
        </p:txBody>
      </p:sp>
      <p:sp>
        <p:nvSpPr>
          <p:cNvPr id="2"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smtClean="0">
                <a:solidFill>
                  <a:srgbClr val="FFFFFF"/>
                </a:solidFill>
                <a:latin typeface="微软雅黑" panose="020B0503020204020204" charset="-122"/>
                <a:ea typeface="微软雅黑" panose="020B0503020204020204" charset="-122"/>
              </a:rPr>
              <a:t>Content</a:t>
            </a:r>
            <a:endParaRPr lang="en-US" altLang="zh-CN" dirty="0" smtClean="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3" name="组合 2"/>
          <p:cNvGrpSpPr/>
          <p:nvPr/>
        </p:nvGrpSpPr>
        <p:grpSpPr>
          <a:xfrm>
            <a:off x="1658620" y="2904490"/>
            <a:ext cx="9150350" cy="1826260"/>
            <a:chOff x="2612" y="4574"/>
            <a:chExt cx="14410" cy="2876"/>
          </a:xfrm>
        </p:grpSpPr>
        <p:sp>
          <p:nvSpPr>
            <p:cNvPr id="9" name="流程图: 联系 8"/>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a:solidFill>
                    <a:srgbClr val="FFFFFF"/>
                  </a:solidFill>
                  <a:latin typeface="微软雅黑" panose="020B0503020204020204" charset="-122"/>
                  <a:ea typeface="微软雅黑" panose="020B0503020204020204" charset="-122"/>
                </a:rPr>
                <a:t>Basic Parameter</a:t>
              </a:r>
              <a:endParaRPr lang="zh-CN" altLang="en-US" sz="1600" dirty="0">
                <a:solidFill>
                  <a:srgbClr val="FFFFFF"/>
                </a:solidFill>
                <a:latin typeface="微软雅黑" panose="020B0503020204020204" charset="-122"/>
                <a:ea typeface="微软雅黑" panose="020B0503020204020204" charset="-122"/>
              </a:endParaRPr>
            </a:p>
          </p:txBody>
        </p:sp>
        <p:sp>
          <p:nvSpPr>
            <p:cNvPr id="5" name="流程图: 联系 4"/>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smtClean="0">
                  <a:solidFill>
                    <a:srgbClr val="FFFFFF"/>
                  </a:solidFill>
                  <a:latin typeface="微软雅黑" panose="020B0503020204020204" charset="-122"/>
                  <a:ea typeface="微软雅黑" panose="020B0503020204020204" charset="-122"/>
                </a:rPr>
                <a:t>Core Selling Points</a:t>
              </a:r>
              <a:endParaRPr lang="zh-CN" altLang="en-US" sz="1600" dirty="0" smtClean="0">
                <a:solidFill>
                  <a:srgbClr val="FFFFFF"/>
                </a:solidFill>
                <a:latin typeface="微软雅黑" panose="020B0503020204020204" charset="-122"/>
                <a:ea typeface="微软雅黑" panose="020B0503020204020204" charset="-122"/>
              </a:endParaRPr>
            </a:p>
          </p:txBody>
        </p:sp>
        <p:sp>
          <p:nvSpPr>
            <p:cNvPr id="6" name="流程图: 联系 5"/>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smtClean="0">
                  <a:solidFill>
                    <a:srgbClr val="FFFFFF"/>
                  </a:solidFill>
                  <a:latin typeface="微软雅黑" panose="020B0503020204020204" charset="-122"/>
                  <a:ea typeface="微软雅黑" panose="020B0503020204020204" charset="-122"/>
                </a:rPr>
                <a:t>ColorOS</a:t>
              </a:r>
              <a:endParaRPr lang="en-US" dirty="0" smtClean="0">
                <a:solidFill>
                  <a:srgbClr val="FFFFFF"/>
                </a:solidFill>
                <a:latin typeface="微软雅黑" panose="020B0503020204020204" charset="-122"/>
                <a:ea typeface="微软雅黑" panose="020B0503020204020204" charset="-122"/>
              </a:endParaRPr>
            </a:p>
          </p:txBody>
        </p:sp>
        <p:sp>
          <p:nvSpPr>
            <p:cNvPr id="7" name="流程图: 联系 6"/>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dirty="0" smtClean="0">
                  <a:solidFill>
                    <a:srgbClr val="FFFFFF"/>
                  </a:solidFill>
                  <a:latin typeface="微软雅黑" panose="020B0503020204020204" charset="-122"/>
                  <a:ea typeface="微软雅黑" panose="020B0503020204020204" charset="-122"/>
                </a:rPr>
                <a:t>Maintenance Precautions</a:t>
              </a:r>
              <a:endParaRPr lang="zh-CN" altLang="en-US" sz="1400" dirty="0" smtClean="0">
                <a:solidFill>
                  <a:srgbClr val="FFFFFF"/>
                </a:solidFill>
                <a:latin typeface="微软雅黑" panose="020B0503020204020204" charset="-122"/>
                <a:ea typeface="微软雅黑" panose="020B0503020204020204" charset="-122"/>
              </a:endParaRPr>
            </a:p>
          </p:txBody>
        </p:sp>
        <p:sp>
          <p:nvSpPr>
            <p:cNvPr id="8" name="流程图: 联系 7"/>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dirty="0" smtClean="0">
                  <a:solidFill>
                    <a:srgbClr val="FFFFFF"/>
                  </a:solidFill>
                  <a:latin typeface="微软雅黑" panose="020B0503020204020204" charset="-122"/>
                  <a:ea typeface="微软雅黑" panose="020B0503020204020204" charset="-122"/>
                </a:rPr>
                <a:t>FAQ</a:t>
              </a:r>
              <a:endParaRPr lang="en-US" altLang="zh-CN" sz="1600" dirty="0" smtClean="0">
                <a:solidFill>
                  <a:srgbClr val="FFFFFF"/>
                </a:solidFill>
                <a:latin typeface="微软雅黑" panose="020B0503020204020204" charset="-122"/>
                <a:ea typeface="微软雅黑" panose="020B0503020204020204" charset="-122"/>
              </a:endParaRPr>
            </a:p>
          </p:txBody>
        </p:sp>
      </p:grpSp>
      <p:grpSp>
        <p:nvGrpSpPr>
          <p:cNvPr id="10" name="成组"/>
          <p:cNvGrpSpPr/>
          <p:nvPr/>
        </p:nvGrpSpPr>
        <p:grpSpPr>
          <a:xfrm>
            <a:off x="721367" y="1292860"/>
            <a:ext cx="3510915" cy="1620520"/>
            <a:chOff x="263870" y="638093"/>
            <a:chExt cx="1823782" cy="1603692"/>
          </a:xfrm>
        </p:grpSpPr>
        <p:sp>
          <p:nvSpPr>
            <p:cNvPr id="11"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2"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2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endParaRPr lang="en-US" altLang="zh-CN" sz="1400" dirty="0">
                <a:solidFill>
                  <a:srgbClr val="FFFFFF"/>
                </a:solidFill>
                <a:sym typeface="+mn-ea"/>
              </a:endParaRPr>
            </a:p>
            <a:p>
              <a:pPr algn="l"/>
              <a:r>
                <a:rPr lang="en-US" altLang="zh-CN" sz="1400" dirty="0">
                  <a:solidFill>
                    <a:srgbClr val="FFFFFF"/>
                  </a:solidFill>
                  <a:sym typeface="+mn-ea"/>
                </a:rPr>
                <a:t>1.3 Frequently used parameters</a:t>
              </a:r>
              <a:endParaRPr lang="en-US" altLang="zh-CN" sz="1400" dirty="0" smtClean="0">
                <a:solidFill>
                  <a:srgbClr val="FFFFFF"/>
                </a:solidFill>
                <a:latin typeface="微软雅黑" panose="020B0503020204020204" charset="-122"/>
                <a:ea typeface="微软雅黑" panose="020B0503020204020204" charset="-122"/>
                <a:sym typeface="+mn-ea"/>
              </a:endParaRPr>
            </a:p>
          </p:txBody>
        </p:sp>
      </p:grpSp>
      <p:sp>
        <p:nvSpPr>
          <p:cNvPr id="20" name="线条"/>
          <p:cNvSpPr/>
          <p:nvPr/>
        </p:nvSpPr>
        <p:spPr>
          <a:xfrm flipV="1">
            <a:off x="6194580" y="2314852"/>
            <a:ext cx="2" cy="625833"/>
          </a:xfrm>
          <a:prstGeom prst="line">
            <a:avLst/>
          </a:prstGeom>
          <a:noFill/>
          <a:ln w="9525" cap="flat">
            <a:solidFill>
              <a:srgbClr val="FFFFFF"/>
            </a:solidFill>
            <a:prstDash val="solid"/>
            <a:miter lim="400000"/>
          </a:ln>
          <a:effectLst/>
        </p:spPr>
        <p:txBody>
          <a:bodyPr wrap="square" lIns="25400" tIns="25400" rIns="25400" bIns="25400" numCol="1" anchor="ctr">
            <a:noAutofit/>
          </a:bodyPr>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 name="文本框 1"/>
          <p:cNvSpPr txBox="1"/>
          <p:nvPr/>
        </p:nvSpPr>
        <p:spPr>
          <a:xfrm>
            <a:off x="7335439" y="5254986"/>
            <a:ext cx="2364251" cy="1082992"/>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rgbClr val="FFFFFF"/>
                </a:solidFill>
                <a:latin typeface="微软雅黑" panose="020B0503020204020204" charset="-122"/>
                <a:ea typeface="微软雅黑" panose="020B0503020204020204" charset="-122"/>
              </a:rPr>
              <a:t>4.1 Silver back cover </a:t>
            </a:r>
            <a:r>
              <a:rPr lang="en-US" altLang="zh-CN" sz="1400" dirty="0" smtClean="0">
                <a:solidFill>
                  <a:srgbClr val="FFFFFF"/>
                </a:solidFill>
                <a:sym typeface="+mn-ea"/>
              </a:rPr>
              <a:t>disassembly</a:t>
            </a:r>
            <a:endParaRPr lang="en-US" altLang="zh-CN" sz="1400" dirty="0" smtClean="0">
              <a:solidFill>
                <a:srgbClr val="FFFFFF"/>
              </a:solidFill>
              <a:sym typeface="+mn-ea"/>
            </a:endParaRPr>
          </a:p>
          <a:p>
            <a:pPr algn="l"/>
            <a:r>
              <a:rPr lang="en-US" altLang="zh-CN" sz="1400" dirty="0" smtClean="0">
                <a:solidFill>
                  <a:srgbClr val="FFFFFF"/>
                </a:solidFill>
                <a:latin typeface="微软雅黑" panose="020B0503020204020204" charset="-122"/>
                <a:ea typeface="微软雅黑" panose="020B0503020204020204" charset="-122"/>
                <a:sym typeface="+mn-ea"/>
              </a:rPr>
              <a:t>4.2 USB disassemble notice</a:t>
            </a:r>
            <a:endParaRPr lang="en-US" altLang="zh-CN" sz="1400" dirty="0" smtClean="0">
              <a:solidFill>
                <a:srgbClr val="FFFFFF"/>
              </a:solidFill>
              <a:latin typeface="微软雅黑" panose="020B0503020204020204" charset="-122"/>
              <a:ea typeface="微软雅黑" panose="020B0503020204020204" charset="-122"/>
              <a:sym typeface="+mn-ea"/>
            </a:endParaRPr>
          </a:p>
        </p:txBody>
      </p:sp>
      <p:sp>
        <p:nvSpPr>
          <p:cNvPr id="45" name="线条"/>
          <p:cNvSpPr/>
          <p:nvPr/>
        </p:nvSpPr>
        <p:spPr>
          <a:xfrm flipV="1">
            <a:off x="813050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文本框 1"/>
          <p:cNvSpPr txBox="1"/>
          <p:nvPr/>
        </p:nvSpPr>
        <p:spPr>
          <a:xfrm>
            <a:off x="3571875" y="5142865"/>
            <a:ext cx="3510915" cy="101346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2.1 Fashion design </a:t>
            </a:r>
            <a:endParaRPr lang="en-US" altLang="zh-CN" sz="1400" dirty="0">
              <a:solidFill>
                <a:srgbClr val="FFFFFF"/>
              </a:solidFill>
              <a:sym typeface="+mn-ea"/>
            </a:endParaRPr>
          </a:p>
          <a:p>
            <a:pPr algn="l"/>
            <a:r>
              <a:rPr lang="en-US" altLang="zh-CN" sz="1400" dirty="0">
                <a:solidFill>
                  <a:srgbClr val="FFFFFF"/>
                </a:solidFill>
                <a:sym typeface="+mn-ea"/>
              </a:rPr>
              <a:t>2.2 AON smart sensor</a:t>
            </a:r>
            <a:endParaRPr lang="en-US" altLang="zh-CN" sz="1400" dirty="0">
              <a:solidFill>
                <a:srgbClr val="FFFFFF"/>
              </a:solidFill>
              <a:sym typeface="+mn-ea"/>
            </a:endParaRPr>
          </a:p>
          <a:p>
            <a:pPr algn="l"/>
            <a:r>
              <a:rPr lang="en-US" altLang="zh-CN" sz="1400" dirty="0">
                <a:solidFill>
                  <a:srgbClr val="FFFFFF"/>
                </a:solidFill>
                <a:sym typeface="+mn-ea"/>
              </a:rPr>
              <a:t>2.3 High brush screen</a:t>
            </a:r>
            <a:endParaRPr lang="en-US" altLang="zh-CN" sz="1400" dirty="0">
              <a:solidFill>
                <a:srgbClr val="FFFFFF"/>
              </a:solidFill>
              <a:sym typeface="+mn-ea"/>
            </a:endParaRPr>
          </a:p>
          <a:p>
            <a:pPr algn="l"/>
            <a:r>
              <a:rPr lang="en-US" altLang="zh-CN" sz="1400" dirty="0" smtClean="0">
                <a:solidFill>
                  <a:srgbClr val="FFFFFF"/>
                </a:solidFill>
                <a:latin typeface="微软雅黑" panose="020B0503020204020204" charset="-122"/>
                <a:ea typeface="微软雅黑" panose="020B0503020204020204" charset="-122"/>
                <a:sym typeface="+mn-ea"/>
              </a:rPr>
              <a:t>2.4 Super fast charging</a:t>
            </a:r>
            <a:endParaRPr lang="en-US" altLang="zh-CN" sz="1400" dirty="0" smtClean="0">
              <a:solidFill>
                <a:srgbClr val="FFFFFF"/>
              </a:solidFill>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768865" y="287746"/>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2600" dirty="0" smtClean="0">
                <a:solidFill>
                  <a:srgbClr val="FFFFFF"/>
                </a:solidFill>
                <a:sym typeface="+mn-ea"/>
              </a:rPr>
              <a:t>4.1 Back cover disassembly notice</a:t>
            </a:r>
            <a:endParaRPr lang="zh-CN" altLang="en-US" sz="2600" spc="208" dirty="0" smtClean="0">
              <a:solidFill>
                <a:srgbClr val="75F7FA"/>
              </a:solidFill>
            </a:endParaRPr>
          </a:p>
        </p:txBody>
      </p:sp>
      <p:sp>
        <p:nvSpPr>
          <p:cNvPr id="6" name="文本框 5"/>
          <p:cNvSpPr txBox="1"/>
          <p:nvPr/>
        </p:nvSpPr>
        <p:spPr>
          <a:xfrm>
            <a:off x="5803900" y="2508250"/>
            <a:ext cx="5057140" cy="190500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p>
            <a:pPr marL="0" marR="0" indent="0" algn="l" defTabSz="914400" rtl="0" eaLnBrk="1" fontAlgn="ctr">
              <a:lnSpc>
                <a:spcPts val="3000"/>
              </a:lnSpc>
              <a:spcBef>
                <a:spcPts val="0"/>
              </a:spcBef>
              <a:spcAft>
                <a:spcPts val="0"/>
              </a:spcAft>
              <a:buClrTx/>
              <a:buSzTx/>
              <a:buFontTx/>
              <a:buNone/>
            </a:pP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The silver battery cover is rough, and the suction cup cannot be sucked up directly. It needs to be heated and attached to the PET sheet for disassembly</a:t>
            </a:r>
            <a:r>
              <a:rPr kumimoji="0" lang="en-US"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endParaRPr kumimoji="0" lang="en-US"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eaLnBrk="1" fontAlgn="ctr">
              <a:lnSpc>
                <a:spcPts val="3000"/>
              </a:lnSpc>
              <a:spcBef>
                <a:spcPts val="0"/>
              </a:spcBef>
              <a:spcAft>
                <a:spcPts val="0"/>
              </a:spcAft>
              <a:buClrTx/>
              <a:buSzTx/>
              <a:buFontTx/>
              <a:buNone/>
            </a:pPr>
            <a:r>
              <a:rPr kumimoji="0"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Material code</a:t>
            </a:r>
            <a:r>
              <a:rPr kumimoji="0" lang="en-US"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 </a:t>
            </a:r>
            <a:r>
              <a:rPr kumimoji="0"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488</a:t>
            </a:r>
            <a:r>
              <a:rPr kumimoji="0" lang="en-US"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6067.</a:t>
            </a:r>
            <a:endParaRPr kumimoji="0" lang="en-US"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p:txBody>
      </p:sp>
      <p:pic>
        <p:nvPicPr>
          <p:cNvPr id="2" name="图片 1"/>
          <p:cNvPicPr>
            <a:picLocks noChangeAspect="1"/>
          </p:cNvPicPr>
          <p:nvPr/>
        </p:nvPicPr>
        <p:blipFill>
          <a:blip r:embed="rId1"/>
          <a:stretch>
            <a:fillRect/>
          </a:stretch>
        </p:blipFill>
        <p:spPr>
          <a:xfrm>
            <a:off x="157480" y="1931670"/>
            <a:ext cx="5246370" cy="3106420"/>
          </a:xfrm>
          <a:prstGeom prst="rect">
            <a:avLst/>
          </a:prstGeom>
        </p:spPr>
      </p:pic>
    </p:spTree>
  </p:cSld>
  <p:clrMapOvr>
    <a:masterClrMapping/>
  </p:clrMapOvr>
  <p:transition spd="med"/>
  <p:timing>
    <p:tnLst>
      <p:par>
        <p:cTn id="1" dur="indefinite" restart="never" fill="hold"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768865" y="287746"/>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smtClean="0">
                <a:solidFill>
                  <a:srgbClr val="FFFFFF"/>
                </a:solidFill>
              </a:rPr>
              <a:t>4.2 USB-FPC disassembly notice</a:t>
            </a:r>
            <a:endParaRPr lang="en-US" altLang="zh-CN" sz="2600" spc="208" dirty="0" smtClean="0">
              <a:solidFill>
                <a:srgbClr val="FFFFFF"/>
              </a:solidFill>
            </a:endParaRPr>
          </a:p>
        </p:txBody>
      </p:sp>
      <p:sp>
        <p:nvSpPr>
          <p:cNvPr id="6" name="文本框 5"/>
          <p:cNvSpPr txBox="1"/>
          <p:nvPr/>
        </p:nvSpPr>
        <p:spPr>
          <a:xfrm>
            <a:off x="5392420" y="1815465"/>
            <a:ext cx="5365750" cy="228600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p>
            <a:pPr marL="0" marR="0" indent="0" algn="l" defTabSz="914400" rtl="0" eaLnBrk="1" fontAlgn="ctr">
              <a:lnSpc>
                <a:spcPct val="150000"/>
              </a:lnSpc>
              <a:spcBef>
                <a:spcPts val="0"/>
              </a:spcBef>
              <a:spcAft>
                <a:spcPts val="0"/>
              </a:spcAft>
              <a:buClrTx/>
              <a:buSzTx/>
              <a:buFontTx/>
              <a:buNone/>
            </a:pP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If the disassembly involves USB disassembly, </a:t>
            </a:r>
            <a:r>
              <a:rPr kumimoji="0" lang="en-US"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a:t>
            </a: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urn on and check the </a:t>
            </a:r>
            <a:r>
              <a:rPr kumimoji="0" sz="200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rPr>
              <a:t>fingerprint</a:t>
            </a: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 </a:t>
            </a:r>
            <a:r>
              <a:rPr kumimoji="0" lang="en-US"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rPr>
              <a:t>&amp;</a:t>
            </a: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 </a:t>
            </a:r>
            <a:r>
              <a:rPr kumimoji="0"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rPr>
              <a:t>speaker</a:t>
            </a:r>
            <a:r>
              <a:rPr kumimoji="0" sz="20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 functions. </a:t>
            </a:r>
            <a:r>
              <a:rPr kumimoji="0"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rPr>
              <a:t>If it fails, replace the USB-FPC </a:t>
            </a:r>
            <a:r>
              <a:rPr kumimoji="0" lang="en-US"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rPr>
              <a:t>at first.</a:t>
            </a:r>
            <a:endParaRPr kumimoji="0" lang="zh-CN" altLang="en-US" sz="2000" b="0" i="0" u="none" strike="noStrike" cap="none" spc="0" normalizeH="0" baseline="0">
              <a:ln>
                <a:noFill/>
              </a:ln>
              <a:solidFill>
                <a:srgbClr val="FF0000"/>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eaLnBrk="1" fontAlgn="ctr">
              <a:lnSpc>
                <a:spcPct val="150000"/>
              </a:lnSpc>
              <a:spcBef>
                <a:spcPts val="0"/>
              </a:spcBef>
              <a:spcAft>
                <a:spcPts val="0"/>
              </a:spcAft>
              <a:buClrTx/>
              <a:buSzTx/>
              <a:buFontTx/>
              <a:buNone/>
            </a:pPr>
            <a:r>
              <a:rPr kumimoji="0" lang="en-US"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Material code:</a:t>
            </a:r>
            <a:r>
              <a:rPr kumimoji="0"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 4906143.</a:t>
            </a:r>
            <a:endParaRPr kumimoji="0" lang="zh-CN" altLang="en-US" sz="200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p:txBody>
      </p:sp>
      <p:pic>
        <p:nvPicPr>
          <p:cNvPr id="2" name="图片 1"/>
          <p:cNvPicPr>
            <a:picLocks noChangeAspect="1"/>
          </p:cNvPicPr>
          <p:nvPr/>
        </p:nvPicPr>
        <p:blipFill>
          <a:blip r:embed="rId1"/>
          <a:stretch>
            <a:fillRect/>
          </a:stretch>
        </p:blipFill>
        <p:spPr>
          <a:xfrm>
            <a:off x="381000" y="1914525"/>
            <a:ext cx="4715510" cy="3179445"/>
          </a:xfrm>
          <a:prstGeom prst="rect">
            <a:avLst/>
          </a:prstGeom>
        </p:spPr>
      </p:pic>
    </p:spTree>
  </p:cSld>
  <p:clrMapOvr>
    <a:masterClrMapping/>
  </p:clrMapOvr>
  <p:transition spd="med"/>
  <p:timing>
    <p:tnLst>
      <p:par>
        <p:cTn id="1" dur="indefinite" restart="never" fill="hold"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文本框 1"/>
          <p:cNvSpPr txBox="1"/>
          <p:nvPr/>
        </p:nvSpPr>
        <p:spPr>
          <a:xfrm>
            <a:off x="5083810" y="1503680"/>
            <a:ext cx="3551555" cy="100584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rgbClr val="FFFFFF"/>
                </a:solidFill>
                <a:latin typeface="微软雅黑" panose="020B0503020204020204" charset="-122"/>
                <a:ea typeface="微软雅黑" panose="020B0503020204020204" charset="-122"/>
              </a:rPr>
              <a:t>3.1 Super power saving mode</a:t>
            </a:r>
            <a:endParaRPr lang="en-US" altLang="zh-CN" sz="1400" dirty="0" smtClean="0">
              <a:solidFill>
                <a:srgbClr val="FFFFFF"/>
              </a:solidFill>
              <a:latin typeface="微软雅黑" panose="020B0503020204020204" charset="-122"/>
              <a:ea typeface="微软雅黑" panose="020B0503020204020204" charset="-122"/>
            </a:endParaRPr>
          </a:p>
          <a:p>
            <a:pPr algn="l"/>
            <a:r>
              <a:rPr lang="en-US" altLang="zh-CN" sz="1400" dirty="0" smtClean="0">
                <a:solidFill>
                  <a:srgbClr val="FFFFFF"/>
                </a:solidFill>
                <a:latin typeface="微软雅黑" panose="020B0503020204020204" charset="-122"/>
                <a:ea typeface="微软雅黑" panose="020B0503020204020204" charset="-122"/>
              </a:rPr>
              <a:t>3.2 </a:t>
            </a:r>
            <a:r>
              <a:rPr lang="en-US" altLang="zh-CN" sz="1400" dirty="0" smtClean="0">
                <a:solidFill>
                  <a:srgbClr val="FFFFFF"/>
                </a:solidFill>
                <a:sym typeface="+mn-ea"/>
              </a:rPr>
              <a:t>ColorOS c</a:t>
            </a:r>
            <a:r>
              <a:rPr lang="zh-CN" altLang="en-US" sz="1400" dirty="0" smtClean="0">
                <a:solidFill>
                  <a:srgbClr val="FFFFFF"/>
                </a:solidFill>
                <a:sym typeface="+mn-ea"/>
              </a:rPr>
              <a:t>hange point</a:t>
            </a:r>
            <a:endParaRPr lang="zh-CN" altLang="en-US" sz="1400" dirty="0" smtClean="0">
              <a:solidFill>
                <a:srgbClr val="FFFFFF"/>
              </a:solidFill>
              <a:latin typeface="微软雅黑" panose="020B0503020204020204" charset="-122"/>
              <a:ea typeface="微软雅黑" panose="020B0503020204020204" charset="-122"/>
              <a:sym typeface="+mn-ea"/>
            </a:endParaRPr>
          </a:p>
        </p:txBody>
      </p:sp>
      <p:sp>
        <p:nvSpPr>
          <p:cNvPr id="2"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smtClean="0">
                <a:solidFill>
                  <a:srgbClr val="FFFFFF"/>
                </a:solidFill>
                <a:latin typeface="微软雅黑" panose="020B0503020204020204" charset="-122"/>
                <a:ea typeface="微软雅黑" panose="020B0503020204020204" charset="-122"/>
              </a:rPr>
              <a:t>Content</a:t>
            </a:r>
            <a:endParaRPr lang="en-US" altLang="zh-CN" dirty="0" smtClean="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3" name="组合 2"/>
          <p:cNvGrpSpPr/>
          <p:nvPr/>
        </p:nvGrpSpPr>
        <p:grpSpPr>
          <a:xfrm>
            <a:off x="1658620" y="2904490"/>
            <a:ext cx="9150350" cy="1826260"/>
            <a:chOff x="2612" y="4574"/>
            <a:chExt cx="14410" cy="2876"/>
          </a:xfrm>
        </p:grpSpPr>
        <p:sp>
          <p:nvSpPr>
            <p:cNvPr id="9" name="流程图: 联系 8"/>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a:solidFill>
                    <a:srgbClr val="FFFFFF"/>
                  </a:solidFill>
                  <a:latin typeface="微软雅黑" panose="020B0503020204020204" charset="-122"/>
                  <a:ea typeface="微软雅黑" panose="020B0503020204020204" charset="-122"/>
                </a:rPr>
                <a:t>Basic Parameter</a:t>
              </a:r>
              <a:endParaRPr lang="zh-CN" altLang="en-US" sz="1600" dirty="0">
                <a:solidFill>
                  <a:srgbClr val="FFFFFF"/>
                </a:solidFill>
                <a:latin typeface="微软雅黑" panose="020B0503020204020204" charset="-122"/>
                <a:ea typeface="微软雅黑" panose="020B0503020204020204" charset="-122"/>
              </a:endParaRPr>
            </a:p>
          </p:txBody>
        </p:sp>
        <p:sp>
          <p:nvSpPr>
            <p:cNvPr id="5" name="流程图: 联系 4"/>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smtClean="0">
                  <a:solidFill>
                    <a:srgbClr val="FFFFFF"/>
                  </a:solidFill>
                  <a:latin typeface="微软雅黑" panose="020B0503020204020204" charset="-122"/>
                  <a:ea typeface="微软雅黑" panose="020B0503020204020204" charset="-122"/>
                </a:rPr>
                <a:t>Core Selling Points</a:t>
              </a:r>
              <a:endParaRPr lang="zh-CN" altLang="en-US" sz="1600" dirty="0" smtClean="0">
                <a:solidFill>
                  <a:srgbClr val="FFFFFF"/>
                </a:solidFill>
                <a:latin typeface="微软雅黑" panose="020B0503020204020204" charset="-122"/>
                <a:ea typeface="微软雅黑" panose="020B0503020204020204" charset="-122"/>
              </a:endParaRPr>
            </a:p>
          </p:txBody>
        </p:sp>
        <p:sp>
          <p:nvSpPr>
            <p:cNvPr id="6" name="流程图: 联系 5"/>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smtClean="0">
                  <a:solidFill>
                    <a:srgbClr val="FFFFFF"/>
                  </a:solidFill>
                  <a:latin typeface="微软雅黑" panose="020B0503020204020204" charset="-122"/>
                  <a:ea typeface="微软雅黑" panose="020B0503020204020204" charset="-122"/>
                </a:rPr>
                <a:t>ColorOS</a:t>
              </a:r>
              <a:endParaRPr lang="en-US" dirty="0" smtClean="0">
                <a:solidFill>
                  <a:srgbClr val="FFFFFF"/>
                </a:solidFill>
                <a:latin typeface="微软雅黑" panose="020B0503020204020204" charset="-122"/>
                <a:ea typeface="微软雅黑" panose="020B0503020204020204" charset="-122"/>
              </a:endParaRPr>
            </a:p>
          </p:txBody>
        </p:sp>
        <p:sp>
          <p:nvSpPr>
            <p:cNvPr id="7" name="流程图: 联系 6"/>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dirty="0" smtClean="0">
                  <a:solidFill>
                    <a:srgbClr val="FFFFFF"/>
                  </a:solidFill>
                  <a:latin typeface="微软雅黑" panose="020B0503020204020204" charset="-122"/>
                  <a:ea typeface="微软雅黑" panose="020B0503020204020204" charset="-122"/>
                </a:rPr>
                <a:t>Maintenance Precautions</a:t>
              </a:r>
              <a:endParaRPr lang="zh-CN" altLang="en-US" sz="1400" dirty="0" smtClean="0">
                <a:solidFill>
                  <a:srgbClr val="FFFFFF"/>
                </a:solidFill>
                <a:latin typeface="微软雅黑" panose="020B0503020204020204" charset="-122"/>
                <a:ea typeface="微软雅黑" panose="020B0503020204020204" charset="-122"/>
              </a:endParaRPr>
            </a:p>
          </p:txBody>
        </p:sp>
        <p:sp>
          <p:nvSpPr>
            <p:cNvPr id="8" name="流程图: 联系 7"/>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dirty="0" smtClean="0">
                  <a:solidFill>
                    <a:srgbClr val="FFFFFF"/>
                  </a:solidFill>
                  <a:latin typeface="微软雅黑" panose="020B0503020204020204" charset="-122"/>
                  <a:ea typeface="微软雅黑" panose="020B0503020204020204" charset="-122"/>
                </a:rPr>
                <a:t>FAQ</a:t>
              </a:r>
              <a:endParaRPr lang="en-US" altLang="zh-CN" sz="1600" dirty="0" smtClean="0">
                <a:solidFill>
                  <a:srgbClr val="FFFFFF"/>
                </a:solidFill>
                <a:latin typeface="微软雅黑" panose="020B0503020204020204" charset="-122"/>
                <a:ea typeface="微软雅黑" panose="020B0503020204020204" charset="-122"/>
              </a:endParaRPr>
            </a:p>
          </p:txBody>
        </p:sp>
      </p:grpSp>
      <p:grpSp>
        <p:nvGrpSpPr>
          <p:cNvPr id="10" name="成组"/>
          <p:cNvGrpSpPr/>
          <p:nvPr/>
        </p:nvGrpSpPr>
        <p:grpSpPr>
          <a:xfrm>
            <a:off x="721367" y="1292860"/>
            <a:ext cx="3510915" cy="1620520"/>
            <a:chOff x="263870" y="638093"/>
            <a:chExt cx="1823782" cy="1603692"/>
          </a:xfrm>
        </p:grpSpPr>
        <p:sp>
          <p:nvSpPr>
            <p:cNvPr id="11"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2"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2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endParaRPr lang="en-US" altLang="zh-CN" sz="1400" dirty="0">
                <a:solidFill>
                  <a:srgbClr val="FFFFFF"/>
                </a:solidFill>
                <a:sym typeface="+mn-ea"/>
              </a:endParaRPr>
            </a:p>
            <a:p>
              <a:pPr algn="l"/>
              <a:r>
                <a:rPr lang="en-US" altLang="zh-CN" sz="1400" dirty="0">
                  <a:solidFill>
                    <a:srgbClr val="FFFFFF"/>
                  </a:solidFill>
                  <a:sym typeface="+mn-ea"/>
                </a:rPr>
                <a:t>1.3 Frequently used parameters</a:t>
              </a:r>
              <a:endParaRPr lang="en-US" altLang="zh-CN" sz="1400" dirty="0" smtClean="0">
                <a:solidFill>
                  <a:srgbClr val="FFFFFF"/>
                </a:solidFill>
                <a:latin typeface="微软雅黑" panose="020B0503020204020204" charset="-122"/>
                <a:ea typeface="微软雅黑" panose="020B0503020204020204" charset="-122"/>
                <a:sym typeface="+mn-ea"/>
              </a:endParaRPr>
            </a:p>
          </p:txBody>
        </p:sp>
      </p:grpSp>
      <p:sp>
        <p:nvSpPr>
          <p:cNvPr id="20" name="线条"/>
          <p:cNvSpPr/>
          <p:nvPr/>
        </p:nvSpPr>
        <p:spPr>
          <a:xfrm flipV="1">
            <a:off x="6194580" y="2314852"/>
            <a:ext cx="2" cy="625833"/>
          </a:xfrm>
          <a:prstGeom prst="line">
            <a:avLst/>
          </a:prstGeom>
          <a:noFill/>
          <a:ln w="9525" cap="flat">
            <a:solidFill>
              <a:srgbClr val="FFFFFF"/>
            </a:solidFill>
            <a:prstDash val="solid"/>
            <a:miter lim="400000"/>
          </a:ln>
          <a:effectLst/>
        </p:spPr>
        <p:txBody>
          <a:bodyPr wrap="square" lIns="25400" tIns="25400" rIns="25400" bIns="25400" numCol="1" anchor="ctr">
            <a:noAutofit/>
          </a:bodyPr>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 name="文本框 1"/>
          <p:cNvSpPr txBox="1"/>
          <p:nvPr/>
        </p:nvSpPr>
        <p:spPr>
          <a:xfrm>
            <a:off x="7335439" y="5169261"/>
            <a:ext cx="2364251" cy="1082992"/>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rgbClr val="FFFFFF"/>
                </a:solidFill>
                <a:latin typeface="微软雅黑" panose="020B0503020204020204" charset="-122"/>
                <a:ea typeface="微软雅黑" panose="020B0503020204020204" charset="-122"/>
              </a:rPr>
              <a:t>4.1 Battery cover disassembly</a:t>
            </a:r>
            <a:endParaRPr lang="en-US" altLang="zh-CN" sz="1400" dirty="0" smtClean="0">
              <a:solidFill>
                <a:srgbClr val="FFFFFF"/>
              </a:solidFill>
              <a:latin typeface="微软雅黑" panose="020B0503020204020204" charset="-122"/>
              <a:ea typeface="微软雅黑" panose="020B0503020204020204" charset="-122"/>
            </a:endParaRPr>
          </a:p>
        </p:txBody>
      </p:sp>
      <p:sp>
        <p:nvSpPr>
          <p:cNvPr id="45" name="线条"/>
          <p:cNvSpPr/>
          <p:nvPr/>
        </p:nvSpPr>
        <p:spPr>
          <a:xfrm flipV="1">
            <a:off x="813050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7" name="线条"/>
          <p:cNvSpPr/>
          <p:nvPr/>
        </p:nvSpPr>
        <p:spPr>
          <a:xfrm flipV="1">
            <a:off x="9881193" y="2239074"/>
            <a:ext cx="1" cy="619335"/>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48" name="文本框 1"/>
          <p:cNvSpPr txBox="1"/>
          <p:nvPr/>
        </p:nvSpPr>
        <p:spPr>
          <a:xfrm>
            <a:off x="9150985" y="1544320"/>
            <a:ext cx="2867660" cy="64135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smtClean="0">
                <a:solidFill>
                  <a:srgbClr val="FFFFFF"/>
                </a:solidFill>
                <a:latin typeface="微软雅黑" panose="020B0503020204020204" charset="-122"/>
                <a:ea typeface="微软雅黑" panose="020B0503020204020204" charset="-122"/>
              </a:rPr>
              <a:t>5.1 Hardware &amp; Structure</a:t>
            </a:r>
            <a:endParaRPr lang="en-US" altLang="zh-CN" sz="1400" dirty="0" smtClean="0">
              <a:solidFill>
                <a:srgbClr val="FFFFFF"/>
              </a:solidFill>
              <a:latin typeface="微软雅黑" panose="020B0503020204020204" charset="-122"/>
              <a:ea typeface="微软雅黑" panose="020B0503020204020204" charset="-122"/>
            </a:endParaRPr>
          </a:p>
          <a:p>
            <a:pPr algn="l"/>
            <a:r>
              <a:rPr lang="en-US" altLang="zh-CN" sz="1400" dirty="0" smtClean="0">
                <a:solidFill>
                  <a:srgbClr val="FFFFFF"/>
                </a:solidFill>
                <a:latin typeface="微软雅黑" panose="020B0503020204020204" charset="-122"/>
                <a:ea typeface="微软雅黑" panose="020B0503020204020204" charset="-122"/>
              </a:rPr>
              <a:t>5.2 Software</a:t>
            </a:r>
            <a:endParaRPr lang="en-US" altLang="zh-CN" sz="1400" dirty="0" smtClean="0">
              <a:solidFill>
                <a:srgbClr val="FFFFFF"/>
              </a:solidFill>
              <a:latin typeface="微软雅黑" panose="020B0503020204020204" charset="-122"/>
              <a:ea typeface="微软雅黑" panose="020B0503020204020204" charset="-122"/>
            </a:endParaRPr>
          </a:p>
        </p:txBody>
      </p:sp>
      <p:sp>
        <p:nvSpPr>
          <p:cNvPr id="13" name="文本框 1"/>
          <p:cNvSpPr txBox="1"/>
          <p:nvPr/>
        </p:nvSpPr>
        <p:spPr>
          <a:xfrm>
            <a:off x="3571875" y="5142865"/>
            <a:ext cx="3510915" cy="101346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2.1 Fashion design </a:t>
            </a:r>
            <a:endParaRPr lang="en-US" altLang="zh-CN" sz="1400" dirty="0">
              <a:solidFill>
                <a:srgbClr val="FFFFFF"/>
              </a:solidFill>
              <a:sym typeface="+mn-ea"/>
            </a:endParaRPr>
          </a:p>
          <a:p>
            <a:pPr algn="l"/>
            <a:r>
              <a:rPr lang="en-US" altLang="zh-CN" sz="1400" dirty="0">
                <a:solidFill>
                  <a:srgbClr val="FFFFFF"/>
                </a:solidFill>
                <a:sym typeface="+mn-ea"/>
              </a:rPr>
              <a:t>2.2 AON smart sensor</a:t>
            </a:r>
            <a:endParaRPr lang="en-US" altLang="zh-CN" sz="1400" dirty="0">
              <a:solidFill>
                <a:srgbClr val="FFFFFF"/>
              </a:solidFill>
              <a:sym typeface="+mn-ea"/>
            </a:endParaRPr>
          </a:p>
          <a:p>
            <a:pPr algn="l"/>
            <a:r>
              <a:rPr lang="en-US" altLang="zh-CN" sz="1400" dirty="0">
                <a:solidFill>
                  <a:srgbClr val="FFFFFF"/>
                </a:solidFill>
                <a:sym typeface="+mn-ea"/>
              </a:rPr>
              <a:t>2.3 High brush screen</a:t>
            </a:r>
            <a:endParaRPr lang="en-US" altLang="zh-CN" sz="1400" dirty="0">
              <a:solidFill>
                <a:srgbClr val="FFFFFF"/>
              </a:solidFill>
              <a:sym typeface="+mn-ea"/>
            </a:endParaRPr>
          </a:p>
          <a:p>
            <a:pPr algn="l"/>
            <a:r>
              <a:rPr lang="en-US" altLang="zh-CN" sz="1400" dirty="0" smtClean="0">
                <a:solidFill>
                  <a:srgbClr val="FFFFFF"/>
                </a:solidFill>
                <a:latin typeface="微软雅黑" panose="020B0503020204020204" charset="-122"/>
                <a:ea typeface="微软雅黑" panose="020B0503020204020204" charset="-122"/>
                <a:sym typeface="+mn-ea"/>
              </a:rPr>
              <a:t>2.4 Super fast charging</a:t>
            </a:r>
            <a:endParaRPr lang="en-US" altLang="zh-CN" sz="1400" dirty="0" smtClean="0">
              <a:solidFill>
                <a:srgbClr val="FFFFFF"/>
              </a:solidFill>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diamond(in)">
                                      <p:cBhvr>
                                        <p:cTn id="7"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b="1" dirty="0" smtClean="0">
                <a:sym typeface="+mn-ea"/>
              </a:rPr>
              <a:t>Contents</a:t>
            </a:r>
            <a:endParaRPr lang="zh-CN" altLang="en-US" dirty="0" smtClean="0">
              <a:solidFill>
                <a:srgbClr val="FFFFFF"/>
              </a:solidFill>
            </a:endParaRPr>
          </a:p>
        </p:txBody>
      </p:sp>
      <p:grpSp>
        <p:nvGrpSpPr>
          <p:cNvPr id="2" name="组合 1"/>
          <p:cNvGrpSpPr/>
          <p:nvPr/>
        </p:nvGrpSpPr>
        <p:grpSpPr>
          <a:xfrm>
            <a:off x="1658620" y="2904490"/>
            <a:ext cx="9150350" cy="1826260"/>
            <a:chOff x="2612" y="4574"/>
            <a:chExt cx="14410" cy="2876"/>
          </a:xfrm>
        </p:grpSpPr>
        <p:sp>
          <p:nvSpPr>
            <p:cNvPr id="4" name="流程图: 联系 3"/>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FFFFF"/>
                  </a:solidFill>
                  <a:latin typeface="微软雅黑" panose="020B0503020204020204" charset="-122"/>
                  <a:ea typeface="微软雅黑" panose="020B0503020204020204" charset="-122"/>
                </a:rPr>
                <a:t>Basic Parameter</a:t>
              </a:r>
              <a:endParaRPr lang="zh-CN" altLang="en-US" sz="1600" dirty="0">
                <a:solidFill>
                  <a:srgbClr val="FFFFFF"/>
                </a:solidFill>
                <a:latin typeface="微软雅黑" panose="020B0503020204020204" charset="-122"/>
                <a:ea typeface="微软雅黑" panose="020B0503020204020204" charset="-122"/>
              </a:endParaRPr>
            </a:p>
          </p:txBody>
        </p:sp>
        <p:sp>
          <p:nvSpPr>
            <p:cNvPr id="37"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FFFFF"/>
                  </a:solidFill>
                  <a:latin typeface="微软雅黑" panose="020B0503020204020204" charset="-122"/>
                  <a:ea typeface="微软雅黑" panose="020B0503020204020204" charset="-122"/>
                </a:rPr>
                <a:t>Core Selling Points</a:t>
              </a:r>
              <a:endParaRPr lang="zh-CN" altLang="en-US" sz="1600" dirty="0" smtClean="0">
                <a:solidFill>
                  <a:srgbClr val="FFFFFF"/>
                </a:solidFill>
                <a:latin typeface="微软雅黑" panose="020B0503020204020204" charset="-122"/>
                <a:ea typeface="微软雅黑" panose="020B0503020204020204" charset="-122"/>
              </a:endParaRPr>
            </a:p>
          </p:txBody>
        </p:sp>
        <p:sp>
          <p:nvSpPr>
            <p:cNvPr id="39"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FF"/>
                  </a:solidFill>
                  <a:latin typeface="微软雅黑" panose="020B0503020204020204" charset="-122"/>
                  <a:ea typeface="微软雅黑" panose="020B0503020204020204" charset="-122"/>
                </a:rPr>
                <a:t>ColorOS</a:t>
              </a:r>
              <a:endParaRPr lang="en-US" dirty="0" smtClean="0">
                <a:solidFill>
                  <a:srgbClr val="FFFFFF"/>
                </a:solidFill>
                <a:latin typeface="微软雅黑" panose="020B0503020204020204" charset="-122"/>
                <a:ea typeface="微软雅黑" panose="020B0503020204020204" charset="-122"/>
              </a:endParaRPr>
            </a:p>
          </p:txBody>
        </p:sp>
        <p:sp>
          <p:nvSpPr>
            <p:cNvPr id="41"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FFFFFF"/>
                  </a:solidFill>
                  <a:latin typeface="微软雅黑" panose="020B0503020204020204" charset="-122"/>
                  <a:ea typeface="微软雅黑" panose="020B0503020204020204" charset="-122"/>
                </a:rPr>
                <a:t>Maintenance Precautions</a:t>
              </a:r>
              <a:endParaRPr lang="zh-CN" altLang="en-US" sz="1400" dirty="0" smtClean="0">
                <a:solidFill>
                  <a:srgbClr val="FFFFFF"/>
                </a:solidFill>
                <a:latin typeface="微软雅黑" panose="020B0503020204020204" charset="-122"/>
                <a:ea typeface="微软雅黑" panose="020B0503020204020204" charset="-122"/>
              </a:endParaRPr>
            </a:p>
          </p:txBody>
        </p:sp>
        <p:sp>
          <p:nvSpPr>
            <p:cNvPr id="42"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rgbClr val="FFFFFF"/>
                  </a:solidFill>
                  <a:latin typeface="微软雅黑" panose="020B0503020204020204" charset="-122"/>
                  <a:ea typeface="微软雅黑" panose="020B0503020204020204" charset="-122"/>
                </a:rPr>
                <a:t>FAQ</a:t>
              </a:r>
              <a:endParaRPr lang="en-US" altLang="zh-CN" sz="1600" dirty="0" smtClean="0">
                <a:solidFill>
                  <a:srgbClr val="FFFFFF"/>
                </a:solidFill>
                <a:latin typeface="微软雅黑" panose="020B0503020204020204" charset="-122"/>
                <a:ea typeface="微软雅黑" panose="020B0503020204020204" charset="-122"/>
              </a:endParaRPr>
            </a:p>
          </p:txBody>
        </p:sp>
      </p:grpSp>
      <p:grpSp>
        <p:nvGrpSpPr>
          <p:cNvPr id="95" name="成组"/>
          <p:cNvGrpSpPr/>
          <p:nvPr/>
        </p:nvGrpSpPr>
        <p:grpSpPr>
          <a:xfrm>
            <a:off x="768992" y="1292860"/>
            <a:ext cx="3510915" cy="1620520"/>
            <a:chOff x="263870" y="638093"/>
            <a:chExt cx="1823782" cy="1603692"/>
          </a:xfrm>
        </p:grpSpPr>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endParaRPr lang="en-US" altLang="zh-CN" sz="1400" dirty="0">
                <a:solidFill>
                  <a:srgbClr val="FFFFFF"/>
                </a:solidFill>
                <a:sym typeface="+mn-ea"/>
              </a:endParaRPr>
            </a:p>
            <a:p>
              <a:pPr algn="l"/>
              <a:r>
                <a:rPr lang="en-US" altLang="zh-CN" sz="1400" dirty="0">
                  <a:solidFill>
                    <a:srgbClr val="FFFFFF"/>
                  </a:solidFill>
                  <a:sym typeface="+mn-ea"/>
                </a:rPr>
                <a:t>1.3 Frequently used parameters</a:t>
              </a:r>
              <a:endParaRPr lang="en-US" altLang="zh-CN" sz="1400" dirty="0" smtClean="0">
                <a:solidFill>
                  <a:srgbClr val="FFFFFF"/>
                </a:solidFill>
                <a:latin typeface="微软雅黑" panose="020B0503020204020204" charset="-122"/>
                <a:ea typeface="微软雅黑" panose="020B0503020204020204" charset="-122"/>
                <a:sym typeface="+mn-ea"/>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矩形 11"/>
          <p:cNvSpPr txBox="1"/>
          <p:nvPr/>
        </p:nvSpPr>
        <p:spPr>
          <a:xfrm>
            <a:off x="768865" y="297271"/>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smtClean="0">
                <a:solidFill>
                  <a:srgbClr val="FFFFFF"/>
                </a:solidFill>
              </a:rPr>
              <a:t>Hardware &amp; Structure</a:t>
            </a:r>
            <a:endParaRPr lang="en-US" altLang="zh-CN" sz="2600" spc="208" dirty="0" smtClean="0">
              <a:solidFill>
                <a:srgbClr val="FFFFFF"/>
              </a:solidFill>
            </a:endParaRPr>
          </a:p>
        </p:txBody>
      </p:sp>
      <p:sp>
        <p:nvSpPr>
          <p:cNvPr id="5" name="文本框 4"/>
          <p:cNvSpPr txBox="1"/>
          <p:nvPr/>
        </p:nvSpPr>
        <p:spPr>
          <a:xfrm>
            <a:off x="848995" y="1431290"/>
            <a:ext cx="10432415" cy="489585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1</a:t>
            </a:r>
            <a:r>
              <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、Reno5 support 50w charging, but come with 65w charger</a:t>
            </a: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OPPO Reno5 comes with a 65W SuperVOOC flash charging adapter, which supports 50W Flash Charge of OPPO Reno5 without affecting the charging rate and safety performance.</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2</a:t>
            </a:r>
            <a:r>
              <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、Plug in the adapter to charge at night, and use the phone in the morning to find that the phone cannot be fully charged</a:t>
            </a: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Confirm whether the night charging mode is turned on (this function is turned off by default). After turning it on, the night charging speed will be limited, and the charging will be stopped at 80%. The charging will not be restored to full power until the user turns on the phone for a while The temperature rise effect of charging at night, if you don’t want to use this function, you can turn it off manually</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Path: [Battery-&gt;More-&gt;Night charging mode]</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3</a:t>
            </a:r>
            <a:r>
              <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、Fantasy silver and starry black are different in thickness</a:t>
            </a: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altLang="zh-CN"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——Hello, thank you for your valuable comments on our products. Since the Starry Black and Fantasy Silver battery covers use different processes in the manufacturing process, the two color combinations have different thicknesses. However, the thickness difference between the two is very small, which will not affect your normal use, please rest assured.</a:t>
            </a:r>
            <a:endParaRPr kumimoji="0" lang="en-US" altLang="zh-CN"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p:txBody>
      </p:sp>
    </p:spTree>
  </p:cSld>
  <p:clrMapOvr>
    <a:masterClrMapping/>
  </p:clrMapOvr>
  <p:transition spd="med"/>
  <p:timing>
    <p:tnLst>
      <p:par>
        <p:cTn id="1" dur="indefinite" restart="never" fill="hold"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2" name="矩形 11"/>
          <p:cNvSpPr txBox="1"/>
          <p:nvPr/>
        </p:nvSpPr>
        <p:spPr>
          <a:xfrm>
            <a:off x="768865" y="297271"/>
            <a:ext cx="10654270" cy="525780"/>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smtClean="0">
                <a:solidFill>
                  <a:srgbClr val="FFFFFF"/>
                </a:solidFill>
              </a:rPr>
              <a:t>Software</a:t>
            </a:r>
            <a:endParaRPr lang="en-US" altLang="zh-CN" sz="2600" spc="208" dirty="0" smtClean="0">
              <a:solidFill>
                <a:srgbClr val="FFFFFF"/>
              </a:solidFill>
            </a:endParaRPr>
          </a:p>
        </p:txBody>
      </p:sp>
      <p:sp>
        <p:nvSpPr>
          <p:cNvPr id="5" name="文本框 4"/>
          <p:cNvSpPr txBox="1"/>
          <p:nvPr/>
        </p:nvSpPr>
        <p:spPr>
          <a:xfrm>
            <a:off x="848995" y="1332230"/>
            <a:ext cx="10432415" cy="410337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1</a:t>
            </a:r>
            <a:r>
              <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The AON/Air gesture function occasionally does not recognize when using it, or the recognition rate is low.</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a:t>
            </a: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The recognition rate of AON/Air gesture function is related to the operation method and the environment. If it is not realized occasionally, please operate it in the correct way several times.</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Remark: Air gesture support only: Tiktok/facebook/Instagram/YouTube</a:t>
            </a: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endParaRPr kumimoji="0" sz="160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2</a:t>
            </a:r>
            <a:r>
              <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、Does not support double exposure (mix exposure)</a:t>
            </a: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——Please upgrade your phone software to the latest version</a:t>
            </a:r>
            <a:endPar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kumimoji="0" 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rPr>
              <a:t>Path: [Settings -&gt; Software Update] or go to the customer service center to upgrade. After the upgrade is complete, open the camera -&gt; more.</a:t>
            </a:r>
            <a:endParaRPr lang="en-US" altLang="zh-CN">
              <a:solidFill>
                <a:schemeClr val="tx2">
                  <a:lumMod val="20000"/>
                  <a:lumOff val="80000"/>
                </a:schemeClr>
              </a:solidFill>
              <a:latin typeface="微软雅黑" panose="020B0503020204020204" charset="-122"/>
              <a:ea typeface="微软雅黑" panose="020B0503020204020204" charset="-122"/>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endParaRPr kumimoji="0"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lang="en-US" altLang="zh-CN">
                <a:solidFill>
                  <a:schemeClr val="tx2">
                    <a:lumMod val="20000"/>
                    <a:lumOff val="80000"/>
                  </a:schemeClr>
                </a:solidFill>
                <a:latin typeface="微软雅黑" panose="020B0503020204020204" charset="-122"/>
                <a:ea typeface="微软雅黑" panose="020B0503020204020204" charset="-122"/>
                <a:sym typeface="Calibri" panose="020F0502020204030204"/>
              </a:rPr>
              <a:t>3</a:t>
            </a:r>
            <a:r>
              <a:rPr lang="zh-CN" altLang="en-US">
                <a:solidFill>
                  <a:schemeClr val="tx2">
                    <a:lumMod val="20000"/>
                    <a:lumOff val="80000"/>
                  </a:schemeClr>
                </a:solidFill>
                <a:latin typeface="微软雅黑" panose="020B0503020204020204" charset="-122"/>
                <a:ea typeface="微软雅黑" panose="020B0503020204020204" charset="-122"/>
                <a:sym typeface="Calibri" panose="020F0502020204030204"/>
              </a:rPr>
              <a:t>、How to turn on the air gesture</a:t>
            </a: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r>
              <a:rPr>
                <a:solidFill>
                  <a:schemeClr val="tx2">
                    <a:lumMod val="20000"/>
                    <a:lumOff val="80000"/>
                  </a:schemeClr>
                </a:solidFill>
                <a:latin typeface="微软雅黑" panose="020B0503020204020204" charset="-122"/>
                <a:ea typeface="微软雅黑" panose="020B0503020204020204" charset="-122"/>
                <a:sym typeface="Calibri" panose="020F0502020204030204"/>
              </a:rPr>
              <a:t>——Settings-&gt;Convenient </a:t>
            </a:r>
            <a:r>
              <a:rPr lang="en-US">
                <a:solidFill>
                  <a:schemeClr val="tx2">
                    <a:lumMod val="20000"/>
                    <a:lumOff val="80000"/>
                  </a:schemeClr>
                </a:solidFill>
                <a:latin typeface="微软雅黑" panose="020B0503020204020204" charset="-122"/>
                <a:ea typeface="微软雅黑" panose="020B0503020204020204" charset="-122"/>
                <a:sym typeface="Calibri" panose="020F0502020204030204"/>
              </a:rPr>
              <a:t>Tools</a:t>
            </a:r>
            <a:r>
              <a:rPr>
                <a:solidFill>
                  <a:schemeClr val="tx2">
                    <a:lumMod val="20000"/>
                    <a:lumOff val="80000"/>
                  </a:schemeClr>
                </a:solidFill>
                <a:latin typeface="微软雅黑" panose="020B0503020204020204" charset="-122"/>
                <a:ea typeface="微软雅黑" panose="020B0503020204020204" charset="-122"/>
                <a:sym typeface="Calibri" panose="020F0502020204030204"/>
              </a:rPr>
              <a:t>-&gt;Gesture </a:t>
            </a:r>
            <a:r>
              <a:rPr lang="en-US">
                <a:solidFill>
                  <a:schemeClr val="tx2">
                    <a:lumMod val="20000"/>
                    <a:lumOff val="80000"/>
                  </a:schemeClr>
                </a:solidFill>
                <a:latin typeface="微软雅黑" panose="020B0503020204020204" charset="-122"/>
                <a:ea typeface="微软雅黑" panose="020B0503020204020204" charset="-122"/>
                <a:sym typeface="Calibri" panose="020F0502020204030204"/>
              </a:rPr>
              <a:t>&amp; Motions</a:t>
            </a:r>
            <a:r>
              <a:rPr>
                <a:solidFill>
                  <a:schemeClr val="tx2">
                    <a:lumMod val="20000"/>
                    <a:lumOff val="80000"/>
                  </a:schemeClr>
                </a:solidFill>
                <a:latin typeface="微软雅黑" panose="020B0503020204020204" charset="-122"/>
                <a:ea typeface="微软雅黑" panose="020B0503020204020204" charset="-122"/>
                <a:sym typeface="Calibri" panose="020F0502020204030204"/>
              </a:rPr>
              <a:t>-&gt;</a:t>
            </a:r>
            <a:r>
              <a:rPr lang="en-US">
                <a:solidFill>
                  <a:schemeClr val="tx2">
                    <a:lumMod val="20000"/>
                    <a:lumOff val="80000"/>
                  </a:schemeClr>
                </a:solidFill>
                <a:latin typeface="微软雅黑" panose="020B0503020204020204" charset="-122"/>
                <a:ea typeface="微软雅黑" panose="020B0503020204020204" charset="-122"/>
                <a:sym typeface="Calibri" panose="020F0502020204030204"/>
              </a:rPr>
              <a:t>Air</a:t>
            </a:r>
            <a:r>
              <a:rPr>
                <a:solidFill>
                  <a:schemeClr val="tx2">
                    <a:lumMod val="20000"/>
                    <a:lumOff val="80000"/>
                  </a:schemeClr>
                </a:solidFill>
                <a:latin typeface="微软雅黑" panose="020B0503020204020204" charset="-122"/>
                <a:ea typeface="微软雅黑" panose="020B0503020204020204" charset="-122"/>
                <a:sym typeface="Calibri" panose="020F0502020204030204"/>
              </a:rPr>
              <a:t> gestures</a:t>
            </a:r>
            <a:r>
              <a:rPr lang="en-US">
                <a:solidFill>
                  <a:schemeClr val="tx2">
                    <a:lumMod val="20000"/>
                    <a:lumOff val="80000"/>
                  </a:schemeClr>
                </a:solidFill>
                <a:latin typeface="微软雅黑" panose="020B0503020204020204" charset="-122"/>
                <a:ea typeface="微软雅黑" panose="020B0503020204020204" charset="-122"/>
                <a:sym typeface="Calibri" panose="020F0502020204030204"/>
              </a:rPr>
              <a:t>.</a:t>
            </a:r>
            <a:endParaRPr kumimoji="0" lang="en-US" sz="1600" b="0" i="0" u="none" strike="noStrike" cap="none" spc="0" normalizeH="0" baseline="0">
              <a:solidFill>
                <a:schemeClr val="tx2">
                  <a:lumMod val="20000"/>
                  <a:lumOff val="80000"/>
                </a:schemeClr>
              </a:solidFill>
              <a:latin typeface="微软雅黑" panose="020B0503020204020204" charset="-122"/>
              <a:ea typeface="微软雅黑" panose="020B0503020204020204" charset="-122"/>
              <a:sym typeface="Calibri" panose="020F0502020204030204"/>
            </a:endParaRPr>
          </a:p>
          <a:p>
            <a:pPr marL="0" marR="0" indent="0" algn="l" defTabSz="914400" rtl="0" fontAlgn="ctr" latinLnBrk="0" hangingPunct="0">
              <a:lnSpc>
                <a:spcPct val="100000"/>
              </a:lnSpc>
              <a:spcBef>
                <a:spcPts val="0"/>
              </a:spcBef>
              <a:spcAft>
                <a:spcPts val="0"/>
              </a:spcAft>
              <a:buClrTx/>
              <a:buSzTx/>
              <a:buFontTx/>
              <a:buNone/>
            </a:pPr>
            <a:endParaRPr kumimoji="0" lang="zh-CN" altLang="en-US" b="0" i="0" u="none" strike="noStrike" cap="none" spc="0" normalizeH="0" baseline="0">
              <a:ln>
                <a:noFill/>
              </a:ln>
              <a:solidFill>
                <a:schemeClr val="tx2">
                  <a:lumMod val="20000"/>
                  <a:lumOff val="80000"/>
                </a:schemeClr>
              </a:solidFill>
              <a:effectLst/>
              <a:uFillTx/>
              <a:latin typeface="微软雅黑" panose="020B0503020204020204" charset="-122"/>
              <a:ea typeface="微软雅黑" panose="020B0503020204020204" charset="-122"/>
              <a:cs typeface="+mn-cs"/>
              <a:sym typeface="Calibri" panose="020F0502020204030204"/>
            </a:endParaRPr>
          </a:p>
        </p:txBody>
      </p:sp>
    </p:spTree>
  </p:cSld>
  <p:clrMapOvr>
    <a:masterClrMapping/>
  </p:clrMapOvr>
  <p:transition spd="med"/>
  <p:timing>
    <p:tnLst>
      <p:par>
        <p:cTn id="1" dur="indefinite" restart="never" fill="hold"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8" name="OPPO-LOGO_NEW_20181018png.png" descr="OPPO-LOGO_NEW_20181018png.png"/>
          <p:cNvPicPr>
            <a:picLocks noChangeAspect="1"/>
          </p:cNvPicPr>
          <p:nvPr/>
        </p:nvPicPr>
        <p:blipFill>
          <a:blip r:embed="rId1"/>
          <a:stretch>
            <a:fillRect/>
          </a:stretch>
        </p:blipFill>
        <p:spPr>
          <a:xfrm>
            <a:off x="4637021" y="2398011"/>
            <a:ext cx="2917958" cy="2061978"/>
          </a:xfrm>
          <a:prstGeom prst="rect">
            <a:avLst/>
          </a:prstGeom>
          <a:ln w="12700">
            <a:miter lim="4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311207" y="341894"/>
            <a:ext cx="4069080" cy="351155"/>
          </a:xfrm>
          <a:prstGeom prst="rect">
            <a:avLst/>
          </a:prstGeom>
          <a:ln w="12700">
            <a:miter lim="400000"/>
          </a:ln>
        </p:spPr>
        <p:txBody>
          <a:bodyPr wrap="none" lIns="25398" tIns="25398" rIns="25398" bIns="25398"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1800" dirty="0" smtClean="0">
                <a:sym typeface="+mn-ea"/>
              </a:rPr>
              <a:t>1.1 </a:t>
            </a:r>
            <a:r>
              <a:rPr lang="en-US" altLang="zh-CN" sz="1800" dirty="0">
                <a:sym typeface="+mn-ea"/>
              </a:rPr>
              <a:t>Appearance parameters</a:t>
            </a:r>
            <a:endParaRPr lang="en-US" altLang="zh-CN" sz="1800" dirty="0">
              <a:latin typeface="微软雅黑" panose="020B0503020204020204" charset="-122"/>
              <a:ea typeface="微软雅黑" panose="020B0503020204020204" charset="-122"/>
              <a:sym typeface="+mn-ea"/>
            </a:endParaRPr>
          </a:p>
        </p:txBody>
      </p:sp>
      <p:sp>
        <p:nvSpPr>
          <p:cNvPr id="18" name="深海夜光"/>
          <p:cNvSpPr txBox="1"/>
          <p:nvPr/>
        </p:nvSpPr>
        <p:spPr>
          <a:xfrm>
            <a:off x="1092404" y="5854484"/>
            <a:ext cx="754380" cy="301625"/>
          </a:xfrm>
          <a:prstGeom prst="rect">
            <a:avLst/>
          </a:prstGeom>
          <a:ln w="12700">
            <a:miter lim="400000"/>
          </a:ln>
        </p:spPr>
        <p:txBody>
          <a:bodyPr wrap="none" lIns="0" tIns="0" rIns="0" bIns="0">
            <a:spAutoFit/>
          </a:bodyPr>
          <a:lstStyle>
            <a:lvl1pPr>
              <a:lnSpc>
                <a:spcPct val="110000"/>
              </a:lnSpc>
              <a:defRPr spc="18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zh-CN" altLang="en-US" dirty="0">
                <a:solidFill>
                  <a:schemeClr val="bg1"/>
                </a:solidFill>
                <a:latin typeface="微软雅黑" panose="020B0503020204020204" charset="-122"/>
                <a:ea typeface="微软雅黑" panose="020B0503020204020204" charset="-122"/>
              </a:rPr>
              <a:t>天青白</a:t>
            </a:r>
            <a:endParaRPr dirty="0">
              <a:solidFill>
                <a:schemeClr val="bg1"/>
              </a:solidFill>
              <a:latin typeface="微软雅黑" panose="020B0503020204020204" charset="-122"/>
              <a:ea typeface="微软雅黑" panose="020B0503020204020204" charset="-122"/>
            </a:endParaRPr>
          </a:p>
        </p:txBody>
      </p:sp>
      <p:graphicFrame>
        <p:nvGraphicFramePr>
          <p:cNvPr id="19" name="表格 18"/>
          <p:cNvGraphicFramePr>
            <a:graphicFrameLocks noGrp="1"/>
          </p:cNvGraphicFramePr>
          <p:nvPr/>
        </p:nvGraphicFramePr>
        <p:xfrm>
          <a:off x="4915879" y="1762212"/>
          <a:ext cx="5266690" cy="4306570"/>
        </p:xfrm>
        <a:graphic>
          <a:graphicData uri="http://schemas.openxmlformats.org/drawingml/2006/table">
            <a:tbl>
              <a:tblPr>
                <a:tableStyleId>{5C22544A-7EE6-4342-B048-85BDC9FD1C3A}</a:tableStyleId>
              </a:tblPr>
              <a:tblGrid>
                <a:gridCol w="1617345"/>
                <a:gridCol w="3649345"/>
              </a:tblGrid>
              <a:tr h="511175">
                <a:tc>
                  <a:txBody>
                    <a:bodyPr/>
                    <a:lstStyle/>
                    <a:p>
                      <a:pPr algn="l" fontAlgn="ctr"/>
                      <a:r>
                        <a:rPr lang="en-US" altLang="zh-CN" sz="1600" dirty="0">
                          <a:solidFill>
                            <a:srgbClr val="FFFFFF"/>
                          </a:solidFill>
                          <a:effectLst/>
                          <a:latin typeface="微软雅黑" panose="020B0503020204020204" charset="-122"/>
                          <a:ea typeface="微软雅黑" panose="020B0503020204020204" charset="-122"/>
                          <a:sym typeface="+mn-ea"/>
                        </a:rPr>
                        <a:t>Model name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CPH2159</a:t>
                      </a:r>
                      <a:endParaRPr lang="en-US"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r h="542290">
                <a:tc>
                  <a:txBody>
                    <a:bodyPr/>
                    <a:lstStyle/>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Weight</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dirty="0" smtClean="0">
                          <a:solidFill>
                            <a:srgbClr val="FFFFFF"/>
                          </a:solidFill>
                          <a:latin typeface="微软雅黑" panose="020B0503020204020204" charset="-122"/>
                          <a:ea typeface="微软雅黑" panose="020B0503020204020204" charset="-122"/>
                        </a:rPr>
                        <a:t>About 171g</a:t>
                      </a:r>
                      <a:endParaRPr lang="en-US" altLang="zh-CN" sz="1600" b="0" dirty="0" smtClean="0">
                        <a:solidFill>
                          <a:srgbClr val="FFFFFF"/>
                        </a:solidFill>
                        <a:latin typeface="微软雅黑" panose="020B0503020204020204" charset="-122"/>
                        <a:ea typeface="微软雅黑" panose="020B0503020204020204" charset="-122"/>
                      </a:endParaRPr>
                    </a:p>
                  </a:txBody>
                  <a:tcPr marL="6349" marR="6349" marT="6349" marB="0" anchor="ctr">
                    <a:noFill/>
                  </a:tcPr>
                </a:tc>
              </a:tr>
              <a:tr h="542290">
                <a:tc>
                  <a:txBody>
                    <a:bodyPr/>
                    <a:lstStyle/>
                    <a:p>
                      <a:pPr algn="l" fontAlgn="ctr"/>
                      <a:r>
                        <a:rPr lang="en-US" altLang="zh-CN" sz="1600" b="0" u="none" strike="noStrike" dirty="0" smtClean="0">
                          <a:solidFill>
                            <a:srgbClr val="FFFFFF"/>
                          </a:solidFill>
                          <a:effectLst/>
                          <a:latin typeface="微软雅黑" panose="020B0503020204020204" charset="-122"/>
                          <a:ea typeface="微软雅黑" panose="020B0503020204020204" charset="-122"/>
                        </a:rPr>
                        <a:t>Screen</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6.43 inch</a:t>
                      </a:r>
                      <a:r>
                        <a:rPr lang="zh-CN" altLang="en-US" sz="1600" b="0" i="0" u="none" strike="noStrike" dirty="0" smtClean="0">
                          <a:solidFill>
                            <a:srgbClr val="FFFFFF"/>
                          </a:solidFill>
                          <a:effectLst/>
                          <a:latin typeface="微软雅黑" panose="020B0503020204020204" charset="-122"/>
                          <a:ea typeface="微软雅黑" panose="020B0503020204020204" charset="-122"/>
                        </a:rPr>
                        <a:t> </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r h="542290">
                <a:tc>
                  <a:txBody>
                    <a:bodyPr/>
                    <a:p>
                      <a:pPr algn="l" fontAlgn="ctr">
                        <a:buNone/>
                      </a:pPr>
                      <a:r>
                        <a:rPr lang="en-US" altLang="zh-CN" sz="1600" b="0" i="0" u="none" strike="noStrike" dirty="0" smtClean="0">
                          <a:solidFill>
                            <a:srgbClr val="FFFFFF"/>
                          </a:solidFill>
                          <a:effectLst/>
                          <a:latin typeface="微软雅黑" panose="020B0503020204020204" charset="-122"/>
                          <a:ea typeface="微软雅黑" panose="020B0503020204020204" charset="-122"/>
                        </a:rPr>
                        <a:t>Refresh rate</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p>
                      <a:pPr algn="l" fontAlgn="ctr">
                        <a:buNone/>
                      </a:pPr>
                      <a:r>
                        <a:rPr lang="en-US" altLang="zh-CN" sz="1600" b="0" i="0" u="none" strike="noStrike" dirty="0" smtClean="0">
                          <a:solidFill>
                            <a:srgbClr val="FFFFFF"/>
                          </a:solidFill>
                          <a:effectLst/>
                          <a:latin typeface="微软雅黑" panose="020B0503020204020204" charset="-122"/>
                          <a:ea typeface="微软雅黑" panose="020B0503020204020204" charset="-122"/>
                        </a:rPr>
                        <a:t>90Hz</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r h="541655">
                <a:tc>
                  <a:txBody>
                    <a:bodyPr/>
                    <a:lstStyle/>
                    <a:p>
                      <a:pPr algn="l" fontAlgn="ctr"/>
                      <a:r>
                        <a:rPr lang="en-US" altLang="zh-CN" sz="1600" b="0" u="none" strike="noStrike" dirty="0" smtClean="0">
                          <a:solidFill>
                            <a:srgbClr val="FFFFFF"/>
                          </a:solidFill>
                          <a:effectLst/>
                          <a:latin typeface="微软雅黑" panose="020B0503020204020204" charset="-122"/>
                          <a:ea typeface="微软雅黑" panose="020B0503020204020204" charset="-122"/>
                        </a:rPr>
                        <a:t>Resolution</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algn="l" fontAlgn="ctr"/>
                      <a:r>
                        <a:rPr lang="en-US" altLang="zh-CN" sz="1600" b="0" dirty="0" smtClean="0">
                          <a:solidFill>
                            <a:srgbClr val="FFFFFF"/>
                          </a:solidFill>
                          <a:latin typeface="微软雅黑" panose="020B0503020204020204" charset="-122"/>
                          <a:ea typeface="微软雅黑" panose="020B0503020204020204" charset="-122"/>
                        </a:rPr>
                        <a:t>2400*1080</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r h="542290">
                <a:tc>
                  <a:txBody>
                    <a:bodyPr/>
                    <a:lstStyle/>
                    <a:p>
                      <a:pPr algn="l" fontAlgn="ctr"/>
                      <a:r>
                        <a:rPr lang="en-US" altLang="zh-CN" sz="1600" dirty="0" smtClean="0">
                          <a:solidFill>
                            <a:srgbClr val="FFFFFF"/>
                          </a:solidFill>
                          <a:effectLst/>
                          <a:latin typeface="微软雅黑" panose="020B0503020204020204" charset="-122"/>
                          <a:ea typeface="微软雅黑" panose="020B0503020204020204" charset="-122"/>
                          <a:sym typeface="+mn-ea"/>
                        </a:rPr>
                        <a:t>Screen ratio</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algn="l" fontAlgn="ctr"/>
                      <a:r>
                        <a:rPr lang="en-US" altLang="zh-CN" sz="1600" b="0" dirty="0" smtClean="0">
                          <a:solidFill>
                            <a:srgbClr val="FFFFFF"/>
                          </a:solidFill>
                          <a:latin typeface="微软雅黑" panose="020B0503020204020204" charset="-122"/>
                          <a:ea typeface="微软雅黑" panose="020B0503020204020204" charset="-122"/>
                        </a:rPr>
                        <a:t>91.7% </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r h="542290">
                <a:tc>
                  <a:txBody>
                    <a:bodyPr/>
                    <a:lstStyle/>
                    <a:p>
                      <a:pPr algn="l" fontAlgn="ctr"/>
                      <a:r>
                        <a:rPr lang="en-US" altLang="zh-CN" sz="1600" dirty="0" smtClean="0">
                          <a:solidFill>
                            <a:srgbClr val="FFFFFF"/>
                          </a:solidFill>
                          <a:effectLst/>
                          <a:latin typeface="微软雅黑" panose="020B0503020204020204" charset="-122"/>
                          <a:ea typeface="微软雅黑" panose="020B0503020204020204" charset="-122"/>
                          <a:sym typeface="+mn-ea"/>
                        </a:rPr>
                        <a:t>Screen glass</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1600" kern="1200" dirty="0" smtClean="0">
                          <a:solidFill>
                            <a:srgbClr val="FFFFFF"/>
                          </a:solidFill>
                          <a:effectLst/>
                          <a:latin typeface="微软雅黑" panose="020B0503020204020204" charset="-122"/>
                          <a:ea typeface="微软雅黑" panose="020B0503020204020204" charset="-122"/>
                          <a:sym typeface="+mn-ea"/>
                        </a:rPr>
                        <a:t>Corning Gorilla Glass</a:t>
                      </a:r>
                      <a:r>
                        <a:rPr sz="1600" b="0" i="0" kern="1200" dirty="0" smtClean="0">
                          <a:solidFill>
                            <a:srgbClr val="FFFFFF"/>
                          </a:solidFill>
                          <a:effectLst/>
                          <a:latin typeface="微软雅黑" panose="020B0503020204020204" charset="-122"/>
                          <a:ea typeface="微软雅黑" panose="020B0503020204020204" charset="-122"/>
                          <a:cs typeface="+mn-cs"/>
                        </a:rPr>
                        <a:t> GG3+ / AGC  DT-Star1</a:t>
                      </a:r>
                      <a:endParaRPr sz="1600" b="0" i="0" kern="1200" dirty="0" smtClean="0">
                        <a:solidFill>
                          <a:srgbClr val="FFFFFF"/>
                        </a:solidFill>
                        <a:effectLst/>
                        <a:latin typeface="微软雅黑" panose="020B0503020204020204" charset="-122"/>
                        <a:ea typeface="微软雅黑" panose="020B0503020204020204" charset="-122"/>
                        <a:cs typeface="+mn-cs"/>
                      </a:endParaRPr>
                    </a:p>
                  </a:txBody>
                  <a:tcPr marL="6349" marR="6349" marT="6349" marB="0" anchor="ctr">
                    <a:noFill/>
                  </a:tcPr>
                </a:tc>
              </a:tr>
              <a:tr h="542290">
                <a:tc>
                  <a:txBody>
                    <a:bodyPr/>
                    <a:lstStyle/>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Color</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c>
                  <a:txBody>
                    <a:bodyPr/>
                    <a:lstStyle/>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Fantasy Silver / Starry Black</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49" marR="6349" marT="6349" marB="0" anchor="ctr">
                    <a:noFill/>
                  </a:tcPr>
                </a:tc>
              </a:tr>
            </a:tbl>
          </a:graphicData>
        </a:graphic>
      </p:graphicFrame>
      <p:sp>
        <p:nvSpPr>
          <p:cNvPr id="22" name="2019，OPPO 发布过的黑科技"/>
          <p:cNvSpPr txBox="1"/>
          <p:nvPr/>
        </p:nvSpPr>
        <p:spPr>
          <a:xfrm>
            <a:off x="4900912" y="1260694"/>
            <a:ext cx="2368550" cy="351155"/>
          </a:xfrm>
          <a:prstGeom prst="rect">
            <a:avLst/>
          </a:prstGeom>
          <a:ln w="12700">
            <a:miter lim="400000"/>
          </a:ln>
        </p:spPr>
        <p:txBody>
          <a:bodyPr wrap="none" lIns="25398" tIns="25398" rIns="25398" bIns="25398"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smtClean="0">
                <a:latin typeface="微软雅黑" panose="020B0503020204020204" charset="-122"/>
                <a:ea typeface="微软雅黑" panose="020B0503020204020204" charset="-122"/>
              </a:rPr>
              <a:t>OPPO Reno5 4G</a:t>
            </a:r>
            <a:endParaRPr lang="en-US" sz="1800" dirty="0">
              <a:solidFill>
                <a:srgbClr val="FF0000"/>
              </a:solidFill>
              <a:latin typeface="微软雅黑" panose="020B0503020204020204" charset="-122"/>
              <a:ea typeface="微软雅黑" panose="020B0503020204020204" charset="-122"/>
            </a:endParaRPr>
          </a:p>
        </p:txBody>
      </p:sp>
      <p:sp>
        <p:nvSpPr>
          <p:cNvPr id="26" name="文本框 25"/>
          <p:cNvSpPr txBox="1"/>
          <p:nvPr/>
        </p:nvSpPr>
        <p:spPr>
          <a:xfrm>
            <a:off x="1397516" y="5267229"/>
            <a:ext cx="1485900" cy="2933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Fantasy Silver</a:t>
            </a:r>
            <a:endParaRPr kumimoji="0" lang="en-US" altLang="zh-CN"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2689" name="图片 5" descr="图片 5"/>
          <p:cNvPicPr>
            <a:picLocks noChangeAspect="1"/>
          </p:cNvPicPr>
          <p:nvPr/>
        </p:nvPicPr>
        <p:blipFill>
          <a:blip r:embed="rId1"/>
          <a:stretch>
            <a:fillRect/>
          </a:stretch>
        </p:blipFill>
        <p:spPr>
          <a:xfrm>
            <a:off x="1492250" y="1574165"/>
            <a:ext cx="1107440" cy="3393440"/>
          </a:xfrm>
          <a:prstGeom prst="rect">
            <a:avLst/>
          </a:prstGeom>
          <a:ln w="12700" cap="flat">
            <a:noFill/>
            <a:miter lim="400000"/>
            <a:headEnd/>
            <a:tailEnd/>
          </a:ln>
          <a:effectLst/>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深海夜光"/>
          <p:cNvSpPr txBox="1"/>
          <p:nvPr/>
        </p:nvSpPr>
        <p:spPr>
          <a:xfrm>
            <a:off x="1091861" y="5854610"/>
            <a:ext cx="761747" cy="304699"/>
          </a:xfrm>
          <a:prstGeom prst="rect">
            <a:avLst/>
          </a:prstGeom>
          <a:ln w="12700">
            <a:miter lim="400000"/>
          </a:ln>
        </p:spPr>
        <p:txBody>
          <a:bodyPr wrap="none" lIns="0" tIns="0" rIns="0" bIns="0">
            <a:spAutoFit/>
          </a:bodyPr>
          <a:lstStyle>
            <a:lvl1pPr>
              <a:lnSpc>
                <a:spcPct val="110000"/>
              </a:lnSpc>
              <a:defRPr spc="18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zh-CN" altLang="en-US" dirty="0">
                <a:solidFill>
                  <a:schemeClr val="bg1"/>
                </a:solidFill>
                <a:latin typeface="微软雅黑" panose="020B0503020204020204" charset="-122"/>
                <a:ea typeface="微软雅黑" panose="020B0503020204020204" charset="-122"/>
              </a:rPr>
              <a:t>天青白</a:t>
            </a:r>
            <a:endParaRPr dirty="0">
              <a:solidFill>
                <a:schemeClr val="bg1"/>
              </a:solidFill>
              <a:latin typeface="微软雅黑" panose="020B0503020204020204" charset="-122"/>
              <a:ea typeface="微软雅黑" panose="020B0503020204020204" charset="-122"/>
            </a:endParaRPr>
          </a:p>
        </p:txBody>
      </p:sp>
      <p:sp>
        <p:nvSpPr>
          <p:cNvPr id="26" name="文本框 25"/>
          <p:cNvSpPr txBox="1"/>
          <p:nvPr/>
        </p:nvSpPr>
        <p:spPr>
          <a:xfrm>
            <a:off x="1463040" y="5267325"/>
            <a:ext cx="1276985" cy="29337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sz="18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Starry Black</a:t>
            </a:r>
            <a:endParaRPr kumimoji="0" lang="en-US" altLang="zh-CN" sz="18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sp>
        <p:nvSpPr>
          <p:cNvPr id="3" name="2019，OPPO 发布过的黑科技"/>
          <p:cNvSpPr txBox="1"/>
          <p:nvPr/>
        </p:nvSpPr>
        <p:spPr>
          <a:xfrm>
            <a:off x="4938694" y="1259955"/>
            <a:ext cx="2369820"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sz="1800" dirty="0" smtClean="0">
                <a:sym typeface="+mn-ea"/>
              </a:rPr>
              <a:t>OPPO Reno5 4G</a:t>
            </a:r>
            <a:endParaRPr sz="1800" dirty="0">
              <a:solidFill>
                <a:srgbClr val="FF0000"/>
              </a:solidFill>
              <a:latin typeface="微软雅黑" panose="020B0503020204020204" charset="-122"/>
              <a:ea typeface="微软雅黑" panose="020B0503020204020204" charset="-122"/>
            </a:endParaRPr>
          </a:p>
        </p:txBody>
      </p:sp>
      <p:graphicFrame>
        <p:nvGraphicFramePr>
          <p:cNvPr id="7" name="表格 6"/>
          <p:cNvGraphicFramePr>
            <a:graphicFrameLocks noGrp="1"/>
          </p:cNvGraphicFramePr>
          <p:nvPr/>
        </p:nvGraphicFramePr>
        <p:xfrm>
          <a:off x="4952303" y="1726089"/>
          <a:ext cx="5142230" cy="4666615"/>
        </p:xfrm>
        <a:graphic>
          <a:graphicData uri="http://schemas.openxmlformats.org/drawingml/2006/table">
            <a:tbl>
              <a:tblPr>
                <a:tableStyleId>{5C22544A-7EE6-4342-B048-85BDC9FD1C3A}</a:tableStyleId>
              </a:tblPr>
              <a:tblGrid>
                <a:gridCol w="2011680"/>
                <a:gridCol w="3130550"/>
              </a:tblGrid>
              <a:tr h="589280">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CPU Model</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SDM720G</a:t>
                      </a:r>
                      <a:endParaRPr lang="en-US"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588010">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Core</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8 Cores</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589280">
                <a:tc>
                  <a:txBody>
                    <a:bodyPr/>
                    <a:p>
                      <a:pPr algn="l" fontAlgn="ctr"/>
                      <a:r>
                        <a:rPr lang="en-US" sz="1600" b="0" u="none" strike="noStrike" dirty="0">
                          <a:solidFill>
                            <a:srgbClr val="FFFFFF"/>
                          </a:solidFill>
                          <a:effectLst/>
                          <a:latin typeface="微软雅黑" panose="020B0503020204020204" charset="-122"/>
                          <a:ea typeface="微软雅黑" panose="020B0503020204020204" charset="-122"/>
                        </a:rPr>
                        <a:t>RAM &amp; ROM</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a:r>
                        <a:rPr lang="en-US" altLang="zh-CN" sz="1600" b="0" kern="1200" dirty="0" smtClean="0">
                          <a:solidFill>
                            <a:srgbClr val="FFFFFF"/>
                          </a:solidFill>
                          <a:effectLst/>
                          <a:latin typeface="微软雅黑" panose="020B0503020204020204" charset="-122"/>
                          <a:ea typeface="微软雅黑" panose="020B0503020204020204" charset="-122"/>
                          <a:cs typeface="+mn-cs"/>
                        </a:rPr>
                        <a:t>8GB+128GB</a:t>
                      </a:r>
                      <a:endParaRPr lang="en-US" altLang="zh-CN" sz="1600" b="0" kern="1200" dirty="0" smtClean="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tr>
              <a:tr h="588645">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u="none" strike="noStrike" dirty="0" smtClean="0">
                          <a:solidFill>
                            <a:srgbClr val="FFFFFF"/>
                          </a:solidFill>
                          <a:effectLst/>
                          <a:latin typeface="微软雅黑" panose="020B0503020204020204" charset="-122"/>
                          <a:ea typeface="微软雅黑" panose="020B0503020204020204" charset="-122"/>
                        </a:rPr>
                        <a:t>Front camera</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44M</a:t>
                      </a:r>
                      <a:endParaRPr lang="en-US"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1134110">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rgbClr val="FFFFFF"/>
                          </a:solidFill>
                          <a:effectLst/>
                          <a:latin typeface="微软雅黑" panose="020B0503020204020204" charset="-122"/>
                          <a:ea typeface="微软雅黑" panose="020B0503020204020204" charset="-122"/>
                        </a:rPr>
                        <a:t>Rear camera</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Main</a:t>
                      </a:r>
                      <a:r>
                        <a:rPr sz="1600" b="0" i="0" u="none" strike="noStrike" dirty="0" smtClean="0">
                          <a:solidFill>
                            <a:srgbClr val="FFFFFF"/>
                          </a:solidFill>
                          <a:effectLst/>
                          <a:latin typeface="微软雅黑" panose="020B0503020204020204" charset="-122"/>
                          <a:ea typeface="微软雅黑" panose="020B0503020204020204" charset="-122"/>
                        </a:rPr>
                        <a:t>            64M</a:t>
                      </a:r>
                      <a:endParaRPr sz="1600" b="0" i="0" u="none" strike="noStrike" dirty="0" smtClean="0">
                        <a:solidFill>
                          <a:srgbClr val="FFFFFF"/>
                        </a:solidFill>
                        <a:effectLst/>
                        <a:latin typeface="微软雅黑" panose="020B0503020204020204" charset="-122"/>
                        <a:ea typeface="微软雅黑" panose="020B0503020204020204" charset="-122"/>
                      </a:endParaRPr>
                    </a:p>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Wide Angle</a:t>
                      </a:r>
                      <a:r>
                        <a:rPr sz="1600" b="0" i="0" u="none" strike="noStrike" dirty="0" smtClean="0">
                          <a:solidFill>
                            <a:srgbClr val="FFFFFF"/>
                          </a:solidFill>
                          <a:effectLst/>
                          <a:latin typeface="微软雅黑" panose="020B0503020204020204" charset="-122"/>
                          <a:ea typeface="微软雅黑" panose="020B0503020204020204" charset="-122"/>
                        </a:rPr>
                        <a:t>  8M  </a:t>
                      </a:r>
                      <a:endParaRPr sz="1600" b="0" i="0" u="none" strike="noStrike" dirty="0" smtClean="0">
                        <a:solidFill>
                          <a:srgbClr val="FFFFFF"/>
                        </a:solidFill>
                        <a:effectLst/>
                        <a:latin typeface="微软雅黑" panose="020B0503020204020204" charset="-122"/>
                        <a:ea typeface="微软雅黑" panose="020B0503020204020204" charset="-122"/>
                      </a:endParaRPr>
                    </a:p>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Macro</a:t>
                      </a:r>
                      <a:r>
                        <a:rPr sz="1600" b="0" i="0" u="none" strike="noStrike" dirty="0" smtClean="0">
                          <a:solidFill>
                            <a:srgbClr val="FFFFFF"/>
                          </a:solidFill>
                          <a:effectLst/>
                          <a:latin typeface="微软雅黑" panose="020B0503020204020204" charset="-122"/>
                          <a:ea typeface="微软雅黑" panose="020B0503020204020204" charset="-122"/>
                        </a:rPr>
                        <a:t>          2M</a:t>
                      </a:r>
                      <a:endParaRPr sz="1600" b="0" i="0" u="none" strike="noStrike" dirty="0" smtClean="0">
                        <a:solidFill>
                          <a:srgbClr val="FFFFFF"/>
                        </a:solidFill>
                        <a:effectLst/>
                        <a:latin typeface="微软雅黑" panose="020B0503020204020204" charset="-122"/>
                        <a:ea typeface="微软雅黑" panose="020B0503020204020204" charset="-122"/>
                      </a:endParaRPr>
                    </a:p>
                    <a:p>
                      <a:pPr algn="l" fontAlgn="ctr"/>
                      <a:r>
                        <a:rPr lang="en-US" sz="1600" b="0" i="0" u="none" strike="noStrike" dirty="0" smtClean="0">
                          <a:solidFill>
                            <a:srgbClr val="FFFFFF"/>
                          </a:solidFill>
                          <a:effectLst/>
                          <a:latin typeface="微软雅黑" panose="020B0503020204020204" charset="-122"/>
                          <a:ea typeface="微软雅黑" panose="020B0503020204020204" charset="-122"/>
                        </a:rPr>
                        <a:t>B &amp; W</a:t>
                      </a:r>
                      <a:r>
                        <a:rPr sz="1600" b="0" i="0" u="none" strike="noStrike" dirty="0" smtClean="0">
                          <a:solidFill>
                            <a:srgbClr val="FFFFFF"/>
                          </a:solidFill>
                          <a:effectLst/>
                          <a:latin typeface="微软雅黑" panose="020B0503020204020204" charset="-122"/>
                          <a:ea typeface="微软雅黑" panose="020B0503020204020204" charset="-122"/>
                        </a:rPr>
                        <a:t>          2M</a:t>
                      </a:r>
                      <a:endParaRPr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588010">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u="none" strike="noStrike" dirty="0" smtClean="0">
                          <a:solidFill>
                            <a:srgbClr val="FFFFFF"/>
                          </a:solidFill>
                          <a:effectLst/>
                          <a:latin typeface="微软雅黑" panose="020B0503020204020204" charset="-122"/>
                          <a:ea typeface="微软雅黑" panose="020B0503020204020204" charset="-122"/>
                        </a:rPr>
                        <a:t>Battery</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zh-CN" altLang="zh-CN" sz="1600" b="0" dirty="0" smtClean="0">
                          <a:solidFill>
                            <a:srgbClr val="FFFFFF"/>
                          </a:solidFill>
                          <a:latin typeface="微软雅黑" panose="020B0503020204020204" charset="-122"/>
                          <a:ea typeface="微软雅黑" panose="020B0503020204020204" charset="-122"/>
                        </a:rPr>
                        <a:t>4</a:t>
                      </a:r>
                      <a:r>
                        <a:rPr lang="en-US" altLang="zh-CN" sz="1600" b="0" dirty="0" smtClean="0">
                          <a:solidFill>
                            <a:srgbClr val="FFFFFF"/>
                          </a:solidFill>
                          <a:latin typeface="微软雅黑" panose="020B0503020204020204" charset="-122"/>
                          <a:ea typeface="微软雅黑" panose="020B0503020204020204" charset="-122"/>
                        </a:rPr>
                        <a:t>310</a:t>
                      </a:r>
                      <a:r>
                        <a:rPr lang="zh-CN" altLang="zh-CN" sz="1600" b="0" dirty="0" smtClean="0">
                          <a:solidFill>
                            <a:srgbClr val="FFFFFF"/>
                          </a:solidFill>
                          <a:latin typeface="微软雅黑" panose="020B0503020204020204" charset="-122"/>
                          <a:ea typeface="微软雅黑" panose="020B0503020204020204" charset="-122"/>
                        </a:rPr>
                        <a:t>mAh </a:t>
                      </a:r>
                      <a:r>
                        <a:rPr lang="en-US" altLang="zh-CN" sz="1600" b="0" dirty="0" smtClean="0">
                          <a:solidFill>
                            <a:srgbClr val="FFFFFF"/>
                          </a:solidFill>
                          <a:latin typeface="微软雅黑" panose="020B0503020204020204" charset="-122"/>
                          <a:ea typeface="微软雅黑" panose="020B0503020204020204" charset="-122"/>
                        </a:rPr>
                        <a:t>(Typical value)</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589280">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u="none" strike="noStrike" dirty="0" smtClean="0">
                          <a:solidFill>
                            <a:srgbClr val="FFFFFF"/>
                          </a:solidFill>
                          <a:effectLst/>
                          <a:latin typeface="微软雅黑" panose="020B0503020204020204" charset="-122"/>
                          <a:ea typeface="微软雅黑" panose="020B0503020204020204" charset="-122"/>
                        </a:rPr>
                        <a:t>Charging time</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About 48 mins</a:t>
                      </a:r>
                      <a:r>
                        <a:rPr lang="zh-CN" altLang="en-US" sz="1600" b="0" i="0" u="none" strike="noStrike" dirty="0" smtClean="0">
                          <a:solidFill>
                            <a:srgbClr val="FFFFFF"/>
                          </a:solidFill>
                          <a:effectLst/>
                          <a:latin typeface="微软雅黑" panose="020B0503020204020204" charset="-122"/>
                          <a:ea typeface="微软雅黑" panose="020B0503020204020204" charset="-122"/>
                        </a:rPr>
                        <a:t>（</a:t>
                      </a:r>
                      <a:r>
                        <a:rPr lang="en-US" altLang="zh-CN" sz="1600" b="0" i="0" u="none" strike="noStrike" dirty="0" smtClean="0">
                          <a:solidFill>
                            <a:srgbClr val="FFFFFF"/>
                          </a:solidFill>
                          <a:effectLst/>
                          <a:latin typeface="微软雅黑" panose="020B0503020204020204" charset="-122"/>
                          <a:ea typeface="微软雅黑" panose="020B0503020204020204" charset="-122"/>
                        </a:rPr>
                        <a:t>50W</a:t>
                      </a:r>
                      <a:r>
                        <a:rPr lang="zh-CN" altLang="en-US" sz="1600" b="0" i="0" u="none" strike="noStrike" dirty="0" smtClean="0">
                          <a:solidFill>
                            <a:srgbClr val="FFFFFF"/>
                          </a:solidFill>
                          <a:effectLst/>
                          <a:latin typeface="微软雅黑" panose="020B0503020204020204" charset="-122"/>
                          <a:ea typeface="微软雅黑" panose="020B0503020204020204" charset="-122"/>
                        </a:rPr>
                        <a:t>）</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bl>
          </a:graphicData>
        </a:graphic>
      </p:graphicFrame>
      <p:pic>
        <p:nvPicPr>
          <p:cNvPr id="60" name="图片 59"/>
          <p:cNvPicPr>
            <a:picLocks noChangeAspect="1"/>
          </p:cNvPicPr>
          <p:nvPr/>
        </p:nvPicPr>
        <p:blipFill>
          <a:blip r:embed="rId1" cstate="screen"/>
          <a:stretch>
            <a:fillRect/>
          </a:stretch>
        </p:blipFill>
        <p:spPr>
          <a:xfrm>
            <a:off x="1480820" y="1654810"/>
            <a:ext cx="1084580" cy="3324860"/>
          </a:xfrm>
          <a:prstGeom prst="rect">
            <a:avLst/>
          </a:prstGeom>
        </p:spPr>
      </p:pic>
      <p:sp>
        <p:nvSpPr>
          <p:cNvPr id="6" name="2019，OPPO 发布过的黑科技"/>
          <p:cNvSpPr txBox="1"/>
          <p:nvPr/>
        </p:nvSpPr>
        <p:spPr>
          <a:xfrm>
            <a:off x="309731" y="363963"/>
            <a:ext cx="4397375"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1800" dirty="0" smtClean="0">
                <a:latin typeface="微软雅黑" panose="020B0503020204020204" charset="-122"/>
                <a:ea typeface="微软雅黑" panose="020B0503020204020204" charset="-122"/>
              </a:rPr>
              <a:t>1.2 </a:t>
            </a:r>
            <a:r>
              <a:rPr lang="zh-CN" altLang="en-US" sz="1800" dirty="0" smtClean="0">
                <a:sym typeface="+mn-ea"/>
              </a:rPr>
              <a:t>Configuration parameters</a:t>
            </a:r>
            <a:endParaRPr lang="en-US" altLang="zh-CN" sz="1800" dirty="0">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019，OPPO 发布过的黑科技"/>
          <p:cNvSpPr txBox="1"/>
          <p:nvPr/>
        </p:nvSpPr>
        <p:spPr>
          <a:xfrm>
            <a:off x="5509593" y="1284720"/>
            <a:ext cx="2369820"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smtClean="0">
                <a:latin typeface="微软雅黑" panose="020B0503020204020204" charset="-122"/>
                <a:ea typeface="微软雅黑" panose="020B0503020204020204" charset="-122"/>
              </a:rPr>
              <a:t>OPPO Reno5 4G</a:t>
            </a:r>
            <a:endParaRPr lang="en-US" sz="1800" dirty="0">
              <a:solidFill>
                <a:srgbClr val="FF0000"/>
              </a:solidFill>
              <a:latin typeface="微软雅黑" panose="020B0503020204020204" charset="-122"/>
              <a:ea typeface="微软雅黑" panose="020B0503020204020204" charset="-122"/>
            </a:endParaRPr>
          </a:p>
        </p:txBody>
      </p:sp>
      <p:graphicFrame>
        <p:nvGraphicFramePr>
          <p:cNvPr id="3" name="表格 2"/>
          <p:cNvGraphicFramePr>
            <a:graphicFrameLocks noGrp="1"/>
          </p:cNvGraphicFramePr>
          <p:nvPr/>
        </p:nvGraphicFramePr>
        <p:xfrm>
          <a:off x="5536565" y="2025302"/>
          <a:ext cx="5014595" cy="3557905"/>
        </p:xfrm>
        <a:graphic>
          <a:graphicData uri="http://schemas.openxmlformats.org/drawingml/2006/table">
            <a:tbl>
              <a:tblPr>
                <a:tableStyleId>{5C22544A-7EE6-4342-B048-85BDC9FD1C3A}</a:tableStyleId>
              </a:tblPr>
              <a:tblGrid>
                <a:gridCol w="1816735"/>
                <a:gridCol w="3198027"/>
              </a:tblGrid>
              <a:tr h="419429">
                <a:tc>
                  <a:txBody>
                    <a:bodyPr/>
                    <a:p>
                      <a:pPr algn="l" fontAlgn="ctr"/>
                      <a:r>
                        <a:rPr lang="en-US" altLang="zh-CN" sz="1600" u="none" strike="noStrike" dirty="0">
                          <a:solidFill>
                            <a:srgbClr val="FFFFFF"/>
                          </a:solidFill>
                          <a:effectLst/>
                          <a:latin typeface="微软雅黑" panose="020B0503020204020204" charset="-122"/>
                          <a:ea typeface="微软雅黑" panose="020B0503020204020204" charset="-122"/>
                        </a:rPr>
                        <a:t>Front camera</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Punch-hole</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419100">
                <a:tc>
                  <a:txBody>
                    <a:bodyPr/>
                    <a:p>
                      <a:pPr algn="l" fontAlgn="ctr"/>
                      <a:r>
                        <a:rPr lang="en-US" sz="1600" u="none" strike="noStrike" dirty="0" smtClean="0">
                          <a:solidFill>
                            <a:srgbClr val="FFFFFF"/>
                          </a:solidFill>
                          <a:effectLst/>
                          <a:latin typeface="微软雅黑" panose="020B0503020204020204" charset="-122"/>
                          <a:ea typeface="微软雅黑" panose="020B0503020204020204" charset="-122"/>
                        </a:rPr>
                        <a:t>USB</a:t>
                      </a:r>
                      <a:endParaRPr lang="zh-CN" altLang="en-US"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Micro-USB</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468320">
                <a:tc>
                  <a:txBody>
                    <a:bodyPr/>
                    <a:p>
                      <a:pPr algn="l" fontAlgn="ctr"/>
                      <a:r>
                        <a:rPr lang="en-US" altLang="zh-CN" sz="1600" u="none" strike="noStrike" dirty="0">
                          <a:solidFill>
                            <a:srgbClr val="FFFFFF"/>
                          </a:solidFill>
                          <a:effectLst/>
                          <a:latin typeface="微软雅黑" panose="020B0503020204020204" charset="-122"/>
                          <a:ea typeface="微软雅黑" panose="020B0503020204020204" charset="-122"/>
                        </a:rPr>
                        <a:t>USB version</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marL="0" marR="0" indent="0" algn="l" defTabSz="914400" rtl="0" eaLnBrk="1" fontAlgn="ctr" latinLnBrk="0" hangingPunct="1">
                        <a:lnSpc>
                          <a:spcPct val="100000"/>
                        </a:lnSpc>
                        <a:spcBef>
                          <a:spcPts val="0"/>
                        </a:spcBef>
                        <a:spcAft>
                          <a:spcPts val="0"/>
                        </a:spcAft>
                        <a:buClrTx/>
                        <a:buSzTx/>
                        <a:buFontTx/>
                        <a:buNone/>
                        <a:defRPr/>
                      </a:pPr>
                      <a:r>
                        <a:rPr lang="en-US" altLang="zh-CN" sz="1600" b="0" i="0" kern="1200" smtClean="0">
                          <a:solidFill>
                            <a:srgbClr val="FFFFFF"/>
                          </a:solidFill>
                          <a:effectLst/>
                          <a:latin typeface="+mn-lt"/>
                          <a:ea typeface="+mn-ea"/>
                          <a:cs typeface="+mn-cs"/>
                        </a:rPr>
                        <a:t>2.0</a:t>
                      </a:r>
                      <a:endParaRPr lang="en-US" altLang="zh-CN" sz="1600" b="0" i="0" u="none" strike="noStrike" kern="1200" dirty="0" smtClean="0">
                        <a:solidFill>
                          <a:srgbClr val="FFFFFF"/>
                        </a:solidFill>
                        <a:effectLst/>
                        <a:latin typeface="+mn-lt"/>
                        <a:ea typeface="+mn-ea"/>
                        <a:cs typeface="+mn-cs"/>
                      </a:endParaRPr>
                    </a:p>
                  </a:txBody>
                  <a:tcPr marL="6350" marR="6350" marT="6350" marB="0" anchor="ctr">
                    <a:solidFill>
                      <a:schemeClr val="accent1">
                        <a:tint val="20000"/>
                        <a:alpha val="0"/>
                      </a:schemeClr>
                    </a:solidFill>
                  </a:tcPr>
                </a:tc>
              </a:tr>
              <a:tr h="419429">
                <a:tc>
                  <a:txBody>
                    <a:bodyPr/>
                    <a:p>
                      <a:pPr algn="l" fontAlgn="ctr"/>
                      <a:r>
                        <a:rPr lang="en-US" altLang="zh-CN" sz="1600" u="none" strike="noStrike" dirty="0">
                          <a:solidFill>
                            <a:srgbClr val="FFFFFF"/>
                          </a:solidFill>
                          <a:effectLst/>
                          <a:latin typeface="微软雅黑" panose="020B0503020204020204" charset="-122"/>
                          <a:ea typeface="微软雅黑" panose="020B0503020204020204" charset="-122"/>
                        </a:rPr>
                        <a:t>Earphone</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kern="1200" dirty="0" smtClean="0">
                          <a:solidFill>
                            <a:srgbClr val="FFFFFF"/>
                          </a:solidFill>
                          <a:effectLst/>
                          <a:latin typeface="微软雅黑" panose="020B0503020204020204" charset="-122"/>
                          <a:ea typeface="微软雅黑" panose="020B0503020204020204" charset="-122"/>
                          <a:cs typeface="+mn-cs"/>
                        </a:rPr>
                        <a:t>3.5mm</a:t>
                      </a:r>
                      <a:endParaRPr lang="zh-CN" altLang="en-US" sz="1600" b="0" i="0" u="none" strike="noStrike" kern="1200" dirty="0" smtClean="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tr>
              <a:tr h="419429">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smtClean="0">
                          <a:solidFill>
                            <a:srgbClr val="FFFFFF"/>
                          </a:solidFill>
                          <a:effectLst/>
                          <a:latin typeface="微软雅黑" panose="020B0503020204020204" charset="-122"/>
                          <a:ea typeface="微软雅黑" panose="020B0503020204020204" charset="-122"/>
                        </a:rPr>
                        <a:t>Speaker number</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1</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419429">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smtClean="0">
                          <a:solidFill>
                            <a:srgbClr val="FFFFFF"/>
                          </a:solidFill>
                          <a:effectLst/>
                          <a:latin typeface="微软雅黑" panose="020B0503020204020204" charset="-122"/>
                          <a:ea typeface="微软雅黑" panose="020B0503020204020204" charset="-122"/>
                        </a:rPr>
                        <a:t>Bluetooth</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Bluetooth 5.1</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r h="573405">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err="1" smtClean="0">
                          <a:solidFill>
                            <a:srgbClr val="FFFFFF"/>
                          </a:solidFill>
                          <a:effectLst/>
                          <a:latin typeface="微软雅黑" panose="020B0503020204020204" charset="-122"/>
                          <a:ea typeface="微软雅黑" panose="020B0503020204020204" charset="-122"/>
                        </a:rPr>
                        <a:t>ColorOS</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sz="1600" b="0" i="0" u="none" strike="noStrike" dirty="0" err="1" smtClean="0">
                          <a:solidFill>
                            <a:srgbClr val="FFFFFF"/>
                          </a:solidFill>
                          <a:effectLst/>
                          <a:latin typeface="微软雅黑" panose="020B0503020204020204" charset="-122"/>
                          <a:ea typeface="微软雅黑" panose="020B0503020204020204" charset="-122"/>
                        </a:rPr>
                        <a:t>ColorOS</a:t>
                      </a:r>
                      <a:r>
                        <a:rPr lang="en-US" sz="1600" b="0" i="0" u="none" strike="noStrike" dirty="0" smtClean="0">
                          <a:solidFill>
                            <a:srgbClr val="FFFFFF"/>
                          </a:solidFill>
                          <a:effectLst/>
                          <a:latin typeface="微软雅黑" panose="020B0503020204020204" charset="-122"/>
                          <a:ea typeface="微软雅黑" panose="020B0503020204020204" charset="-122"/>
                        </a:rPr>
                        <a:t> 11.1</a:t>
                      </a:r>
                      <a:endParaRPr lang="en-US" sz="1600" b="0" i="0" u="none" strike="noStrike" dirty="0" smtClean="0">
                        <a:solidFill>
                          <a:srgbClr val="FFFFFF"/>
                        </a:solidFill>
                        <a:effectLst/>
                        <a:latin typeface="微软雅黑" panose="020B0503020204020204" charset="-122"/>
                        <a:ea typeface="微软雅黑" panose="020B0503020204020204" charset="-122"/>
                      </a:endParaRPr>
                    </a:p>
                  </a:txBody>
                  <a:tcPr marL="7620" marR="7620" marT="7620" marB="0" anchor="ctr">
                    <a:solidFill>
                      <a:schemeClr val="accent1">
                        <a:tint val="20000"/>
                        <a:alpha val="0"/>
                      </a:schemeClr>
                    </a:solidFill>
                  </a:tcPr>
                </a:tc>
              </a:tr>
              <a:tr h="419429">
                <a:tc>
                  <a:txBody>
                    <a:bodyPr/>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smtClean="0">
                          <a:solidFill>
                            <a:srgbClr val="FFFFFF"/>
                          </a:solidFill>
                          <a:effectLst/>
                          <a:latin typeface="微软雅黑" panose="020B0503020204020204" charset="-122"/>
                          <a:ea typeface="微软雅黑" panose="020B0503020204020204" charset="-122"/>
                        </a:rPr>
                        <a:t>Android version</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p>
                      <a:pPr algn="l" fontAlgn="ctr"/>
                      <a:r>
                        <a:rPr lang="en-US" altLang="zh-CN" sz="1600" b="0" i="0" u="none" strike="noStrike" dirty="0" smtClean="0">
                          <a:solidFill>
                            <a:srgbClr val="FFFFFF"/>
                          </a:solidFill>
                          <a:effectLst/>
                          <a:latin typeface="微软雅黑" panose="020B0503020204020204" charset="-122"/>
                          <a:ea typeface="微软雅黑" panose="020B0503020204020204" charset="-122"/>
                        </a:rPr>
                        <a:t>Android 11</a:t>
                      </a:r>
                      <a:endParaRPr lang="en-US" altLang="zh-CN" sz="1600" b="0" i="0" u="none" strike="noStrike" dirty="0" smtClean="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r>
            </a:tbl>
          </a:graphicData>
        </a:graphic>
      </p:graphicFrame>
      <p:pic>
        <p:nvPicPr>
          <p:cNvPr id="2690" name="图片 45" descr="图片 45"/>
          <p:cNvPicPr>
            <a:picLocks noChangeAspect="1"/>
          </p:cNvPicPr>
          <p:nvPr/>
        </p:nvPicPr>
        <p:blipFill>
          <a:blip r:embed="rId1"/>
          <a:stretch>
            <a:fillRect/>
          </a:stretch>
        </p:blipFill>
        <p:spPr>
          <a:xfrm>
            <a:off x="1231265" y="1562735"/>
            <a:ext cx="2060575" cy="3733800"/>
          </a:xfrm>
          <a:prstGeom prst="rect">
            <a:avLst/>
          </a:prstGeom>
          <a:ln w="12700" cap="flat">
            <a:noFill/>
            <a:miter lim="400000"/>
            <a:headEnd/>
            <a:tailEnd/>
          </a:ln>
          <a:effectLst/>
        </p:spPr>
      </p:pic>
      <p:sp>
        <p:nvSpPr>
          <p:cNvPr id="9" name="2019，OPPO 发布过的黑科技"/>
          <p:cNvSpPr txBox="1"/>
          <p:nvPr/>
        </p:nvSpPr>
        <p:spPr>
          <a:xfrm>
            <a:off x="348149" y="363963"/>
            <a:ext cx="4719320" cy="352425"/>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800" dirty="0">
                <a:sym typeface="+mn-ea"/>
              </a:rPr>
              <a:t>1.3 Frequently used parameters</a:t>
            </a:r>
            <a:endParaRPr lang="en-US" altLang="zh-CN" sz="1800" dirty="0" smtClean="0">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2019，OPPO 发布过的黑科技"/>
          <p:cNvSpPr txBox="1"/>
          <p:nvPr/>
        </p:nvSpPr>
        <p:spPr>
          <a:xfrm>
            <a:off x="0" y="183633"/>
            <a:ext cx="12192000" cy="58674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smtClean="0">
                <a:solidFill>
                  <a:srgbClr val="FFFFFF"/>
                </a:solidFill>
                <a:latin typeface="微软雅黑" panose="020B0503020204020204" charset="-122"/>
                <a:ea typeface="微软雅黑" panose="020B0503020204020204" charset="-122"/>
              </a:rPr>
              <a:t>Content</a:t>
            </a:r>
            <a:endParaRPr lang="en-US" altLang="zh-CN" dirty="0" smtClean="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grpSp>
        <p:nvGrpSpPr>
          <p:cNvPr id="4" name="组合 3"/>
          <p:cNvGrpSpPr/>
          <p:nvPr/>
        </p:nvGrpSpPr>
        <p:grpSpPr>
          <a:xfrm>
            <a:off x="1658620" y="2904490"/>
            <a:ext cx="9150350" cy="1826260"/>
            <a:chOff x="2612" y="4574"/>
            <a:chExt cx="14410" cy="2876"/>
          </a:xfrm>
        </p:grpSpPr>
        <p:sp>
          <p:nvSpPr>
            <p:cNvPr id="9" name="流程图: 联系 8"/>
            <p:cNvSpPr/>
            <p:nvPr/>
          </p:nvSpPr>
          <p:spPr>
            <a:xfrm>
              <a:off x="2612"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a:solidFill>
                    <a:srgbClr val="FFFFFF"/>
                  </a:solidFill>
                  <a:latin typeface="微软雅黑" panose="020B0503020204020204" charset="-122"/>
                  <a:ea typeface="微软雅黑" panose="020B0503020204020204" charset="-122"/>
                </a:rPr>
                <a:t>Basic Parameter</a:t>
              </a:r>
              <a:endParaRPr lang="zh-CN" altLang="en-US" sz="1600" dirty="0">
                <a:solidFill>
                  <a:srgbClr val="FFFFFF"/>
                </a:solidFill>
                <a:latin typeface="微软雅黑" panose="020B0503020204020204" charset="-122"/>
                <a:ea typeface="微软雅黑" panose="020B0503020204020204" charset="-122"/>
              </a:endParaRPr>
            </a:p>
          </p:txBody>
        </p:sp>
        <p:sp>
          <p:nvSpPr>
            <p:cNvPr id="37" name="流程图: 联系 36"/>
            <p:cNvSpPr/>
            <p:nvPr/>
          </p:nvSpPr>
          <p:spPr>
            <a:xfrm>
              <a:off x="5518"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dirty="0" smtClean="0">
                  <a:solidFill>
                    <a:srgbClr val="FFFFFF"/>
                  </a:solidFill>
                  <a:latin typeface="微软雅黑" panose="020B0503020204020204" charset="-122"/>
                  <a:ea typeface="微软雅黑" panose="020B0503020204020204" charset="-122"/>
                </a:rPr>
                <a:t>Core Selling Points</a:t>
              </a:r>
              <a:endParaRPr lang="zh-CN" altLang="en-US" sz="1600" dirty="0" smtClean="0">
                <a:solidFill>
                  <a:srgbClr val="FFFFFF"/>
                </a:solidFill>
                <a:latin typeface="微软雅黑" panose="020B0503020204020204" charset="-122"/>
                <a:ea typeface="微软雅黑" panose="020B0503020204020204" charset="-122"/>
              </a:endParaRPr>
            </a:p>
          </p:txBody>
        </p:sp>
        <p:sp>
          <p:nvSpPr>
            <p:cNvPr id="39" name="流程图: 联系 38"/>
            <p:cNvSpPr/>
            <p:nvPr/>
          </p:nvSpPr>
          <p:spPr>
            <a:xfrm>
              <a:off x="8415" y="4616"/>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smtClean="0">
                  <a:solidFill>
                    <a:srgbClr val="FFFFFF"/>
                  </a:solidFill>
                  <a:latin typeface="微软雅黑" panose="020B0503020204020204" charset="-122"/>
                  <a:ea typeface="微软雅黑" panose="020B0503020204020204" charset="-122"/>
                </a:rPr>
                <a:t>ColorOS</a:t>
              </a:r>
              <a:endParaRPr lang="en-US" dirty="0" smtClean="0">
                <a:solidFill>
                  <a:srgbClr val="FFFFFF"/>
                </a:solidFill>
                <a:latin typeface="微软雅黑" panose="020B0503020204020204" charset="-122"/>
                <a:ea typeface="微软雅黑" panose="020B0503020204020204" charset="-122"/>
              </a:endParaRPr>
            </a:p>
          </p:txBody>
        </p:sp>
        <p:sp>
          <p:nvSpPr>
            <p:cNvPr id="41" name="流程图: 联系 40"/>
            <p:cNvSpPr/>
            <p:nvPr/>
          </p:nvSpPr>
          <p:spPr>
            <a:xfrm>
              <a:off x="11278" y="4616"/>
              <a:ext cx="2911"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dirty="0" smtClean="0">
                  <a:solidFill>
                    <a:srgbClr val="FFFFFF"/>
                  </a:solidFill>
                  <a:latin typeface="微软雅黑" panose="020B0503020204020204" charset="-122"/>
                  <a:ea typeface="微软雅黑" panose="020B0503020204020204" charset="-122"/>
                </a:rPr>
                <a:t>Maintenance Precautions</a:t>
              </a:r>
              <a:endParaRPr lang="zh-CN" altLang="en-US" sz="1400" dirty="0" smtClean="0">
                <a:solidFill>
                  <a:srgbClr val="FFFFFF"/>
                </a:solidFill>
                <a:latin typeface="微软雅黑" panose="020B0503020204020204" charset="-122"/>
                <a:ea typeface="微软雅黑" panose="020B0503020204020204" charset="-122"/>
              </a:endParaRPr>
            </a:p>
          </p:txBody>
        </p:sp>
        <p:sp>
          <p:nvSpPr>
            <p:cNvPr id="42" name="流程图: 联系 41"/>
            <p:cNvSpPr/>
            <p:nvPr/>
          </p:nvSpPr>
          <p:spPr>
            <a:xfrm>
              <a:off x="14188" y="4574"/>
              <a:ext cx="2835" cy="2835"/>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dirty="0" smtClean="0">
                  <a:solidFill>
                    <a:srgbClr val="FFFFFF"/>
                  </a:solidFill>
                  <a:latin typeface="微软雅黑" panose="020B0503020204020204" charset="-122"/>
                  <a:ea typeface="微软雅黑" panose="020B0503020204020204" charset="-122"/>
                </a:rPr>
                <a:t>FAQ</a:t>
              </a:r>
              <a:endParaRPr lang="en-US" altLang="zh-CN" sz="1600" dirty="0" smtClean="0">
                <a:solidFill>
                  <a:srgbClr val="FFFFFF"/>
                </a:solidFill>
                <a:latin typeface="微软雅黑" panose="020B0503020204020204" charset="-122"/>
                <a:ea typeface="微软雅黑" panose="020B0503020204020204" charset="-122"/>
              </a:endParaRPr>
            </a:p>
          </p:txBody>
        </p:sp>
      </p:grpSp>
      <p:grpSp>
        <p:nvGrpSpPr>
          <p:cNvPr id="95" name="成组"/>
          <p:cNvGrpSpPr/>
          <p:nvPr/>
        </p:nvGrpSpPr>
        <p:grpSpPr>
          <a:xfrm>
            <a:off x="768992" y="1388110"/>
            <a:ext cx="3510915" cy="1506221"/>
            <a:chOff x="263870" y="638093"/>
            <a:chExt cx="1823782" cy="1490580"/>
          </a:xfrm>
        </p:grpSpPr>
        <p:sp>
          <p:nvSpPr>
            <p:cNvPr id="98" name="线条"/>
            <p:cNvSpPr/>
            <p:nvPr/>
          </p:nvSpPr>
          <p:spPr>
            <a:xfrm flipV="1">
              <a:off x="1171055" y="1509339"/>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263870" y="638093"/>
              <a:ext cx="1823782" cy="100293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1.1 Appearance parameters</a:t>
              </a:r>
              <a:endParaRPr lang="en-US" altLang="zh-CN" sz="1400" dirty="0">
                <a:solidFill>
                  <a:srgbClr val="FFFFFF"/>
                </a:solidFill>
                <a:latin typeface="微软雅黑" panose="020B0503020204020204" charset="-122"/>
                <a:ea typeface="微软雅黑" panose="020B0503020204020204" charset="-122"/>
                <a:sym typeface="+mn-ea"/>
              </a:endParaRPr>
            </a:p>
            <a:p>
              <a:pPr algn="l"/>
              <a:r>
                <a:rPr lang="en-US" altLang="zh-CN" sz="1400" dirty="0">
                  <a:solidFill>
                    <a:srgbClr val="FFFFFF"/>
                  </a:solidFill>
                  <a:sym typeface="+mn-ea"/>
                </a:rPr>
                <a:t>1.2 Configuration parameters</a:t>
              </a:r>
              <a:endParaRPr lang="en-US" altLang="zh-CN" sz="1400" dirty="0">
                <a:solidFill>
                  <a:srgbClr val="FFFFFF"/>
                </a:solidFill>
                <a:sym typeface="+mn-ea"/>
              </a:endParaRPr>
            </a:p>
            <a:p>
              <a:pPr algn="l"/>
              <a:r>
                <a:rPr lang="en-US" altLang="zh-CN" sz="1400" dirty="0">
                  <a:solidFill>
                    <a:srgbClr val="FFFFFF"/>
                  </a:solidFill>
                  <a:sym typeface="+mn-ea"/>
                </a:rPr>
                <a:t>1.3 Frequently used parameters</a:t>
              </a:r>
              <a:endParaRPr lang="en-US" altLang="zh-CN" sz="1400" dirty="0" smtClean="0">
                <a:solidFill>
                  <a:srgbClr val="FFFFFF"/>
                </a:solidFill>
                <a:latin typeface="微软雅黑" panose="020B0503020204020204" charset="-122"/>
                <a:ea typeface="微软雅黑" panose="020B0503020204020204" charset="-122"/>
                <a:sym typeface="+mn-ea"/>
              </a:endParaRPr>
            </a:p>
          </p:txBody>
        </p:sp>
      </p:grpSp>
      <p:sp>
        <p:nvSpPr>
          <p:cNvPr id="17" name="文本框 1"/>
          <p:cNvSpPr txBox="1"/>
          <p:nvPr/>
        </p:nvSpPr>
        <p:spPr>
          <a:xfrm>
            <a:off x="3571875" y="5142865"/>
            <a:ext cx="3510915" cy="101346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400" dirty="0">
                <a:solidFill>
                  <a:srgbClr val="FFFFFF"/>
                </a:solidFill>
                <a:sym typeface="+mn-ea"/>
              </a:rPr>
              <a:t>2.1 Fashion design </a:t>
            </a:r>
            <a:endParaRPr lang="en-US" altLang="zh-CN" sz="1400" dirty="0">
              <a:solidFill>
                <a:srgbClr val="FFFFFF"/>
              </a:solidFill>
              <a:sym typeface="+mn-ea"/>
            </a:endParaRPr>
          </a:p>
          <a:p>
            <a:pPr algn="l"/>
            <a:r>
              <a:rPr lang="en-US" altLang="zh-CN" sz="1400" dirty="0">
                <a:solidFill>
                  <a:srgbClr val="FFFFFF"/>
                </a:solidFill>
                <a:sym typeface="+mn-ea"/>
              </a:rPr>
              <a:t>2.2 AON smart sensor</a:t>
            </a:r>
            <a:endParaRPr lang="en-US" altLang="zh-CN" sz="1400" dirty="0">
              <a:solidFill>
                <a:srgbClr val="FFFFFF"/>
              </a:solidFill>
              <a:sym typeface="+mn-ea"/>
            </a:endParaRPr>
          </a:p>
          <a:p>
            <a:pPr algn="l"/>
            <a:r>
              <a:rPr lang="en-US" altLang="zh-CN" sz="1400" dirty="0">
                <a:solidFill>
                  <a:srgbClr val="FFFFFF"/>
                </a:solidFill>
                <a:sym typeface="+mn-ea"/>
              </a:rPr>
              <a:t>2.3 High brush screen</a:t>
            </a:r>
            <a:endParaRPr lang="en-US" altLang="zh-CN" sz="1400" dirty="0">
              <a:solidFill>
                <a:srgbClr val="FFFFFF"/>
              </a:solidFill>
              <a:sym typeface="+mn-ea"/>
            </a:endParaRPr>
          </a:p>
          <a:p>
            <a:pPr algn="l"/>
            <a:r>
              <a:rPr lang="en-US" altLang="zh-CN" sz="1400" dirty="0" smtClean="0">
                <a:solidFill>
                  <a:srgbClr val="FFFFFF"/>
                </a:solidFill>
                <a:latin typeface="微软雅黑" panose="020B0503020204020204" charset="-122"/>
                <a:ea typeface="微软雅黑" panose="020B0503020204020204" charset="-122"/>
                <a:sym typeface="+mn-ea"/>
              </a:rPr>
              <a:t>2.4 Super fast charging</a:t>
            </a:r>
            <a:endParaRPr lang="en-US" altLang="zh-CN" sz="1400" dirty="0" smtClean="0">
              <a:solidFill>
                <a:srgbClr val="FFFFFF"/>
              </a:solidFill>
              <a:latin typeface="微软雅黑" panose="020B0503020204020204" charset="-122"/>
              <a:ea typeface="微软雅黑" panose="020B0503020204020204" charset="-122"/>
              <a:sym typeface="+mn-ea"/>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amond(in)">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10160" y="2"/>
            <a:ext cx="12192000" cy="6857999"/>
          </a:xfrm>
          <a:prstGeom prst="rect">
            <a:avLst/>
          </a:prstGeom>
        </p:spPr>
      </p:pic>
      <p:sp>
        <p:nvSpPr>
          <p:cNvPr id="32" name="矩形 31"/>
          <p:cNvSpPr/>
          <p:nvPr/>
        </p:nvSpPr>
        <p:spPr>
          <a:xfrm>
            <a:off x="-53023" y="0"/>
            <a:ext cx="12234863"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065" name="文本框 10"/>
          <p:cNvSpPr txBox="1"/>
          <p:nvPr/>
        </p:nvSpPr>
        <p:spPr>
          <a:xfrm>
            <a:off x="6755351" y="2452029"/>
            <a:ext cx="4685445" cy="2448560"/>
          </a:xfrm>
          <a:prstGeom prst="rect">
            <a:avLst/>
          </a:prstGeom>
          <a:ln w="12700">
            <a:miter lim="400000"/>
          </a:ln>
        </p:spPr>
        <p:txBody>
          <a:bodyPr lIns="45719" rIns="45719">
            <a:spAutoFit/>
          </a:bodyPr>
          <a:p>
            <a:pPr>
              <a:lnSpc>
                <a:spcPct val="120000"/>
              </a:lnSpc>
              <a:defRPr sz="2000">
                <a:latin typeface="OPPOSans-B"/>
                <a:ea typeface="OPPOSans-B"/>
                <a:cs typeface="OPPOSans-B"/>
                <a:sym typeface="OPPOSans-B"/>
              </a:defRPr>
            </a:pPr>
            <a:r>
              <a:rPr lang="en-US" altLang="zh-CN" b="1"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OPPO has brought the possibility of color to the extreme</a:t>
            </a:r>
            <a:endParaRPr lang="en-US" altLang="zh-CN" b="1"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a:lnSpc>
                <a:spcPct val="120000"/>
              </a:lnSpc>
              <a:defRPr sz="1200">
                <a:solidFill>
                  <a:srgbClr val="595959"/>
                </a:solidFill>
                <a:latin typeface="OPPOSans-M"/>
                <a:ea typeface="OPPOSans-M"/>
                <a:cs typeface="OPPOSans-M"/>
                <a:sym typeface="OPPOSans-M"/>
              </a:defRPr>
            </a:pPr>
            <a:endParaRPr lang="en-US" altLang="zh-CN" b="1"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a:lnSpc>
                <a:spcPct val="120000"/>
              </a:lnSpc>
              <a:defRPr sz="1200">
                <a:latin typeface="OPPOSans-M"/>
                <a:ea typeface="OPPOSans-M"/>
                <a:cs typeface="OPPOSans-M"/>
                <a:sym typeface="OPPOSans-M"/>
              </a:defRPr>
            </a:pPr>
            <a:endParaRPr lang="en-US" altLang="zh-CN" b="1"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lvl="0">
              <a:lnSpc>
                <a:spcPct val="120000"/>
              </a:lnSpc>
              <a:defRPr/>
            </a:pPr>
            <a:r>
              <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It took </a:t>
            </a:r>
            <a:r>
              <a:rPr lang="en-US" altLang="zh-CN" sz="1300" b="1"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months</a:t>
            </a:r>
            <a:r>
              <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 and </a:t>
            </a:r>
            <a:r>
              <a:rPr lang="en-US" altLang="zh-CN" sz="1300" b="1"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thousands of experiments to develop.</a:t>
            </a:r>
            <a:endParaRPr lang="en-US" altLang="zh-CN" sz="1300" b="1"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lvl="0">
              <a:lnSpc>
                <a:spcPct val="120000"/>
              </a:lnSpc>
              <a:defRPr/>
            </a:pPr>
            <a:endParaRPr lang="en-US" altLang="zh-CN" sz="1300" b="1"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lvl="0">
              <a:lnSpc>
                <a:spcPct val="120000"/>
              </a:lnSpc>
              <a:defRPr/>
            </a:pPr>
            <a:r>
              <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You can see </a:t>
            </a:r>
            <a:r>
              <a:rPr lang="en-US" altLang="zh-CN" sz="1300" b="1"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thousands of colors </a:t>
            </a:r>
            <a:r>
              <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on one mobile phone, and different colors from different angles.</a:t>
            </a:r>
            <a:endPar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a:p>
            <a:pPr lvl="0">
              <a:lnSpc>
                <a:spcPct val="120000"/>
              </a:lnSpc>
              <a:defRPr/>
            </a:pPr>
            <a:r>
              <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rPr>
              <a:t>Indeed thousands of colors.</a:t>
            </a:r>
            <a:endParaRPr lang="en-US" altLang="zh-CN" sz="1300" dirty="0">
              <a:solidFill>
                <a:srgbClr val="FFFFFF"/>
              </a:solidFill>
              <a:latin typeface="微软雅黑" panose="020B0503020204020204" charset="-122"/>
              <a:ea typeface="微软雅黑" panose="020B0503020204020204" charset="-122"/>
              <a:cs typeface="Arial" panose="020B0604020202020204" pitchFamily="34" charset="0"/>
              <a:sym typeface="Helvetica Neue"/>
            </a:endParaRPr>
          </a:p>
        </p:txBody>
      </p:sp>
      <p:grpSp>
        <p:nvGrpSpPr>
          <p:cNvPr id="1068" name="组合 32"/>
          <p:cNvGrpSpPr/>
          <p:nvPr/>
        </p:nvGrpSpPr>
        <p:grpSpPr>
          <a:xfrm>
            <a:off x="661002" y="1126058"/>
            <a:ext cx="6290310" cy="485621"/>
            <a:chOff x="0" y="0"/>
            <a:chExt cx="6290309" cy="485620"/>
          </a:xfrm>
        </p:grpSpPr>
        <p:sp>
          <p:nvSpPr>
            <p:cNvPr id="1066" name="矩形 33"/>
            <p:cNvSpPr/>
            <p:nvPr/>
          </p:nvSpPr>
          <p:spPr>
            <a:xfrm>
              <a:off x="24163" y="356445"/>
              <a:ext cx="4176713" cy="129175"/>
            </a:xfrm>
            <a:prstGeom prst="rect">
              <a:avLst/>
            </a:prstGeom>
            <a:gradFill flip="none" rotWithShape="1">
              <a:gsLst>
                <a:gs pos="27000">
                  <a:srgbClr val="FFFFFF">
                    <a:alpha val="0"/>
                  </a:srgbClr>
                </a:gs>
                <a:gs pos="100000">
                  <a:srgbClr val="46FDC4"/>
                </a:gs>
              </a:gsLst>
              <a:lin ang="10800000" scaled="0"/>
            </a:gradFill>
            <a:ln w="12700" cap="flat">
              <a:noFill/>
              <a:miter lim="400000"/>
            </a:ln>
            <a:effectLst/>
          </p:spPr>
          <p:txBody>
            <a:bodyPr wrap="square" lIns="45719" tIns="45719" rIns="45719" bIns="45719" numCol="1" anchor="ctr">
              <a:noAutofit/>
            </a:bodyPr>
            <a:p>
              <a:pPr algn="ctr">
                <a:defRPr>
                  <a:solidFill>
                    <a:srgbClr val="FFFFFF"/>
                  </a:solidFill>
                </a:defRPr>
              </a:pPr>
              <a:endParaRPr>
                <a:solidFill>
                  <a:srgbClr val="FFFFFF"/>
                </a:solidFill>
                <a:latin typeface="微软雅黑" panose="020B0503020204020204" charset="-122"/>
                <a:ea typeface="微软雅黑" panose="020B0503020204020204" charset="-122"/>
              </a:endParaRPr>
            </a:p>
          </p:txBody>
        </p:sp>
        <p:sp>
          <p:nvSpPr>
            <p:cNvPr id="1067" name="文本框 34"/>
            <p:cNvSpPr txBox="1"/>
            <p:nvPr/>
          </p:nvSpPr>
          <p:spPr>
            <a:xfrm>
              <a:off x="0" y="0"/>
              <a:ext cx="6290309" cy="471169"/>
            </a:xfrm>
            <a:prstGeom prst="rect">
              <a:avLst/>
            </a:prstGeom>
            <a:noFill/>
            <a:ln w="12700" cap="flat">
              <a:noFill/>
              <a:miter lim="400000"/>
            </a:ln>
            <a:effectLst/>
          </p:spPr>
          <p:txBody>
            <a:bodyPr wrap="none" lIns="45719" tIns="45719" rIns="45719" bIns="45719" numCol="1" anchor="t">
              <a:spAutoFit/>
            </a:bodyPr>
            <a:p>
              <a:pPr algn="l" defTabSz="913130"/>
              <a:r>
                <a:rPr lang="en-GB" altLang="zh-CN" sz="2500" dirty="0">
                  <a:solidFill>
                    <a:srgbClr val="FFFFFF"/>
                  </a:solidFill>
                  <a:latin typeface="微软雅黑" panose="020B0503020204020204" charset="-122"/>
                  <a:ea typeface="微软雅黑" panose="020B0503020204020204" charset="-122"/>
                  <a:cs typeface="OPPOSans-S R" panose="00020600040101010101" pitchFamily="18" charset="-122"/>
                  <a:sym typeface="+mn-ea"/>
                </a:rPr>
                <a:t>Thousands of colors change with </a:t>
              </a:r>
              <a:r>
                <a:rPr lang="en-GB" altLang="zh-CN" sz="2500" b="1" dirty="0">
                  <a:solidFill>
                    <a:srgbClr val="FFFFFF"/>
                  </a:solidFill>
                  <a:latin typeface="微软雅黑" panose="020B0503020204020204" charset="-122"/>
                  <a:ea typeface="微软雅黑" panose="020B0503020204020204" charset="-122"/>
                  <a:sym typeface="+mn-ea"/>
                </a:rPr>
                <a:t>"light"</a:t>
              </a:r>
              <a:endParaRPr lang="en-GB" altLang="zh-CN" sz="2500" b="1" dirty="0">
                <a:solidFill>
                  <a:srgbClr val="FFFFFF"/>
                </a:solidFill>
                <a:latin typeface="微软雅黑" panose="020B0503020204020204" charset="-122"/>
                <a:ea typeface="微软雅黑" panose="020B0503020204020204" charset="-122"/>
                <a:sym typeface="+mn-ea"/>
              </a:endParaRPr>
            </a:p>
          </p:txBody>
        </p:sp>
      </p:grpSp>
      <p:sp>
        <p:nvSpPr>
          <p:cNvPr id="1061" name="文本框 6"/>
          <p:cNvSpPr txBox="1"/>
          <p:nvPr/>
        </p:nvSpPr>
        <p:spPr>
          <a:xfrm>
            <a:off x="708025" y="328930"/>
            <a:ext cx="7292975" cy="1309370"/>
          </a:xfrm>
          <a:prstGeom prst="rect">
            <a:avLst/>
          </a:prstGeom>
          <a:noFill/>
          <a:ln w="12700" cap="flat">
            <a:noFill/>
            <a:miter lim="400000"/>
          </a:ln>
          <a:effectLst/>
        </p:spPr>
        <p:txBody>
          <a:bodyPr wrap="square" lIns="45719" tIns="45719" rIns="45719" bIns="45719" numCol="1" anchor="t">
            <a:spAutoFit/>
          </a:bodyPr>
          <a:lstStyle>
            <a:lvl1pPr defTabSz="913130">
              <a:defRPr sz="4000">
                <a:latin typeface="OPPOSans-B"/>
                <a:ea typeface="OPPOSans-B"/>
                <a:cs typeface="OPPOSans-B"/>
                <a:sym typeface="OPPOSans-B"/>
              </a:defRPr>
            </a:lvl1pPr>
          </a:lstStyle>
          <a:p>
            <a:pPr algn="l"/>
            <a:r>
              <a:rPr lang="en-GB" altLang="zh-CN" dirty="0">
                <a:solidFill>
                  <a:srgbClr val="FFFFFF"/>
                </a:solidFill>
                <a:latin typeface="微软雅黑" panose="020B0503020204020204" charset="-122"/>
                <a:ea typeface="微软雅黑" panose="020B0503020204020204" charset="-122"/>
                <a:sym typeface="+mn-ea"/>
              </a:rPr>
              <a:t>Diamond Spectrum</a:t>
            </a:r>
            <a:endParaRPr lang="en-GB" altLang="zh-CN" b="0" dirty="0">
              <a:solidFill>
                <a:srgbClr val="FFFFFF"/>
              </a:solidFill>
              <a:latin typeface="微软雅黑" panose="020B0503020204020204" charset="-122"/>
              <a:ea typeface="微软雅黑" panose="020B0503020204020204" charset="-122"/>
              <a:sym typeface="+mn-ea"/>
            </a:endParaRPr>
          </a:p>
          <a:p>
            <a:endParaRPr>
              <a:solidFill>
                <a:srgbClr val="FFFFFF"/>
              </a:solidFill>
              <a:latin typeface="微软雅黑" panose="020B0503020204020204" charset="-122"/>
              <a:ea typeface="微软雅黑" panose="020B0503020204020204" charset="-122"/>
            </a:endParaRPr>
          </a:p>
        </p:txBody>
      </p:sp>
      <p:pic>
        <p:nvPicPr>
          <p:cNvPr id="1070" name="图片 3" descr="图片 3"/>
          <p:cNvPicPr>
            <a:picLocks noChangeAspect="1"/>
          </p:cNvPicPr>
          <p:nvPr/>
        </p:nvPicPr>
        <p:blipFill>
          <a:blip r:embed="rId2"/>
          <a:stretch>
            <a:fillRect/>
          </a:stretch>
        </p:blipFill>
        <p:spPr>
          <a:xfrm rot="5400000">
            <a:off x="994194" y="2057898"/>
            <a:ext cx="2994077" cy="3992101"/>
          </a:xfrm>
          <a:prstGeom prst="rect">
            <a:avLst/>
          </a:prstGeom>
          <a:ln w="12700">
            <a:miter lim="400000"/>
            <a:headEnd/>
            <a:tailEnd/>
          </a:ln>
        </p:spPr>
      </p:pic>
      <p:pic>
        <p:nvPicPr>
          <p:cNvPr id="2689" name="图片 5" descr="图片 5"/>
          <p:cNvPicPr>
            <a:picLocks noChangeAspect="1"/>
          </p:cNvPicPr>
          <p:nvPr/>
        </p:nvPicPr>
        <p:blipFill>
          <a:blip r:embed="rId3"/>
          <a:stretch>
            <a:fillRect/>
          </a:stretch>
        </p:blipFill>
        <p:spPr>
          <a:xfrm>
            <a:off x="646430" y="2731135"/>
            <a:ext cx="694690" cy="2740660"/>
          </a:xfrm>
          <a:prstGeom prst="rect">
            <a:avLst/>
          </a:prstGeom>
          <a:ln w="12700" cap="flat">
            <a:noFill/>
            <a:miter lim="400000"/>
            <a:headEnd/>
            <a:tailEnd/>
          </a:ln>
          <a:effectLst/>
        </p:spPr>
      </p:pic>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0" y="2"/>
            <a:ext cx="12192000" cy="6857999"/>
          </a:xfrm>
          <a:prstGeom prst="rect">
            <a:avLst/>
          </a:prstGeom>
        </p:spPr>
      </p:pic>
      <p:sp>
        <p:nvSpPr>
          <p:cNvPr id="32" name="矩形 31"/>
          <p:cNvSpPr/>
          <p:nvPr/>
        </p:nvSpPr>
        <p:spPr>
          <a:xfrm>
            <a:off x="-42863" y="0"/>
            <a:ext cx="12234863"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文本框 1"/>
          <p:cNvSpPr txBox="1"/>
          <p:nvPr/>
        </p:nvSpPr>
        <p:spPr>
          <a:xfrm>
            <a:off x="554518" y="770690"/>
            <a:ext cx="3631122" cy="707886"/>
          </a:xfrm>
          <a:prstGeom prst="rect">
            <a:avLst/>
          </a:prstGeom>
          <a:noFill/>
        </p:spPr>
        <p:txBody>
          <a:bodyPr wrap="none" rtlCol="0">
            <a:spAutoFit/>
          </a:bodyPr>
          <a:lstStyle>
            <a:defPPr>
              <a:defRPr lang="zh-CN"/>
            </a:defPPr>
            <a:lvl1pPr>
              <a:defRPr sz="4000" spc="-150">
                <a:latin typeface="OPPOSans B" charset="-122"/>
                <a:ea typeface="OPPOSans B" charset="-122"/>
                <a:cs typeface="OPPOSans-J H" panose="00020600040101010101" pitchFamily="18" charset="-122"/>
              </a:defRPr>
            </a:lvl1p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Starry</a:t>
            </a:r>
            <a:r>
              <a:rPr kumimoji="0" lang="zh-CN" altLang="en-US" sz="4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 </a:t>
            </a:r>
            <a:r>
              <a:rPr kumimoji="0" lang="en-US" altLang="zh-CN" sz="4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Black</a:t>
            </a:r>
            <a:endParaRPr kumimoji="0" lang="en-US" altLang="zh-CN" sz="4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endParaRPr>
          </a:p>
        </p:txBody>
      </p:sp>
      <p:pic>
        <p:nvPicPr>
          <p:cNvPr id="16" name="图形 15"/>
          <p:cNvPicPr>
            <a:picLocks noChangeAspect="1"/>
          </p:cNvPicPr>
          <p:nvPr/>
        </p:nvPicPr>
        <p:blipFill>
          <a:blip r:embed="rId2" cstate="screen"/>
          <a:stretch>
            <a:fillRect/>
          </a:stretch>
        </p:blipFill>
        <p:spPr>
          <a:xfrm>
            <a:off x="10556874" y="363650"/>
            <a:ext cx="1371601" cy="287107"/>
          </a:xfrm>
          <a:prstGeom prst="rect">
            <a:avLst/>
          </a:prstGeom>
        </p:spPr>
      </p:pic>
      <p:grpSp>
        <p:nvGrpSpPr>
          <p:cNvPr id="5" name="组合 4"/>
          <p:cNvGrpSpPr/>
          <p:nvPr/>
        </p:nvGrpSpPr>
        <p:grpSpPr>
          <a:xfrm>
            <a:off x="596249" y="1802090"/>
            <a:ext cx="2159566" cy="523220"/>
            <a:chOff x="596249" y="1797797"/>
            <a:chExt cx="2159566" cy="523220"/>
          </a:xfrm>
        </p:grpSpPr>
        <p:sp>
          <p:nvSpPr>
            <p:cNvPr id="6" name="文本框 5"/>
            <p:cNvSpPr txBox="1"/>
            <p:nvPr/>
          </p:nvSpPr>
          <p:spPr>
            <a:xfrm>
              <a:off x="596249" y="1797797"/>
              <a:ext cx="215956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经典黑，低调又大气</a:t>
              </a:r>
              <a:endParaRPr kumimoji="0" lang="zh-CN" altLang="en-US" sz="1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摸起来圆润，看起来活力</a:t>
              </a:r>
              <a:endParaRPr kumimoji="0" lang="zh-CN" altLang="en-US" sz="14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endParaRPr>
            </a:p>
          </p:txBody>
        </p:sp>
        <p:cxnSp>
          <p:nvCxnSpPr>
            <p:cNvPr id="26" name="直接连接符 25"/>
            <p:cNvCxnSpPr/>
            <p:nvPr/>
          </p:nvCxnSpPr>
          <p:spPr>
            <a:xfrm>
              <a:off x="695325" y="2286395"/>
              <a:ext cx="1877490" cy="0"/>
            </a:xfrm>
            <a:prstGeom prst="line">
              <a:avLst/>
            </a:prstGeom>
            <a:ln w="25400">
              <a:gradFill flip="none" rotWithShape="1">
                <a:gsLst>
                  <a:gs pos="0">
                    <a:schemeClr val="accent1">
                      <a:lumMod val="5000"/>
                      <a:lumOff val="95000"/>
                      <a:alpha val="0"/>
                    </a:schemeClr>
                  </a:gs>
                  <a:gs pos="100000">
                    <a:schemeClr val="bg1"/>
                  </a:gs>
                </a:gsLst>
                <a:lin ang="10800000" scaled="1"/>
                <a:tileRect/>
              </a:gradFill>
            </a:ln>
          </p:spPr>
          <p:style>
            <a:lnRef idx="1">
              <a:schemeClr val="accent1"/>
            </a:lnRef>
            <a:fillRef idx="0">
              <a:schemeClr val="accent1"/>
            </a:fillRef>
            <a:effectRef idx="0">
              <a:schemeClr val="accent1"/>
            </a:effectRef>
            <a:fontRef idx="minor">
              <a:schemeClr val="tx1"/>
            </a:fontRef>
          </p:style>
        </p:cxnSp>
      </p:grpSp>
      <p:sp>
        <p:nvSpPr>
          <p:cNvPr id="35" name="文本框 34"/>
          <p:cNvSpPr txBox="1"/>
          <p:nvPr/>
        </p:nvSpPr>
        <p:spPr>
          <a:xfrm>
            <a:off x="10556874" y="6218672"/>
            <a:ext cx="106150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rPr>
              <a:t>*梦镜黑是板材工艺</a:t>
            </a:r>
            <a:endParaRPr kumimoji="0" lang="zh-CN" altLang="en-US" sz="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R" panose="00020600040101010101" pitchFamily="18" charset="-122"/>
            </a:endParaRPr>
          </a:p>
        </p:txBody>
      </p:sp>
      <p:grpSp>
        <p:nvGrpSpPr>
          <p:cNvPr id="7" name="组合 6"/>
          <p:cNvGrpSpPr/>
          <p:nvPr/>
        </p:nvGrpSpPr>
        <p:grpSpPr>
          <a:xfrm>
            <a:off x="-165454" y="-69903"/>
            <a:ext cx="14997155" cy="7482853"/>
            <a:chOff x="-165454" y="-69903"/>
            <a:chExt cx="14997155" cy="7482853"/>
          </a:xfrm>
        </p:grpSpPr>
        <p:sp>
          <p:nvSpPr>
            <p:cNvPr id="20" name="文本框 19"/>
            <p:cNvSpPr txBox="1"/>
            <p:nvPr/>
          </p:nvSpPr>
          <p:spPr>
            <a:xfrm rot="5400000">
              <a:off x="8292785" y="3353666"/>
              <a:ext cx="7441461"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rPr>
                <a:t>TREND SETTER CONFERENCE</a:t>
              </a:r>
              <a:endPar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endParaRPr>
            </a:p>
          </p:txBody>
        </p:sp>
        <p:sp>
          <p:nvSpPr>
            <p:cNvPr id="24" name="文本框 23"/>
            <p:cNvSpPr txBox="1"/>
            <p:nvPr/>
          </p:nvSpPr>
          <p:spPr>
            <a:xfrm rot="5400000">
              <a:off x="-3547630" y="3353665"/>
              <a:ext cx="7441461"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rPr>
                <a:t>TREND SETTER CONFERENCE</a:t>
              </a:r>
              <a:endPar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endParaRPr>
            </a:p>
          </p:txBody>
        </p:sp>
        <p:sp>
          <p:nvSpPr>
            <p:cNvPr id="34" name="文本框 33"/>
            <p:cNvSpPr txBox="1"/>
            <p:nvPr/>
          </p:nvSpPr>
          <p:spPr>
            <a:xfrm>
              <a:off x="323270" y="-69903"/>
              <a:ext cx="7441461"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rPr>
                <a:t>TREND SETTER CONFERENCE</a:t>
              </a:r>
              <a:endPar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endParaRPr>
            </a:p>
          </p:txBody>
        </p:sp>
        <p:sp>
          <p:nvSpPr>
            <p:cNvPr id="38" name="文本框 37"/>
            <p:cNvSpPr txBox="1"/>
            <p:nvPr/>
          </p:nvSpPr>
          <p:spPr>
            <a:xfrm>
              <a:off x="7390240" y="-69903"/>
              <a:ext cx="7441461"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rPr>
                <a:t>TREND SETTER CONFERENCE</a:t>
              </a:r>
              <a:endParaRPr kumimoji="0" lang="en-US" altLang="zh-CN" sz="3700" b="0" i="0" u="none" strike="noStrike" kern="1200" cap="none" spc="-150" normalizeH="0" baseline="0" noProof="0" dirty="0">
                <a:ln w="6350">
                  <a:solidFill>
                    <a:prstClr val="white">
                      <a:alpha val="20000"/>
                    </a:prstClr>
                  </a:solidFill>
                </a:ln>
                <a:solidFill>
                  <a:srgbClr val="FFFFFF"/>
                </a:solidFill>
                <a:effectLst/>
                <a:uLnTx/>
                <a:uFillTx/>
                <a:latin typeface="微软雅黑" panose="020B0503020204020204" charset="-122"/>
                <a:ea typeface="微软雅黑" panose="020B0503020204020204" charset="-122"/>
                <a:cs typeface="OPPOSans-J H" panose="00020600040101010101" pitchFamily="18" charset="-122"/>
              </a:endParaRPr>
            </a:p>
          </p:txBody>
        </p:sp>
      </p:grpSp>
      <p:pic>
        <p:nvPicPr>
          <p:cNvPr id="60" name="图片 59"/>
          <p:cNvPicPr>
            <a:picLocks noChangeAspect="1"/>
          </p:cNvPicPr>
          <p:nvPr/>
        </p:nvPicPr>
        <p:blipFill>
          <a:blip r:embed="rId3" cstate="screen"/>
          <a:stretch>
            <a:fillRect/>
          </a:stretch>
        </p:blipFill>
        <p:spPr>
          <a:xfrm rot="16200000">
            <a:off x="5546446" y="-577149"/>
            <a:ext cx="2727034" cy="8355329"/>
          </a:xfrm>
          <a:prstGeom prst="rect">
            <a:avLst/>
          </a:prstGeom>
        </p:spPr>
      </p:pic>
      <p:grpSp>
        <p:nvGrpSpPr>
          <p:cNvPr id="51" name="组合 50"/>
          <p:cNvGrpSpPr/>
          <p:nvPr/>
        </p:nvGrpSpPr>
        <p:grpSpPr>
          <a:xfrm rot="0">
            <a:off x="-42545" y="-111125"/>
            <a:ext cx="12234545" cy="6882130"/>
            <a:chOff x="-57648" y="0"/>
            <a:chExt cx="12234862" cy="6882110"/>
          </a:xfrm>
        </p:grpSpPr>
        <p:pic>
          <p:nvPicPr>
            <p:cNvPr id="53" name="图片 52"/>
            <p:cNvPicPr>
              <a:picLocks noChangeAspect="1"/>
            </p:cNvPicPr>
            <p:nvPr/>
          </p:nvPicPr>
          <p:blipFill>
            <a:blip r:embed="rId4" cstate="screen"/>
            <a:stretch>
              <a:fillRect/>
            </a:stretch>
          </p:blipFill>
          <p:spPr>
            <a:xfrm>
              <a:off x="-57648" y="0"/>
              <a:ext cx="12234862" cy="6882110"/>
            </a:xfrm>
            <a:prstGeom prst="rect">
              <a:avLst/>
            </a:prstGeom>
          </p:spPr>
        </p:pic>
        <p:grpSp>
          <p:nvGrpSpPr>
            <p:cNvPr id="54" name="组合 53"/>
            <p:cNvGrpSpPr/>
            <p:nvPr/>
          </p:nvGrpSpPr>
          <p:grpSpPr>
            <a:xfrm>
              <a:off x="1261395" y="1072598"/>
              <a:ext cx="6003005" cy="612747"/>
              <a:chOff x="1261395" y="1072598"/>
              <a:chExt cx="6003005" cy="612747"/>
            </a:xfrm>
          </p:grpSpPr>
          <p:sp>
            <p:nvSpPr>
              <p:cNvPr id="58" name="文本框 57"/>
              <p:cNvSpPr txBox="1"/>
              <p:nvPr/>
            </p:nvSpPr>
            <p:spPr>
              <a:xfrm>
                <a:off x="1261395" y="1072598"/>
                <a:ext cx="4310492" cy="606820"/>
              </a:xfrm>
              <a:prstGeom prst="rect">
                <a:avLst/>
              </a:prstGeom>
              <a:noFill/>
            </p:spPr>
            <p:txBody>
              <a:bodyPr wrap="none" rtlCol="0">
                <a:spAutoFit/>
              </a:bodyPr>
              <a:lstStyle>
                <a:defPPr>
                  <a:defRPr lang="zh-CN"/>
                </a:defPPr>
                <a:lvl1pPr marR="0" lvl="0" indent="0" defTabSz="913130" fontAlgn="auto">
                  <a:lnSpc>
                    <a:spcPct val="100000"/>
                  </a:lnSpc>
                  <a:spcBef>
                    <a:spcPts val="0"/>
                  </a:spcBef>
                  <a:spcAft>
                    <a:spcPts val="0"/>
                  </a:spcAft>
                  <a:buClrTx/>
                  <a:buSzTx/>
                  <a:buFontTx/>
                  <a:buNone/>
                  <a:defRPr kumimoji="0" sz="4000" b="1" strike="noStrike" cap="none" spc="0" normalizeH="0" baseline="0">
                    <a:gradFill flip="none" rotWithShape="1">
                      <a:gsLst>
                        <a:gs pos="2000">
                          <a:schemeClr val="bg1">
                            <a:alpha val="0"/>
                          </a:schemeClr>
                        </a:gs>
                        <a:gs pos="62000">
                          <a:schemeClr val="bg1"/>
                        </a:gs>
                      </a:gsLst>
                      <a:lin ang="16200000" scaled="1"/>
                      <a:tileRect/>
                    </a:gradFill>
                    <a:effectLst/>
                    <a:uLnTx/>
                    <a:uFillTx/>
                    <a:latin typeface="OPPOSans-S R" panose="00020600040101010101" pitchFamily="18" charset="-122"/>
                    <a:ea typeface="OPPOSans-S R" panose="00020600040101010101" pitchFamily="18" charset="-122"/>
                    <a:cs typeface="OPPOSans-S R" panose="00020600040101010101" pitchFamily="18" charset="-122"/>
                  </a:defRPr>
                </a:lvl1pPr>
              </a:lstStyle>
              <a:p>
                <a:pPr marL="0" marR="0" lvl="0" indent="0" algn="l" defTabSz="913130" rtl="0" eaLnBrk="1" fontAlgn="auto" latinLnBrk="0" hangingPunct="1">
                  <a:lnSpc>
                    <a:spcPct val="100000"/>
                  </a:lnSpc>
                  <a:spcBef>
                    <a:spcPts val="0"/>
                  </a:spcBef>
                  <a:spcAft>
                    <a:spcPts val="0"/>
                  </a:spcAft>
                  <a:buClrTx/>
                  <a:buSzTx/>
                  <a:buFontTx/>
                  <a:buNone/>
                  <a:defRPr/>
                </a:pPr>
                <a:r>
                  <a:rPr lang="en-GB" altLang="zh-CN" sz="2500" b="0" dirty="0">
                    <a:solidFill>
                      <a:srgbClr val="FFFFFF"/>
                    </a:solidFill>
                    <a:latin typeface="微软雅黑" panose="020B0503020204020204" charset="-122"/>
                    <a:ea typeface="微软雅黑" panose="020B0503020204020204" charset="-122"/>
                    <a:sym typeface="+mn-ea"/>
                  </a:rPr>
                  <a:t>Silver black gradient</a:t>
                </a:r>
                <a:endParaRPr lang="en-GB" altLang="zh-CN" sz="2500" b="0" dirty="0">
                  <a:solidFill>
                    <a:srgbClr val="FFFFFF"/>
                  </a:solidFill>
                  <a:latin typeface="微软雅黑" panose="020B0503020204020204" charset="-122"/>
                  <a:ea typeface="微软雅黑" panose="020B0503020204020204" charset="-122"/>
                  <a:sym typeface="+mn-ea"/>
                </a:endParaRPr>
              </a:p>
              <a:p>
                <a:pPr marL="0" marR="0" lvl="0" indent="0" algn="l" defTabSz="913130" rtl="0" eaLnBrk="1" fontAlgn="auto" latinLnBrk="0" hangingPunct="1">
                  <a:lnSpc>
                    <a:spcPct val="100000"/>
                  </a:lnSpc>
                  <a:spcBef>
                    <a:spcPts val="0"/>
                  </a:spcBef>
                  <a:spcAft>
                    <a:spcPts val="0"/>
                  </a:spcAft>
                  <a:buClrTx/>
                  <a:buSzTx/>
                  <a:buFontTx/>
                  <a:buNone/>
                  <a:defRPr/>
                </a:pPr>
                <a:r>
                  <a:rPr lang="en-GB" altLang="zh-CN" sz="2500" b="0" dirty="0">
                    <a:solidFill>
                      <a:srgbClr val="FFFFFF"/>
                    </a:solidFill>
                    <a:latin typeface="微软雅黑" panose="020B0503020204020204" charset="-122"/>
                    <a:ea typeface="微软雅黑" panose="020B0503020204020204" charset="-122"/>
                    <a:sym typeface="+mn-ea"/>
                  </a:rPr>
                  <a:t>Add more vitality to black</a:t>
                </a:r>
                <a:endParaRPr kumimoji="0" lang="en-GB" altLang="zh-CN" sz="25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sym typeface="+mn-ea"/>
                </a:endParaRPr>
              </a:p>
            </p:txBody>
          </p:sp>
          <p:cxnSp>
            <p:nvCxnSpPr>
              <p:cNvPr id="59" name="直接连接符 17"/>
              <p:cNvCxnSpPr/>
              <p:nvPr/>
            </p:nvCxnSpPr>
            <p:spPr>
              <a:xfrm>
                <a:off x="4492881" y="1685345"/>
                <a:ext cx="2771519" cy="0"/>
              </a:xfrm>
              <a:prstGeom prst="line">
                <a:avLst/>
              </a:prstGeom>
              <a:ln w="12700">
                <a:solidFill>
                  <a:srgbClr val="46FDC4"/>
                </a:solidFill>
                <a:tailEnd type="ova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1261395" y="4417273"/>
              <a:ext cx="4917155" cy="880107"/>
              <a:chOff x="1261395" y="4417273"/>
              <a:chExt cx="4917155" cy="880107"/>
            </a:xfrm>
          </p:grpSpPr>
          <p:sp>
            <p:nvSpPr>
              <p:cNvPr id="56" name="文本框 55"/>
              <p:cNvSpPr txBox="1"/>
              <p:nvPr/>
            </p:nvSpPr>
            <p:spPr>
              <a:xfrm>
                <a:off x="1261395" y="4417273"/>
                <a:ext cx="3911701" cy="880107"/>
              </a:xfrm>
              <a:prstGeom prst="rect">
                <a:avLst/>
              </a:prstGeom>
              <a:noFill/>
            </p:spPr>
            <p:txBody>
              <a:bodyPr wrap="none" rtlCol="0">
                <a:spAutoFit/>
              </a:bodyPr>
              <a:lstStyle>
                <a:defPPr>
                  <a:defRPr lang="zh-CN"/>
                </a:defPPr>
                <a:lvl1pPr marR="0" lvl="0" indent="0" defTabSz="913130" fontAlgn="auto">
                  <a:lnSpc>
                    <a:spcPct val="100000"/>
                  </a:lnSpc>
                  <a:spcBef>
                    <a:spcPts val="0"/>
                  </a:spcBef>
                  <a:spcAft>
                    <a:spcPts val="0"/>
                  </a:spcAft>
                  <a:buClrTx/>
                  <a:buSzTx/>
                  <a:buFontTx/>
                  <a:buNone/>
                  <a:defRPr kumimoji="0" sz="4000" b="1" strike="noStrike" cap="none" spc="0" normalizeH="0" baseline="0">
                    <a:gradFill flip="none" rotWithShape="1">
                      <a:gsLst>
                        <a:gs pos="2000">
                          <a:schemeClr val="bg1">
                            <a:alpha val="0"/>
                          </a:schemeClr>
                        </a:gs>
                        <a:gs pos="62000">
                          <a:schemeClr val="bg1"/>
                        </a:gs>
                      </a:gsLst>
                      <a:lin ang="16200000" scaled="1"/>
                      <a:tileRect/>
                    </a:gradFill>
                    <a:effectLst/>
                    <a:uLnTx/>
                    <a:uFillTx/>
                    <a:latin typeface="OPPOSans-S R" panose="00020600040101010101" pitchFamily="18" charset="-122"/>
                    <a:ea typeface="OPPOSans-S R" panose="00020600040101010101" pitchFamily="18" charset="-122"/>
                    <a:cs typeface="OPPOSans-S R" panose="00020600040101010101" pitchFamily="18" charset="-122"/>
                  </a:defRPr>
                </a:lvl1pPr>
              </a:lstStyle>
              <a:p>
                <a:pPr marL="0" marR="0" lvl="0" indent="0" algn="l" defTabSz="913130" rtl="0" eaLnBrk="1" fontAlgn="auto" latinLnBrk="0" hangingPunct="1">
                  <a:lnSpc>
                    <a:spcPct val="100000"/>
                  </a:lnSpc>
                  <a:spcBef>
                    <a:spcPts val="0"/>
                  </a:spcBef>
                  <a:spcAft>
                    <a:spcPts val="0"/>
                  </a:spcAft>
                  <a:buClrTx/>
                  <a:buSzTx/>
                  <a:buFontTx/>
                  <a:buNone/>
                  <a:defRPr/>
                </a:pPr>
                <a:r>
                  <a:rPr lang="en-GB" altLang="zh-CN" sz="2500" b="0" dirty="0">
                    <a:solidFill>
                      <a:srgbClr val="FFFFFF"/>
                    </a:solidFill>
                    <a:latin typeface="微软雅黑" panose="020B0503020204020204" charset="-122"/>
                    <a:ea typeface="微软雅黑" panose="020B0503020204020204" charset="-122"/>
                    <a:sym typeface="+mn-ea"/>
                  </a:rPr>
                  <a:t>You can see the rainbow</a:t>
                </a:r>
                <a:endParaRPr lang="en-GB" altLang="zh-CN" sz="2500" b="0" dirty="0">
                  <a:solidFill>
                    <a:srgbClr val="FFFFFF"/>
                  </a:solidFill>
                  <a:latin typeface="微软雅黑" panose="020B0503020204020204" charset="-122"/>
                  <a:ea typeface="微软雅黑" panose="020B0503020204020204" charset="-122"/>
                  <a:sym typeface="+mn-ea"/>
                </a:endParaRPr>
              </a:p>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en-GB" sz="25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sym typeface="+mn-ea"/>
                  </a:rPr>
                  <a:t>on the camera glass</a:t>
                </a:r>
                <a:endParaRPr kumimoji="0" lang="en-US" altLang="en-GB" sz="25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sym typeface="+mn-ea"/>
                </a:endParaRPr>
              </a:p>
            </p:txBody>
          </p:sp>
          <p:cxnSp>
            <p:nvCxnSpPr>
              <p:cNvPr id="57" name="直接连接符 32"/>
              <p:cNvCxnSpPr/>
              <p:nvPr/>
            </p:nvCxnSpPr>
            <p:spPr>
              <a:xfrm>
                <a:off x="4492881" y="4655800"/>
                <a:ext cx="1685669" cy="0"/>
              </a:xfrm>
              <a:prstGeom prst="line">
                <a:avLst/>
              </a:prstGeom>
              <a:ln w="12700">
                <a:solidFill>
                  <a:srgbClr val="46FDC4"/>
                </a:solidFill>
                <a:tailEnd type="ova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468269" y="2026939"/>
            <a:ext cx="3961076" cy="933450"/>
          </a:xfrm>
          <a:prstGeom prst="rect">
            <a:avLst/>
          </a:prstGeom>
          <a:noFill/>
        </p:spPr>
        <p:txBody>
          <a:bodyPr wrap="square" rtlCol="0">
            <a:spAutoFit/>
          </a:bodyPr>
          <a:lstStyle/>
          <a:p>
            <a:pPr lvl="0">
              <a:defRPr/>
            </a:pPr>
            <a:r>
              <a:rPr lang="en-US" altLang="zh-CN" dirty="0">
                <a:solidFill>
                  <a:srgbClr val="FFFFFF"/>
                </a:solidFill>
                <a:latin typeface="微软雅黑" panose="020B0503020204020204" charset="-122"/>
                <a:ea typeface="微软雅黑" panose="020B0503020204020204" charset="-122"/>
                <a:sym typeface="+mn-ea"/>
              </a:rPr>
              <a:t>AON is a smart sensor selling point that with an intelligent recognition algorithm.  </a:t>
            </a:r>
            <a:endParaRPr kumimoji="0" lang="zh-CN" altLang="en-US"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6" name="矩形 25"/>
          <p:cNvSpPr/>
          <p:nvPr/>
        </p:nvSpPr>
        <p:spPr>
          <a:xfrm rot="5400000">
            <a:off x="6217134" y="2410608"/>
            <a:ext cx="616505" cy="2059946"/>
          </a:xfrm>
          <a:prstGeom prst="rect">
            <a:avLst/>
          </a:prstGeom>
          <a:gradFill flip="none" rotWithShape="1">
            <a:gsLst>
              <a:gs pos="0">
                <a:srgbClr val="220084"/>
              </a:gs>
              <a:gs pos="100000">
                <a:srgbClr val="007000"/>
              </a:gs>
            </a:gsLst>
            <a:lin ang="16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900" b="1" dirty="0">
              <a:solidFill>
                <a:srgbClr val="FFFFFF"/>
              </a:solidFill>
              <a:latin typeface="微软雅黑" panose="020B0503020204020204" charset="-122"/>
              <a:ea typeface="微软雅黑" panose="020B0503020204020204" charset="-122"/>
              <a:cs typeface="OPPOSans Medium" pitchFamily="18" charset="-122"/>
            </a:endParaRPr>
          </a:p>
        </p:txBody>
      </p:sp>
      <p:sp>
        <p:nvSpPr>
          <p:cNvPr id="27" name="文本框 26"/>
          <p:cNvSpPr txBox="1"/>
          <p:nvPr/>
        </p:nvSpPr>
        <p:spPr>
          <a:xfrm>
            <a:off x="5459079" y="3200192"/>
            <a:ext cx="2096280" cy="502920"/>
          </a:xfrm>
          <a:prstGeom prst="rect">
            <a:avLst/>
          </a:prstGeom>
          <a:noFill/>
        </p:spPr>
        <p:txBody>
          <a:bodyPr wrap="square" rtlCol="0">
            <a:spAutoFit/>
          </a:bodyPr>
          <a:lstStyle/>
          <a:p>
            <a:pPr algn="ctr">
              <a:lnSpc>
                <a:spcPct val="150000"/>
              </a:lnSpc>
            </a:pPr>
            <a:r>
              <a:rPr lang="en-US" altLang="zh-CN" b="1" dirty="0">
                <a:solidFill>
                  <a:srgbClr val="FFFFFF"/>
                </a:solidFill>
                <a:latin typeface="微软雅黑" panose="020B0503020204020204" charset="-122"/>
                <a:ea typeface="微软雅黑" panose="020B0503020204020204" charset="-122"/>
                <a:cs typeface="OPPOSans Medium" pitchFamily="18" charset="-122"/>
              </a:rPr>
              <a:t>Anti-peeping</a:t>
            </a:r>
            <a:endParaRPr lang="en-US" altLang="zh-CN" b="1" dirty="0">
              <a:solidFill>
                <a:srgbClr val="FFFFFF"/>
              </a:solidFill>
              <a:latin typeface="微软雅黑" panose="020B0503020204020204" charset="-122"/>
              <a:ea typeface="微软雅黑" panose="020B0503020204020204" charset="-122"/>
              <a:cs typeface="OPPOSans Medium" pitchFamily="18" charset="-122"/>
            </a:endParaRPr>
          </a:p>
        </p:txBody>
      </p:sp>
      <p:sp>
        <p:nvSpPr>
          <p:cNvPr id="36" name="矩形 35"/>
          <p:cNvSpPr/>
          <p:nvPr/>
        </p:nvSpPr>
        <p:spPr>
          <a:xfrm rot="5400000">
            <a:off x="6218712" y="3239283"/>
            <a:ext cx="616505" cy="2059946"/>
          </a:xfrm>
          <a:prstGeom prst="rect">
            <a:avLst/>
          </a:prstGeom>
          <a:gradFill flip="none" rotWithShape="1">
            <a:gsLst>
              <a:gs pos="0">
                <a:srgbClr val="220084"/>
              </a:gs>
              <a:gs pos="100000">
                <a:srgbClr val="007000"/>
              </a:gs>
            </a:gsLst>
            <a:lin ang="16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900" b="1" dirty="0">
              <a:solidFill>
                <a:srgbClr val="FFFFFF"/>
              </a:solidFill>
              <a:latin typeface="微软雅黑" panose="020B0503020204020204" charset="-122"/>
              <a:ea typeface="微软雅黑" panose="020B0503020204020204" charset="-122"/>
              <a:cs typeface="OPPOSans Medium" pitchFamily="18" charset="-122"/>
            </a:endParaRPr>
          </a:p>
        </p:txBody>
      </p:sp>
      <p:sp>
        <p:nvSpPr>
          <p:cNvPr id="37" name="文本框 36"/>
          <p:cNvSpPr txBox="1"/>
          <p:nvPr/>
        </p:nvSpPr>
        <p:spPr>
          <a:xfrm>
            <a:off x="5508282" y="3971717"/>
            <a:ext cx="2096280" cy="502920"/>
          </a:xfrm>
          <a:prstGeom prst="rect">
            <a:avLst/>
          </a:prstGeom>
          <a:noFill/>
        </p:spPr>
        <p:txBody>
          <a:bodyPr wrap="square" rtlCol="0">
            <a:spAutoFit/>
          </a:bodyPr>
          <a:lstStyle/>
          <a:p>
            <a:pPr algn="ctr">
              <a:lnSpc>
                <a:spcPct val="150000"/>
              </a:lnSpc>
            </a:pPr>
            <a:r>
              <a:rPr lang="en-US" altLang="zh-CN" b="1" dirty="0">
                <a:solidFill>
                  <a:srgbClr val="FFFFFF"/>
                </a:solidFill>
                <a:latin typeface="微软雅黑" panose="020B0503020204020204" charset="-122"/>
                <a:ea typeface="微软雅黑" panose="020B0503020204020204" charset="-122"/>
                <a:cs typeface="OPPOSans Medium" pitchFamily="18" charset="-122"/>
              </a:rPr>
              <a:t>Air gusture</a:t>
            </a:r>
            <a:endParaRPr lang="en-US" altLang="zh-CN" b="1" dirty="0">
              <a:solidFill>
                <a:srgbClr val="FFFFFF"/>
              </a:solidFill>
              <a:latin typeface="微软雅黑" panose="020B0503020204020204" charset="-122"/>
              <a:ea typeface="微软雅黑" panose="020B0503020204020204" charset="-122"/>
              <a:cs typeface="OPPOSans Medium" pitchFamily="18" charset="-122"/>
            </a:endParaRPr>
          </a:p>
        </p:txBody>
      </p:sp>
      <p:sp>
        <p:nvSpPr>
          <p:cNvPr id="40" name="文本框 35"/>
          <p:cNvSpPr txBox="1"/>
          <p:nvPr/>
        </p:nvSpPr>
        <p:spPr>
          <a:xfrm>
            <a:off x="995329" y="629500"/>
            <a:ext cx="5470950" cy="662305"/>
          </a:xfrm>
          <a:prstGeom prst="rect">
            <a:avLst/>
          </a:prstGeom>
          <a:ln w="12700">
            <a:miter lim="400000"/>
          </a:ln>
        </p:spPr>
        <p:txBody>
          <a:bodyPr wrap="square" lIns="22856" rIns="22856">
            <a:spAutoFit/>
          </a:bodyPr>
          <a:lstStyle>
            <a:lvl1pPr algn="r">
              <a:defRPr sz="3200">
                <a:solidFill>
                  <a:srgbClr val="00FF9B"/>
                </a:solidFill>
                <a:latin typeface="OPPOSans-R"/>
                <a:ea typeface="OPPOSans-R"/>
                <a:cs typeface="OPPOSans-R"/>
                <a:sym typeface="OPPOSans-R"/>
              </a:defRPr>
            </a:lvl1pPr>
          </a:lstStyle>
          <a:p>
            <a:pPr lvl="0" algn="l">
              <a:defRPr/>
            </a:pPr>
            <a:r>
              <a:rPr lang="en-GB" altLang="zh-CN" sz="3500" b="1" dirty="0">
                <a:latin typeface="微软雅黑" panose="020B0503020204020204" charset="-122"/>
                <a:ea typeface="微软雅黑" panose="020B0503020204020204" charset="-122"/>
                <a:cs typeface="OPPOSans-J Heavy" pitchFamily="18" charset="-122"/>
                <a:sym typeface="+mn-ea"/>
              </a:rPr>
              <a:t>AON </a:t>
            </a:r>
            <a:r>
              <a:rPr lang="zh-CN" altLang="en-US" sz="3500" b="1" dirty="0">
                <a:latin typeface="微软雅黑" panose="020B0503020204020204" charset="-122"/>
                <a:ea typeface="微软雅黑" panose="020B0503020204020204" charset="-122"/>
                <a:cs typeface="OPPOSans-J Heavy" pitchFamily="18" charset="-122"/>
                <a:sym typeface="+mn-ea"/>
              </a:rPr>
              <a:t>Smart sensor</a:t>
            </a:r>
            <a:endParaRPr lang="zh-CN" altLang="en-US" sz="3500" b="1" dirty="0">
              <a:latin typeface="微软雅黑" panose="020B0503020204020204" charset="-122"/>
              <a:ea typeface="微软雅黑" panose="020B0503020204020204" charset="-122"/>
              <a:cs typeface="OPPOSans-J Heavy" pitchFamily="18" charset="-122"/>
            </a:endParaRPr>
          </a:p>
        </p:txBody>
      </p:sp>
      <p:sp>
        <p:nvSpPr>
          <p:cNvPr id="5" name="文本框 4"/>
          <p:cNvSpPr txBox="1"/>
          <p:nvPr/>
        </p:nvSpPr>
        <p:spPr>
          <a:xfrm>
            <a:off x="9759315" y="6374130"/>
            <a:ext cx="2085340" cy="2279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p>
            <a:pPr marL="0" marR="0" indent="0" algn="l" defTabSz="914400" rtl="0" fontAlgn="auto" latinLnBrk="0" hangingPunct="0">
              <a:lnSpc>
                <a:spcPct val="100000"/>
              </a:lnSpc>
              <a:spcBef>
                <a:spcPts val="0"/>
              </a:spcBef>
              <a:spcAft>
                <a:spcPts val="0"/>
              </a:spcAft>
              <a:buClrTx/>
              <a:buSzTx/>
              <a:buFontTx/>
              <a:buNone/>
            </a:pPr>
            <a:r>
              <a:rPr kumimoji="0" lang="en-US" altLang="zh-CN"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*Realize by front camera</a:t>
            </a:r>
            <a:endParaRPr kumimoji="0" lang="zh-CN" altLang="en-US" sz="1400" b="0" i="0" u="none" strike="noStrike" cap="none" spc="0" normalizeH="0" baseline="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2033" name="图片 2" descr="图片 2"/>
          <p:cNvPicPr>
            <a:picLocks noChangeAspect="1"/>
          </p:cNvPicPr>
          <p:nvPr/>
        </p:nvPicPr>
        <p:blipFill>
          <a:blip r:embed="rId1"/>
          <a:stretch>
            <a:fillRect/>
          </a:stretch>
        </p:blipFill>
        <p:spPr>
          <a:xfrm rot="5400000">
            <a:off x="-556895" y="2786380"/>
            <a:ext cx="5422900" cy="2295525"/>
          </a:xfrm>
          <a:prstGeom prst="rect">
            <a:avLst/>
          </a:prstGeom>
          <a:ln w="12700">
            <a:miter lim="400000"/>
            <a:headEnd/>
            <a:tailEnd/>
          </a:ln>
        </p:spPr>
      </p:pic>
    </p:spTree>
  </p:cSld>
  <p:clrMapOvr>
    <a:masterClrMapping/>
  </p:clrMapOvr>
  <p:transition spd="med"/>
  <p:timing>
    <p:tnLst>
      <p:par>
        <p:cTn id="1" dur="indefinite" restart="never" fill="hold" nodeType="tmRoot"/>
      </p:par>
    </p:tnLst>
  </p:timing>
</p:sld>
</file>

<file path=ppt/theme/theme1.xml><?xml version="1.0" encoding="utf-8"?>
<a:theme xmlns:a="http://schemas.openxmlformats.org/drawingml/2006/main" name="Office 主题">
  <a:themeElements>
    <a:clrScheme name="Office 主题">
      <a:dk1>
        <a:srgbClr val="000000"/>
      </a:dk1>
      <a:lt1>
        <a:srgbClr val="000000"/>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6695</Words>
  <Application>WPS 演示</Application>
  <PresentationFormat>宽屏</PresentationFormat>
  <Paragraphs>390</Paragraphs>
  <Slides>22</Slides>
  <Notes>71</Notes>
  <HiddenSlides>0</HiddenSlides>
  <MMClips>21</MMClips>
  <ScaleCrop>false</ScaleCrop>
  <HeadingPairs>
    <vt:vector size="6" baseType="variant">
      <vt:variant>
        <vt:lpstr>已用的字体</vt:lpstr>
      </vt:variant>
      <vt:variant>
        <vt:i4>36</vt:i4>
      </vt:variant>
      <vt:variant>
        <vt:lpstr>主题</vt:lpstr>
      </vt:variant>
      <vt:variant>
        <vt:i4>4</vt:i4>
      </vt:variant>
      <vt:variant>
        <vt:lpstr>幻灯片标题</vt:lpstr>
      </vt:variant>
      <vt:variant>
        <vt:i4>22</vt:i4>
      </vt:variant>
    </vt:vector>
  </HeadingPairs>
  <TitlesOfParts>
    <vt:vector size="62" baseType="lpstr">
      <vt:lpstr>Arial</vt:lpstr>
      <vt:lpstr>宋体</vt:lpstr>
      <vt:lpstr>Wingdings</vt:lpstr>
      <vt:lpstr>Calibri</vt:lpstr>
      <vt:lpstr>Calibri Light</vt:lpstr>
      <vt:lpstr>Arial</vt:lpstr>
      <vt:lpstr>Helvetica Neue Light</vt:lpstr>
      <vt:lpstr>Helvetica Neue Medium</vt:lpstr>
      <vt:lpstr>Helvetica Neue</vt:lpstr>
      <vt:lpstr>Helvetica Neue Thin</vt:lpstr>
      <vt:lpstr>Helvetica</vt:lpstr>
      <vt:lpstr>PingFang SC Light</vt:lpstr>
      <vt:lpstr>OPPOSans R</vt:lpstr>
      <vt:lpstr>OPPOSans B</vt:lpstr>
      <vt:lpstr>OPPOSans B</vt:lpstr>
      <vt:lpstr>OPPOSans M</vt:lpstr>
      <vt:lpstr>OPPOSans M</vt:lpstr>
      <vt:lpstr>微软雅黑</vt:lpstr>
      <vt:lpstr>等线 Light</vt:lpstr>
      <vt:lpstr>等线</vt:lpstr>
      <vt:lpstr>Microsoft YaHei Semibold</vt:lpstr>
      <vt:lpstr>Microsoft YaHei Semilight</vt:lpstr>
      <vt:lpstr>OPPOSans</vt:lpstr>
      <vt:lpstr>OPPOSans-B</vt:lpstr>
      <vt:lpstr>OPPOSans-M</vt:lpstr>
      <vt:lpstr>OPPOSans-S R</vt:lpstr>
      <vt:lpstr>OPPOSans-J H</vt:lpstr>
      <vt:lpstr>OPPOSans Medium</vt:lpstr>
      <vt:lpstr>OPPOSans-R</vt:lpstr>
      <vt:lpstr>OPPOSans-J Heavy</vt:lpstr>
      <vt:lpstr>OPPOSans-S</vt:lpstr>
      <vt:lpstr>Calibri</vt:lpstr>
      <vt:lpstr>Calibri</vt:lpstr>
      <vt:lpstr>OPPOSans Medium</vt:lpstr>
      <vt:lpstr>OPPOSans-J Heavy</vt:lpstr>
      <vt:lpstr>Segoe Print</vt:lpstr>
      <vt:lpstr>Office 主题</vt:lpstr>
      <vt:lpstr>White 白底</vt:lpstr>
      <vt:lpstr>1_Office 主题</vt:lpstr>
      <vt:lpstr>1_White 白底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80205046</dc:creator>
  <cp:lastModifiedBy>80260511</cp:lastModifiedBy>
  <cp:revision>469</cp:revision>
  <dcterms:created xsi:type="dcterms:W3CDTF">2020-02-12T09:14:00Z</dcterms:created>
  <dcterms:modified xsi:type="dcterms:W3CDTF">2020-12-30T06:23:02Z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