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77" r:id="rId4"/>
  </p:sldMasterIdLst>
  <p:notesMasterIdLst>
    <p:notesMasterId r:id="rId37"/>
  </p:notesMasterIdLst>
  <p:sldIdLst>
    <p:sldId id="369" r:id="rId5"/>
    <p:sldId id="256" r:id="rId6"/>
    <p:sldId id="270" r:id="rId7"/>
    <p:sldId id="336" r:id="rId8"/>
    <p:sldId id="271" r:id="rId9"/>
    <p:sldId id="272" r:id="rId10"/>
    <p:sldId id="275" r:id="rId11"/>
    <p:sldId id="276" r:id="rId12"/>
    <p:sldId id="277" r:id="rId13"/>
    <p:sldId id="278" r:id="rId14"/>
    <p:sldId id="279" r:id="rId15"/>
    <p:sldId id="298" r:id="rId16"/>
    <p:sldId id="299" r:id="rId17"/>
    <p:sldId id="292" r:id="rId18"/>
    <p:sldId id="294" r:id="rId19"/>
    <p:sldId id="295" r:id="rId20"/>
    <p:sldId id="301" r:id="rId21"/>
    <p:sldId id="296" r:id="rId22"/>
    <p:sldId id="303" r:id="rId23"/>
    <p:sldId id="304" r:id="rId24"/>
    <p:sldId id="297" r:id="rId25"/>
    <p:sldId id="300" r:id="rId26"/>
    <p:sldId id="323" r:id="rId27"/>
    <p:sldId id="324" r:id="rId28"/>
    <p:sldId id="340" r:id="rId29"/>
    <p:sldId id="337" r:id="rId30"/>
    <p:sldId id="316" r:id="rId31"/>
    <p:sldId id="305" r:id="rId32"/>
    <p:sldId id="306" r:id="rId33"/>
    <p:sldId id="338" r:id="rId34"/>
    <p:sldId id="341" r:id="rId35"/>
    <p:sldId id="342" r:id="rId36"/>
    <p:sldId id="343" r:id="rId38"/>
    <p:sldId id="319" r:id="rId39"/>
    <p:sldId id="320" r:id="rId40"/>
    <p:sldId id="269" r:id="rId4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white 白底" id="{48273BEF-E86D-1E41-894E-82DC393DEF7E}">
          <p14:sldIdLst>
            <p14:sldId id="369"/>
            <p14:sldId id="256"/>
            <p14:sldId id="270"/>
            <p14:sldId id="336"/>
            <p14:sldId id="271"/>
            <p14:sldId id="272"/>
            <p14:sldId id="275"/>
            <p14:sldId id="276"/>
            <p14:sldId id="277"/>
            <p14:sldId id="278"/>
            <p14:sldId id="279"/>
            <p14:sldId id="299"/>
            <p14:sldId id="292"/>
            <p14:sldId id="294"/>
            <p14:sldId id="295"/>
            <p14:sldId id="301"/>
            <p14:sldId id="296"/>
            <p14:sldId id="303"/>
            <p14:sldId id="304"/>
            <p14:sldId id="297"/>
            <p14:sldId id="300"/>
            <p14:sldId id="323"/>
            <p14:sldId id="324"/>
            <p14:sldId id="340"/>
            <p14:sldId id="337"/>
            <p14:sldId id="316"/>
            <p14:sldId id="305"/>
            <p14:sldId id="306"/>
            <p14:sldId id="338"/>
            <p14:sldId id="341"/>
            <p14:sldId id="342"/>
            <p14:sldId id="343"/>
            <p14:sldId id="319"/>
            <p14:sldId id="269"/>
            <p14:sldId id="320"/>
            <p14:sldId id="298"/>
          </p14:sldIdLst>
        </p14:section>
        <p14:section name="black 黑底" id="{8B3C9A9E-BF80-F047-8828-CB8650A3BBD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ACAC8"/>
    <a:srgbClr val="046A38"/>
    <a:srgbClr val="2DC84D"/>
    <a:srgbClr val="5E5E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47"/>
    <p:restoredTop sz="94541"/>
  </p:normalViewPr>
  <p:slideViewPr>
    <p:cSldViewPr snapToGrid="0" snapToObjects="1" showGuides="1">
      <p:cViewPr varScale="1">
        <p:scale>
          <a:sx n="62" d="100"/>
          <a:sy n="62" d="100"/>
        </p:scale>
        <p:origin x="1232" y="200"/>
      </p:cViewPr>
      <p:guideLst>
        <p:guide orient="horz" pos="4563"/>
        <p:guide pos="7683"/>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notesMaster" Target="notesMasters/notes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xfrm>
            <a:off x="1143000" y="685800"/>
            <a:ext cx="4572000" cy="3429000"/>
          </a:xfrm>
          <a:prstGeom prst="rect">
            <a:avLst/>
          </a:prstGeom>
        </p:spPr>
        <p:txBody>
          <a:bodyPr/>
          <a:lstStyle/>
          <a:p/>
        </p:txBody>
      </p:sp>
      <p:sp>
        <p:nvSpPr>
          <p:cNvPr id="136" name="Shape 136"/>
          <p:cNvSpPr>
            <a:spLocks noGrp="1"/>
          </p:cNvSpPr>
          <p:nvPr>
            <p:ph type="body" sz="quarter" idx="1"/>
          </p:nvPr>
        </p:nvSpPr>
        <p:spPr>
          <a:xfrm>
            <a:off x="914400" y="4343400"/>
            <a:ext cx="5029200" cy="4114800"/>
          </a:xfrm>
          <a:prstGeom prst="rect">
            <a:avLst/>
          </a:prstGeom>
        </p:spPr>
        <p:txBody>
          <a:bodyPr/>
          <a:lstStyle/>
          <a:p/>
        </p:txBody>
      </p:sp>
    </p:spTree>
  </p:cSld>
  <p:clrMap bg1="lt1" tx1="dk1" bg2="lt2" tx2="dk2" accent1="accent1" accent2="accent2" accent3="accent3" accent4="accent4" accent5="accent5" accent6="accent6" hlink="hlink" folHlink="folHlink"/>
  <p:notesStyle>
    <a:lvl1pPr defTabSz="457200" latinLnBrk="0">
      <a:lnSpc>
        <a:spcPct val="118000"/>
      </a:lnSpc>
      <a:defRPr sz="2200">
        <a:latin typeface="Helvetica Neue"/>
        <a:ea typeface="Helvetica Neue"/>
        <a:cs typeface="Helvetica Neue"/>
        <a:sym typeface="Helvetica Neue"/>
      </a:defRPr>
    </a:lvl1pPr>
    <a:lvl2pPr indent="228600" defTabSz="457200" latinLnBrk="0">
      <a:lnSpc>
        <a:spcPct val="118000"/>
      </a:lnSpc>
      <a:defRPr sz="2200">
        <a:latin typeface="Helvetica Neue"/>
        <a:ea typeface="Helvetica Neue"/>
        <a:cs typeface="Helvetica Neue"/>
        <a:sym typeface="Helvetica Neue"/>
      </a:defRPr>
    </a:lvl2pPr>
    <a:lvl3pPr indent="457200" defTabSz="457200" latinLnBrk="0">
      <a:lnSpc>
        <a:spcPct val="118000"/>
      </a:lnSpc>
      <a:defRPr sz="2200">
        <a:latin typeface="Helvetica Neue"/>
        <a:ea typeface="Helvetica Neue"/>
        <a:cs typeface="Helvetica Neue"/>
        <a:sym typeface="Helvetica Neue"/>
      </a:defRPr>
    </a:lvl3pPr>
    <a:lvl4pPr indent="685800" defTabSz="457200" latinLnBrk="0">
      <a:lnSpc>
        <a:spcPct val="118000"/>
      </a:lnSpc>
      <a:defRPr sz="2200">
        <a:latin typeface="Helvetica Neue"/>
        <a:ea typeface="Helvetica Neue"/>
        <a:cs typeface="Helvetica Neue"/>
        <a:sym typeface="Helvetica Neue"/>
      </a:defRPr>
    </a:lvl4pPr>
    <a:lvl5pPr indent="914400" defTabSz="457200" latinLnBrk="0">
      <a:lnSpc>
        <a:spcPct val="118000"/>
      </a:lnSpc>
      <a:defRPr sz="2200">
        <a:latin typeface="Helvetica Neue"/>
        <a:ea typeface="Helvetica Neue"/>
        <a:cs typeface="Helvetica Neue"/>
        <a:sym typeface="Helvetica Neue"/>
      </a:defRPr>
    </a:lvl5pPr>
    <a:lvl6pPr indent="1143000" defTabSz="457200" latinLnBrk="0">
      <a:lnSpc>
        <a:spcPct val="118000"/>
      </a:lnSpc>
      <a:defRPr sz="2200">
        <a:latin typeface="Helvetica Neue"/>
        <a:ea typeface="Helvetica Neue"/>
        <a:cs typeface="Helvetica Neue"/>
        <a:sym typeface="Helvetica Neue"/>
      </a:defRPr>
    </a:lvl6pPr>
    <a:lvl7pPr indent="1371600" defTabSz="457200" latinLnBrk="0">
      <a:lnSpc>
        <a:spcPct val="118000"/>
      </a:lnSpc>
      <a:defRPr sz="2200">
        <a:latin typeface="Helvetica Neue"/>
        <a:ea typeface="Helvetica Neue"/>
        <a:cs typeface="Helvetica Neue"/>
        <a:sym typeface="Helvetica Neue"/>
      </a:defRPr>
    </a:lvl7pPr>
    <a:lvl8pPr indent="1600200" defTabSz="457200" latinLnBrk="0">
      <a:lnSpc>
        <a:spcPct val="118000"/>
      </a:lnSpc>
      <a:defRPr sz="2200">
        <a:latin typeface="Helvetica Neue"/>
        <a:ea typeface="Helvetica Neue"/>
        <a:cs typeface="Helvetica Neue"/>
        <a:sym typeface="Helvetica Neue"/>
      </a:defRPr>
    </a:lvl8pPr>
    <a:lvl9pPr indent="1828800" defTabSz="457200" latinLnBrk="0">
      <a:lnSpc>
        <a:spcPct val="118000"/>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1"/>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Page 标题页">
    <p:spTree>
      <p:nvGrpSpPr>
        <p:cNvPr id="1" name=""/>
        <p:cNvGrpSpPr/>
        <p:nvPr/>
      </p:nvGrpSpPr>
      <p:grpSpPr>
        <a:xfrm>
          <a:off x="0" y="0"/>
          <a:ext cx="0" cy="0"/>
          <a:chOff x="0" y="0"/>
          <a:chExt cx="0" cy="0"/>
        </a:xfrm>
      </p:grpSpPr>
      <p:sp>
        <p:nvSpPr>
          <p:cNvPr id="3" name="文本框 2"/>
          <p:cNvSpPr txBox="1"/>
          <p:nvPr userDrawn="1"/>
        </p:nvSpPr>
        <p:spPr>
          <a:xfrm>
            <a:off x="776601" y="5189107"/>
            <a:ext cx="4402666"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fld id="{12F2057F-15F5-E144-AA3F-AC697ED73110}" type="datetime1">
              <a:rPr kumimoji="0" lang="zh-CN" altLang="en-US" sz="5000" b="1" i="0" u="none" strike="noStrike" cap="none" spc="0" normalizeH="0" baseline="0" smtClean="0">
                <a:ln>
                  <a:noFill/>
                </a:ln>
                <a:solidFill>
                  <a:srgbClr val="046A38"/>
                </a:solidFill>
                <a:effectLst/>
                <a:uFillTx/>
                <a:latin typeface="OPPOSans R" charset="-122"/>
                <a:ea typeface="OPPOSans R" charset="-122"/>
                <a:cs typeface="OPPOSans R" charset="-122"/>
                <a:sym typeface="Helvetica Neue"/>
              </a:rPr>
            </a:fld>
            <a:endParaRPr kumimoji="0" lang="zh-CN" altLang="en-US" sz="5000" b="1" i="0" u="none" strike="noStrike" cap="none" spc="0" normalizeH="0" baseline="0" dirty="0">
              <a:ln>
                <a:noFill/>
              </a:ln>
              <a:solidFill>
                <a:srgbClr val="046A38"/>
              </a:solidFill>
              <a:effectLst/>
              <a:uFillTx/>
              <a:latin typeface="OPPOSans R" charset="-122"/>
              <a:ea typeface="OPPOSans R" charset="-122"/>
              <a:cs typeface="OPPOSans R" charset="-122"/>
              <a:sym typeface="Helvetica Neue"/>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2238" y="12677574"/>
            <a:ext cx="2377165" cy="565200"/>
          </a:xfrm>
          <a:prstGeom prst="rect">
            <a:avLst/>
          </a:prstGeom>
        </p:spPr>
      </p:pic>
      <p:sp>
        <p:nvSpPr>
          <p:cNvPr id="5" name="标题 4"/>
          <p:cNvSpPr>
            <a:spLocks noGrp="1"/>
          </p:cNvSpPr>
          <p:nvPr>
            <p:ph type="title"/>
          </p:nvPr>
        </p:nvSpPr>
        <p:spPr>
          <a:xfrm>
            <a:off x="776601" y="508993"/>
            <a:ext cx="22841775" cy="1607674"/>
          </a:xfrm>
        </p:spPr>
        <p:txBody>
          <a:bodyPr>
            <a:noAutofit/>
          </a:bodyPr>
          <a:lstStyle>
            <a:lvl1pPr>
              <a:defRPr sz="9000"/>
            </a:lvl1pPr>
          </a:lstStyle>
          <a:p>
            <a:r>
              <a:rPr kumimoji="1" lang="zh-CN" altLang="en-US" dirty="0"/>
              <a:t>单击此处编辑母版标题样式</a:t>
            </a:r>
            <a:endParaRPr kumimoji="1" lang="zh-CN" altLang="en-US" dirty="0"/>
          </a:p>
        </p:txBody>
      </p:sp>
      <p:graphicFrame>
        <p:nvGraphicFramePr>
          <p:cNvPr id="10" name="表格 9"/>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Content Page D 图+标题">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1588"/>
            <a:ext cx="24426401" cy="13717588"/>
          </a:xfrm>
          <a:prstGeom prst="rect">
            <a:avLst/>
          </a:prstGeom>
        </p:spPr>
        <p:txBody>
          <a:bodyPr/>
          <a:lstStyle/>
          <a:p>
            <a:endParaRPr kumimoji="1" lang="zh-CN" altLang="en-US"/>
          </a:p>
        </p:txBody>
      </p:sp>
      <p:sp>
        <p:nvSpPr>
          <p:cNvPr id="96" name="线条"/>
          <p:cNvSpPr/>
          <p:nvPr/>
        </p:nvSpPr>
        <p:spPr>
          <a:xfrm>
            <a:off x="-59199" y="-1259"/>
            <a:ext cx="24443199" cy="13660746"/>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97" name="线条"/>
          <p:cNvSpPr/>
          <p:nvPr/>
        </p:nvSpPr>
        <p:spPr>
          <a:xfrm flipH="1">
            <a:off x="-130647" y="103915"/>
            <a:ext cx="24514187" cy="13693799"/>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4" name="标题 3"/>
          <p:cNvSpPr>
            <a:spLocks noGrp="1"/>
          </p:cNvSpPr>
          <p:nvPr>
            <p:ph type="title"/>
          </p:nvPr>
        </p:nvSpPr>
        <p:spPr>
          <a:xfrm>
            <a:off x="1010691" y="5560397"/>
            <a:ext cx="22841775" cy="1592956"/>
          </a:xfrm>
        </p:spPr>
        <p:txBody>
          <a:bodyPr>
            <a:noAutofit/>
          </a:bodyPr>
          <a:lstStyle>
            <a:lvl1pPr>
              <a:defRPr sz="9000"/>
            </a:lvl1pPr>
          </a:lstStyle>
          <a:p>
            <a:r>
              <a:rPr kumimoji="1" lang="zh-CN" altLang="en-US" dirty="0"/>
              <a:t>单击此处编辑母版标题样式</a:t>
            </a:r>
            <a:endParaRPr kumimoji="1" lang="zh-CN" altLang="en-US" dirty="0"/>
          </a:p>
        </p:txBody>
      </p:sp>
      <p:graphicFrame>
        <p:nvGraphicFramePr>
          <p:cNvPr id="10" name="表格 9"/>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24423573" cy="13716000"/>
          </a:xfrm>
          <a:prstGeom prst="rect">
            <a:avLst/>
          </a:prstGeom>
        </p:spPr>
        <p:txBody>
          <a:bodyPr/>
          <a:lstStyle/>
          <a:p>
            <a:endParaRPr kumimoji="1" lang="zh-CN" altLang="en-US"/>
          </a:p>
        </p:txBody>
      </p:sp>
      <p:sp>
        <p:nvSpPr>
          <p:cNvPr id="96" name="线条"/>
          <p:cNvSpPr/>
          <p:nvPr/>
        </p:nvSpPr>
        <p:spPr>
          <a:xfrm>
            <a:off x="95718" y="22167"/>
            <a:ext cx="24502401" cy="13693833"/>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97" name="线条"/>
          <p:cNvSpPr/>
          <p:nvPr/>
        </p:nvSpPr>
        <p:spPr>
          <a:xfrm flipH="1">
            <a:off x="-130647" y="103915"/>
            <a:ext cx="24514187" cy="13693799"/>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graphicFrame>
        <p:nvGraphicFramePr>
          <p:cNvPr id="8" name="表格 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6" name="内容占位符 5"/>
          <p:cNvSpPr>
            <a:spLocks noGrp="1"/>
          </p:cNvSpPr>
          <p:nvPr>
            <p:ph sz="quarter" idx="11"/>
          </p:nvPr>
        </p:nvSpPr>
        <p:spPr>
          <a:xfrm>
            <a:off x="776288" y="3424238"/>
            <a:ext cx="9388438"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5" name="表格占位符 4"/>
          <p:cNvSpPr>
            <a:spLocks noGrp="1"/>
          </p:cNvSpPr>
          <p:nvPr>
            <p:ph type="tbl" sz="quarter" idx="10"/>
          </p:nvPr>
        </p:nvSpPr>
        <p:spPr>
          <a:xfrm>
            <a:off x="776288" y="2800350"/>
            <a:ext cx="22842537" cy="9229725"/>
          </a:xfrm>
        </p:spPr>
        <p:txBody>
          <a:bodyPr/>
          <a:lstStyle/>
          <a:p>
            <a:endParaRPr kumimoji="1" lang="zh-CN" altLang="en-US"/>
          </a:p>
        </p:txBody>
      </p:sp>
      <p:sp>
        <p:nvSpPr>
          <p:cNvPr id="6" name="文本占位符 5"/>
          <p:cNvSpPr>
            <a:spLocks noGrp="1"/>
          </p:cNvSpPr>
          <p:nvPr>
            <p:ph type="body" sz="quarter" idx="12"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p:cSld name="空白页">
    <p:spTree>
      <p:nvGrpSpPr>
        <p:cNvPr id="1" name=""/>
        <p:cNvGrpSpPr/>
        <p:nvPr/>
      </p:nvGrpSpPr>
      <p:grpSpPr>
        <a:xfrm>
          <a:off x="0" y="0"/>
          <a:ext cx="0" cy="0"/>
          <a:chOff x="0" y="0"/>
          <a:chExt cx="0" cy="0"/>
        </a:xfrm>
      </p:grpSpPr>
      <p:graphicFrame>
        <p:nvGraphicFramePr>
          <p:cNvPr id="3" name="表格 2"/>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p:cSld name="End Page">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2238" y="12677574"/>
            <a:ext cx="2377165" cy="565200"/>
          </a:xfrm>
          <a:prstGeom prst="rect">
            <a:avLst/>
          </a:prstGeom>
        </p:spPr>
      </p:pic>
      <p:sp>
        <p:nvSpPr>
          <p:cNvPr id="127" name="Thank you"/>
          <p:cNvSpPr txBox="1"/>
          <p:nvPr/>
        </p:nvSpPr>
        <p:spPr>
          <a:xfrm>
            <a:off x="782238" y="5041046"/>
            <a:ext cx="11634867" cy="872034"/>
          </a:xfrm>
          <a:prstGeom prst="rect">
            <a:avLst/>
          </a:prstGeom>
          <a:ln w="12700">
            <a:miter lim="400000"/>
          </a:ln>
        </p:spPr>
        <p:txBody>
          <a:bodyPr lIns="50800" tIns="50800" rIns="50800" bIns="50800" anchor="ctr">
            <a:spAutoFit/>
          </a:bodyPr>
          <a:lstStyle>
            <a:lvl1pPr algn="l">
              <a:lnSpc>
                <a:spcPct val="20000"/>
              </a:lnSpc>
              <a:defRPr sz="5000" b="0">
                <a:solidFill>
                  <a:srgbClr val="2C683D"/>
                </a:solidFill>
                <a:latin typeface="Helvetica"/>
                <a:ea typeface="Helvetica"/>
                <a:cs typeface="Helvetica"/>
                <a:sym typeface="Helvetica"/>
              </a:defRPr>
            </a:lvl1pPr>
          </a:lstStyle>
          <a:p>
            <a:pPr>
              <a:lnSpc>
                <a:spcPct val="100000"/>
              </a:lnSpc>
            </a:pPr>
            <a:r>
              <a:rPr dirty="0">
                <a:latin typeface="OPPOSans R" charset="-122"/>
                <a:ea typeface="OPPOSans R" charset="-122"/>
                <a:cs typeface="OPPOSans R" charset="-122"/>
              </a:rPr>
              <a:t>Thank you</a:t>
            </a:r>
            <a:endParaRPr lang="en-US" dirty="0">
              <a:latin typeface="OPPOSans R" charset="-122"/>
              <a:ea typeface="OPPOSans R" charset="-122"/>
              <a:cs typeface="OPPOSans R" charset="-122"/>
            </a:endParaRPr>
          </a:p>
        </p:txBody>
      </p:sp>
      <p:graphicFrame>
        <p:nvGraphicFramePr>
          <p:cNvPr id="6" name="表格 5"/>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Title Page 标题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601" y="12677574"/>
            <a:ext cx="2377165" cy="565200"/>
          </a:xfrm>
          <a:prstGeom prst="rect">
            <a:avLst/>
          </a:prstGeom>
        </p:spPr>
      </p:pic>
      <p:sp>
        <p:nvSpPr>
          <p:cNvPr id="3" name="文本框 2"/>
          <p:cNvSpPr txBox="1"/>
          <p:nvPr userDrawn="1"/>
        </p:nvSpPr>
        <p:spPr>
          <a:xfrm>
            <a:off x="776601" y="5189107"/>
            <a:ext cx="4402666"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fld id="{12F2057F-15F5-E144-AA3F-AC697ED73110}" type="datetime1">
              <a:rPr kumimoji="0" lang="zh-CN" altLang="en-US" sz="5000" b="1" i="0" u="none" strike="noStrike" cap="none" spc="0" normalizeH="0" baseline="0" smtClean="0">
                <a:ln>
                  <a:noFill/>
                </a:ln>
                <a:solidFill>
                  <a:srgbClr val="2DC84D"/>
                </a:solidFill>
                <a:effectLst/>
                <a:uFillTx/>
                <a:latin typeface="OPPOSans R" charset="-122"/>
                <a:ea typeface="OPPOSans R" charset="-122"/>
                <a:cs typeface="OPPOSans R" charset="-122"/>
                <a:sym typeface="Helvetica Neue"/>
              </a:rPr>
            </a:fld>
            <a:endParaRPr kumimoji="0" lang="zh-CN" altLang="en-US" sz="5000" b="1" i="0" u="none" strike="noStrike" cap="none" spc="0" normalizeH="0" baseline="0" dirty="0">
              <a:ln>
                <a:noFill/>
              </a:ln>
              <a:solidFill>
                <a:srgbClr val="2DC84D"/>
              </a:solidFill>
              <a:effectLst/>
              <a:uFillTx/>
              <a:latin typeface="OPPOSans R" charset="-122"/>
              <a:ea typeface="OPPOSans R" charset="-122"/>
              <a:cs typeface="OPPOSans R" charset="-122"/>
              <a:sym typeface="Helvetica Neue"/>
            </a:endParaRPr>
          </a:p>
        </p:txBody>
      </p:sp>
      <p:sp>
        <p:nvSpPr>
          <p:cNvPr id="5" name="标题 4"/>
          <p:cNvSpPr>
            <a:spLocks noGrp="1"/>
          </p:cNvSpPr>
          <p:nvPr>
            <p:ph type="title"/>
          </p:nvPr>
        </p:nvSpPr>
        <p:spPr>
          <a:xfrm>
            <a:off x="776601" y="508993"/>
            <a:ext cx="22841775" cy="1607674"/>
          </a:xfrm>
        </p:spPr>
        <p:txBody>
          <a:bodyPr>
            <a:noAutofit/>
          </a:bodyPr>
          <a:lstStyle>
            <a:lvl1pPr>
              <a:defRPr sz="9000"/>
            </a:lvl1pPr>
          </a:lstStyle>
          <a:p>
            <a:r>
              <a:rPr kumimoji="1" lang="zh-CN" altLang="en-US" dirty="0"/>
              <a:t>单击此处编辑母版标题样式</a:t>
            </a:r>
            <a:endParaRPr kumimoji="1" lang="zh-CN" altLang="en-US" dirty="0"/>
          </a:p>
        </p:txBody>
      </p:sp>
      <p:graphicFrame>
        <p:nvGraphicFramePr>
          <p:cNvPr id="10" name="表格 9"/>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3" name="标题 2"/>
          <p:cNvSpPr>
            <a:spLocks noGrp="1"/>
          </p:cNvSpPr>
          <p:nvPr>
            <p:ph type="title" hasCustomPrompt="1"/>
          </p:nvPr>
        </p:nvSpPr>
        <p:spPr>
          <a:xfrm>
            <a:off x="733190" y="695258"/>
            <a:ext cx="22841775" cy="1073683"/>
          </a:xfrm>
        </p:spPr>
        <p:txBody>
          <a:bodyPr/>
          <a:lstStyle>
            <a:lvl1pPr>
              <a:defRPr>
                <a:solidFill>
                  <a:srgbClr val="2DC84D"/>
                </a:solidFill>
              </a:defRPr>
            </a:lvl1pPr>
          </a:lstStyle>
          <a:p>
            <a:r>
              <a:rPr kumimoji="1" lang="zh-CN" altLang="en-US" dirty="0"/>
              <a:t>单击此处编辑母版标题样式 目录</a:t>
            </a:r>
            <a:endParaRPr kumimoji="1" lang="zh-CN" altLang="en-US" dirty="0"/>
          </a:p>
        </p:txBody>
      </p:sp>
      <p:sp>
        <p:nvSpPr>
          <p:cNvPr id="7" name="文本占位符 6"/>
          <p:cNvSpPr>
            <a:spLocks noGrp="1"/>
          </p:cNvSpPr>
          <p:nvPr>
            <p:ph type="body" sz="quarter" idx="10"/>
          </p:nvPr>
        </p:nvSpPr>
        <p:spPr>
          <a:xfrm>
            <a:off x="733425" y="3359150"/>
            <a:ext cx="22840950" cy="9272588"/>
          </a:xfrm>
          <a:prstGeom prst="rect">
            <a:avLst/>
          </a:prstGeom>
        </p:spPr>
        <p:txBody>
          <a:bodyPr/>
          <a:lstStyle>
            <a:lvl1pPr marL="685800" indent="-6858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endParaRPr kumimoji="1" lang="zh-CN" altLang="en-US" dirty="0"/>
          </a:p>
        </p:txBody>
      </p:sp>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Section Divider 章节页">
    <p:bg>
      <p:bgPr>
        <a:solidFill>
          <a:srgbClr val="046A38"/>
        </a:solidFill>
        <a:effectLst/>
      </p:bgPr>
    </p:bg>
    <p:spTree>
      <p:nvGrpSpPr>
        <p:cNvPr id="1" name=""/>
        <p:cNvGrpSpPr/>
        <p:nvPr/>
      </p:nvGrpSpPr>
      <p:grpSpPr>
        <a:xfrm>
          <a:off x="0" y="0"/>
          <a:ext cx="0" cy="0"/>
          <a:chOff x="0" y="0"/>
          <a:chExt cx="0" cy="0"/>
        </a:xfrm>
      </p:grpSpPr>
      <p:sp>
        <p:nvSpPr>
          <p:cNvPr id="3" name="标题 2"/>
          <p:cNvSpPr>
            <a:spLocks noGrp="1"/>
          </p:cNvSpPr>
          <p:nvPr>
            <p:ph type="title" hasCustomPrompt="1"/>
          </p:nvPr>
        </p:nvSpPr>
        <p:spPr>
          <a:xfrm>
            <a:off x="733190" y="695258"/>
            <a:ext cx="22841775" cy="1073683"/>
          </a:xfrm>
        </p:spPr>
        <p:txBody>
          <a:bodyPr/>
          <a:lstStyle>
            <a:lvl1pPr>
              <a:defRPr>
                <a:solidFill>
                  <a:srgbClr val="2DC84D"/>
                </a:solidFill>
              </a:defRPr>
            </a:lvl1pPr>
          </a:lstStyle>
          <a:p>
            <a:r>
              <a:rPr kumimoji="1" lang="zh-CN" altLang="en-US" dirty="0"/>
              <a:t>单击此处编辑母版标题样式 章节标题</a:t>
            </a:r>
            <a:endParaRPr kumimoji="1" lang="zh-CN" altLang="en-US" dirty="0"/>
          </a:p>
        </p:txBody>
      </p:sp>
      <p:sp>
        <p:nvSpPr>
          <p:cNvPr id="5" name="文本占位符 4"/>
          <p:cNvSpPr>
            <a:spLocks noGrp="1"/>
          </p:cNvSpPr>
          <p:nvPr>
            <p:ph type="body" sz="quarter" idx="10" hasCustomPrompt="1"/>
          </p:nvPr>
        </p:nvSpPr>
        <p:spPr>
          <a:xfrm>
            <a:off x="733190" y="2464199"/>
            <a:ext cx="11068715" cy="1108341"/>
          </a:xfrm>
          <a:prstGeom prst="rect">
            <a:avLst/>
          </a:prstGeom>
        </p:spPr>
        <p:txBody>
          <a:bodyPr anchor="ctr"/>
          <a:lstStyle>
            <a:lvl1pPr>
              <a:defRPr baseline="0">
                <a:solidFill>
                  <a:srgbClr val="2DC84D"/>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Page A 内容页">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0" name="文本占位符 9"/>
          <p:cNvSpPr>
            <a:spLocks noGrp="1"/>
          </p:cNvSpPr>
          <p:nvPr>
            <p:ph type="body" sz="quarter" idx="10"/>
          </p:nvPr>
        </p:nvSpPr>
        <p:spPr>
          <a:xfrm>
            <a:off x="776506" y="3423684"/>
            <a:ext cx="22841774" cy="9200693"/>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文本占位符 5"/>
          <p:cNvSpPr>
            <a:spLocks noGrp="1"/>
          </p:cNvSpPr>
          <p:nvPr>
            <p:ph type="body" sz="quarter" idx="11"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Page B 内容页2拦">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3" name="文本占位符 12"/>
          <p:cNvSpPr>
            <a:spLocks noGrp="1"/>
          </p:cNvSpPr>
          <p:nvPr>
            <p:ph type="body" sz="quarter" idx="12"/>
          </p:nvPr>
        </p:nvSpPr>
        <p:spPr>
          <a:xfrm>
            <a:off x="776288" y="3424238"/>
            <a:ext cx="10111452"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20" name="文本占位符 19"/>
          <p:cNvSpPr>
            <a:spLocks noGrp="1"/>
          </p:cNvSpPr>
          <p:nvPr>
            <p:ph type="body" sz="quarter" idx="13"/>
          </p:nvPr>
        </p:nvSpPr>
        <p:spPr>
          <a:xfrm>
            <a:off x="13163550" y="3424238"/>
            <a:ext cx="1045472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3" name="标题 2"/>
          <p:cNvSpPr>
            <a:spLocks noGrp="1"/>
          </p:cNvSpPr>
          <p:nvPr>
            <p:ph type="title" hasCustomPrompt="1"/>
          </p:nvPr>
        </p:nvSpPr>
        <p:spPr>
          <a:xfrm>
            <a:off x="733190" y="695258"/>
            <a:ext cx="22841775" cy="1073683"/>
          </a:xfrm>
        </p:spPr>
        <p:txBody>
          <a:bodyPr/>
          <a:lstStyle>
            <a:lvl1pPr>
              <a:defRPr>
                <a:solidFill>
                  <a:srgbClr val="2DC84D"/>
                </a:solidFill>
              </a:defRPr>
            </a:lvl1pPr>
          </a:lstStyle>
          <a:p>
            <a:r>
              <a:rPr kumimoji="1" lang="zh-CN" altLang="en-US" dirty="0"/>
              <a:t>单击此处编辑母版标题样式 目录</a:t>
            </a:r>
            <a:endParaRPr kumimoji="1" lang="zh-CN" altLang="en-US" dirty="0"/>
          </a:p>
        </p:txBody>
      </p:sp>
      <p:sp>
        <p:nvSpPr>
          <p:cNvPr id="7" name="文本占位符 6"/>
          <p:cNvSpPr>
            <a:spLocks noGrp="1"/>
          </p:cNvSpPr>
          <p:nvPr>
            <p:ph type="body" sz="quarter" idx="10"/>
          </p:nvPr>
        </p:nvSpPr>
        <p:spPr>
          <a:xfrm>
            <a:off x="733425" y="3359150"/>
            <a:ext cx="22840950" cy="9272588"/>
          </a:xfrm>
          <a:prstGeom prst="rect">
            <a:avLst/>
          </a:prstGeom>
        </p:spPr>
        <p:txBody>
          <a:bodyPr/>
          <a:lstStyle>
            <a:lvl1pPr marL="685800" indent="-6858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endParaRPr kumimoji="1" lang="zh-CN" altLang="en-US" dirty="0"/>
          </a:p>
        </p:txBody>
      </p:sp>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endParaRPr kumimoji="1" lang="zh-CN" altLang="en-US"/>
          </a:p>
        </p:txBody>
      </p:sp>
      <p:sp>
        <p:nvSpPr>
          <p:cNvPr id="7"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
        <p:nvSpPr>
          <p:cNvPr id="9" name="图片占位符 8"/>
          <p:cNvSpPr>
            <a:spLocks noGrp="1"/>
          </p:cNvSpPr>
          <p:nvPr>
            <p:ph type="pic" sz="quarter" idx="11"/>
          </p:nvPr>
        </p:nvSpPr>
        <p:spPr>
          <a:xfrm>
            <a:off x="12503150" y="2168525"/>
            <a:ext cx="11115675" cy="10455275"/>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776288" y="3424238"/>
            <a:ext cx="868668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Page 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endParaRPr kumimoji="1" lang="zh-CN" altLang="en-US"/>
          </a:p>
        </p:txBody>
      </p:sp>
      <p:sp>
        <p:nvSpPr>
          <p:cNvPr id="5" name="图片占位符 4"/>
          <p:cNvSpPr>
            <a:spLocks noGrp="1"/>
          </p:cNvSpPr>
          <p:nvPr>
            <p:ph type="pic" sz="quarter" idx="10"/>
          </p:nvPr>
        </p:nvSpPr>
        <p:spPr>
          <a:xfrm>
            <a:off x="733425" y="2147888"/>
            <a:ext cx="11409363" cy="10504487"/>
          </a:xfrm>
          <a:prstGeom prst="rect">
            <a:avLst/>
          </a:prstGeom>
        </p:spPr>
        <p:txBody>
          <a:bodyPr/>
          <a:lstStyle/>
          <a:p>
            <a:endParaRPr kumimoji="1" lang="zh-CN" altLang="en-US"/>
          </a:p>
        </p:txBody>
      </p:sp>
      <p:sp>
        <p:nvSpPr>
          <p:cNvPr id="7" name="图片占位符 6"/>
          <p:cNvSpPr>
            <a:spLocks noGrp="1"/>
          </p:cNvSpPr>
          <p:nvPr>
            <p:ph type="pic" sz="quarter" idx="11"/>
          </p:nvPr>
        </p:nvSpPr>
        <p:spPr>
          <a:xfrm>
            <a:off x="12758739" y="2147888"/>
            <a:ext cx="10859542" cy="10504487"/>
          </a:xfrm>
          <a:prstGeom prst="rect">
            <a:avLst/>
          </a:prstGeom>
        </p:spPr>
        <p:txBody>
          <a:bodyPr/>
          <a:lstStyle/>
          <a:p>
            <a:endParaRPr kumimoji="1" lang="zh-CN" altLang="en-US"/>
          </a:p>
        </p:txBody>
      </p:sp>
      <p:sp>
        <p:nvSpPr>
          <p:cNvPr id="14" name="文本占位符 5"/>
          <p:cNvSpPr>
            <a:spLocks noGrp="1"/>
          </p:cNvSpPr>
          <p:nvPr>
            <p:ph type="body" sz="quarter" idx="12"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Content Page E 纯图片">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24384000" cy="13716000"/>
          </a:xfrm>
          <a:prstGeom prst="rect">
            <a:avLst/>
          </a:prstGeom>
        </p:spPr>
        <p:txBody>
          <a:bodyPr/>
          <a:lstStyle/>
          <a:p>
            <a:endParaRPr kumimoji="1" lang="zh-CN" altLang="en-US"/>
          </a:p>
        </p:txBody>
      </p:sp>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Content Page D 图+标题">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1588"/>
            <a:ext cx="24426401" cy="13717588"/>
          </a:xfrm>
          <a:prstGeom prst="rect">
            <a:avLst/>
          </a:prstGeom>
        </p:spPr>
        <p:txBody>
          <a:bodyPr/>
          <a:lstStyle/>
          <a:p>
            <a:endParaRPr kumimoji="1" lang="zh-CN" altLang="en-US"/>
          </a:p>
        </p:txBody>
      </p:sp>
      <p:sp>
        <p:nvSpPr>
          <p:cNvPr id="96" name="线条"/>
          <p:cNvSpPr/>
          <p:nvPr/>
        </p:nvSpPr>
        <p:spPr>
          <a:xfrm>
            <a:off x="-59199" y="-1259"/>
            <a:ext cx="24443199" cy="13660746"/>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97" name="线条"/>
          <p:cNvSpPr/>
          <p:nvPr/>
        </p:nvSpPr>
        <p:spPr>
          <a:xfrm flipH="1">
            <a:off x="-130647" y="103915"/>
            <a:ext cx="24514187" cy="13693799"/>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4" name="标题 3"/>
          <p:cNvSpPr>
            <a:spLocks noGrp="1"/>
          </p:cNvSpPr>
          <p:nvPr>
            <p:ph type="title"/>
          </p:nvPr>
        </p:nvSpPr>
        <p:spPr>
          <a:xfrm>
            <a:off x="1010691" y="5560397"/>
            <a:ext cx="22841775" cy="1592956"/>
          </a:xfrm>
        </p:spPr>
        <p:txBody>
          <a:bodyPr>
            <a:noAutofit/>
          </a:bodyPr>
          <a:lstStyle>
            <a:lvl1pPr>
              <a:defRPr sz="9000"/>
            </a:lvl1pPr>
          </a:lstStyle>
          <a:p>
            <a:r>
              <a:rPr kumimoji="1" lang="zh-CN" altLang="en-US" dirty="0"/>
              <a:t>单击此处编辑母版标题样式</a:t>
            </a:r>
            <a:endParaRPr kumimoji="1" lang="zh-CN" altLang="en-US" dirty="0"/>
          </a:p>
        </p:txBody>
      </p:sp>
      <p:graphicFrame>
        <p:nvGraphicFramePr>
          <p:cNvPr id="10" name="表格 9"/>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24423573" cy="13716000"/>
          </a:xfrm>
          <a:prstGeom prst="rect">
            <a:avLst/>
          </a:prstGeom>
        </p:spPr>
        <p:txBody>
          <a:bodyPr/>
          <a:lstStyle/>
          <a:p>
            <a:endParaRPr kumimoji="1" lang="zh-CN" altLang="en-US"/>
          </a:p>
        </p:txBody>
      </p:sp>
      <p:sp>
        <p:nvSpPr>
          <p:cNvPr id="96" name="线条"/>
          <p:cNvSpPr/>
          <p:nvPr/>
        </p:nvSpPr>
        <p:spPr>
          <a:xfrm>
            <a:off x="95718" y="22167"/>
            <a:ext cx="24502401" cy="13693833"/>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97" name="线条"/>
          <p:cNvSpPr/>
          <p:nvPr/>
        </p:nvSpPr>
        <p:spPr>
          <a:xfrm flipH="1">
            <a:off x="-130647" y="103915"/>
            <a:ext cx="24514187" cy="13693799"/>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graphicFrame>
        <p:nvGraphicFramePr>
          <p:cNvPr id="8" name="表格 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6" name="内容占位符 5"/>
          <p:cNvSpPr>
            <a:spLocks noGrp="1"/>
          </p:cNvSpPr>
          <p:nvPr>
            <p:ph sz="quarter" idx="11"/>
          </p:nvPr>
        </p:nvSpPr>
        <p:spPr>
          <a:xfrm>
            <a:off x="776288" y="3424238"/>
            <a:ext cx="9388438"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5" name="表格占位符 4"/>
          <p:cNvSpPr>
            <a:spLocks noGrp="1"/>
          </p:cNvSpPr>
          <p:nvPr>
            <p:ph type="tbl" sz="quarter" idx="10"/>
          </p:nvPr>
        </p:nvSpPr>
        <p:spPr>
          <a:xfrm>
            <a:off x="776288" y="2800350"/>
            <a:ext cx="22842537" cy="9229725"/>
          </a:xfrm>
        </p:spPr>
        <p:txBody>
          <a:bodyPr/>
          <a:lstStyle/>
          <a:p>
            <a:endParaRPr kumimoji="1" lang="zh-CN" altLang="en-US"/>
          </a:p>
        </p:txBody>
      </p:sp>
      <p:sp>
        <p:nvSpPr>
          <p:cNvPr id="6" name="文本占位符 5"/>
          <p:cNvSpPr>
            <a:spLocks noGrp="1"/>
          </p:cNvSpPr>
          <p:nvPr>
            <p:ph type="body" sz="quarter" idx="12"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showMasterSp="0">
  <p:cSld name="空白页">
    <p:spTree>
      <p:nvGrpSpPr>
        <p:cNvPr id="1" name=""/>
        <p:cNvGrpSpPr/>
        <p:nvPr/>
      </p:nvGrpSpPr>
      <p:grpSpPr>
        <a:xfrm>
          <a:off x="0" y="0"/>
          <a:ext cx="0" cy="0"/>
          <a:chOff x="0" y="0"/>
          <a:chExt cx="0" cy="0"/>
        </a:xfrm>
      </p:grpSpPr>
      <p:graphicFrame>
        <p:nvGraphicFramePr>
          <p:cNvPr id="3" name="表格 2"/>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showMasterSp="0">
  <p:cSld name="End Page">
    <p:spTree>
      <p:nvGrpSpPr>
        <p:cNvPr id="1" name=""/>
        <p:cNvGrpSpPr/>
        <p:nvPr/>
      </p:nvGrpSpPr>
      <p:grpSpPr>
        <a:xfrm>
          <a:off x="0" y="0"/>
          <a:ext cx="0" cy="0"/>
          <a:chOff x="0" y="0"/>
          <a:chExt cx="0" cy="0"/>
        </a:xfrm>
      </p:grpSpPr>
      <p:sp>
        <p:nvSpPr>
          <p:cNvPr id="127" name="Thank you"/>
          <p:cNvSpPr txBox="1"/>
          <p:nvPr/>
        </p:nvSpPr>
        <p:spPr>
          <a:xfrm>
            <a:off x="782238" y="5041046"/>
            <a:ext cx="11634867" cy="872034"/>
          </a:xfrm>
          <a:prstGeom prst="rect">
            <a:avLst/>
          </a:prstGeom>
          <a:ln w="12700">
            <a:miter lim="400000"/>
          </a:ln>
        </p:spPr>
        <p:txBody>
          <a:bodyPr lIns="50800" tIns="50800" rIns="50800" bIns="50800" anchor="ctr">
            <a:spAutoFit/>
          </a:bodyPr>
          <a:lstStyle>
            <a:lvl1pPr algn="l">
              <a:lnSpc>
                <a:spcPct val="20000"/>
              </a:lnSpc>
              <a:defRPr sz="5000" b="0">
                <a:solidFill>
                  <a:srgbClr val="2C683D"/>
                </a:solidFill>
                <a:latin typeface="Helvetica"/>
                <a:ea typeface="Helvetica"/>
                <a:cs typeface="Helvetica"/>
                <a:sym typeface="Helvetica"/>
              </a:defRPr>
            </a:lvl1pPr>
          </a:lstStyle>
          <a:p>
            <a:pPr>
              <a:lnSpc>
                <a:spcPct val="100000"/>
              </a:lnSpc>
            </a:pPr>
            <a:r>
              <a:rPr dirty="0">
                <a:solidFill>
                  <a:srgbClr val="2DC84D"/>
                </a:solidFill>
                <a:latin typeface="OPPOSans R" charset="-122"/>
                <a:ea typeface="OPPOSans R" charset="-122"/>
                <a:cs typeface="OPPOSans R" charset="-122"/>
              </a:rPr>
              <a:t>Thank you</a:t>
            </a:r>
            <a:endParaRPr lang="en-US" dirty="0">
              <a:solidFill>
                <a:srgbClr val="2DC84D"/>
              </a:solidFill>
              <a:latin typeface="OPPOSans R" charset="-122"/>
              <a:ea typeface="OPPOSans R" charset="-122"/>
              <a:cs typeface="OPPOSans R" charset="-122"/>
            </a:endParaRPr>
          </a:p>
        </p:txBody>
      </p:sp>
      <p:graphicFrame>
        <p:nvGraphicFramePr>
          <p:cNvPr id="6" name="表格 5"/>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601" y="12677574"/>
            <a:ext cx="2377165" cy="565200"/>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Title Page 标题页">
    <p:spTree>
      <p:nvGrpSpPr>
        <p:cNvPr id="1" name=""/>
        <p:cNvGrpSpPr/>
        <p:nvPr/>
      </p:nvGrpSpPr>
      <p:grpSpPr>
        <a:xfrm>
          <a:off x="0" y="0"/>
          <a:ext cx="0" cy="0"/>
          <a:chOff x="0" y="0"/>
          <a:chExt cx="0" cy="0"/>
        </a:xfrm>
      </p:grpSpPr>
      <p:sp>
        <p:nvSpPr>
          <p:cNvPr id="3" name="文本框 2"/>
          <p:cNvSpPr txBox="1"/>
          <p:nvPr userDrawn="1"/>
        </p:nvSpPr>
        <p:spPr>
          <a:xfrm>
            <a:off x="776601" y="5189107"/>
            <a:ext cx="4402666"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fld id="{12F2057F-15F5-E144-AA3F-AC697ED73110}" type="datetime1">
              <a:rPr kumimoji="0" lang="zh-CN" altLang="en-US" sz="5000" b="1" i="0" u="none" strike="noStrike" cap="none" spc="0" normalizeH="0" baseline="0" smtClean="0">
                <a:ln>
                  <a:noFill/>
                </a:ln>
                <a:solidFill>
                  <a:srgbClr val="046A38"/>
                </a:solidFill>
                <a:effectLst/>
                <a:uFillTx/>
                <a:latin typeface="OPPOSans R" charset="-122"/>
                <a:ea typeface="OPPOSans R" charset="-122"/>
                <a:cs typeface="OPPOSans R" charset="-122"/>
                <a:sym typeface="Helvetica Neue"/>
              </a:rPr>
            </a:fld>
            <a:endParaRPr kumimoji="0" lang="zh-CN" altLang="en-US" sz="5000" b="1" i="0" u="none" strike="noStrike" cap="none" spc="0" normalizeH="0" baseline="0" dirty="0">
              <a:ln>
                <a:noFill/>
              </a:ln>
              <a:solidFill>
                <a:srgbClr val="046A38"/>
              </a:solidFill>
              <a:effectLst/>
              <a:uFillTx/>
              <a:latin typeface="OPPOSans R" charset="-122"/>
              <a:ea typeface="OPPOSans R" charset="-122"/>
              <a:cs typeface="OPPOSans R" charset="-122"/>
              <a:sym typeface="Helvetica Neue"/>
            </a:endParaRPr>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238" y="12677574"/>
            <a:ext cx="2377165" cy="565200"/>
          </a:xfrm>
          <a:prstGeom prst="rect">
            <a:avLst/>
          </a:prstGeom>
        </p:spPr>
      </p:pic>
      <p:sp>
        <p:nvSpPr>
          <p:cNvPr id="5" name="标题 4"/>
          <p:cNvSpPr>
            <a:spLocks noGrp="1"/>
          </p:cNvSpPr>
          <p:nvPr>
            <p:ph type="title"/>
          </p:nvPr>
        </p:nvSpPr>
        <p:spPr>
          <a:xfrm>
            <a:off x="776601" y="508993"/>
            <a:ext cx="22841775" cy="1607674"/>
          </a:xfrm>
        </p:spPr>
        <p:txBody>
          <a:bodyPr>
            <a:noAutofit/>
          </a:bodyPr>
          <a:lstStyle>
            <a:lvl1pPr>
              <a:defRPr sz="9000"/>
            </a:lvl1pPr>
          </a:lstStyle>
          <a:p>
            <a:r>
              <a:rPr kumimoji="1" lang="zh-CN" altLang="en-US" dirty="0"/>
              <a:t>单击此处编辑母版标题样式</a:t>
            </a:r>
            <a:endParaRPr kumimoji="1" lang="zh-CN" altLang="en-US" dirty="0"/>
          </a:p>
        </p:txBody>
      </p:sp>
      <p:graphicFrame>
        <p:nvGraphicFramePr>
          <p:cNvPr id="10" name="表格 9"/>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目录页">
    <p:bg>
      <p:bgPr>
        <a:solidFill>
          <a:srgbClr val="046A3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3" name="标题 2"/>
          <p:cNvSpPr>
            <a:spLocks noGrp="1"/>
          </p:cNvSpPr>
          <p:nvPr>
            <p:ph type="title" hasCustomPrompt="1"/>
          </p:nvPr>
        </p:nvSpPr>
        <p:spPr>
          <a:xfrm>
            <a:off x="733190" y="695258"/>
            <a:ext cx="22841775" cy="1073683"/>
          </a:xfrm>
        </p:spPr>
        <p:txBody>
          <a:bodyPr/>
          <a:lstStyle>
            <a:lvl1pPr>
              <a:defRPr>
                <a:solidFill>
                  <a:srgbClr val="2DC84D"/>
                </a:solidFill>
              </a:defRPr>
            </a:lvl1pPr>
          </a:lstStyle>
          <a:p>
            <a:r>
              <a:rPr kumimoji="1" lang="zh-CN" altLang="en-US" dirty="0"/>
              <a:t>单击此处编辑母版标题样式 目录</a:t>
            </a:r>
            <a:endParaRPr kumimoji="1" lang="zh-CN" altLang="en-US" dirty="0"/>
          </a:p>
        </p:txBody>
      </p:sp>
      <p:sp>
        <p:nvSpPr>
          <p:cNvPr id="7" name="文本占位符 6"/>
          <p:cNvSpPr>
            <a:spLocks noGrp="1"/>
          </p:cNvSpPr>
          <p:nvPr>
            <p:ph type="body" sz="quarter" idx="10"/>
          </p:nvPr>
        </p:nvSpPr>
        <p:spPr>
          <a:xfrm>
            <a:off x="733425" y="3359150"/>
            <a:ext cx="22840950" cy="9272588"/>
          </a:xfrm>
          <a:prstGeom prst="rect">
            <a:avLst/>
          </a:prstGeom>
        </p:spPr>
        <p:txBody>
          <a:bodyPr/>
          <a:lstStyle>
            <a:lvl1pPr marL="685800" indent="-685800">
              <a:lnSpc>
                <a:spcPct val="150000"/>
              </a:lnSpc>
              <a:buFont typeface="Arial" panose="020B0604020202020204" pitchFamily="34" charset="0"/>
              <a:buChar char="•"/>
              <a:defRPr>
                <a:solidFill>
                  <a:srgbClr val="2DC84D"/>
                </a:solidFill>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a:t>
            </a:r>
            <a:endParaRPr kumimoji="1" lang="zh-CN" altLang="en-US" dirty="0"/>
          </a:p>
        </p:txBody>
      </p:sp>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733190" y="12959314"/>
            <a:ext cx="1334010" cy="317501"/>
          </a:xfrm>
          <a:prstGeom prst="rect">
            <a:avLst/>
          </a:prstGeom>
          <a:ln w="12700">
            <a:miter lim="400000"/>
            <a:headEnd/>
            <a:tailEnd/>
          </a:ln>
        </p:spPr>
      </p:pic>
      <p:sp>
        <p:nvSpPr>
          <p:cNvPr id="5" name="标题 2"/>
          <p:cNvSpPr>
            <a:spLocks noGrp="1"/>
          </p:cNvSpPr>
          <p:nvPr>
            <p:ph type="title" hasCustomPrompt="1"/>
          </p:nvPr>
        </p:nvSpPr>
        <p:spPr>
          <a:xfrm>
            <a:off x="733190" y="695258"/>
            <a:ext cx="22841775" cy="1073683"/>
          </a:xfrm>
        </p:spPr>
        <p:txBody>
          <a:bodyPr/>
          <a:lstStyle>
            <a:lvl1pPr>
              <a:defRPr>
                <a:solidFill>
                  <a:srgbClr val="046A38"/>
                </a:solidFill>
              </a:defRPr>
            </a:lvl1pPr>
          </a:lstStyle>
          <a:p>
            <a:r>
              <a:rPr kumimoji="1" lang="zh-CN" altLang="en-US" dirty="0"/>
              <a:t>单击此处编辑母版标题样式 章节标题</a:t>
            </a:r>
            <a:endParaRPr kumimoji="1" lang="zh-CN" altLang="en-US" dirty="0"/>
          </a:p>
        </p:txBody>
      </p:sp>
      <p:sp>
        <p:nvSpPr>
          <p:cNvPr id="6" name="文本占位符 4"/>
          <p:cNvSpPr>
            <a:spLocks noGrp="1"/>
          </p:cNvSpPr>
          <p:nvPr>
            <p:ph type="body" sz="quarter" idx="10" hasCustomPrompt="1"/>
          </p:nvPr>
        </p:nvSpPr>
        <p:spPr>
          <a:xfrm>
            <a:off x="733190" y="2464199"/>
            <a:ext cx="11068715" cy="110834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graphicFrame>
        <p:nvGraphicFramePr>
          <p:cNvPr id="7" name="表格 6"/>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Section Divider A 章节页">
    <p:bg>
      <p:bgPr>
        <a:solidFill>
          <a:srgbClr val="2DC84D"/>
        </a:solidFill>
        <a:effectLst/>
      </p:bgPr>
    </p:bg>
    <p:spTree>
      <p:nvGrpSpPr>
        <p:cNvPr id="1" name=""/>
        <p:cNvGrpSpPr/>
        <p:nvPr/>
      </p:nvGrpSpPr>
      <p:grpSpPr>
        <a:xfrm>
          <a:off x="0" y="0"/>
          <a:ext cx="0" cy="0"/>
          <a:chOff x="0" y="0"/>
          <a:chExt cx="0" cy="0"/>
        </a:xfrm>
      </p:grpSpPr>
      <p:pic>
        <p:nvPicPr>
          <p:cNvPr id="22" name="图像" descr="图像"/>
          <p:cNvPicPr>
            <a:picLocks noChangeAspect="1"/>
          </p:cNvPicPr>
          <p:nvPr/>
        </p:nvPicPr>
        <p:blipFill>
          <a:blip r:embed="rId2"/>
          <a:stretch>
            <a:fillRect/>
          </a:stretch>
        </p:blipFill>
        <p:spPr>
          <a:xfrm>
            <a:off x="733190" y="12959314"/>
            <a:ext cx="1334010" cy="317501"/>
          </a:xfrm>
          <a:prstGeom prst="rect">
            <a:avLst/>
          </a:prstGeom>
          <a:ln w="12700">
            <a:miter lim="400000"/>
            <a:headEnd/>
            <a:tailEnd/>
          </a:ln>
        </p:spPr>
      </p:pic>
      <p:sp>
        <p:nvSpPr>
          <p:cNvPr id="5" name="标题 2"/>
          <p:cNvSpPr>
            <a:spLocks noGrp="1"/>
          </p:cNvSpPr>
          <p:nvPr>
            <p:ph type="title" hasCustomPrompt="1"/>
          </p:nvPr>
        </p:nvSpPr>
        <p:spPr>
          <a:xfrm>
            <a:off x="733190" y="695258"/>
            <a:ext cx="22841775" cy="1073683"/>
          </a:xfrm>
        </p:spPr>
        <p:txBody>
          <a:bodyPr/>
          <a:lstStyle>
            <a:lvl1pPr>
              <a:defRPr>
                <a:solidFill>
                  <a:srgbClr val="046A38"/>
                </a:solidFill>
              </a:defRPr>
            </a:lvl1pPr>
          </a:lstStyle>
          <a:p>
            <a:r>
              <a:rPr kumimoji="1" lang="zh-CN" altLang="en-US" dirty="0"/>
              <a:t>单击此处编辑母版标题样式 章节标题</a:t>
            </a:r>
            <a:endParaRPr kumimoji="1" lang="zh-CN" altLang="en-US" dirty="0"/>
          </a:p>
        </p:txBody>
      </p:sp>
      <p:sp>
        <p:nvSpPr>
          <p:cNvPr id="6" name="文本占位符 4"/>
          <p:cNvSpPr>
            <a:spLocks noGrp="1"/>
          </p:cNvSpPr>
          <p:nvPr>
            <p:ph type="body" sz="quarter" idx="10" hasCustomPrompt="1"/>
          </p:nvPr>
        </p:nvSpPr>
        <p:spPr>
          <a:xfrm>
            <a:off x="733190" y="2464199"/>
            <a:ext cx="11068715" cy="1108341"/>
          </a:xfrm>
          <a:prstGeom prst="rect">
            <a:avLst/>
          </a:prstGeom>
        </p:spPr>
        <p:txBody>
          <a:bodyPr anchor="ctr"/>
          <a:lstStyle>
            <a:lvl1pPr>
              <a:defRPr baseline="0">
                <a:solidFill>
                  <a:srgbClr val="046A38"/>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graphicFrame>
        <p:nvGraphicFramePr>
          <p:cNvPr id="7" name="表格 6"/>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t Page A 内容页">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0" name="文本占位符 9"/>
          <p:cNvSpPr>
            <a:spLocks noGrp="1"/>
          </p:cNvSpPr>
          <p:nvPr>
            <p:ph type="body" sz="quarter" idx="10"/>
          </p:nvPr>
        </p:nvSpPr>
        <p:spPr>
          <a:xfrm>
            <a:off x="776506" y="3423684"/>
            <a:ext cx="22841774" cy="9200693"/>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20" name="文本占位符 5"/>
          <p:cNvSpPr>
            <a:spLocks noGrp="1"/>
          </p:cNvSpPr>
          <p:nvPr>
            <p:ph type="body" sz="quarter" idx="11"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ent Page B 内容页2拦">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5"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 单击这里加入汇报标题</a:t>
            </a:r>
            <a:endParaRPr kumimoji="1" lang="zh-CN" altLang="en-US" dirty="0"/>
          </a:p>
        </p:txBody>
      </p:sp>
      <p:sp>
        <p:nvSpPr>
          <p:cNvPr id="13" name="文本占位符 12"/>
          <p:cNvSpPr>
            <a:spLocks noGrp="1"/>
          </p:cNvSpPr>
          <p:nvPr>
            <p:ph type="body" sz="quarter" idx="12"/>
          </p:nvPr>
        </p:nvSpPr>
        <p:spPr>
          <a:xfrm>
            <a:off x="776288" y="3424238"/>
            <a:ext cx="10111452"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20" name="文本占位符 19"/>
          <p:cNvSpPr>
            <a:spLocks noGrp="1"/>
          </p:cNvSpPr>
          <p:nvPr>
            <p:ph type="body" sz="quarter" idx="13"/>
          </p:nvPr>
        </p:nvSpPr>
        <p:spPr>
          <a:xfrm>
            <a:off x="13163550" y="3424238"/>
            <a:ext cx="1045472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endParaRPr kumimoji="1" lang="zh-CN" altLang="en-US"/>
          </a:p>
        </p:txBody>
      </p:sp>
      <p:sp>
        <p:nvSpPr>
          <p:cNvPr id="7"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
        <p:nvSpPr>
          <p:cNvPr id="9" name="图片占位符 8"/>
          <p:cNvSpPr>
            <a:spLocks noGrp="1"/>
          </p:cNvSpPr>
          <p:nvPr>
            <p:ph type="pic" sz="quarter" idx="11"/>
          </p:nvPr>
        </p:nvSpPr>
        <p:spPr>
          <a:xfrm>
            <a:off x="12503150" y="2168525"/>
            <a:ext cx="11115675" cy="10455275"/>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776288" y="3424238"/>
            <a:ext cx="868668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showMasterSp="0" userDrawn="1">
  <p:cSld name="1_Content Page D 图+文本">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 y="0"/>
            <a:ext cx="24423573" cy="13716000"/>
          </a:xfrm>
          <a:prstGeom prst="rect">
            <a:avLst/>
          </a:prstGeom>
        </p:spPr>
        <p:txBody>
          <a:bodyPr/>
          <a:lstStyle/>
          <a:p>
            <a:endParaRPr kumimoji="1" lang="zh-CN" altLang="en-US"/>
          </a:p>
        </p:txBody>
      </p:sp>
      <p:sp>
        <p:nvSpPr>
          <p:cNvPr id="96" name="线条"/>
          <p:cNvSpPr/>
          <p:nvPr/>
        </p:nvSpPr>
        <p:spPr>
          <a:xfrm>
            <a:off x="95718" y="22167"/>
            <a:ext cx="24502401" cy="13693833"/>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sp>
        <p:nvSpPr>
          <p:cNvPr id="97" name="线条"/>
          <p:cNvSpPr/>
          <p:nvPr/>
        </p:nvSpPr>
        <p:spPr>
          <a:xfrm flipH="1">
            <a:off x="-130647" y="103915"/>
            <a:ext cx="24514187" cy="13693799"/>
          </a:xfrm>
          <a:prstGeom prst="line">
            <a:avLst/>
          </a:prstGeom>
          <a:ln w="6350">
            <a:solidFill>
              <a:srgbClr val="FFFFFF"/>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graphicFrame>
        <p:nvGraphicFramePr>
          <p:cNvPr id="8" name="表格 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6" name="内容占位符 5"/>
          <p:cNvSpPr>
            <a:spLocks noGrp="1"/>
          </p:cNvSpPr>
          <p:nvPr>
            <p:ph sz="quarter" idx="11"/>
          </p:nvPr>
        </p:nvSpPr>
        <p:spPr>
          <a:xfrm>
            <a:off x="776288" y="3424238"/>
            <a:ext cx="9388438"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5" name="表格占位符 4"/>
          <p:cNvSpPr>
            <a:spLocks noGrp="1"/>
          </p:cNvSpPr>
          <p:nvPr>
            <p:ph type="tbl" sz="quarter" idx="10"/>
          </p:nvPr>
        </p:nvSpPr>
        <p:spPr>
          <a:xfrm>
            <a:off x="776288" y="2800350"/>
            <a:ext cx="22842537" cy="9229725"/>
          </a:xfrm>
        </p:spPr>
        <p:txBody>
          <a:bodyPr/>
          <a:lstStyle/>
          <a:p>
            <a:endParaRPr kumimoji="1" lang="zh-CN" altLang="en-US"/>
          </a:p>
        </p:txBody>
      </p:sp>
      <p:sp>
        <p:nvSpPr>
          <p:cNvPr id="6" name="文本占位符 5"/>
          <p:cNvSpPr>
            <a:spLocks noGrp="1"/>
          </p:cNvSpPr>
          <p:nvPr>
            <p:ph type="body" sz="quarter" idx="12"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showMasterSp="0">
  <p:cSld name="End Page">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238" y="12677574"/>
            <a:ext cx="2377165" cy="565200"/>
          </a:xfrm>
          <a:prstGeom prst="rect">
            <a:avLst/>
          </a:prstGeom>
        </p:spPr>
      </p:pic>
      <p:sp>
        <p:nvSpPr>
          <p:cNvPr id="127" name="Thank you"/>
          <p:cNvSpPr txBox="1"/>
          <p:nvPr/>
        </p:nvSpPr>
        <p:spPr>
          <a:xfrm>
            <a:off x="782238" y="5041046"/>
            <a:ext cx="11634867" cy="872034"/>
          </a:xfrm>
          <a:prstGeom prst="rect">
            <a:avLst/>
          </a:prstGeom>
          <a:ln w="12700">
            <a:miter lim="400000"/>
          </a:ln>
        </p:spPr>
        <p:txBody>
          <a:bodyPr lIns="50800" tIns="50800" rIns="50800" bIns="50800" anchor="ctr">
            <a:spAutoFit/>
          </a:bodyPr>
          <a:lstStyle>
            <a:lvl1pPr algn="l">
              <a:lnSpc>
                <a:spcPct val="20000"/>
              </a:lnSpc>
              <a:defRPr sz="5000" b="0">
                <a:solidFill>
                  <a:srgbClr val="2C683D"/>
                </a:solidFill>
                <a:latin typeface="Helvetica"/>
                <a:ea typeface="Helvetica"/>
                <a:cs typeface="Helvetica"/>
                <a:sym typeface="Helvetica"/>
              </a:defRPr>
            </a:lvl1pPr>
          </a:lstStyle>
          <a:p>
            <a:pPr>
              <a:lnSpc>
                <a:spcPct val="100000"/>
              </a:lnSpc>
            </a:pPr>
            <a:r>
              <a:rPr dirty="0">
                <a:latin typeface="OPPOSans R" charset="-122"/>
                <a:ea typeface="OPPOSans R" charset="-122"/>
                <a:cs typeface="OPPOSans R" charset="-122"/>
              </a:rPr>
              <a:t>Thank you</a:t>
            </a:r>
            <a:endParaRPr lang="en-US" dirty="0">
              <a:latin typeface="OPPOSans R" charset="-122"/>
              <a:ea typeface="OPPOSans R" charset="-122"/>
              <a:cs typeface="OPPOSans R" charset="-122"/>
            </a:endParaRPr>
          </a:p>
        </p:txBody>
      </p:sp>
      <p:graphicFrame>
        <p:nvGraphicFramePr>
          <p:cNvPr id="6" name="表格 5"/>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Section Divider 章节页">
    <p:bg>
      <p:bgPr>
        <a:solidFill>
          <a:srgbClr val="046A38"/>
        </a:solidFill>
        <a:effectLst/>
      </p:bgPr>
    </p:bg>
    <p:spTree>
      <p:nvGrpSpPr>
        <p:cNvPr id="1" name=""/>
        <p:cNvGrpSpPr/>
        <p:nvPr/>
      </p:nvGrpSpPr>
      <p:grpSpPr>
        <a:xfrm>
          <a:off x="0" y="0"/>
          <a:ext cx="0" cy="0"/>
          <a:chOff x="0" y="0"/>
          <a:chExt cx="0" cy="0"/>
        </a:xfrm>
      </p:grpSpPr>
      <p:sp>
        <p:nvSpPr>
          <p:cNvPr id="3" name="标题 2"/>
          <p:cNvSpPr>
            <a:spLocks noGrp="1"/>
          </p:cNvSpPr>
          <p:nvPr>
            <p:ph type="title" hasCustomPrompt="1"/>
          </p:nvPr>
        </p:nvSpPr>
        <p:spPr>
          <a:xfrm>
            <a:off x="733190" y="695258"/>
            <a:ext cx="22841775" cy="1073683"/>
          </a:xfrm>
        </p:spPr>
        <p:txBody>
          <a:bodyPr/>
          <a:lstStyle>
            <a:lvl1pPr>
              <a:defRPr>
                <a:solidFill>
                  <a:srgbClr val="2DC84D"/>
                </a:solidFill>
              </a:defRPr>
            </a:lvl1pPr>
          </a:lstStyle>
          <a:p>
            <a:r>
              <a:rPr kumimoji="1" lang="zh-CN" altLang="en-US" dirty="0"/>
              <a:t>单击此处编辑母版标题样式 章节标题</a:t>
            </a:r>
            <a:endParaRPr kumimoji="1" lang="zh-CN" altLang="en-US" dirty="0"/>
          </a:p>
        </p:txBody>
      </p:sp>
      <p:sp>
        <p:nvSpPr>
          <p:cNvPr id="5" name="文本占位符 4"/>
          <p:cNvSpPr>
            <a:spLocks noGrp="1"/>
          </p:cNvSpPr>
          <p:nvPr>
            <p:ph type="body" sz="quarter" idx="10" hasCustomPrompt="1"/>
          </p:nvPr>
        </p:nvSpPr>
        <p:spPr>
          <a:xfrm>
            <a:off x="733190" y="2464199"/>
            <a:ext cx="11068715" cy="1108341"/>
          </a:xfrm>
          <a:prstGeom prst="rect">
            <a:avLst/>
          </a:prstGeom>
        </p:spPr>
        <p:txBody>
          <a:bodyPr anchor="ctr"/>
          <a:lstStyle>
            <a:lvl1pPr>
              <a:defRPr baseline="0">
                <a:solidFill>
                  <a:srgbClr val="2DC84D"/>
                </a:solidFill>
                <a:latin typeface="OPPOSans B" charset="-122"/>
                <a:ea typeface="OPPOSans B" charset="-122"/>
                <a:cs typeface="OPPOSans B" charset="-122"/>
              </a:defRPr>
            </a:lvl1pPr>
            <a:lvl2pPr>
              <a:defRPr>
                <a:solidFill>
                  <a:srgbClr val="2DC84D"/>
                </a:solidFill>
              </a:defRPr>
            </a:lvl2pPr>
            <a:lvl3pPr>
              <a:defRPr>
                <a:solidFill>
                  <a:srgbClr val="2DC84D"/>
                </a:solidFill>
              </a:defRPr>
            </a:lvl3pPr>
            <a:lvl4pPr>
              <a:defRPr>
                <a:solidFill>
                  <a:srgbClr val="2DC84D"/>
                </a:solidFill>
              </a:defRPr>
            </a:lvl4pPr>
            <a:lvl5pPr>
              <a:defRPr>
                <a:solidFill>
                  <a:srgbClr val="2DC84D"/>
                </a:solidFill>
              </a:defRPr>
            </a:lvl5pPr>
          </a:lstStyle>
          <a:p>
            <a:pPr lvl="0"/>
            <a:r>
              <a:rPr kumimoji="1" lang="zh-CN" altLang="en-US" dirty="0"/>
              <a:t>单击此处编辑母版文本样式 二级标题</a:t>
            </a:r>
            <a:endParaRPr kumimoji="1" lang="zh-CN" altLang="en-US" dirty="0"/>
          </a:p>
        </p:txBody>
      </p:sp>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 Page A 内容页">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0" name="文本占位符 9"/>
          <p:cNvSpPr>
            <a:spLocks noGrp="1"/>
          </p:cNvSpPr>
          <p:nvPr>
            <p:ph type="body" sz="quarter" idx="10"/>
          </p:nvPr>
        </p:nvSpPr>
        <p:spPr>
          <a:xfrm>
            <a:off x="776506" y="3423684"/>
            <a:ext cx="22841774" cy="9200693"/>
          </a:xfrm>
          <a:prstGeom prst="rect">
            <a:avLst/>
          </a:prstGeo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20" name="文本占位符 5"/>
          <p:cNvSpPr>
            <a:spLocks noGrp="1"/>
          </p:cNvSpPr>
          <p:nvPr>
            <p:ph type="body" sz="quarter" idx="11"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Page B 内容页2拦">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15"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 单击这里加入汇报标题</a:t>
            </a:r>
            <a:endParaRPr kumimoji="1" lang="zh-CN" altLang="en-US" dirty="0"/>
          </a:p>
        </p:txBody>
      </p:sp>
      <p:sp>
        <p:nvSpPr>
          <p:cNvPr id="13" name="文本占位符 12"/>
          <p:cNvSpPr>
            <a:spLocks noGrp="1"/>
          </p:cNvSpPr>
          <p:nvPr>
            <p:ph type="body" sz="quarter" idx="12"/>
          </p:nvPr>
        </p:nvSpPr>
        <p:spPr>
          <a:xfrm>
            <a:off x="776288" y="3424238"/>
            <a:ext cx="10111452"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20" name="文本占位符 19"/>
          <p:cNvSpPr>
            <a:spLocks noGrp="1"/>
          </p:cNvSpPr>
          <p:nvPr>
            <p:ph type="body" sz="quarter" idx="13"/>
          </p:nvPr>
        </p:nvSpPr>
        <p:spPr>
          <a:xfrm>
            <a:off x="13163550" y="3424238"/>
            <a:ext cx="1045472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endParaRPr kumimoji="1" lang="zh-CN" altLang="en-US"/>
          </a:p>
        </p:txBody>
      </p:sp>
      <p:sp>
        <p:nvSpPr>
          <p:cNvPr id="7" name="文本占位符 5"/>
          <p:cNvSpPr>
            <a:spLocks noGrp="1"/>
          </p:cNvSpPr>
          <p:nvPr>
            <p:ph type="body" sz="quarter" idx="10"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
        <p:nvSpPr>
          <p:cNvPr id="9" name="图片占位符 8"/>
          <p:cNvSpPr>
            <a:spLocks noGrp="1"/>
          </p:cNvSpPr>
          <p:nvPr>
            <p:ph type="pic" sz="quarter" idx="11"/>
          </p:nvPr>
        </p:nvSpPr>
        <p:spPr>
          <a:xfrm>
            <a:off x="12503150" y="2168525"/>
            <a:ext cx="11115675" cy="10455275"/>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776288" y="3424238"/>
            <a:ext cx="8686689" cy="9199562"/>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Page 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endParaRPr kumimoji="1" lang="zh-CN" altLang="en-US"/>
          </a:p>
        </p:txBody>
      </p:sp>
      <p:sp>
        <p:nvSpPr>
          <p:cNvPr id="5" name="图片占位符 4"/>
          <p:cNvSpPr>
            <a:spLocks noGrp="1"/>
          </p:cNvSpPr>
          <p:nvPr>
            <p:ph type="pic" sz="quarter" idx="10"/>
          </p:nvPr>
        </p:nvSpPr>
        <p:spPr>
          <a:xfrm>
            <a:off x="733425" y="2147888"/>
            <a:ext cx="11409363" cy="10504487"/>
          </a:xfrm>
          <a:prstGeom prst="rect">
            <a:avLst/>
          </a:prstGeom>
        </p:spPr>
        <p:txBody>
          <a:bodyPr/>
          <a:lstStyle/>
          <a:p>
            <a:endParaRPr kumimoji="1" lang="zh-CN" altLang="en-US"/>
          </a:p>
        </p:txBody>
      </p:sp>
      <p:sp>
        <p:nvSpPr>
          <p:cNvPr id="7" name="图片占位符 6"/>
          <p:cNvSpPr>
            <a:spLocks noGrp="1"/>
          </p:cNvSpPr>
          <p:nvPr>
            <p:ph type="pic" sz="quarter" idx="11"/>
          </p:nvPr>
        </p:nvSpPr>
        <p:spPr>
          <a:xfrm>
            <a:off x="12758739" y="2147888"/>
            <a:ext cx="10859542" cy="10504487"/>
          </a:xfrm>
          <a:prstGeom prst="rect">
            <a:avLst/>
          </a:prstGeom>
        </p:spPr>
        <p:txBody>
          <a:bodyPr/>
          <a:lstStyle/>
          <a:p>
            <a:endParaRPr kumimoji="1" lang="zh-CN" altLang="en-US"/>
          </a:p>
        </p:txBody>
      </p:sp>
      <p:sp>
        <p:nvSpPr>
          <p:cNvPr id="14" name="文本占位符 5"/>
          <p:cNvSpPr>
            <a:spLocks noGrp="1"/>
          </p:cNvSpPr>
          <p:nvPr>
            <p:ph type="body" sz="quarter" idx="12" hasCustomPrompt="1"/>
          </p:nvPr>
        </p:nvSpPr>
        <p:spPr>
          <a:xfrm>
            <a:off x="2818191" y="12877310"/>
            <a:ext cx="10271642" cy="489615"/>
          </a:xfrm>
          <a:prstGeom prst="rect">
            <a:avLst/>
          </a:prstGeom>
        </p:spPr>
        <p:txBody>
          <a:bodyPr anchor="ctr">
            <a:normAutofit/>
          </a:bodyPr>
          <a:lstStyle>
            <a:lvl1pPr marL="0" marR="0" indent="0" algn="l" defTabSz="825500" rtl="0" fontAlgn="auto" latinLnBrk="0" hangingPunct="0">
              <a:lnSpc>
                <a:spcPct val="100000"/>
              </a:lnSpc>
              <a:spcBef>
                <a:spcPts val="0"/>
              </a:spcBef>
              <a:spcAft>
                <a:spcPts val="0"/>
              </a:spcAft>
              <a:buClrTx/>
              <a:buSzTx/>
              <a:buFontTx/>
              <a:buNone/>
              <a:defRPr kumimoji="0" lang="zh-CN" altLang="en-US" sz="2000" b="0" i="0" u="none" strike="noStrike" cap="none" spc="0" normalizeH="0" baseline="0" dirty="0">
                <a:ln>
                  <a:noFill/>
                </a:ln>
                <a:solidFill>
                  <a:srgbClr val="929292"/>
                </a:solidFill>
                <a:effectLst/>
                <a:uFillTx/>
                <a:latin typeface="OPPOSans M" charset="-122"/>
                <a:ea typeface="OPPOSans M" charset="-122"/>
                <a:cs typeface="OPPOSans M"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endParaRPr kumimoji="1"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Content Page E 纯图片">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24384000" cy="13716000"/>
          </a:xfrm>
          <a:prstGeom prst="rect">
            <a:avLst/>
          </a:prstGeom>
        </p:spPr>
        <p:txBody>
          <a:bodyPr/>
          <a:lstStyle/>
          <a:p>
            <a:endParaRPr kumimoji="1" lang="zh-CN" altLang="en-US"/>
          </a:p>
        </p:txBody>
      </p:sp>
      <p:graphicFrame>
        <p:nvGraphicFramePr>
          <p:cNvPr id="9" name="表格 8"/>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5" Type="http://schemas.openxmlformats.org/officeDocument/2006/relationships/theme" Target="../theme/theme2.xml"/><Relationship Id="rId14" Type="http://schemas.openxmlformats.org/officeDocument/2006/relationships/image" Target="../media/image2.png"/><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 Type="http://schemas.openxmlformats.org/officeDocument/2006/relationships/slideLayout" Target="../slideLayouts/slideLayout29.xml"/><Relationship Id="rId11" Type="http://schemas.openxmlformats.org/officeDocument/2006/relationships/theme" Target="../theme/theme3.xml"/><Relationship Id="rId10" Type="http://schemas.openxmlformats.org/officeDocument/2006/relationships/image" Target="../media/image5.png"/><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标题占位符 4"/>
          <p:cNvSpPr>
            <a:spLocks noGrp="1"/>
          </p:cNvSpPr>
          <p:nvPr>
            <p:ph type="title"/>
          </p:nvPr>
        </p:nvSpPr>
        <p:spPr>
          <a:xfrm>
            <a:off x="776505" y="627526"/>
            <a:ext cx="22841775" cy="1073683"/>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765718" y="12807222"/>
            <a:ext cx="22852564" cy="1"/>
          </a:xfrm>
          <a:prstGeom prst="line">
            <a:avLst/>
          </a:prstGeom>
          <a:ln w="25400">
            <a:solidFill>
              <a:srgbClr val="CACAC8"/>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pic>
        <p:nvPicPr>
          <p:cNvPr id="15" name="图片 1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16" name="pg. xx"/>
          <p:cNvSpPr txBox="1"/>
          <p:nvPr userDrawn="1"/>
        </p:nvSpPr>
        <p:spPr>
          <a:xfrm>
            <a:off x="20884725" y="12874289"/>
            <a:ext cx="2733557" cy="287258"/>
          </a:xfrm>
          <a:prstGeom prst="rect">
            <a:avLst/>
          </a:prstGeom>
          <a:ln w="12700">
            <a:miter lim="400000"/>
          </a:ln>
        </p:spPr>
        <p:txBody>
          <a:bodyPr lIns="50800" tIns="50800" rIns="50800" bIns="50800">
            <a:spAutoFit/>
          </a:bodyPr>
          <a:lstStyle>
            <a:lvl1pPr algn="r">
              <a:defRPr sz="2000" b="0">
                <a:solidFill>
                  <a:srgbClr val="929292"/>
                </a:solidFill>
                <a:latin typeface="Helvetica"/>
                <a:ea typeface="Helvetica"/>
                <a:cs typeface="Helvetica"/>
                <a:sym typeface="Helvetica"/>
              </a:defRPr>
            </a:lvl1pPr>
          </a:lstStyle>
          <a:p>
            <a:fld id="{00E22F85-807F-CA40-8F16-B425A1EE1DAC}" type="slidenum">
              <a:rPr lang="uk-UA" sz="1200" smtClean="0">
                <a:latin typeface="OPPOSans R" charset="-122"/>
                <a:ea typeface="OPPOSans R" charset="-122"/>
                <a:cs typeface="OPPOSans R" charset="-122"/>
              </a:rPr>
            </a:fld>
            <a:endParaRPr sz="12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19" name="文本占位符 18"/>
          <p:cNvSpPr>
            <a:spLocks noGrp="1"/>
          </p:cNvSpPr>
          <p:nvPr>
            <p:ph type="body" idx="1"/>
          </p:nvPr>
        </p:nvSpPr>
        <p:spPr>
          <a:xfrm>
            <a:off x="776504" y="3613150"/>
            <a:ext cx="22841775" cy="8702675"/>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p:txStyles>
    <p:titleStyle>
      <a:lvl1pPr marL="0" marR="0" indent="0" algn="l" defTabSz="825500" latinLnBrk="0">
        <a:lnSpc>
          <a:spcPct val="100000"/>
        </a:lnSpc>
        <a:spcBef>
          <a:spcPts val="0"/>
        </a:spcBef>
        <a:spcAft>
          <a:spcPts val="0"/>
        </a:spcAft>
        <a:buClrTx/>
        <a:buSzTx/>
        <a:buFontTx/>
        <a:buNone/>
        <a:defRPr sz="50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2pPr>
      <a:lvl3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3pPr>
      <a:lvl4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4pPr>
      <a:lvl5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5pPr>
      <a:lvl6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6pPr>
      <a:lvl7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7pPr>
      <a:lvl8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8pPr>
      <a:lvl9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825500" latinLnBrk="0">
        <a:lnSpc>
          <a:spcPct val="150000"/>
        </a:lnSpc>
        <a:spcBef>
          <a:spcPts val="0"/>
        </a:spcBef>
        <a:spcAft>
          <a:spcPts val="0"/>
        </a:spcAft>
        <a:buClrTx/>
        <a:buSzTx/>
        <a:buFontTx/>
        <a:buNone/>
        <a:defRPr sz="4800" b="0" i="0" u="none" strike="noStrike" cap="none" spc="0" baseline="0">
          <a:ln>
            <a:noFill/>
          </a:ln>
          <a:solidFill>
            <a:srgbClr val="5E5E5E"/>
          </a:solidFill>
          <a:uFillTx/>
          <a:latin typeface="OPPOSans M" charset="-122"/>
          <a:ea typeface="OPPOSans M" charset="-122"/>
          <a:cs typeface="OPPOSans M" charset="-122"/>
          <a:sym typeface="OPPOSans M"/>
        </a:defRPr>
      </a:lvl1pPr>
      <a:lvl2pPr marL="1270000" marR="0" indent="-635000" algn="l" defTabSz="825500" latinLnBrk="0">
        <a:lnSpc>
          <a:spcPct val="150000"/>
        </a:lnSpc>
        <a:spcBef>
          <a:spcPts val="0"/>
        </a:spcBef>
        <a:spcAft>
          <a:spcPts val="0"/>
        </a:spcAft>
        <a:buClrTx/>
        <a:buSzPct val="125000"/>
        <a:buFontTx/>
        <a:buChar char="•"/>
        <a:defRPr sz="4400" b="0" i="0" u="none" strike="noStrike" cap="none" spc="0" baseline="0">
          <a:ln>
            <a:noFill/>
          </a:ln>
          <a:solidFill>
            <a:srgbClr val="5E5E5E"/>
          </a:solidFill>
          <a:uFillTx/>
          <a:latin typeface="OPPOSans M" charset="-122"/>
          <a:ea typeface="OPPOSans M" charset="-122"/>
          <a:cs typeface="OPPOSans M" charset="-122"/>
          <a:sym typeface="OPPOSans M"/>
        </a:defRPr>
      </a:lvl2pPr>
      <a:lvl3pPr marL="1905000" marR="0" indent="-635000" algn="l" defTabSz="825500" latinLnBrk="0">
        <a:lnSpc>
          <a:spcPct val="150000"/>
        </a:lnSpc>
        <a:spcBef>
          <a:spcPts val="0"/>
        </a:spcBef>
        <a:spcAft>
          <a:spcPts val="0"/>
        </a:spcAft>
        <a:buClrTx/>
        <a:buSzPct val="125000"/>
        <a:buFontTx/>
        <a:buChar char="•"/>
        <a:defRPr sz="4000" b="0" i="0" u="none" strike="noStrike" cap="none" spc="0" baseline="0">
          <a:ln>
            <a:noFill/>
          </a:ln>
          <a:solidFill>
            <a:srgbClr val="5E5E5E"/>
          </a:solidFill>
          <a:uFillTx/>
          <a:latin typeface="OPPOSans M" charset="-122"/>
          <a:ea typeface="OPPOSans M" charset="-122"/>
          <a:cs typeface="OPPOSans M" charset="-122"/>
          <a:sym typeface="OPPOSans M"/>
        </a:defRPr>
      </a:lvl3pPr>
      <a:lvl4pPr marL="2540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5E5E5E"/>
          </a:solidFill>
          <a:uFillTx/>
          <a:latin typeface="OPPOSans M" charset="-122"/>
          <a:ea typeface="OPPOSans M" charset="-122"/>
          <a:cs typeface="OPPOSans M" charset="-122"/>
          <a:sym typeface="OPPOSans M"/>
        </a:defRPr>
      </a:lvl4pPr>
      <a:lvl5pPr marL="3175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5E5E5E"/>
          </a:solidFill>
          <a:uFillTx/>
          <a:latin typeface="OPPOSans M" charset="-122"/>
          <a:ea typeface="OPPOSans M" charset="-122"/>
          <a:cs typeface="OPPOSans M" charset="-122"/>
          <a:sym typeface="OPPOSans M"/>
        </a:defRPr>
      </a:lvl5pPr>
      <a:lvl6pPr marL="381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6pPr>
      <a:lvl7pPr marL="444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7pPr>
      <a:lvl8pPr marL="508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8pPr>
      <a:lvl9pPr marL="571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5" name="标题占位符 4"/>
          <p:cNvSpPr>
            <a:spLocks noGrp="1"/>
          </p:cNvSpPr>
          <p:nvPr>
            <p:ph type="title"/>
          </p:nvPr>
        </p:nvSpPr>
        <p:spPr>
          <a:xfrm>
            <a:off x="776505" y="627526"/>
            <a:ext cx="22841775" cy="1073683"/>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765718" y="12807222"/>
            <a:ext cx="22852564" cy="1"/>
          </a:xfrm>
          <a:prstGeom prst="line">
            <a:avLst/>
          </a:prstGeom>
          <a:ln w="25400">
            <a:solidFill>
              <a:srgbClr val="5E5E5E"/>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pic>
        <p:nvPicPr>
          <p:cNvPr id="15" name="图片 14"/>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16" name="pg. xx"/>
          <p:cNvSpPr txBox="1"/>
          <p:nvPr userDrawn="1"/>
        </p:nvSpPr>
        <p:spPr>
          <a:xfrm>
            <a:off x="20884725" y="12874289"/>
            <a:ext cx="2733557" cy="287258"/>
          </a:xfrm>
          <a:prstGeom prst="rect">
            <a:avLst/>
          </a:prstGeom>
          <a:ln w="12700">
            <a:miter lim="400000"/>
          </a:ln>
        </p:spPr>
        <p:txBody>
          <a:bodyPr lIns="50800" tIns="50800" rIns="50800" bIns="50800">
            <a:spAutoFit/>
          </a:bodyPr>
          <a:lstStyle>
            <a:lvl1pPr algn="r">
              <a:defRPr sz="2000" b="0">
                <a:solidFill>
                  <a:srgbClr val="929292"/>
                </a:solidFill>
                <a:latin typeface="Helvetica"/>
                <a:ea typeface="Helvetica"/>
                <a:cs typeface="Helvetica"/>
                <a:sym typeface="Helvetica"/>
              </a:defRPr>
            </a:lvl1pPr>
          </a:lstStyle>
          <a:p>
            <a:fld id="{00E22F85-807F-CA40-8F16-B425A1EE1DAC}" type="slidenum">
              <a:rPr lang="uk-UA" sz="1200" smtClean="0">
                <a:solidFill>
                  <a:srgbClr val="5E5E5E"/>
                </a:solidFill>
                <a:latin typeface="OPPOSans R" charset="-122"/>
                <a:ea typeface="OPPOSans R" charset="-122"/>
                <a:cs typeface="OPPOSans R" charset="-122"/>
              </a:rPr>
            </a:fld>
            <a:endParaRPr sz="1200" dirty="0">
              <a:solidFill>
                <a:srgbClr val="5E5E5E"/>
              </a:solidFill>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19" name="文本占位符 18"/>
          <p:cNvSpPr>
            <a:spLocks noGrp="1"/>
          </p:cNvSpPr>
          <p:nvPr>
            <p:ph type="body" idx="1"/>
          </p:nvPr>
        </p:nvSpPr>
        <p:spPr>
          <a:xfrm>
            <a:off x="776504" y="3613150"/>
            <a:ext cx="22841775" cy="8702675"/>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ftr="0"/>
  <p:txStyles>
    <p:titleStyle>
      <a:lvl1pPr marL="0" marR="0" indent="0" algn="l" defTabSz="825500" latinLnBrk="0">
        <a:lnSpc>
          <a:spcPct val="100000"/>
        </a:lnSpc>
        <a:spcBef>
          <a:spcPts val="0"/>
        </a:spcBef>
        <a:spcAft>
          <a:spcPts val="0"/>
        </a:spcAft>
        <a:buClrTx/>
        <a:buSzTx/>
        <a:buFontTx/>
        <a:buNone/>
        <a:defRPr sz="5000" b="0" i="0" u="none" strike="noStrike" cap="none" spc="0" baseline="0">
          <a:ln>
            <a:noFill/>
          </a:ln>
          <a:solidFill>
            <a:srgbClr val="2DC84D"/>
          </a:solidFill>
          <a:uFillTx/>
          <a:latin typeface="OPPOSans B" charset="-122"/>
          <a:ea typeface="OPPOSans B" charset="-122"/>
          <a:cs typeface="OPPOSans B" charset="-122"/>
          <a:sym typeface="OPPOSans B"/>
        </a:defRPr>
      </a:lvl1pPr>
      <a:lvl2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2pPr>
      <a:lvl3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3pPr>
      <a:lvl4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4pPr>
      <a:lvl5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5pPr>
      <a:lvl6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6pPr>
      <a:lvl7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7pPr>
      <a:lvl8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8pPr>
      <a:lvl9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825500" latinLnBrk="0">
        <a:lnSpc>
          <a:spcPct val="150000"/>
        </a:lnSpc>
        <a:spcBef>
          <a:spcPts val="0"/>
        </a:spcBef>
        <a:spcAft>
          <a:spcPts val="0"/>
        </a:spcAft>
        <a:buClrTx/>
        <a:buSzTx/>
        <a:buFontTx/>
        <a:buNone/>
        <a:defRPr sz="4800" b="0" i="0" u="none" strike="noStrike" cap="none" spc="0" baseline="0">
          <a:ln>
            <a:noFill/>
          </a:ln>
          <a:solidFill>
            <a:srgbClr val="CACAC8"/>
          </a:solidFill>
          <a:uFillTx/>
          <a:latin typeface="OPPOSans M" charset="-122"/>
          <a:ea typeface="OPPOSans M" charset="-122"/>
          <a:cs typeface="OPPOSans M" charset="-122"/>
          <a:sym typeface="OPPOSans M"/>
        </a:defRPr>
      </a:lvl1pPr>
      <a:lvl2pPr marL="1270000" marR="0" indent="-635000" algn="l" defTabSz="825500" latinLnBrk="0">
        <a:lnSpc>
          <a:spcPct val="150000"/>
        </a:lnSpc>
        <a:spcBef>
          <a:spcPts val="0"/>
        </a:spcBef>
        <a:spcAft>
          <a:spcPts val="0"/>
        </a:spcAft>
        <a:buClrTx/>
        <a:buSzPct val="125000"/>
        <a:buFontTx/>
        <a:buChar char="•"/>
        <a:defRPr sz="4400" b="0" i="0" u="none" strike="noStrike" cap="none" spc="0" baseline="0">
          <a:ln>
            <a:noFill/>
          </a:ln>
          <a:solidFill>
            <a:srgbClr val="CACAC8"/>
          </a:solidFill>
          <a:uFillTx/>
          <a:latin typeface="OPPOSans M" charset="-122"/>
          <a:ea typeface="OPPOSans M" charset="-122"/>
          <a:cs typeface="OPPOSans M" charset="-122"/>
          <a:sym typeface="OPPOSans M"/>
        </a:defRPr>
      </a:lvl2pPr>
      <a:lvl3pPr marL="1905000" marR="0" indent="-635000" algn="l" defTabSz="825500" latinLnBrk="0">
        <a:lnSpc>
          <a:spcPct val="150000"/>
        </a:lnSpc>
        <a:spcBef>
          <a:spcPts val="0"/>
        </a:spcBef>
        <a:spcAft>
          <a:spcPts val="0"/>
        </a:spcAft>
        <a:buClrTx/>
        <a:buSzPct val="125000"/>
        <a:buFontTx/>
        <a:buChar char="•"/>
        <a:defRPr sz="4000" b="0" i="0" u="none" strike="noStrike" cap="none" spc="0" baseline="0">
          <a:ln>
            <a:noFill/>
          </a:ln>
          <a:solidFill>
            <a:srgbClr val="CACAC8"/>
          </a:solidFill>
          <a:uFillTx/>
          <a:latin typeface="OPPOSans M" charset="-122"/>
          <a:ea typeface="OPPOSans M" charset="-122"/>
          <a:cs typeface="OPPOSans M" charset="-122"/>
          <a:sym typeface="OPPOSans M"/>
        </a:defRPr>
      </a:lvl3pPr>
      <a:lvl4pPr marL="2540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CACAC8"/>
          </a:solidFill>
          <a:uFillTx/>
          <a:latin typeface="OPPOSans M" charset="-122"/>
          <a:ea typeface="OPPOSans M" charset="-122"/>
          <a:cs typeface="OPPOSans M" charset="-122"/>
          <a:sym typeface="OPPOSans M"/>
        </a:defRPr>
      </a:lvl4pPr>
      <a:lvl5pPr marL="3175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CACAC8"/>
          </a:solidFill>
          <a:uFillTx/>
          <a:latin typeface="OPPOSans M" charset="-122"/>
          <a:ea typeface="OPPOSans M" charset="-122"/>
          <a:cs typeface="OPPOSans M" charset="-122"/>
          <a:sym typeface="OPPOSans M"/>
        </a:defRPr>
      </a:lvl5pPr>
      <a:lvl6pPr marL="381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6pPr>
      <a:lvl7pPr marL="444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7pPr>
      <a:lvl8pPr marL="508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8pPr>
      <a:lvl9pPr marL="571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标题占位符 4"/>
          <p:cNvSpPr>
            <a:spLocks noGrp="1"/>
          </p:cNvSpPr>
          <p:nvPr>
            <p:ph type="title"/>
          </p:nvPr>
        </p:nvSpPr>
        <p:spPr>
          <a:xfrm>
            <a:off x="776505" y="627526"/>
            <a:ext cx="22841775" cy="1073683"/>
          </a:xfrm>
          <a:prstGeom prst="rect">
            <a:avLst/>
          </a:prstGeom>
        </p:spPr>
        <p:txBody>
          <a:bodyPr vert="horz" lIns="91440" tIns="45720" rIns="91440" bIns="45720" rtlCol="0" anchor="ctr">
            <a:normAutofit/>
          </a:bodyPr>
          <a:lstStyle/>
          <a:p>
            <a:r>
              <a:rPr kumimoji="1" lang="zh-CN" altLang="en-US" dirty="0"/>
              <a:t>单击此处编辑母版标题样式 </a:t>
            </a:r>
            <a:r>
              <a:rPr kumimoji="1" lang="en-US" altLang="zh-CN" dirty="0"/>
              <a:t>OPPO Sans B 50pt.</a:t>
            </a:r>
            <a:endParaRPr kumimoji="1" lang="zh-CN" altLang="en-US" dirty="0"/>
          </a:p>
        </p:txBody>
      </p:sp>
      <p:sp>
        <p:nvSpPr>
          <p:cNvPr id="11" name="线条"/>
          <p:cNvSpPr/>
          <p:nvPr userDrawn="1"/>
        </p:nvSpPr>
        <p:spPr>
          <a:xfrm>
            <a:off x="765718" y="12807222"/>
            <a:ext cx="22852564" cy="1"/>
          </a:xfrm>
          <a:prstGeom prst="line">
            <a:avLst/>
          </a:prstGeom>
          <a:ln w="25400">
            <a:solidFill>
              <a:srgbClr val="CACAC8"/>
            </a:solidFill>
            <a:miter lim="400000"/>
          </a:ln>
        </p:spPr>
        <p:txBody>
          <a:bodyPr lIns="0" tIns="0" rIns="0" bIns="0" anchor="ctr"/>
          <a:lstStyle/>
          <a:p>
            <a:pPr>
              <a:defRPr sz="3200" b="0">
                <a:solidFill>
                  <a:srgbClr val="FFFFFF"/>
                </a:solidFill>
                <a:latin typeface="+mn-lt"/>
                <a:ea typeface="+mn-ea"/>
                <a:cs typeface="+mn-cs"/>
                <a:sym typeface="Helvetica Neue Medium"/>
              </a:defRPr>
            </a:pPr>
          </a:p>
        </p:txBody>
      </p:sp>
      <p:pic>
        <p:nvPicPr>
          <p:cNvPr id="15" name="图片 14"/>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33190" y="12963890"/>
            <a:ext cx="1332424" cy="316800"/>
          </a:xfrm>
          <a:prstGeom prst="rect">
            <a:avLst/>
          </a:prstGeom>
        </p:spPr>
      </p:pic>
      <p:sp>
        <p:nvSpPr>
          <p:cNvPr id="16" name="pg. xx"/>
          <p:cNvSpPr txBox="1"/>
          <p:nvPr userDrawn="1"/>
        </p:nvSpPr>
        <p:spPr>
          <a:xfrm>
            <a:off x="20884725" y="12874289"/>
            <a:ext cx="2733557" cy="287258"/>
          </a:xfrm>
          <a:prstGeom prst="rect">
            <a:avLst/>
          </a:prstGeom>
          <a:ln w="12700">
            <a:miter lim="400000"/>
          </a:ln>
        </p:spPr>
        <p:txBody>
          <a:bodyPr lIns="50800" tIns="50800" rIns="50800" bIns="50800">
            <a:spAutoFit/>
          </a:bodyPr>
          <a:lstStyle>
            <a:lvl1pPr algn="r">
              <a:defRPr sz="2000" b="0">
                <a:solidFill>
                  <a:srgbClr val="929292"/>
                </a:solidFill>
                <a:latin typeface="Helvetica"/>
                <a:ea typeface="Helvetica"/>
                <a:cs typeface="Helvetica"/>
                <a:sym typeface="Helvetica"/>
              </a:defRPr>
            </a:lvl1pPr>
          </a:lstStyle>
          <a:p>
            <a:fld id="{00E22F85-807F-CA40-8F16-B425A1EE1DAC}" type="slidenum">
              <a:rPr lang="uk-UA" sz="1200" smtClean="0">
                <a:latin typeface="OPPOSans R" charset="-122"/>
                <a:ea typeface="OPPOSans R" charset="-122"/>
                <a:cs typeface="OPPOSans R" charset="-122"/>
              </a:rPr>
            </a:fld>
            <a:endParaRPr sz="1200" dirty="0">
              <a:latin typeface="OPPOSans R" charset="-122"/>
              <a:ea typeface="OPPOSans R" charset="-122"/>
              <a:cs typeface="OPPOSans R" charset="-122"/>
            </a:endParaRPr>
          </a:p>
        </p:txBody>
      </p:sp>
      <p:graphicFrame>
        <p:nvGraphicFramePr>
          <p:cNvPr id="18" name="表格 17"/>
          <p:cNvGraphicFramePr>
            <a:graphicFrameLocks noGrp="1"/>
          </p:cNvGraphicFramePr>
          <p:nvPr userDrawn="1"/>
        </p:nvGraphicFramePr>
        <p:xfrm>
          <a:off x="24789714" y="0"/>
          <a:ext cx="3099486" cy="13716000"/>
        </p:xfrm>
        <a:graphic>
          <a:graphicData uri="http://schemas.openxmlformats.org/drawingml/2006/table">
            <a:tbl>
              <a:tblPr firstRow="1" bandRow="1">
                <a:tableStyleId>{5C22544A-7EE6-4342-B048-85BDC9FD1C3A}</a:tableStyleId>
              </a:tblPr>
              <a:tblGrid>
                <a:gridCol w="3099486"/>
              </a:tblGrid>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106</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56</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Dark</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46A3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45</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77</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Light</a:t>
                      </a:r>
                      <a:r>
                        <a:rPr lang="zh-CN" altLang="en-US" sz="2800" b="0" dirty="0">
                          <a:latin typeface="OPPOSans R" charset="-122"/>
                          <a:ea typeface="OPPOSans R" charset="-122"/>
                          <a:cs typeface="OPPOSans R" charset="-122"/>
                        </a:rPr>
                        <a:t> </a:t>
                      </a:r>
                      <a:r>
                        <a:rPr lang="en-US" altLang="zh-CN" sz="2800" b="0" dirty="0">
                          <a:latin typeface="OPPOSans R" charset="-122"/>
                          <a:ea typeface="OPPOSans R" charset="-122"/>
                          <a:cs typeface="OPPOSans R" charset="-122"/>
                        </a:rPr>
                        <a:t>Green</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DC84D"/>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202</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200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sz="2800" b="0" kern="1200" dirty="0">
                          <a:solidFill>
                            <a:schemeClr val="dk1"/>
                          </a:solidFill>
                          <a:effectLst/>
                          <a:latin typeface="OPPOSans R" charset="-122"/>
                          <a:ea typeface="OPPOSans R" charset="-122"/>
                          <a:cs typeface="OPPOSans R" charset="-122"/>
                        </a:rPr>
                        <a:t>Platinum </a:t>
                      </a:r>
                      <a:endParaRPr lang="en-US" altLang="zh-CN" sz="2800" b="0" dirty="0">
                        <a:effectLst/>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CACAC8"/>
                    </a:solidFill>
                  </a:tcPr>
                </a:tc>
              </a:tr>
              <a:tr h="3429000">
                <a:tc>
                  <a:txBody>
                    <a:bodyPr/>
                    <a:lstStyle/>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R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G 250</a:t>
                      </a:r>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B 250</a:t>
                      </a:r>
                      <a:endParaRPr lang="en-US" altLang="zh-CN" sz="2800" b="0" dirty="0">
                        <a:latin typeface="OPPOSans R" charset="-122"/>
                        <a:ea typeface="OPPOSans R" charset="-122"/>
                        <a:cs typeface="OPPOSans R" charset="-122"/>
                      </a:endParaRPr>
                    </a:p>
                    <a:p>
                      <a:pPr algn="l"/>
                      <a:endParaRPr lang="en-US" altLang="zh-CN" sz="2800" b="0" dirty="0">
                        <a:latin typeface="OPPOSans R" charset="-122"/>
                        <a:ea typeface="OPPOSans R" charset="-122"/>
                        <a:cs typeface="OPPOSans R" charset="-122"/>
                      </a:endParaRPr>
                    </a:p>
                    <a:p>
                      <a:pPr algn="l"/>
                      <a:r>
                        <a:rPr lang="en-US" altLang="zh-CN" sz="2800" b="0" dirty="0">
                          <a:latin typeface="OPPOSans R" charset="-122"/>
                          <a:ea typeface="OPPOSans R" charset="-122"/>
                          <a:cs typeface="OPPOSans R" charset="-122"/>
                        </a:rPr>
                        <a:t>White</a:t>
                      </a:r>
                      <a:endParaRPr lang="zh-CN" altLang="en-US" sz="2800" b="0" dirty="0">
                        <a:latin typeface="OPPOSans R" charset="-122"/>
                        <a:ea typeface="OPPOSans R" charset="-122"/>
                        <a:cs typeface="OPPOSans R"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AFAFA"/>
                    </a:solidFill>
                  </a:tcPr>
                </a:tc>
              </a:tr>
            </a:tbl>
          </a:graphicData>
        </a:graphic>
      </p:graphicFrame>
      <p:sp>
        <p:nvSpPr>
          <p:cNvPr id="19" name="文本占位符 18"/>
          <p:cNvSpPr>
            <a:spLocks noGrp="1"/>
          </p:cNvSpPr>
          <p:nvPr>
            <p:ph type="body" idx="1"/>
          </p:nvPr>
        </p:nvSpPr>
        <p:spPr>
          <a:xfrm>
            <a:off x="776504" y="3613150"/>
            <a:ext cx="22841775" cy="8702675"/>
          </a:xfrm>
          <a:prstGeom prst="rect">
            <a:avLst/>
          </a:prstGeom>
        </p:spPr>
        <p:txBody>
          <a:bodyPr vert="horz" lIns="91440" tIns="45720" rIns="91440" bIns="45720" rtlCol="0">
            <a:normAutofit/>
          </a:bodyPr>
          <a:lstStyle/>
          <a:p>
            <a:pPr lvl="0"/>
            <a:r>
              <a:rPr kumimoji="1" lang="zh-CN" altLang="en-US" dirty="0"/>
              <a:t>单击此处编辑母版文本样式</a:t>
            </a:r>
            <a:endParaRPr kumimoji="1" lang="zh-CN" altLang="en-US" dirty="0"/>
          </a:p>
          <a:p>
            <a:pPr lvl="1"/>
            <a:r>
              <a:rPr kumimoji="1" lang="zh-CN" altLang="en-US" dirty="0"/>
              <a:t>二级</a:t>
            </a:r>
            <a:endParaRPr kumimoji="1" lang="zh-CN" altLang="en-US" dirty="0"/>
          </a:p>
          <a:p>
            <a:pPr lvl="2"/>
            <a:r>
              <a:rPr kumimoji="1" lang="zh-CN" altLang="en-US" dirty="0"/>
              <a:t>三级</a:t>
            </a:r>
            <a:endParaRPr kumimoji="1" lang="zh-CN" altLang="en-US" dirty="0"/>
          </a:p>
          <a:p>
            <a:pPr lvl="3"/>
            <a:r>
              <a:rPr kumimoji="1" lang="zh-CN" altLang="en-US" dirty="0"/>
              <a:t>四级</a:t>
            </a:r>
            <a:endParaRPr kumimoji="1" lang="zh-CN" altLang="en-US" dirty="0"/>
          </a:p>
          <a:p>
            <a:pPr lvl="4"/>
            <a:r>
              <a:rPr kumimoji="1" lang="zh-CN" altLang="en-US" dirty="0"/>
              <a:t>五级</a:t>
            </a:r>
            <a:endParaRPr kumimoji="1" lang="zh-CN" altLang="en-US" dirty="0"/>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Lst>
  <p:hf sldNum="0" hdr="0" ftr="0"/>
  <p:txStyles>
    <p:titleStyle>
      <a:lvl1pPr marL="0" marR="0" indent="0" algn="l" defTabSz="825500" latinLnBrk="0">
        <a:lnSpc>
          <a:spcPct val="100000"/>
        </a:lnSpc>
        <a:spcBef>
          <a:spcPts val="0"/>
        </a:spcBef>
        <a:spcAft>
          <a:spcPts val="0"/>
        </a:spcAft>
        <a:buClrTx/>
        <a:buSzTx/>
        <a:buFontTx/>
        <a:buNone/>
        <a:defRPr sz="5000" b="0" i="0" u="none" strike="noStrike" cap="none" spc="0" baseline="0">
          <a:ln>
            <a:noFill/>
          </a:ln>
          <a:solidFill>
            <a:srgbClr val="046A38"/>
          </a:solidFill>
          <a:uFillTx/>
          <a:latin typeface="OPPOSans B" charset="-122"/>
          <a:ea typeface="OPPOSans B" charset="-122"/>
          <a:cs typeface="OPPOSans B" charset="-122"/>
          <a:sym typeface="OPPOSans B"/>
        </a:defRPr>
      </a:lvl1pPr>
      <a:lvl2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2pPr>
      <a:lvl3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3pPr>
      <a:lvl4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4pPr>
      <a:lvl5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5pPr>
      <a:lvl6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6pPr>
      <a:lvl7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7pPr>
      <a:lvl8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8pPr>
      <a:lvl9pPr marL="0" marR="0" indent="0" algn="l" defTabSz="825500" latinLnBrk="0">
        <a:lnSpc>
          <a:spcPct val="100000"/>
        </a:lnSpc>
        <a:spcBef>
          <a:spcPts val="0"/>
        </a:spcBef>
        <a:spcAft>
          <a:spcPts val="0"/>
        </a:spcAft>
        <a:buClrTx/>
        <a:buSzTx/>
        <a:buFontTx/>
        <a:buNone/>
        <a:defRPr sz="9000" b="0" i="0" u="none" strike="noStrike" cap="none" spc="0" baseline="0">
          <a:ln>
            <a:noFill/>
          </a:ln>
          <a:solidFill>
            <a:srgbClr val="046A38"/>
          </a:solidFill>
          <a:uFillTx/>
          <a:latin typeface="OPPOSans B"/>
          <a:ea typeface="OPPOSans B"/>
          <a:cs typeface="OPPOSans B"/>
          <a:sym typeface="OPPOSans B"/>
        </a:defRPr>
      </a:lvl9pPr>
    </p:titleStyle>
    <p:bodyStyle>
      <a:lvl1pPr marL="0" marR="0" indent="0" algn="l" defTabSz="825500" latinLnBrk="0">
        <a:lnSpc>
          <a:spcPct val="150000"/>
        </a:lnSpc>
        <a:spcBef>
          <a:spcPts val="0"/>
        </a:spcBef>
        <a:spcAft>
          <a:spcPts val="0"/>
        </a:spcAft>
        <a:buClrTx/>
        <a:buSzTx/>
        <a:buFontTx/>
        <a:buNone/>
        <a:defRPr sz="4800" b="0" i="0" u="none" strike="noStrike" cap="none" spc="0" baseline="0">
          <a:ln>
            <a:noFill/>
          </a:ln>
          <a:solidFill>
            <a:srgbClr val="5E5E5E"/>
          </a:solidFill>
          <a:uFillTx/>
          <a:latin typeface="OPPOSans M" charset="-122"/>
          <a:ea typeface="OPPOSans M" charset="-122"/>
          <a:cs typeface="OPPOSans M" charset="-122"/>
          <a:sym typeface="OPPOSans M"/>
        </a:defRPr>
      </a:lvl1pPr>
      <a:lvl2pPr marL="1270000" marR="0" indent="-635000" algn="l" defTabSz="825500" latinLnBrk="0">
        <a:lnSpc>
          <a:spcPct val="150000"/>
        </a:lnSpc>
        <a:spcBef>
          <a:spcPts val="0"/>
        </a:spcBef>
        <a:spcAft>
          <a:spcPts val="0"/>
        </a:spcAft>
        <a:buClrTx/>
        <a:buSzPct val="125000"/>
        <a:buFontTx/>
        <a:buChar char="•"/>
        <a:defRPr sz="4400" b="0" i="0" u="none" strike="noStrike" cap="none" spc="0" baseline="0">
          <a:ln>
            <a:noFill/>
          </a:ln>
          <a:solidFill>
            <a:srgbClr val="5E5E5E"/>
          </a:solidFill>
          <a:uFillTx/>
          <a:latin typeface="OPPOSans M" charset="-122"/>
          <a:ea typeface="OPPOSans M" charset="-122"/>
          <a:cs typeface="OPPOSans M" charset="-122"/>
          <a:sym typeface="OPPOSans M"/>
        </a:defRPr>
      </a:lvl2pPr>
      <a:lvl3pPr marL="1905000" marR="0" indent="-635000" algn="l" defTabSz="825500" latinLnBrk="0">
        <a:lnSpc>
          <a:spcPct val="150000"/>
        </a:lnSpc>
        <a:spcBef>
          <a:spcPts val="0"/>
        </a:spcBef>
        <a:spcAft>
          <a:spcPts val="0"/>
        </a:spcAft>
        <a:buClrTx/>
        <a:buSzPct val="125000"/>
        <a:buFontTx/>
        <a:buChar char="•"/>
        <a:defRPr sz="4000" b="0" i="0" u="none" strike="noStrike" cap="none" spc="0" baseline="0">
          <a:ln>
            <a:noFill/>
          </a:ln>
          <a:solidFill>
            <a:srgbClr val="5E5E5E"/>
          </a:solidFill>
          <a:uFillTx/>
          <a:latin typeface="OPPOSans M" charset="-122"/>
          <a:ea typeface="OPPOSans M" charset="-122"/>
          <a:cs typeface="OPPOSans M" charset="-122"/>
          <a:sym typeface="OPPOSans M"/>
        </a:defRPr>
      </a:lvl3pPr>
      <a:lvl4pPr marL="2540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5E5E5E"/>
          </a:solidFill>
          <a:uFillTx/>
          <a:latin typeface="OPPOSans M" charset="-122"/>
          <a:ea typeface="OPPOSans M" charset="-122"/>
          <a:cs typeface="OPPOSans M" charset="-122"/>
          <a:sym typeface="OPPOSans M"/>
        </a:defRPr>
      </a:lvl4pPr>
      <a:lvl5pPr marL="3175000" marR="0" indent="-635000" algn="l" defTabSz="825500" latinLnBrk="0">
        <a:lnSpc>
          <a:spcPct val="150000"/>
        </a:lnSpc>
        <a:spcBef>
          <a:spcPts val="0"/>
        </a:spcBef>
        <a:spcAft>
          <a:spcPts val="0"/>
        </a:spcAft>
        <a:buClrTx/>
        <a:buSzPct val="125000"/>
        <a:buFontTx/>
        <a:buChar char="•"/>
        <a:defRPr sz="3600" b="0" i="0" u="none" strike="noStrike" cap="none" spc="0" baseline="0">
          <a:ln>
            <a:noFill/>
          </a:ln>
          <a:solidFill>
            <a:srgbClr val="5E5E5E"/>
          </a:solidFill>
          <a:uFillTx/>
          <a:latin typeface="OPPOSans M" charset="-122"/>
          <a:ea typeface="OPPOSans M" charset="-122"/>
          <a:cs typeface="OPPOSans M" charset="-122"/>
          <a:sym typeface="OPPOSans M"/>
        </a:defRPr>
      </a:lvl5pPr>
      <a:lvl6pPr marL="381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6pPr>
      <a:lvl7pPr marL="444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7pPr>
      <a:lvl8pPr marL="5080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8pPr>
      <a:lvl9pPr marL="5715000" marR="0" indent="-635000" algn="l" defTabSz="825500" latinLnBrk="0">
        <a:lnSpc>
          <a:spcPct val="100000"/>
        </a:lnSpc>
        <a:spcBef>
          <a:spcPts val="0"/>
        </a:spcBef>
        <a:spcAft>
          <a:spcPts val="0"/>
        </a:spcAft>
        <a:buClrTx/>
        <a:buSzPct val="125000"/>
        <a:buFontTx/>
        <a:buChar char="•"/>
        <a:defRPr sz="4800" b="0" i="0" u="none" strike="noStrike" cap="none" spc="0" baseline="0">
          <a:ln>
            <a:noFill/>
          </a:ln>
          <a:solidFill>
            <a:srgbClr val="000000"/>
          </a:solidFill>
          <a:uFillTx/>
          <a:latin typeface="OPPOSans M"/>
          <a:ea typeface="OPPOSans M"/>
          <a:cs typeface="OPPOSans M"/>
          <a:sym typeface="OPPOSans M"/>
        </a:defRPr>
      </a:lvl9pPr>
    </p:bodyStyle>
    <p:otherStyle>
      <a:lvl1pPr marL="0" marR="0" indent="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1.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24.png"/><Relationship Id="rId4" Type="http://schemas.openxmlformats.org/officeDocument/2006/relationships/image" Target="../media/image25.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9.png"/><Relationship Id="rId7" Type="http://schemas.openxmlformats.org/officeDocument/2006/relationships/image" Target="../media/image29.png"/><Relationship Id="rId6" Type="http://schemas.openxmlformats.org/officeDocument/2006/relationships/image" Target="../media/image28.png"/><Relationship Id="rId5" Type="http://schemas.openxmlformats.org/officeDocument/2006/relationships/image" Target="../media/image25.png"/><Relationship Id="rId4" Type="http://schemas.openxmlformats.org/officeDocument/2006/relationships/image" Target="../media/image22.png"/><Relationship Id="rId3" Type="http://schemas.openxmlformats.org/officeDocument/2006/relationships/image" Target="../media/image27.png"/><Relationship Id="rId2" Type="http://schemas.openxmlformats.org/officeDocument/2006/relationships/image" Target="../media/image21.png"/><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37.png"/><Relationship Id="rId7" Type="http://schemas.openxmlformats.org/officeDocument/2006/relationships/image" Target="../media/image36.png"/><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0" Type="http://schemas.openxmlformats.org/officeDocument/2006/relationships/slideLayout" Target="../slideLayouts/slideLayout6.xml"/><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39.png"/><Relationship Id="rId1" Type="http://schemas.openxmlformats.org/officeDocument/2006/relationships/image" Target="../media/image38.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41.png"/><Relationship Id="rId1" Type="http://schemas.openxmlformats.org/officeDocument/2006/relationships/image" Target="../media/image40.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38.png"/><Relationship Id="rId1" Type="http://schemas.openxmlformats.org/officeDocument/2006/relationships/image" Target="../media/image42.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44.png"/><Relationship Id="rId1"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46.png"/><Relationship Id="rId1" Type="http://schemas.openxmlformats.org/officeDocument/2006/relationships/image" Target="../media/image45.png"/></Relationships>
</file>

<file path=ppt/slides/_rels/slide21.xml.rels><?xml version="1.0" encoding="UTF-8" standalone="yes"?>
<Relationships xmlns="http://schemas.openxmlformats.org/package/2006/relationships"><Relationship Id="rId9" Type="http://schemas.openxmlformats.org/officeDocument/2006/relationships/image" Target="../media/image55.png"/><Relationship Id="rId8" Type="http://schemas.openxmlformats.org/officeDocument/2006/relationships/image" Target="../media/image54.png"/><Relationship Id="rId7" Type="http://schemas.openxmlformats.org/officeDocument/2006/relationships/image" Target="../media/image53.png"/><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0" Type="http://schemas.openxmlformats.org/officeDocument/2006/relationships/slideLayout" Target="../slideLayouts/slideLayout6.xml"/><Relationship Id="rId1"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9.png"/><Relationship Id="rId1"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9.png"/><Relationship Id="rId1"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9.png"/><Relationship Id="rId1" Type="http://schemas.openxmlformats.org/officeDocument/2006/relationships/image" Target="../media/image58.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64.png"/><Relationship Id="rId1" Type="http://schemas.openxmlformats.org/officeDocument/2006/relationships/image" Target="../media/image63.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9.png"/><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image" Target="../media/image6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69.png"/><Relationship Id="rId1" Type="http://schemas.openxmlformats.org/officeDocument/2006/relationships/image" Target="../media/image68.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71.png"/><Relationship Id="rId1" Type="http://schemas.openxmlformats.org/officeDocument/2006/relationships/image" Target="../media/image70.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73.png"/><Relationship Id="rId1" Type="http://schemas.openxmlformats.org/officeDocument/2006/relationships/image" Target="../media/image72.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75.png"/><Relationship Id="rId1" Type="http://schemas.openxmlformats.org/officeDocument/2006/relationships/image" Target="../media/image74.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77.png"/><Relationship Id="rId1" Type="http://schemas.openxmlformats.org/officeDocument/2006/relationships/image" Target="../media/image7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49"/>
          <p:cNvSpPr txBox="1"/>
          <p:nvPr/>
        </p:nvSpPr>
        <p:spPr>
          <a:xfrm>
            <a:off x="18072167" y="3837626"/>
            <a:ext cx="4873030" cy="830997"/>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点击输入具体内容点击输入简要文本内容，文字内容需概况精炼</a:t>
            </a:r>
            <a:endParaRPr lang="en-US" altLang="zh-CN" sz="2400" dirty="0">
              <a:solidFill>
                <a:schemeClr val="bg1"/>
              </a:solidFill>
              <a:latin typeface="微软雅黑" panose="020B0503020204020204" charset="-122"/>
              <a:ea typeface="微软雅黑" panose="020B0503020204020204" charset="-122"/>
            </a:endParaRPr>
          </a:p>
        </p:txBody>
      </p:sp>
      <p:sp>
        <p:nvSpPr>
          <p:cNvPr id="38" name="TextBox 51"/>
          <p:cNvSpPr txBox="1"/>
          <p:nvPr/>
        </p:nvSpPr>
        <p:spPr>
          <a:xfrm>
            <a:off x="18073543" y="8272682"/>
            <a:ext cx="4873030" cy="830997"/>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点击输入具体内容点击输入简要文本内容，文字内容需概况精炼</a:t>
            </a:r>
            <a:endParaRPr lang="en-US" altLang="zh-CN" sz="2400" dirty="0">
              <a:solidFill>
                <a:schemeClr val="bg1"/>
              </a:solidFill>
              <a:latin typeface="微软雅黑" panose="020B0503020204020204" charset="-122"/>
              <a:ea typeface="微软雅黑" panose="020B0503020204020204" charset="-122"/>
            </a:endParaRPr>
          </a:p>
        </p:txBody>
      </p:sp>
      <p:sp>
        <p:nvSpPr>
          <p:cNvPr id="40" name="TextBox 53"/>
          <p:cNvSpPr txBox="1"/>
          <p:nvPr/>
        </p:nvSpPr>
        <p:spPr>
          <a:xfrm>
            <a:off x="1423729" y="8492152"/>
            <a:ext cx="4873030" cy="830997"/>
          </a:xfrm>
          <a:prstGeom prst="rect">
            <a:avLst/>
          </a:prstGeom>
          <a:noFill/>
        </p:spPr>
        <p:txBody>
          <a:bodyPr wrap="square" rtlCol="0">
            <a:spAutoFit/>
          </a:bodyPr>
          <a:lstStyle/>
          <a:p>
            <a:pPr algn="r"/>
            <a:r>
              <a:rPr lang="zh-CN" altLang="en-US" sz="2400" dirty="0">
                <a:solidFill>
                  <a:schemeClr val="bg1"/>
                </a:solidFill>
                <a:latin typeface="微软雅黑" panose="020B0503020204020204" charset="-122"/>
                <a:ea typeface="微软雅黑" panose="020B0503020204020204" charset="-122"/>
              </a:rPr>
              <a:t>点击输入具体内容点击输入简要文本内容，文字内容需概况精炼</a:t>
            </a:r>
            <a:endParaRPr lang="en-US" altLang="zh-CN" sz="2400" dirty="0">
              <a:solidFill>
                <a:schemeClr val="bg1"/>
              </a:solidFill>
              <a:latin typeface="微软雅黑" panose="020B0503020204020204" charset="-122"/>
              <a:ea typeface="微软雅黑" panose="020B0503020204020204" charset="-122"/>
            </a:endParaRPr>
          </a:p>
        </p:txBody>
      </p:sp>
      <p:sp>
        <p:nvSpPr>
          <p:cNvPr id="42" name="TextBox 55"/>
          <p:cNvSpPr txBox="1"/>
          <p:nvPr/>
        </p:nvSpPr>
        <p:spPr>
          <a:xfrm>
            <a:off x="1246785" y="3967958"/>
            <a:ext cx="4873030" cy="830997"/>
          </a:xfrm>
          <a:prstGeom prst="rect">
            <a:avLst/>
          </a:prstGeom>
          <a:noFill/>
        </p:spPr>
        <p:txBody>
          <a:bodyPr wrap="square" rtlCol="0">
            <a:spAutoFit/>
          </a:bodyPr>
          <a:lstStyle/>
          <a:p>
            <a:pPr algn="r"/>
            <a:r>
              <a:rPr lang="zh-CN" altLang="en-US" sz="2400" dirty="0">
                <a:solidFill>
                  <a:schemeClr val="bg1"/>
                </a:solidFill>
                <a:latin typeface="微软雅黑" panose="020B0503020204020204" charset="-122"/>
                <a:ea typeface="微软雅黑" panose="020B0503020204020204" charset="-122"/>
              </a:rPr>
              <a:t>点击输入具体内容点击输入简要文本内容，文字内容需概况精炼</a:t>
            </a:r>
            <a:endParaRPr lang="en-US" altLang="zh-CN" sz="2400" dirty="0">
              <a:solidFill>
                <a:schemeClr val="bg1"/>
              </a:solidFill>
              <a:latin typeface="微软雅黑" panose="020B0503020204020204" charset="-122"/>
              <a:ea typeface="微软雅黑" panose="020B0503020204020204" charset="-122"/>
            </a:endParaRPr>
          </a:p>
        </p:txBody>
      </p:sp>
      <p:sp>
        <p:nvSpPr>
          <p:cNvPr id="3" name="矩形 2"/>
          <p:cNvSpPr>
            <a:spLocks noChangeAspect="1"/>
          </p:cNvSpPr>
          <p:nvPr/>
        </p:nvSpPr>
        <p:spPr>
          <a:xfrm>
            <a:off x="0" y="-1"/>
            <a:ext cx="24384000" cy="13716001"/>
          </a:xfrm>
          <a:prstGeom prst="rect">
            <a:avLst/>
          </a:prstGeom>
          <a:blipFill dpi="0" rotWithShape="1">
            <a:blip r:embed="rId1"/>
            <a:srcRect/>
            <a:stretch>
              <a:fillRect/>
            </a:stretch>
          </a:blipFill>
          <a:ln w="25400" cap="flat" cmpd="sng" algn="ctr">
            <a:noFill/>
            <a:prstDash val="solid"/>
          </a:ln>
          <a:effectLst/>
          <a:extLst>
            <a:ext uri="{91240B29-F687-4F45-9708-019B960494DF}">
              <a14:hiddenLine xmlns:a14="http://schemas.microsoft.com/office/drawing/2010/main" w="25400">
                <a:solidFill>
                  <a:schemeClr val="dk1"/>
                </a:solidFill>
                <a:prstDash val="solid"/>
              </a14:hiddenLine>
            </a:ext>
          </a:extLst>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zh-CN" altLang="en-US"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4" name="文本框 3"/>
          <p:cNvSpPr txBox="1"/>
          <p:nvPr/>
        </p:nvSpPr>
        <p:spPr>
          <a:xfrm>
            <a:off x="349806" y="10039832"/>
            <a:ext cx="8779920" cy="213391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lang="zh-CN" altLang="en-US" sz="4400" dirty="0" smtClean="0">
                <a:solidFill>
                  <a:schemeClr val="bg1"/>
                </a:solidFill>
                <a:latin typeface="OPPOSans B" charset="-122"/>
                <a:ea typeface="OPPOSans B" charset="-122"/>
              </a:rPr>
              <a:t>备件护航 服务创不凡</a:t>
            </a:r>
            <a:endParaRPr lang="en-US" altLang="zh-CN" sz="4400" dirty="0" smtClean="0">
              <a:solidFill>
                <a:schemeClr val="bg1"/>
              </a:solidFill>
              <a:latin typeface="OPPOSans B" charset="-122"/>
              <a:ea typeface="OPPOSans B" charset="-122"/>
            </a:endParaRPr>
          </a:p>
          <a:p>
            <a:pPr marL="0" marR="0" indent="0" defTabSz="825500" rtl="0" fontAlgn="auto" latinLnBrk="0" hangingPunct="0">
              <a:lnSpc>
                <a:spcPct val="100000"/>
              </a:lnSpc>
              <a:spcBef>
                <a:spcPts val="0"/>
              </a:spcBef>
              <a:spcAft>
                <a:spcPts val="0"/>
              </a:spcAft>
              <a:buClrTx/>
              <a:buSzTx/>
              <a:buFontTx/>
              <a:buNone/>
            </a:pPr>
            <a:r>
              <a:rPr kumimoji="0" lang="en-US" altLang="zh-CN" sz="4400" b="1" i="0" u="none" strike="noStrike" cap="none" spc="0" normalizeH="0" baseline="0" dirty="0" smtClean="0">
                <a:ln>
                  <a:noFill/>
                </a:ln>
                <a:solidFill>
                  <a:schemeClr val="bg1"/>
                </a:solidFill>
                <a:effectLst/>
                <a:uFillTx/>
                <a:latin typeface="OPPOSans B" charset="-122"/>
                <a:ea typeface="OPPOSans B" charset="-122"/>
                <a:sym typeface="Helvetica Neue"/>
              </a:rPr>
              <a:t>Spare Parts</a:t>
            </a:r>
            <a:r>
              <a:rPr kumimoji="0" lang="en-US" altLang="zh-CN" sz="4400" b="1" i="0" u="none" strike="noStrike" cap="none" spc="0" normalizeH="0" dirty="0" smtClean="0">
                <a:ln>
                  <a:noFill/>
                </a:ln>
                <a:solidFill>
                  <a:schemeClr val="bg1"/>
                </a:solidFill>
                <a:effectLst/>
                <a:uFillTx/>
                <a:latin typeface="OPPOSans B" charset="-122"/>
                <a:ea typeface="OPPOSans B" charset="-122"/>
                <a:sym typeface="Helvetica Neue"/>
              </a:rPr>
              <a:t> Supporting</a:t>
            </a:r>
            <a:endParaRPr kumimoji="0" lang="en-US" altLang="zh-CN" sz="4400" b="1" i="0" u="none" strike="noStrike" cap="none" spc="0" normalizeH="0" dirty="0" smtClean="0">
              <a:ln>
                <a:noFill/>
              </a:ln>
              <a:solidFill>
                <a:schemeClr val="bg1"/>
              </a:solidFill>
              <a:effectLst/>
              <a:uFillTx/>
              <a:latin typeface="OPPOSans B" charset="-122"/>
              <a:ea typeface="OPPOSans B" charset="-122"/>
              <a:sym typeface="Helvetica Neue"/>
            </a:endParaRPr>
          </a:p>
          <a:p>
            <a:pPr marL="0" marR="0" indent="0" defTabSz="825500" rtl="0" fontAlgn="auto" latinLnBrk="0" hangingPunct="0">
              <a:lnSpc>
                <a:spcPct val="100000"/>
              </a:lnSpc>
              <a:spcBef>
                <a:spcPts val="0"/>
              </a:spcBef>
              <a:spcAft>
                <a:spcPts val="0"/>
              </a:spcAft>
              <a:buClrTx/>
              <a:buSzTx/>
              <a:buFontTx/>
              <a:buNone/>
            </a:pPr>
            <a:r>
              <a:rPr lang="en-US" altLang="zh-CN" sz="4400" baseline="0" dirty="0" smtClean="0">
                <a:solidFill>
                  <a:schemeClr val="bg1"/>
                </a:solidFill>
                <a:latin typeface="OPPOSans B" charset="-122"/>
                <a:ea typeface="OPPOSans B" charset="-122"/>
              </a:rPr>
              <a:t>Service</a:t>
            </a:r>
            <a:r>
              <a:rPr lang="en-US" altLang="zh-CN" sz="4400" dirty="0" smtClean="0">
                <a:solidFill>
                  <a:schemeClr val="bg1"/>
                </a:solidFill>
                <a:latin typeface="OPPOSans B" charset="-122"/>
                <a:ea typeface="OPPOSans B" charset="-122"/>
              </a:rPr>
              <a:t> Soaring</a:t>
            </a:r>
            <a:endParaRPr kumimoji="0" lang="zh-CN" altLang="en-US" sz="4400" b="1" i="0" u="none" strike="noStrike" cap="none" spc="0" normalizeH="0" baseline="0" dirty="0">
              <a:ln>
                <a:noFill/>
              </a:ln>
              <a:solidFill>
                <a:schemeClr val="bg1"/>
              </a:solidFill>
              <a:effectLst/>
              <a:uFillTx/>
              <a:latin typeface="OPPOSans B" charset="-122"/>
              <a:ea typeface="OPPOSans B" charset="-122"/>
              <a:sym typeface="Helvetica Neue"/>
            </a:endParaRPr>
          </a:p>
        </p:txBody>
      </p:sp>
      <p:sp>
        <p:nvSpPr>
          <p:cNvPr id="5" name="文本框 4"/>
          <p:cNvSpPr txBox="1"/>
          <p:nvPr/>
        </p:nvSpPr>
        <p:spPr>
          <a:xfrm>
            <a:off x="349806" y="1009353"/>
            <a:ext cx="23684387" cy="1949252"/>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r>
              <a:rPr kumimoji="0" lang="en-US" altLang="zh-CN" sz="6000" b="1" i="0" u="none" strike="noStrike" cap="none" spc="0" normalizeH="0" baseline="0" dirty="0" smtClean="0">
                <a:ln>
                  <a:noFill/>
                </a:ln>
                <a:solidFill>
                  <a:schemeClr val="bg1"/>
                </a:solidFill>
                <a:effectLst/>
                <a:uFillTx/>
                <a:latin typeface="OPPOSans B" charset="-122"/>
                <a:ea typeface="OPPOSans B" charset="-122"/>
                <a:sym typeface="Helvetica Neue"/>
              </a:rPr>
              <a:t>2020</a:t>
            </a:r>
            <a:r>
              <a:rPr kumimoji="0" lang="zh-CN" altLang="en-US" sz="6000" b="1" i="0" u="none" strike="noStrike" cap="none" spc="0" normalizeH="0" baseline="0" dirty="0" smtClean="0">
                <a:ln>
                  <a:noFill/>
                </a:ln>
                <a:solidFill>
                  <a:schemeClr val="bg1"/>
                </a:solidFill>
                <a:effectLst/>
                <a:uFillTx/>
                <a:latin typeface="OPPOSans B" charset="-122"/>
                <a:ea typeface="OPPOSans B" charset="-122"/>
                <a:sym typeface="Helvetica Neue"/>
              </a:rPr>
              <a:t>年海外</a:t>
            </a:r>
            <a:r>
              <a:rPr lang="zh-CN" altLang="en-US" sz="6000" dirty="0">
                <a:solidFill>
                  <a:schemeClr val="bg1"/>
                </a:solidFill>
                <a:latin typeface="OPPOSans B" charset="-122"/>
                <a:ea typeface="OPPOSans B" charset="-122"/>
              </a:rPr>
              <a:t>备件</a:t>
            </a:r>
            <a:r>
              <a:rPr kumimoji="0" lang="zh-CN" altLang="en-US" sz="6000" b="1" i="0" u="none" strike="noStrike" cap="none" spc="0" normalizeH="0" baseline="0" dirty="0" smtClean="0">
                <a:ln>
                  <a:noFill/>
                </a:ln>
                <a:solidFill>
                  <a:schemeClr val="bg1"/>
                </a:solidFill>
                <a:effectLst/>
                <a:uFillTx/>
                <a:latin typeface="OPPOSans B" charset="-122"/>
                <a:ea typeface="OPPOSans B" charset="-122"/>
                <a:sym typeface="Helvetica Neue"/>
              </a:rPr>
              <a:t>管理培训</a:t>
            </a:r>
            <a:endParaRPr kumimoji="0" lang="en-US" altLang="zh-CN" sz="6000" b="1" i="0" u="none" strike="noStrike" cap="none" spc="0" normalizeH="0" baseline="0" dirty="0" smtClean="0">
              <a:ln>
                <a:noFill/>
              </a:ln>
              <a:solidFill>
                <a:schemeClr val="bg1"/>
              </a:solidFill>
              <a:effectLst/>
              <a:uFillTx/>
              <a:latin typeface="OPPOSans B" charset="-122"/>
              <a:ea typeface="OPPOSans B" charset="-122"/>
              <a:sym typeface="Helvetica Neue"/>
            </a:endParaRPr>
          </a:p>
          <a:p>
            <a:pPr marL="0" marR="0" indent="0" algn="l" defTabSz="825500" rtl="0" fontAlgn="auto" latinLnBrk="0" hangingPunct="0">
              <a:lnSpc>
                <a:spcPct val="100000"/>
              </a:lnSpc>
              <a:spcBef>
                <a:spcPts val="0"/>
              </a:spcBef>
              <a:spcAft>
                <a:spcPts val="0"/>
              </a:spcAft>
              <a:buClrTx/>
              <a:buSzTx/>
              <a:buFontTx/>
              <a:buNone/>
            </a:pPr>
            <a:r>
              <a:rPr lang="en-US" altLang="zh-CN" sz="6000" dirty="0" smtClean="0">
                <a:solidFill>
                  <a:schemeClr val="bg1"/>
                </a:solidFill>
                <a:latin typeface="OPPOSans B" charset="-122"/>
                <a:ea typeface="OPPOSans B" charset="-122"/>
              </a:rPr>
              <a:t>2020 Overseas Spare Parts Management Training</a:t>
            </a:r>
            <a:endParaRPr kumimoji="0" lang="zh-CN" altLang="en-US" sz="6000" b="1" i="0" u="none" strike="noStrike" cap="none" spc="0" normalizeH="0" baseline="0" dirty="0">
              <a:ln>
                <a:noFill/>
              </a:ln>
              <a:solidFill>
                <a:schemeClr val="bg1"/>
              </a:solidFill>
              <a:effectLst/>
              <a:uFillTx/>
              <a:latin typeface="OPPOSans B" charset="-122"/>
              <a:ea typeface="OPPOSans B" charset="-122"/>
              <a:sym typeface="Helvetica Neue"/>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right)">
                                      <p:cBhvr>
                                        <p:cTn id="10" dur="500"/>
                                        <p:tgtEl>
                                          <p:spTgt spid="4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down)">
                                      <p:cBhvr>
                                        <p:cTn id="13" dur="500"/>
                                        <p:tgtEl>
                                          <p:spTgt spid="3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0"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保内保外坏料报表 </a:t>
            </a:r>
            <a:r>
              <a:rPr kumimoji="1" lang="en-US" altLang="zh-CN" dirty="0">
                <a:sym typeface="+mn-ea"/>
              </a:rPr>
              <a:t>IW/OOW Defective Material Report</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4" name="图片 3"/>
          <p:cNvPicPr>
            <a:picLocks noChangeAspect="1"/>
          </p:cNvPicPr>
          <p:nvPr/>
        </p:nvPicPr>
        <p:blipFill>
          <a:blip r:embed="rId1"/>
          <a:stretch>
            <a:fillRect/>
          </a:stretch>
        </p:blipFill>
        <p:spPr>
          <a:xfrm>
            <a:off x="4279265" y="2531745"/>
            <a:ext cx="19338290" cy="3526790"/>
          </a:xfrm>
          <a:prstGeom prst="rect">
            <a:avLst/>
          </a:prstGeom>
        </p:spPr>
      </p:pic>
      <p:pic>
        <p:nvPicPr>
          <p:cNvPr id="2" name="图片 1"/>
          <p:cNvPicPr>
            <a:picLocks noChangeAspect="1"/>
          </p:cNvPicPr>
          <p:nvPr/>
        </p:nvPicPr>
        <p:blipFill>
          <a:blip r:embed="rId2"/>
          <a:stretch>
            <a:fillRect/>
          </a:stretch>
        </p:blipFill>
        <p:spPr>
          <a:xfrm>
            <a:off x="4279265" y="6300470"/>
            <a:ext cx="19338290" cy="4145915"/>
          </a:xfrm>
          <a:prstGeom prst="rect">
            <a:avLst/>
          </a:prstGeom>
        </p:spPr>
      </p:pic>
      <p:sp>
        <p:nvSpPr>
          <p:cNvPr id="3" name="文本框 2"/>
          <p:cNvSpPr txBox="1"/>
          <p:nvPr/>
        </p:nvSpPr>
        <p:spPr>
          <a:xfrm>
            <a:off x="4279265" y="10866755"/>
            <a:ext cx="19338925" cy="15900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保内</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物料筛选 Screening of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IW defective </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materials</a:t>
            </a:r>
            <a:endPar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，维修类型</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保修。</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R</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epair </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T</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ype</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-IW. </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出货价≧</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3USD</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Unit Price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higher than</a:t>
            </a:r>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or equal to </a:t>
            </a:r>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$3</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p:txBody>
      </p:sp>
      <p:sp>
        <p:nvSpPr>
          <p:cNvPr id="5"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保内保外坏料报表 </a:t>
            </a:r>
            <a:r>
              <a:rPr kumimoji="1" lang="en-US" altLang="zh-CN" dirty="0">
                <a:sym typeface="+mn-ea"/>
              </a:rPr>
              <a:t>IW/OOW Defective Material Report</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3" name="图片 2"/>
          <p:cNvPicPr>
            <a:picLocks noChangeAspect="1"/>
          </p:cNvPicPr>
          <p:nvPr/>
        </p:nvPicPr>
        <p:blipFill>
          <a:blip r:embed="rId1"/>
          <a:stretch>
            <a:fillRect/>
          </a:stretch>
        </p:blipFill>
        <p:spPr>
          <a:xfrm>
            <a:off x="4236085" y="5887085"/>
            <a:ext cx="19381470" cy="3790950"/>
          </a:xfrm>
          <a:prstGeom prst="rect">
            <a:avLst/>
          </a:prstGeom>
        </p:spPr>
      </p:pic>
      <p:pic>
        <p:nvPicPr>
          <p:cNvPr id="4" name="图片 3"/>
          <p:cNvPicPr>
            <a:picLocks noChangeAspect="1"/>
          </p:cNvPicPr>
          <p:nvPr/>
        </p:nvPicPr>
        <p:blipFill>
          <a:blip r:embed="rId2"/>
          <a:stretch>
            <a:fillRect/>
          </a:stretch>
        </p:blipFill>
        <p:spPr>
          <a:xfrm>
            <a:off x="4236720" y="2594610"/>
            <a:ext cx="19382740" cy="3060700"/>
          </a:xfrm>
          <a:prstGeom prst="rect">
            <a:avLst/>
          </a:prstGeom>
        </p:spPr>
      </p:pic>
      <p:sp>
        <p:nvSpPr>
          <p:cNvPr id="2" name="文本框 1"/>
          <p:cNvSpPr txBox="1"/>
          <p:nvPr/>
        </p:nvSpPr>
        <p:spPr>
          <a:xfrm>
            <a:off x="4235450" y="9678035"/>
            <a:ext cx="19384010" cy="30530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保外</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物料筛选 Screening of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OO</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W defective </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materials</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，维修类型</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维修。</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R</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epair </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T</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ype</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-OOW. </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，类别</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主板和屏幕组件。</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aterial </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Species</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-main</a:t>
            </a:r>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 </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and s</a:t>
            </a:r>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creen </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a:t>
            </a:r>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ssembly</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3</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，是否带走坏料</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否。</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Defective</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400" b="0" dirty="0">
                <a:solidFill>
                  <a:schemeClr val="tx1">
                    <a:lumMod val="75000"/>
                    <a:lumOff val="25000"/>
                  </a:schemeClr>
                </a:solidFill>
                <a:latin typeface="OPPOSans-S M" panose="00020600040101010101" charset="-122"/>
                <a:ea typeface="OPPOSans-S M" panose="00020600040101010101" charset="-122"/>
                <a:sym typeface="+mn-ea"/>
              </a:rPr>
              <a:t>aterial take away </a:t>
            </a:r>
            <a:r>
              <a:rPr kumimoji="1" lang="en-US" altLang="zh-CN" sz="2400" b="0" dirty="0">
                <a:solidFill>
                  <a:schemeClr val="tx1">
                    <a:lumMod val="75000"/>
                    <a:lumOff val="25000"/>
                  </a:schemeClr>
                </a:solidFill>
                <a:latin typeface="OPPOSans-S M" panose="00020600040101010101" charset="-122"/>
                <a:ea typeface="OPPOSans-S M" panose="00020600040101010101" charset="-122"/>
                <a:sym typeface="+mn-ea"/>
              </a:rPr>
              <a:t>or not</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-No.</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endParaRPr kumimoji="1"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当前用户带走的维修坏料暂不纳入考核。呼叫中心定期回访，若维修工单弄虚作假，按不本分处罚。</a:t>
            </a:r>
            <a:endPar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The c</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us</a:t>
            </a: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tom</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er </a:t>
            </a: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take away the OOW defective material </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are not included in the assessment temporarily. Call </a:t>
            </a: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C</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enter will revisit regularly. If the </a:t>
            </a: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repair </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order is fraudulent, it will be punished according to </a:t>
            </a:r>
            <a:r>
              <a:rPr kumimoji="0" lang="en-US" altLang="zh-CN"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non-Benfen</a:t>
            </a:r>
            <a:r>
              <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rPr>
              <a:t>.</a:t>
            </a:r>
            <a:endPar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Arial" panose="020B0604020202020204" pitchFamily="34" charset="0"/>
              <a:sym typeface="+mn-ea"/>
            </a:endParaRPr>
          </a:p>
        </p:txBody>
      </p:sp>
      <p:sp>
        <p:nvSpPr>
          <p:cNvPr id="5"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保内保外包装 </a:t>
            </a:r>
            <a:r>
              <a:rPr kumimoji="1" lang="en-US" altLang="zh-CN" dirty="0">
                <a:sym typeface="+mn-ea"/>
              </a:rPr>
              <a:t>IW/OOW Defective Material Packing</a:t>
            </a:r>
            <a:endParaRPr kumimoji="1" lang="en-US" altLang="zh-CN" dirty="0">
              <a:sym typeface="+mn-ea"/>
            </a:endParaRPr>
          </a:p>
        </p:txBody>
      </p:sp>
      <p:sp>
        <p:nvSpPr>
          <p:cNvPr id="8" name="文本占位符 7"/>
          <p:cNvSpPr>
            <a:spLocks noGrp="1"/>
          </p:cNvSpPr>
          <p:nvPr>
            <p:ph type="body" sz="quarter" idx="10"/>
          </p:nvPr>
        </p:nvSpPr>
        <p:spPr/>
        <p:txBody>
          <a:bodyPr/>
          <a:lstStyle/>
          <a:p>
            <a:endParaRPr kumimoji="1" lang="zh-CN" altLang="en-US" dirty="0"/>
          </a:p>
        </p:txBody>
      </p:sp>
      <p:pic>
        <p:nvPicPr>
          <p:cNvPr id="4" name="图片 3"/>
          <p:cNvPicPr>
            <a:picLocks noChangeAspect="1"/>
          </p:cNvPicPr>
          <p:nvPr/>
        </p:nvPicPr>
        <p:blipFill>
          <a:blip r:embed="rId1"/>
          <a:stretch>
            <a:fillRect/>
          </a:stretch>
        </p:blipFill>
        <p:spPr>
          <a:xfrm>
            <a:off x="13089890" y="2543175"/>
            <a:ext cx="2186940" cy="2688590"/>
          </a:xfrm>
          <a:prstGeom prst="rect">
            <a:avLst/>
          </a:prstGeom>
        </p:spPr>
      </p:pic>
      <p:pic>
        <p:nvPicPr>
          <p:cNvPr id="12" name="图片 11"/>
          <p:cNvPicPr>
            <a:picLocks noChangeAspect="1"/>
          </p:cNvPicPr>
          <p:nvPr/>
        </p:nvPicPr>
        <p:blipFill>
          <a:blip r:embed="rId2"/>
          <a:stretch>
            <a:fillRect/>
          </a:stretch>
        </p:blipFill>
        <p:spPr>
          <a:xfrm>
            <a:off x="8971280" y="7740650"/>
            <a:ext cx="2526030" cy="3093085"/>
          </a:xfrm>
          <a:prstGeom prst="rect">
            <a:avLst/>
          </a:prstGeom>
        </p:spPr>
      </p:pic>
      <p:pic>
        <p:nvPicPr>
          <p:cNvPr id="18" name="图片 17"/>
          <p:cNvPicPr>
            <a:picLocks noChangeAspect="1"/>
          </p:cNvPicPr>
          <p:nvPr/>
        </p:nvPicPr>
        <p:blipFill>
          <a:blip r:embed="rId3"/>
          <a:stretch>
            <a:fillRect/>
          </a:stretch>
        </p:blipFill>
        <p:spPr>
          <a:xfrm>
            <a:off x="15276830" y="7739380"/>
            <a:ext cx="2170430" cy="3093720"/>
          </a:xfrm>
          <a:prstGeom prst="rect">
            <a:avLst/>
          </a:prstGeom>
        </p:spPr>
      </p:pic>
      <p:sp>
        <p:nvSpPr>
          <p:cNvPr id="30" name="右箭头 29"/>
          <p:cNvSpPr/>
          <p:nvPr/>
        </p:nvSpPr>
        <p:spPr>
          <a:xfrm>
            <a:off x="12197080" y="9041765"/>
            <a:ext cx="2347595"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Arial" panose="020B0604020202020204" pitchFamily="34" charset="0"/>
              <a:ea typeface="Arial" panose="020B0604020202020204" pitchFamily="34" charset="0"/>
            </a:endParaRPr>
          </a:p>
        </p:txBody>
      </p:sp>
      <p:sp>
        <p:nvSpPr>
          <p:cNvPr id="6" name="右箭头 5"/>
          <p:cNvSpPr/>
          <p:nvPr/>
        </p:nvSpPr>
        <p:spPr>
          <a:xfrm>
            <a:off x="17868900" y="9041765"/>
            <a:ext cx="19900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Arial" panose="020B0604020202020204" pitchFamily="34" charset="0"/>
              <a:ea typeface="Arial" panose="020B0604020202020204" pitchFamily="34" charset="0"/>
            </a:endParaRPr>
          </a:p>
        </p:txBody>
      </p:sp>
      <p:pic>
        <p:nvPicPr>
          <p:cNvPr id="10" name="图片 9"/>
          <p:cNvPicPr>
            <a:picLocks noChangeAspect="1"/>
          </p:cNvPicPr>
          <p:nvPr/>
        </p:nvPicPr>
        <p:blipFill>
          <a:blip r:embed="rId4"/>
          <a:stretch>
            <a:fillRect/>
          </a:stretch>
        </p:blipFill>
        <p:spPr>
          <a:xfrm>
            <a:off x="20453350" y="7739380"/>
            <a:ext cx="2325370" cy="3094355"/>
          </a:xfrm>
          <a:prstGeom prst="rect">
            <a:avLst/>
          </a:prstGeom>
        </p:spPr>
      </p:pic>
      <p:sp>
        <p:nvSpPr>
          <p:cNvPr id="13" name="文本框 12"/>
          <p:cNvSpPr txBox="1"/>
          <p:nvPr/>
        </p:nvSpPr>
        <p:spPr>
          <a:xfrm>
            <a:off x="4356100" y="2543175"/>
            <a:ext cx="6838315" cy="34188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保内主板和屏组件包装：</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IW m</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ain</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&amp; 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creen assembly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packing</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，气珠袋。</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Bubble bag</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，故障标志贴。</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Fault identification sticker.</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，小纸盒。</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Small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Carton</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pic>
        <p:nvPicPr>
          <p:cNvPr id="2" name="图片 1"/>
          <p:cNvPicPr>
            <a:picLocks noChangeAspect="1"/>
          </p:cNvPicPr>
          <p:nvPr/>
        </p:nvPicPr>
        <p:blipFill>
          <a:blip r:embed="rId5"/>
          <a:stretch>
            <a:fillRect/>
          </a:stretch>
        </p:blipFill>
        <p:spPr>
          <a:xfrm>
            <a:off x="17265015" y="2543175"/>
            <a:ext cx="1929130" cy="2689225"/>
          </a:xfrm>
          <a:prstGeom prst="rect">
            <a:avLst/>
          </a:prstGeom>
        </p:spPr>
      </p:pic>
      <p:sp>
        <p:nvSpPr>
          <p:cNvPr id="3" name="文本框 2"/>
          <p:cNvSpPr txBox="1"/>
          <p:nvPr/>
        </p:nvSpPr>
        <p:spPr>
          <a:xfrm>
            <a:off x="13258483" y="5402580"/>
            <a:ext cx="1849755"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主板</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ain</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9" name="文本框 8"/>
          <p:cNvSpPr txBox="1"/>
          <p:nvPr/>
        </p:nvSpPr>
        <p:spPr>
          <a:xfrm>
            <a:off x="16840835" y="5402580"/>
            <a:ext cx="2777490"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屏幕组件</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Screen assembly</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5"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4"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6"/>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6"/>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6"/>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
        <p:nvSpPr>
          <p:cNvPr id="20"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6"/>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6"/>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6"/>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保内保外包装 </a:t>
            </a:r>
            <a:r>
              <a:rPr kumimoji="1" lang="en-US" altLang="zh-CN" dirty="0">
                <a:sym typeface="+mn-ea"/>
              </a:rPr>
              <a:t>IW/OOW Defective Material Packing</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4" name="图片 3"/>
          <p:cNvPicPr>
            <a:picLocks noChangeAspect="1"/>
          </p:cNvPicPr>
          <p:nvPr/>
        </p:nvPicPr>
        <p:blipFill>
          <a:blip r:embed="rId1"/>
          <a:stretch>
            <a:fillRect/>
          </a:stretch>
        </p:blipFill>
        <p:spPr>
          <a:xfrm>
            <a:off x="13233400" y="2621280"/>
            <a:ext cx="2186940" cy="2688590"/>
          </a:xfrm>
          <a:prstGeom prst="rect">
            <a:avLst/>
          </a:prstGeom>
        </p:spPr>
      </p:pic>
      <p:sp>
        <p:nvSpPr>
          <p:cNvPr id="19" name="文本框 18"/>
          <p:cNvSpPr txBox="1"/>
          <p:nvPr/>
        </p:nvSpPr>
        <p:spPr>
          <a:xfrm>
            <a:off x="13401993" y="5402580"/>
            <a:ext cx="1849755"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主板</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ain</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3" name="文本框 22"/>
          <p:cNvSpPr txBox="1"/>
          <p:nvPr/>
        </p:nvSpPr>
        <p:spPr>
          <a:xfrm>
            <a:off x="17051655" y="5402580"/>
            <a:ext cx="2777490"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屏幕组件</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Screen assembly</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pic>
        <p:nvPicPr>
          <p:cNvPr id="6" name="图片 5"/>
          <p:cNvPicPr>
            <a:picLocks noChangeAspect="1"/>
          </p:cNvPicPr>
          <p:nvPr/>
        </p:nvPicPr>
        <p:blipFill>
          <a:blip r:embed="rId2"/>
          <a:stretch>
            <a:fillRect/>
          </a:stretch>
        </p:blipFill>
        <p:spPr>
          <a:xfrm>
            <a:off x="6273165" y="7587615"/>
            <a:ext cx="2592070" cy="2859405"/>
          </a:xfrm>
          <a:prstGeom prst="rect">
            <a:avLst/>
          </a:prstGeom>
        </p:spPr>
      </p:pic>
      <p:pic>
        <p:nvPicPr>
          <p:cNvPr id="9" name="图片 8"/>
          <p:cNvPicPr>
            <a:picLocks noChangeAspect="1"/>
          </p:cNvPicPr>
          <p:nvPr/>
        </p:nvPicPr>
        <p:blipFill>
          <a:blip r:embed="rId3"/>
          <a:stretch>
            <a:fillRect/>
          </a:stretch>
        </p:blipFill>
        <p:spPr>
          <a:xfrm>
            <a:off x="12746355" y="7585075"/>
            <a:ext cx="2505710" cy="2859405"/>
          </a:xfrm>
          <a:prstGeom prst="rect">
            <a:avLst/>
          </a:prstGeom>
        </p:spPr>
      </p:pic>
      <p:pic>
        <p:nvPicPr>
          <p:cNvPr id="20" name="图片 19"/>
          <p:cNvPicPr>
            <a:picLocks noChangeAspect="1"/>
          </p:cNvPicPr>
          <p:nvPr/>
        </p:nvPicPr>
        <p:blipFill>
          <a:blip r:embed="rId4"/>
          <a:stretch>
            <a:fillRect/>
          </a:stretch>
        </p:blipFill>
        <p:spPr>
          <a:xfrm>
            <a:off x="18650585" y="7817485"/>
            <a:ext cx="4391660" cy="2241550"/>
          </a:xfrm>
          <a:prstGeom prst="rect">
            <a:avLst/>
          </a:prstGeom>
        </p:spPr>
      </p:pic>
      <p:sp>
        <p:nvSpPr>
          <p:cNvPr id="30" name="右箭头 29"/>
          <p:cNvSpPr/>
          <p:nvPr/>
        </p:nvSpPr>
        <p:spPr>
          <a:xfrm>
            <a:off x="9346565" y="8692515"/>
            <a:ext cx="2472055"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Arial" panose="020B0604020202020204" pitchFamily="34" charset="0"/>
              <a:ea typeface="Arial" panose="020B0604020202020204" pitchFamily="34" charset="0"/>
            </a:endParaRPr>
          </a:p>
        </p:txBody>
      </p:sp>
      <p:sp>
        <p:nvSpPr>
          <p:cNvPr id="31" name="右箭头 30"/>
          <p:cNvSpPr/>
          <p:nvPr/>
        </p:nvSpPr>
        <p:spPr>
          <a:xfrm>
            <a:off x="15780385" y="8692515"/>
            <a:ext cx="2328545"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Arial" panose="020B0604020202020204" pitchFamily="34" charset="0"/>
              <a:ea typeface="Arial" panose="020B0604020202020204" pitchFamily="34" charset="0"/>
            </a:endParaRPr>
          </a:p>
        </p:txBody>
      </p:sp>
      <p:sp>
        <p:nvSpPr>
          <p:cNvPr id="13" name="文本框 12"/>
          <p:cNvSpPr txBox="1"/>
          <p:nvPr/>
        </p:nvSpPr>
        <p:spPr>
          <a:xfrm>
            <a:off x="4204335" y="2621280"/>
            <a:ext cx="8440420" cy="34188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保外主板和屏幕包装：</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IW m</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ain</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&amp; 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creen assembly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packing</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，气珠袋。</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     Bubble bag</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，故障标识贴。</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     Fault identification sticker.</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，同个代码捆绑在一起（</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5</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个或</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10</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个一捆）。</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Tied together with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the same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code (5 or 10 bundles).</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pic>
        <p:nvPicPr>
          <p:cNvPr id="2" name="图片 1"/>
          <p:cNvPicPr>
            <a:picLocks noChangeAspect="1"/>
          </p:cNvPicPr>
          <p:nvPr/>
        </p:nvPicPr>
        <p:blipFill>
          <a:blip r:embed="rId5"/>
          <a:stretch>
            <a:fillRect/>
          </a:stretch>
        </p:blipFill>
        <p:spPr>
          <a:xfrm>
            <a:off x="17407255" y="2621280"/>
            <a:ext cx="2066290" cy="2689225"/>
          </a:xfrm>
          <a:prstGeom prst="rect">
            <a:avLst/>
          </a:prstGeom>
        </p:spPr>
      </p:pic>
      <p:sp>
        <p:nvSpPr>
          <p:cNvPr id="3"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6"/>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6"/>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6"/>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11"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2"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6"/>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6"/>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6"/>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6"/>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保内保外包装 </a:t>
            </a:r>
            <a:r>
              <a:rPr kumimoji="1" lang="en-US" altLang="zh-CN" dirty="0">
                <a:sym typeface="+mn-ea"/>
              </a:rPr>
              <a:t>IW/OOW Defective Material Packing</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10" name="图片 9"/>
          <p:cNvPicPr>
            <a:picLocks noChangeAspect="1"/>
          </p:cNvPicPr>
          <p:nvPr/>
        </p:nvPicPr>
        <p:blipFill>
          <a:blip r:embed="rId1"/>
          <a:stretch>
            <a:fillRect/>
          </a:stretch>
        </p:blipFill>
        <p:spPr>
          <a:xfrm>
            <a:off x="11008360" y="3067050"/>
            <a:ext cx="4831715" cy="1729740"/>
          </a:xfrm>
          <a:prstGeom prst="rect">
            <a:avLst/>
          </a:prstGeom>
        </p:spPr>
      </p:pic>
      <p:pic>
        <p:nvPicPr>
          <p:cNvPr id="11" name="图片 10"/>
          <p:cNvPicPr>
            <a:picLocks noChangeAspect="1"/>
          </p:cNvPicPr>
          <p:nvPr/>
        </p:nvPicPr>
        <p:blipFill>
          <a:blip r:embed="rId2"/>
          <a:stretch>
            <a:fillRect/>
          </a:stretch>
        </p:blipFill>
        <p:spPr>
          <a:xfrm>
            <a:off x="5071745" y="9747250"/>
            <a:ext cx="2592070" cy="2782570"/>
          </a:xfrm>
          <a:prstGeom prst="rect">
            <a:avLst/>
          </a:prstGeom>
        </p:spPr>
      </p:pic>
      <p:pic>
        <p:nvPicPr>
          <p:cNvPr id="14" name="图片 13"/>
          <p:cNvPicPr>
            <a:picLocks noChangeAspect="1"/>
          </p:cNvPicPr>
          <p:nvPr/>
        </p:nvPicPr>
        <p:blipFill>
          <a:blip r:embed="rId3"/>
          <a:stretch>
            <a:fillRect/>
          </a:stretch>
        </p:blipFill>
        <p:spPr>
          <a:xfrm>
            <a:off x="5785485" y="2587625"/>
            <a:ext cx="2753995" cy="2688590"/>
          </a:xfrm>
          <a:prstGeom prst="rect">
            <a:avLst/>
          </a:prstGeom>
        </p:spPr>
      </p:pic>
      <p:pic>
        <p:nvPicPr>
          <p:cNvPr id="15" name="图片 14"/>
          <p:cNvPicPr>
            <a:picLocks noChangeAspect="1"/>
          </p:cNvPicPr>
          <p:nvPr/>
        </p:nvPicPr>
        <p:blipFill>
          <a:blip r:embed="rId4"/>
          <a:stretch>
            <a:fillRect/>
          </a:stretch>
        </p:blipFill>
        <p:spPr>
          <a:xfrm>
            <a:off x="9702165" y="9748520"/>
            <a:ext cx="2705100" cy="2781300"/>
          </a:xfrm>
          <a:prstGeom prst="rect">
            <a:avLst/>
          </a:prstGeom>
        </p:spPr>
      </p:pic>
      <p:pic>
        <p:nvPicPr>
          <p:cNvPr id="16" name="图片 15"/>
          <p:cNvPicPr>
            <a:picLocks noChangeAspect="1"/>
          </p:cNvPicPr>
          <p:nvPr/>
        </p:nvPicPr>
        <p:blipFill>
          <a:blip r:embed="rId5"/>
          <a:stretch>
            <a:fillRect/>
          </a:stretch>
        </p:blipFill>
        <p:spPr>
          <a:xfrm>
            <a:off x="14377035" y="9747885"/>
            <a:ext cx="3375660" cy="2780030"/>
          </a:xfrm>
          <a:prstGeom prst="rect">
            <a:avLst/>
          </a:prstGeom>
        </p:spPr>
      </p:pic>
      <p:pic>
        <p:nvPicPr>
          <p:cNvPr id="17" name="图片 16"/>
          <p:cNvPicPr>
            <a:picLocks noChangeAspect="1"/>
          </p:cNvPicPr>
          <p:nvPr/>
        </p:nvPicPr>
        <p:blipFill>
          <a:blip r:embed="rId6"/>
          <a:stretch>
            <a:fillRect/>
          </a:stretch>
        </p:blipFill>
        <p:spPr>
          <a:xfrm>
            <a:off x="20062825" y="9747885"/>
            <a:ext cx="2941320" cy="2781300"/>
          </a:xfrm>
          <a:prstGeom prst="rect">
            <a:avLst/>
          </a:prstGeom>
        </p:spPr>
      </p:pic>
      <p:sp>
        <p:nvSpPr>
          <p:cNvPr id="24" name="文本框 23"/>
          <p:cNvSpPr txBox="1"/>
          <p:nvPr/>
        </p:nvSpPr>
        <p:spPr>
          <a:xfrm>
            <a:off x="6031866" y="5276215"/>
            <a:ext cx="2260600"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电池盖</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Battery cover</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34" name="文本框 33"/>
          <p:cNvSpPr txBox="1"/>
          <p:nvPr/>
        </p:nvSpPr>
        <p:spPr>
          <a:xfrm>
            <a:off x="13040678" y="4919980"/>
            <a:ext cx="767715" cy="482600"/>
          </a:xfrm>
          <a:prstGeom prst="rect">
            <a:avLst/>
          </a:prstGeom>
          <a:noFill/>
        </p:spPr>
        <p:txBody>
          <a:bodyPr wrap="none" rtlCol="0">
            <a:spAutoFit/>
          </a:bodyPr>
          <a:p>
            <a:r>
              <a:rPr lang="en-US" altLang="zh-CN" sz="2400" b="0">
                <a:solidFill>
                  <a:schemeClr val="tx1">
                    <a:lumMod val="75000"/>
                    <a:lumOff val="25000"/>
                  </a:schemeClr>
                </a:solidFill>
                <a:latin typeface="OPPOSans-S M" panose="00020600040101010101" charset="-122"/>
                <a:ea typeface="OPPOSans-S M" panose="00020600040101010101" charset="-122"/>
              </a:rPr>
              <a:t>FPC</a:t>
            </a:r>
            <a:endParaRPr lang="en-US" altLang="zh-CN" sz="2400" b="0">
              <a:solidFill>
                <a:schemeClr val="tx1">
                  <a:lumMod val="75000"/>
                  <a:lumOff val="25000"/>
                </a:schemeClr>
              </a:solidFill>
              <a:latin typeface="OPPOSans-S M" panose="00020600040101010101" charset="-122"/>
              <a:ea typeface="OPPOSans-S M" panose="00020600040101010101" charset="-122"/>
            </a:endParaRPr>
          </a:p>
        </p:txBody>
      </p:sp>
      <p:sp>
        <p:nvSpPr>
          <p:cNvPr id="35" name="文本框 34"/>
          <p:cNvSpPr txBox="1"/>
          <p:nvPr/>
        </p:nvSpPr>
        <p:spPr>
          <a:xfrm>
            <a:off x="18508663" y="5276215"/>
            <a:ext cx="1321435"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锂电池</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Battery</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36" name="下箭头 35"/>
          <p:cNvSpPr/>
          <p:nvPr/>
        </p:nvSpPr>
        <p:spPr>
          <a:xfrm>
            <a:off x="5785485" y="6281420"/>
            <a:ext cx="15509875" cy="3319145"/>
          </a:xfrm>
          <a:prstGeom prst="downArrow">
            <a:avLst/>
          </a:prstGeom>
          <a:noFill/>
          <a:ln w="12700" cap="flat" cmpd="sng" algn="ctr">
            <a:solidFill>
              <a:srgbClr val="046A38"/>
            </a:solidFill>
            <a:prstDash val="solid"/>
            <a:miter lim="800000"/>
          </a:ln>
          <a:effectLst/>
          <a:extLst>
            <a:ext uri="{909E8E84-426E-40DD-AFC4-6F175D3DCCD1}">
              <a14:hiddenFill xmlns:a14="http://schemas.microsoft.com/office/drawing/2010/main">
                <a:solidFill>
                  <a:srgbClr val="00925F"/>
                </a:solidFill>
              </a14:hiddenFill>
            </a:ext>
          </a:ex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37" name="右箭头 36"/>
          <p:cNvSpPr/>
          <p:nvPr/>
        </p:nvSpPr>
        <p:spPr>
          <a:xfrm>
            <a:off x="7910195" y="1107249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38" name="右箭头 37"/>
          <p:cNvSpPr/>
          <p:nvPr/>
        </p:nvSpPr>
        <p:spPr>
          <a:xfrm>
            <a:off x="12651105" y="1107249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39" name="右箭头 38"/>
          <p:cNvSpPr/>
          <p:nvPr/>
        </p:nvSpPr>
        <p:spPr>
          <a:xfrm>
            <a:off x="18134965" y="1107249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pic>
        <p:nvPicPr>
          <p:cNvPr id="41" name="图片 40"/>
          <p:cNvPicPr>
            <a:picLocks noChangeAspect="1"/>
          </p:cNvPicPr>
          <p:nvPr/>
        </p:nvPicPr>
        <p:blipFill>
          <a:blip r:embed="rId7"/>
          <a:stretch>
            <a:fillRect/>
          </a:stretch>
        </p:blipFill>
        <p:spPr>
          <a:xfrm>
            <a:off x="18039715" y="2588260"/>
            <a:ext cx="2023110" cy="2687320"/>
          </a:xfrm>
          <a:prstGeom prst="rect">
            <a:avLst/>
          </a:prstGeom>
        </p:spPr>
      </p:pic>
      <p:sp>
        <p:nvSpPr>
          <p:cNvPr id="2" name="文本框 1"/>
          <p:cNvSpPr txBox="1"/>
          <p:nvPr/>
        </p:nvSpPr>
        <p:spPr>
          <a:xfrm>
            <a:off x="12472353" y="7083108"/>
            <a:ext cx="1904365" cy="123761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ctr"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打包</a:t>
            </a:r>
            <a:endParaRPr kumimoji="0" lang="zh-CN" altLang="en-US"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ctr" defTabSz="825500" rtl="0" fontAlgn="auto" latinLnBrk="0" hangingPunct="0">
              <a:lnSpc>
                <a:spcPct val="100000"/>
              </a:lnSpc>
              <a:spcBef>
                <a:spcPts val="0"/>
              </a:spcBef>
              <a:spcAft>
                <a:spcPts val="0"/>
              </a:spcAft>
              <a:buClrTx/>
              <a:buSzTx/>
              <a:buFontTx/>
              <a:buNone/>
            </a:pPr>
            <a:r>
              <a:rPr kumimoji="0" lang="en-US" altLang="zh-CN"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Packing</a:t>
            </a:r>
            <a:endParaRPr kumimoji="0" lang="en-US" altLang="zh-CN"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3"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9"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8"/>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8"/>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8"/>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8"/>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8"/>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4"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8"/>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8"/>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8"/>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8"/>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8"/>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保内保外包装 </a:t>
            </a:r>
            <a:r>
              <a:rPr kumimoji="1" lang="en-US" altLang="zh-CN" dirty="0">
                <a:sym typeface="+mn-ea"/>
              </a:rPr>
              <a:t>IW/OOW Defective Material Packing</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sp>
        <p:nvSpPr>
          <p:cNvPr id="3" name="文本框 2"/>
          <p:cNvSpPr txBox="1"/>
          <p:nvPr/>
        </p:nvSpPr>
        <p:spPr>
          <a:xfrm>
            <a:off x="5951221" y="5171440"/>
            <a:ext cx="2861310"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扬声器</a:t>
            </a:r>
            <a:r>
              <a:rPr lang="en-US" altLang="zh-CN" sz="2400" b="0">
                <a:solidFill>
                  <a:schemeClr val="tx1">
                    <a:lumMod val="75000"/>
                    <a:lumOff val="25000"/>
                  </a:schemeClr>
                </a:solidFill>
                <a:latin typeface="OPPOSans-S M" panose="00020600040101010101" charset="-122"/>
                <a:ea typeface="OPPOSans-S M" panose="00020600040101010101" charset="-122"/>
              </a:rPr>
              <a:t>/</a:t>
            </a:r>
            <a:r>
              <a:rPr lang="zh-CN" altLang="en-US" sz="2400" b="0">
                <a:solidFill>
                  <a:schemeClr val="tx1">
                    <a:lumMod val="75000"/>
                    <a:lumOff val="25000"/>
                  </a:schemeClr>
                </a:solidFill>
                <a:latin typeface="OPPOSans-S M" panose="00020600040101010101" charset="-122"/>
                <a:ea typeface="OPPOSans-S M" panose="00020600040101010101" charset="-122"/>
              </a:rPr>
              <a:t>受话器</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Speaker/</a:t>
            </a:r>
            <a:r>
              <a:rPr 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R</a:t>
            </a:r>
            <a:r>
              <a:rPr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eceiver</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4" name="文本框 3"/>
          <p:cNvSpPr txBox="1"/>
          <p:nvPr/>
        </p:nvSpPr>
        <p:spPr>
          <a:xfrm>
            <a:off x="10265410" y="5171440"/>
            <a:ext cx="2322195" cy="848360"/>
          </a:xfrm>
          <a:prstGeom prst="rect">
            <a:avLst/>
          </a:prstGeom>
          <a:noFill/>
        </p:spPr>
        <p:txBody>
          <a:bodyPr wrap="square" rtlCol="0">
            <a:spAutoFit/>
          </a:bodyPr>
          <a:p>
            <a:r>
              <a:rPr lang="zh-CN" altLang="en-US" sz="2400" b="0">
                <a:solidFill>
                  <a:schemeClr val="tx1">
                    <a:lumMod val="75000"/>
                    <a:lumOff val="25000"/>
                  </a:schemeClr>
                </a:solidFill>
                <a:latin typeface="OPPOSans-S M" panose="00020600040101010101" charset="-122"/>
                <a:ea typeface="OPPOSans-S M" panose="00020600040101010101" charset="-122"/>
              </a:rPr>
              <a:t>耳机</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Headphone</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5" name="文本框 4"/>
          <p:cNvSpPr txBox="1"/>
          <p:nvPr/>
        </p:nvSpPr>
        <p:spPr>
          <a:xfrm>
            <a:off x="15451774" y="5329555"/>
            <a:ext cx="1429385" cy="848360"/>
          </a:xfrm>
          <a:prstGeom prst="rect">
            <a:avLst/>
          </a:prstGeom>
          <a:noFill/>
        </p:spPr>
        <p:txBody>
          <a:bodyPr wrap="none" rtlCol="0">
            <a:spAutoFit/>
          </a:bodyPr>
          <a:p>
            <a:pPr algn="ctr"/>
            <a:r>
              <a:rPr lang="zh-CN" altLang="en-US" sz="2400" b="0">
                <a:solidFill>
                  <a:schemeClr val="tx1">
                    <a:lumMod val="75000"/>
                    <a:lumOff val="25000"/>
                  </a:schemeClr>
                </a:solidFill>
                <a:latin typeface="OPPOSans-S M" panose="00020600040101010101" charset="-122"/>
                <a:ea typeface="OPPOSans-S M" panose="00020600040101010101" charset="-122"/>
              </a:rPr>
              <a:t>适配器</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Adapter</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6" name="文本框 5"/>
          <p:cNvSpPr txBox="1"/>
          <p:nvPr/>
        </p:nvSpPr>
        <p:spPr>
          <a:xfrm>
            <a:off x="19490691" y="5494655"/>
            <a:ext cx="1736090" cy="848360"/>
          </a:xfrm>
          <a:prstGeom prst="rect">
            <a:avLst/>
          </a:prstGeom>
          <a:noFill/>
        </p:spPr>
        <p:txBody>
          <a:bodyPr wrap="none" rtlCol="0">
            <a:spAutoFit/>
          </a:bodyPr>
          <a:p>
            <a:pPr algn="ctr"/>
            <a:r>
              <a:rPr lang="en-US" altLang="zh-CN" sz="2400" b="0">
                <a:solidFill>
                  <a:schemeClr val="tx1">
                    <a:lumMod val="75000"/>
                    <a:lumOff val="25000"/>
                  </a:schemeClr>
                </a:solidFill>
                <a:latin typeface="OPPOSans-S M" panose="00020600040101010101" charset="-122"/>
                <a:ea typeface="OPPOSans-S M" panose="00020600040101010101" charset="-122"/>
              </a:rPr>
              <a:t>USB</a:t>
            </a:r>
            <a:r>
              <a:rPr lang="zh-CN" altLang="en-US" sz="2400" b="0">
                <a:solidFill>
                  <a:schemeClr val="tx1">
                    <a:lumMod val="75000"/>
                    <a:lumOff val="25000"/>
                  </a:schemeClr>
                </a:solidFill>
                <a:latin typeface="OPPOSans-S M" panose="00020600040101010101" charset="-122"/>
                <a:ea typeface="OPPOSans-S M" panose="00020600040101010101" charset="-122"/>
              </a:rPr>
              <a:t>线</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ct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USB</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cable</a:t>
            </a:r>
            <a:endPar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9" name="下箭头 8"/>
          <p:cNvSpPr/>
          <p:nvPr/>
        </p:nvSpPr>
        <p:spPr>
          <a:xfrm>
            <a:off x="5876290" y="6281420"/>
            <a:ext cx="15509875" cy="3319145"/>
          </a:xfrm>
          <a:prstGeom prst="downArrow">
            <a:avLst/>
          </a:prstGeom>
          <a:noFill/>
          <a:ln w="12700" cap="flat" cmpd="sng" algn="ctr">
            <a:solidFill>
              <a:srgbClr val="046A38"/>
            </a:solidFill>
            <a:prstDash val="solid"/>
            <a:miter lim="800000"/>
          </a:ln>
          <a:effectLst/>
          <a:extLst>
            <a:ext uri="{909E8E84-426E-40DD-AFC4-6F175D3DCCD1}">
              <a14:hiddenFill xmlns:a14="http://schemas.microsoft.com/office/drawing/2010/main">
                <a:solidFill>
                  <a:srgbClr val="00925F"/>
                </a:solidFill>
              </a14:hiddenFill>
            </a:ext>
          </a:ex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10" name="右箭头 9"/>
          <p:cNvSpPr/>
          <p:nvPr/>
        </p:nvSpPr>
        <p:spPr>
          <a:xfrm>
            <a:off x="8204835" y="1109027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11" name="右箭头 10"/>
          <p:cNvSpPr/>
          <p:nvPr/>
        </p:nvSpPr>
        <p:spPr>
          <a:xfrm>
            <a:off x="13082905" y="1109027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12" name="右箭头 11"/>
          <p:cNvSpPr/>
          <p:nvPr/>
        </p:nvSpPr>
        <p:spPr>
          <a:xfrm>
            <a:off x="17743170" y="11090275"/>
            <a:ext cx="1545590" cy="491490"/>
          </a:xfrm>
          <a:prstGeom prst="rightArrow">
            <a:avLst/>
          </a:prstGeom>
          <a:solidFill>
            <a:srgbClr val="046A38"/>
          </a:solidFill>
          <a:ln w="12700" cap="flat" cmpd="sng" algn="ctr">
            <a:no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pic>
        <p:nvPicPr>
          <p:cNvPr id="14" name="图片 13"/>
          <p:cNvPicPr>
            <a:picLocks noChangeAspect="1"/>
          </p:cNvPicPr>
          <p:nvPr/>
        </p:nvPicPr>
        <p:blipFill>
          <a:blip r:embed="rId1"/>
          <a:stretch>
            <a:fillRect/>
          </a:stretch>
        </p:blipFill>
        <p:spPr>
          <a:xfrm>
            <a:off x="5536565" y="2990215"/>
            <a:ext cx="3689985" cy="1767840"/>
          </a:xfrm>
          <a:prstGeom prst="rect">
            <a:avLst/>
          </a:prstGeom>
        </p:spPr>
      </p:pic>
      <p:pic>
        <p:nvPicPr>
          <p:cNvPr id="15" name="图片 14"/>
          <p:cNvPicPr>
            <a:picLocks noChangeAspect="1"/>
          </p:cNvPicPr>
          <p:nvPr/>
        </p:nvPicPr>
        <p:blipFill>
          <a:blip r:embed="rId2"/>
          <a:stretch>
            <a:fillRect/>
          </a:stretch>
        </p:blipFill>
        <p:spPr>
          <a:xfrm>
            <a:off x="10408285" y="2605405"/>
            <a:ext cx="2179320" cy="2536825"/>
          </a:xfrm>
          <a:prstGeom prst="rect">
            <a:avLst/>
          </a:prstGeom>
        </p:spPr>
      </p:pic>
      <p:pic>
        <p:nvPicPr>
          <p:cNvPr id="16" name="图片 15"/>
          <p:cNvPicPr>
            <a:picLocks noChangeAspect="1"/>
          </p:cNvPicPr>
          <p:nvPr/>
        </p:nvPicPr>
        <p:blipFill>
          <a:blip r:embed="rId3"/>
          <a:stretch>
            <a:fillRect/>
          </a:stretch>
        </p:blipFill>
        <p:spPr>
          <a:xfrm>
            <a:off x="15095855" y="2552065"/>
            <a:ext cx="2141220" cy="2618740"/>
          </a:xfrm>
          <a:prstGeom prst="rect">
            <a:avLst/>
          </a:prstGeom>
        </p:spPr>
      </p:pic>
      <p:pic>
        <p:nvPicPr>
          <p:cNvPr id="34" name="图片 33"/>
          <p:cNvPicPr>
            <a:picLocks noChangeAspect="1"/>
          </p:cNvPicPr>
          <p:nvPr/>
        </p:nvPicPr>
        <p:blipFill>
          <a:blip r:embed="rId4"/>
          <a:stretch>
            <a:fillRect/>
          </a:stretch>
        </p:blipFill>
        <p:spPr>
          <a:xfrm>
            <a:off x="19091910" y="2552700"/>
            <a:ext cx="2534285" cy="2618740"/>
          </a:xfrm>
          <a:prstGeom prst="rect">
            <a:avLst/>
          </a:prstGeom>
        </p:spPr>
      </p:pic>
      <p:pic>
        <p:nvPicPr>
          <p:cNvPr id="17" name="图片 16"/>
          <p:cNvPicPr>
            <a:picLocks noChangeAspect="1"/>
          </p:cNvPicPr>
          <p:nvPr/>
        </p:nvPicPr>
        <p:blipFill>
          <a:blip r:embed="rId5"/>
          <a:stretch>
            <a:fillRect/>
          </a:stretch>
        </p:blipFill>
        <p:spPr>
          <a:xfrm>
            <a:off x="9989820" y="9807575"/>
            <a:ext cx="2872740" cy="2756535"/>
          </a:xfrm>
          <a:prstGeom prst="rect">
            <a:avLst/>
          </a:prstGeom>
        </p:spPr>
      </p:pic>
      <p:pic>
        <p:nvPicPr>
          <p:cNvPr id="18" name="图片 17"/>
          <p:cNvPicPr>
            <a:picLocks noChangeAspect="1"/>
          </p:cNvPicPr>
          <p:nvPr/>
        </p:nvPicPr>
        <p:blipFill>
          <a:blip r:embed="rId6"/>
          <a:stretch>
            <a:fillRect/>
          </a:stretch>
        </p:blipFill>
        <p:spPr>
          <a:xfrm>
            <a:off x="14787245" y="9807575"/>
            <a:ext cx="2758440" cy="2754630"/>
          </a:xfrm>
          <a:prstGeom prst="rect">
            <a:avLst/>
          </a:prstGeom>
        </p:spPr>
      </p:pic>
      <p:pic>
        <p:nvPicPr>
          <p:cNvPr id="19" name="图片 18"/>
          <p:cNvPicPr>
            <a:picLocks noChangeAspect="1"/>
          </p:cNvPicPr>
          <p:nvPr/>
        </p:nvPicPr>
        <p:blipFill>
          <a:blip r:embed="rId7"/>
          <a:stretch>
            <a:fillRect/>
          </a:stretch>
        </p:blipFill>
        <p:spPr>
          <a:xfrm>
            <a:off x="19486880" y="9807575"/>
            <a:ext cx="2811780" cy="2754630"/>
          </a:xfrm>
          <a:prstGeom prst="rect">
            <a:avLst/>
          </a:prstGeom>
        </p:spPr>
      </p:pic>
      <p:pic>
        <p:nvPicPr>
          <p:cNvPr id="20" name="图片 19"/>
          <p:cNvPicPr>
            <a:picLocks noChangeAspect="1"/>
          </p:cNvPicPr>
          <p:nvPr/>
        </p:nvPicPr>
        <p:blipFill>
          <a:blip r:embed="rId8"/>
          <a:stretch>
            <a:fillRect/>
          </a:stretch>
        </p:blipFill>
        <p:spPr>
          <a:xfrm>
            <a:off x="4838065" y="9806940"/>
            <a:ext cx="3223260" cy="2755265"/>
          </a:xfrm>
          <a:prstGeom prst="rect">
            <a:avLst/>
          </a:prstGeom>
        </p:spPr>
      </p:pic>
      <p:sp>
        <p:nvSpPr>
          <p:cNvPr id="2" name="文本框 1"/>
          <p:cNvSpPr txBox="1"/>
          <p:nvPr/>
        </p:nvSpPr>
        <p:spPr>
          <a:xfrm>
            <a:off x="12472353" y="7083108"/>
            <a:ext cx="1904365" cy="123761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none" lIns="50800" tIns="50800" rIns="50800" bIns="50800" numCol="1" spcCol="38100" rtlCol="0" anchor="ctr" forceAA="0">
            <a:spAutoFit/>
          </a:bodyPr>
          <a:p>
            <a:pPr marL="0" marR="0" indent="0" algn="ctr"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打包</a:t>
            </a:r>
            <a:endParaRPr kumimoji="0" lang="zh-CN" altLang="en-US"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ctr" defTabSz="825500" rtl="0" fontAlgn="auto" latinLnBrk="0" hangingPunct="0">
              <a:lnSpc>
                <a:spcPct val="100000"/>
              </a:lnSpc>
              <a:spcBef>
                <a:spcPts val="0"/>
              </a:spcBef>
              <a:spcAft>
                <a:spcPts val="0"/>
              </a:spcAft>
              <a:buClrTx/>
              <a:buSzTx/>
              <a:buFontTx/>
              <a:buNone/>
            </a:pPr>
            <a:r>
              <a:rPr kumimoji="0" lang="en-US" altLang="zh-CN"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Packing</a:t>
            </a:r>
            <a:endParaRPr kumimoji="0" lang="en-US" altLang="zh-CN" sz="36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13"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22"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9"/>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9"/>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9"/>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9"/>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9"/>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25"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26"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9"/>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9"/>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9"/>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9"/>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9"/>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保内保外包装 </a:t>
            </a:r>
            <a:r>
              <a:rPr kumimoji="1" lang="en-US" altLang="zh-CN" dirty="0">
                <a:sym typeface="+mn-ea"/>
              </a:rPr>
              <a:t>IW/OOW Defective Material Packing</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4378960" y="3343910"/>
            <a:ext cx="6260465" cy="5585460"/>
          </a:xfrm>
          <a:prstGeom prst="rect">
            <a:avLst/>
          </a:prstGeom>
        </p:spPr>
      </p:pic>
      <p:sp>
        <p:nvSpPr>
          <p:cNvPr id="11" name="右箭头 10"/>
          <p:cNvSpPr/>
          <p:nvPr/>
        </p:nvSpPr>
        <p:spPr>
          <a:xfrm>
            <a:off x="11631295" y="5278120"/>
            <a:ext cx="2511425" cy="1231265"/>
          </a:xfrm>
          <a:prstGeom prst="rightArrow">
            <a:avLst/>
          </a:prstGeom>
          <a:solidFill>
            <a:srgbClr val="046A38"/>
          </a:solidFill>
          <a:ln w="12700" cap="flat" cmpd="sng" algn="ctr">
            <a:solidFill>
              <a:srgbClr val="00925F"/>
            </a:solid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pic>
        <p:nvPicPr>
          <p:cNvPr id="9" name="图片 8"/>
          <p:cNvPicPr>
            <a:picLocks noChangeAspect="1"/>
          </p:cNvPicPr>
          <p:nvPr/>
        </p:nvPicPr>
        <p:blipFill>
          <a:blip r:embed="rId2"/>
          <a:stretch>
            <a:fillRect/>
          </a:stretch>
        </p:blipFill>
        <p:spPr>
          <a:xfrm>
            <a:off x="14458950" y="3343910"/>
            <a:ext cx="6290945" cy="5584825"/>
          </a:xfrm>
          <a:prstGeom prst="rect">
            <a:avLst/>
          </a:prstGeom>
        </p:spPr>
      </p:pic>
      <p:sp>
        <p:nvSpPr>
          <p:cNvPr id="10" name="文本框 9"/>
          <p:cNvSpPr txBox="1"/>
          <p:nvPr/>
        </p:nvSpPr>
        <p:spPr>
          <a:xfrm>
            <a:off x="4378960" y="10124440"/>
            <a:ext cx="18787110" cy="2311400"/>
          </a:xfrm>
          <a:prstGeom prst="rect">
            <a:avLst/>
          </a:prstGeom>
          <a:noFill/>
        </p:spPr>
        <p:txBody>
          <a:bodyPr wrap="square" rtlCol="0">
            <a:spAutoFit/>
          </a:bodyPr>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，保内保外坏料分开装箱。</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Separate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IW&amp;OOW Materials into different cartons.</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，坏料清单与维修工单单据放入箱内。</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IW&amp;OOW defective materials</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l</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ist and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repair order</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d</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ocuments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are p</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ut into the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cartons.</a:t>
            </a:r>
            <a:endPar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3</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，封箱，寄送，通知总代。</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Seal,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end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and n</a:t>
            </a:r>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otify the </a:t>
            </a:r>
            <a:r>
              <a:rPr lang="en-US" altLang="zh-CN" sz="2400" b="0" dirty="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Agent</a:t>
            </a:r>
            <a:r>
              <a:rPr lang="zh-CN" altLang="en-US" sz="2400" b="0" dirty="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Warehouse Administrator</a:t>
            </a:r>
            <a:r>
              <a:rPr lang="en-US" altLang="zh-CN" sz="2400" b="0" dirty="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3"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4"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5" name="Rectangle 5"/>
          <p:cNvSpPr/>
          <p:nvPr/>
        </p:nvSpPr>
        <p:spPr bwMode="auto">
          <a:xfrm>
            <a:off x="680085" y="8333105"/>
            <a:ext cx="2794635" cy="211328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t>网点备件退回系统操作 </a:t>
            </a:r>
            <a:r>
              <a:rPr kumimoji="1" lang="en-US" altLang="zh-CN" dirty="0"/>
              <a:t>The S</a:t>
            </a:r>
            <a:r>
              <a:rPr kumimoji="1" lang="zh-CN" dirty="0"/>
              <a:t>ystem </a:t>
            </a:r>
            <a:r>
              <a:rPr kumimoji="1" lang="en-US" altLang="zh-CN" dirty="0"/>
              <a:t>O</a:t>
            </a:r>
            <a:r>
              <a:rPr kumimoji="1" lang="zh-CN" dirty="0"/>
              <a:t>peration </a:t>
            </a:r>
            <a:r>
              <a:rPr kumimoji="1" lang="en-US" altLang="zh-CN" dirty="0"/>
              <a:t>of SC Pare Parts Returned</a:t>
            </a:r>
            <a:endParaRPr kumimoji="1" lang="en-US" alt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5" name="图片 4"/>
          <p:cNvPicPr>
            <a:picLocks noChangeAspect="1"/>
          </p:cNvPicPr>
          <p:nvPr/>
        </p:nvPicPr>
        <p:blipFill>
          <a:blip r:embed="rId1"/>
          <a:stretch>
            <a:fillRect/>
          </a:stretch>
        </p:blipFill>
        <p:spPr>
          <a:xfrm>
            <a:off x="4319270" y="2564130"/>
            <a:ext cx="19299555" cy="3533140"/>
          </a:xfrm>
          <a:prstGeom prst="rect">
            <a:avLst/>
          </a:prstGeom>
        </p:spPr>
      </p:pic>
      <p:pic>
        <p:nvPicPr>
          <p:cNvPr id="6" name="图片 5"/>
          <p:cNvPicPr>
            <a:picLocks noChangeAspect="1"/>
          </p:cNvPicPr>
          <p:nvPr/>
        </p:nvPicPr>
        <p:blipFill>
          <a:blip r:embed="rId2"/>
          <a:stretch>
            <a:fillRect/>
          </a:stretch>
        </p:blipFill>
        <p:spPr>
          <a:xfrm>
            <a:off x="4318635" y="6247130"/>
            <a:ext cx="19300190" cy="3115945"/>
          </a:xfrm>
          <a:prstGeom prst="rect">
            <a:avLst/>
          </a:prstGeom>
        </p:spPr>
      </p:pic>
      <p:sp>
        <p:nvSpPr>
          <p:cNvPr id="2" name="文本框 1"/>
          <p:cNvSpPr txBox="1"/>
          <p:nvPr/>
        </p:nvSpPr>
        <p:spPr>
          <a:xfrm>
            <a:off x="4319270" y="9678035"/>
            <a:ext cx="19300190" cy="30530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网点备件管理员账号 </a:t>
            </a:r>
            <a:r>
              <a:rPr lang="en-US" altLang="zh-CN" sz="2400" dirty="0" smtClean="0">
                <a:solidFill>
                  <a:schemeClr val="tx1">
                    <a:lumMod val="75000"/>
                    <a:lumOff val="25000"/>
                  </a:schemeClr>
                </a:solidFill>
                <a:latin typeface="OPPOSans-S M" panose="00020600040101010101" charset="-122"/>
                <a:ea typeface="OPPOSans-S M" panose="00020600040101010101" charset="-122"/>
                <a:sym typeface="+mn-ea"/>
              </a:rPr>
              <a:t>SC</a:t>
            </a:r>
            <a:r>
              <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rPr>
              <a:t> </a:t>
            </a:r>
            <a:r>
              <a:rPr lang="en-US" altLang="zh-CN" sz="2400" dirty="0" smtClean="0">
                <a:solidFill>
                  <a:schemeClr val="tx1">
                    <a:lumMod val="75000"/>
                    <a:lumOff val="25000"/>
                  </a:schemeClr>
                </a:solidFill>
                <a:latin typeface="OPPOSans-S M" panose="00020600040101010101" charset="-122"/>
                <a:ea typeface="OPPOSans-S M" panose="00020600040101010101" charset="-122"/>
                <a:sym typeface="+mn-ea"/>
              </a:rPr>
              <a:t>Warehouse</a:t>
            </a:r>
            <a:r>
              <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rPr>
              <a:t> </a:t>
            </a:r>
            <a:r>
              <a:rPr lang="en-US" altLang="zh-CN" sz="2400" dirty="0" smtClean="0">
                <a:solidFill>
                  <a:schemeClr val="tx1">
                    <a:lumMod val="75000"/>
                    <a:lumOff val="25000"/>
                  </a:schemeClr>
                </a:solidFill>
                <a:latin typeface="OPPOSans-S M" panose="00020600040101010101" charset="-122"/>
                <a:ea typeface="OPPOSans-S M" panose="00020600040101010101" charset="-122"/>
                <a:sym typeface="+mn-ea"/>
              </a:rPr>
              <a:t>A</a:t>
            </a:r>
            <a:r>
              <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rPr>
              <a:t>dministrator Account</a:t>
            </a:r>
            <a:endParaRPr kumimoji="0" lang="zh-CN" altLang="en-US" sz="240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mn-ea"/>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，菜单栏：备件管理</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备件退回</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网点备件退回。</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     Menu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B</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ar: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S</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pare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P</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arts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M</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anagement -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S</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pare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P</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arts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R</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eturn -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A</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gent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S</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pare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P</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arts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R</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eturn</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ed</a:t>
            </a:r>
            <a:r>
              <a:rPr lang="zh-CN" altLang="en-US" sz="2400" b="0">
                <a:solidFill>
                  <a:schemeClr val="tx1">
                    <a:lumMod val="75000"/>
                    <a:lumOff val="25000"/>
                  </a:schemeClr>
                </a:solidFill>
                <a:latin typeface="OPPOSans-S M" panose="00020600040101010101" charset="-122"/>
                <a:ea typeface="OPPOSans-S M" panose="00020600040101010101" charset="-122"/>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，点击新建。</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Click Create.</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其他具体操作参考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WCSM</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系统操作指导</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mn-ea"/>
              </a:rPr>
              <a:t>备件退回。</a:t>
            </a:r>
            <a:endParaRPr lang="en-US" altLang="zh-CN" sz="2400" b="0" dirty="0" smtClean="0">
              <a:solidFill>
                <a:schemeClr val="tx1">
                  <a:lumMod val="75000"/>
                  <a:lumOff val="25000"/>
                </a:schemeClr>
              </a:solidFill>
              <a:latin typeface="OPPOSans-S M" panose="00020600040101010101" charset="-122"/>
              <a:ea typeface="OPPOSans-S M" panose="00020600040101010101" charset="-122"/>
              <a:sym typeface="+mn-ea"/>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For other specific operations, refer to WCSM system operation instruction - </a:t>
            </a:r>
            <a:r>
              <a:rPr lang="en-US" altLang="zh-CN" sz="2400" b="0" dirty="0">
                <a:solidFill>
                  <a:schemeClr val="tx1">
                    <a:lumMod val="75000"/>
                    <a:lumOff val="25000"/>
                  </a:schemeClr>
                </a:solidFill>
                <a:latin typeface="OPPOSans-S M" panose="00020600040101010101" charset="-122"/>
                <a:ea typeface="OPPOSans-S M" panose="00020600040101010101" charset="-122"/>
                <a:sym typeface="+mn-ea"/>
              </a:rPr>
              <a:t>Spare Parts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mn-ea"/>
              </a:rPr>
              <a:t>Returned.</a:t>
            </a:r>
            <a:endParaRPr kumimoji="0" lang="zh-CN" altLang="en-US" sz="2400" b="0" i="0" u="none" strike="noStrike" cap="none" spc="0" normalizeH="0" baseline="0" dirty="0" smtClean="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mn-ea"/>
            </a:endParaRPr>
          </a:p>
        </p:txBody>
      </p:sp>
      <p:sp>
        <p:nvSpPr>
          <p:cNvPr id="3"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4"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normAutofit/>
          </a:bodyPr>
          <a:lstStyle/>
          <a:p>
            <a:r>
              <a:rPr kumimoji="1" lang="zh-CN" altLang="en-US" dirty="0"/>
              <a:t>总代库管接收坏料 </a:t>
            </a:r>
            <a:r>
              <a:rPr kumimoji="1" lang="en-US" altLang="zh-CN" dirty="0"/>
              <a:t>The Agent</a:t>
            </a:r>
            <a:r>
              <a:rPr kumimoji="1" lang="zh-CN" altLang="en-US" dirty="0">
                <a:sym typeface="+mn-ea"/>
              </a:rPr>
              <a:t> </a:t>
            </a:r>
            <a:r>
              <a:rPr kumimoji="1" lang="en-US" altLang="zh-CN" dirty="0">
                <a:sym typeface="+mn-ea"/>
              </a:rPr>
              <a:t>W</a:t>
            </a:r>
            <a:r>
              <a:rPr kumimoji="1" lang="zh-CN" altLang="en-US" dirty="0">
                <a:sym typeface="+mn-ea"/>
              </a:rPr>
              <a:t>arehouse </a:t>
            </a:r>
            <a:r>
              <a:rPr kumimoji="1" lang="zh-CN" altLang="en-US" dirty="0"/>
              <a:t>Receiv</a:t>
            </a:r>
            <a:r>
              <a:rPr kumimoji="1" lang="en-US" altLang="zh-CN" dirty="0"/>
              <a:t>ed</a:t>
            </a:r>
            <a:r>
              <a:rPr kumimoji="1" lang="zh-CN" altLang="en-US" dirty="0"/>
              <a:t> </a:t>
            </a:r>
            <a:r>
              <a:rPr kumimoji="1" lang="en-US" altLang="zh-CN" dirty="0"/>
              <a:t>the Defective M</a:t>
            </a:r>
            <a:r>
              <a:rPr kumimoji="1" lang="zh-CN" altLang="en-US" dirty="0"/>
              <a:t>aterials </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5111750" y="2586990"/>
            <a:ext cx="6294755" cy="5586095"/>
          </a:xfrm>
          <a:prstGeom prst="rect">
            <a:avLst/>
          </a:prstGeom>
        </p:spPr>
      </p:pic>
      <p:pic>
        <p:nvPicPr>
          <p:cNvPr id="3" name="图片 2"/>
          <p:cNvPicPr>
            <a:picLocks noChangeAspect="1"/>
          </p:cNvPicPr>
          <p:nvPr/>
        </p:nvPicPr>
        <p:blipFill>
          <a:blip r:embed="rId2"/>
          <a:stretch>
            <a:fillRect/>
          </a:stretch>
        </p:blipFill>
        <p:spPr>
          <a:xfrm>
            <a:off x="15568930" y="2586990"/>
            <a:ext cx="5992495" cy="5586095"/>
          </a:xfrm>
          <a:prstGeom prst="rect">
            <a:avLst/>
          </a:prstGeom>
        </p:spPr>
      </p:pic>
      <p:sp>
        <p:nvSpPr>
          <p:cNvPr id="11" name="右箭头 10"/>
          <p:cNvSpPr/>
          <p:nvPr/>
        </p:nvSpPr>
        <p:spPr>
          <a:xfrm>
            <a:off x="12464415" y="4645660"/>
            <a:ext cx="2511425" cy="1231265"/>
          </a:xfrm>
          <a:prstGeom prst="rightArrow">
            <a:avLst/>
          </a:prstGeom>
          <a:solidFill>
            <a:srgbClr val="00925F"/>
          </a:solidFill>
          <a:ln w="12700" cap="flat" cmpd="sng" algn="ctr">
            <a:solidFill>
              <a:srgbClr val="00925F"/>
            </a:solidFill>
            <a:prstDash val="solid"/>
            <a:miter lim="800000"/>
          </a:ln>
          <a:effectLst/>
        </p:spPr>
        <p:txBody>
          <a:bodyPr rtlCol="0" anchor="ctr"/>
          <a:p>
            <a:pPr algn="ctr"/>
            <a:endParaRPr lang="zh-CN" altLang="en-US" dirty="0">
              <a:solidFill>
                <a:srgbClr val="00B0F0"/>
              </a:solidFill>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5111750" y="10111740"/>
            <a:ext cx="18507075" cy="1828165"/>
          </a:xfrm>
          <a:prstGeom prst="rect">
            <a:avLst/>
          </a:prstGeom>
          <a:noFill/>
        </p:spPr>
        <p:txBody>
          <a:bodyPr wrap="square" rtlCol="0">
            <a:spAutoFit/>
          </a:bodyPr>
          <a:p>
            <a:pPr algn="l"/>
            <a:r>
              <a:rPr lang="en-US" altLang="zh-CN"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a:t>
            </a:r>
            <a:r>
              <a:rPr lang="zh-CN" altLang="en-US"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，检查外箱是否破损。</a:t>
            </a:r>
            <a:endParaRPr lang="zh-CN" altLang="en-US"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Check whether the outer </a:t>
            </a:r>
            <a:r>
              <a:rPr lang="en-US" altLang="zh-CN"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box</a:t>
            </a:r>
            <a:r>
              <a:rPr lang="zh-CN" altLang="en-US"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is damaged or not</a:t>
            </a:r>
            <a:r>
              <a:rPr lang="en-US" altLang="zh-CN"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en-US" altLang="zh-CN"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a:t>
            </a:r>
            <a:r>
              <a:rPr lang="zh-CN" altLang="en-US"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，核对实物。</a:t>
            </a:r>
            <a:endParaRPr lang="zh-CN" altLang="en-US" sz="28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Check the material</a:t>
            </a:r>
            <a:r>
              <a:rPr lang="en-US" altLang="zh-CN"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en-US" altLang="zh-CN"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19" name="Content Placeholder 4"/>
          <p:cNvSpPr txBox="1"/>
          <p:nvPr/>
        </p:nvSpPr>
        <p:spPr>
          <a:xfrm>
            <a:off x="683260" y="4502150"/>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4"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6"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总代库管接收坏料 </a:t>
            </a:r>
            <a:r>
              <a:rPr kumimoji="1" lang="en-US" altLang="zh-CN" dirty="0">
                <a:sym typeface="+mn-ea"/>
              </a:rPr>
              <a:t>The Agent</a:t>
            </a:r>
            <a:r>
              <a:rPr kumimoji="1" lang="zh-CN" altLang="en-US" dirty="0">
                <a:sym typeface="+mn-ea"/>
              </a:rPr>
              <a:t> </a:t>
            </a:r>
            <a:r>
              <a:rPr kumimoji="1" lang="en-US" altLang="zh-CN" dirty="0">
                <a:sym typeface="+mn-ea"/>
              </a:rPr>
              <a:t>W</a:t>
            </a:r>
            <a:r>
              <a:rPr kumimoji="1" lang="zh-CN" altLang="en-US" dirty="0">
                <a:sym typeface="+mn-ea"/>
              </a:rPr>
              <a:t>arehouse Receiv</a:t>
            </a:r>
            <a:r>
              <a:rPr kumimoji="1" lang="en-US" altLang="zh-CN" dirty="0">
                <a:sym typeface="+mn-ea"/>
              </a:rPr>
              <a:t>ed</a:t>
            </a:r>
            <a:r>
              <a:rPr kumimoji="1" lang="zh-CN" altLang="en-US" dirty="0">
                <a:sym typeface="+mn-ea"/>
              </a:rPr>
              <a:t> </a:t>
            </a:r>
            <a:r>
              <a:rPr kumimoji="1" lang="en-US" altLang="zh-CN" dirty="0">
                <a:sym typeface="+mn-ea"/>
              </a:rPr>
              <a:t>the Defective M</a:t>
            </a:r>
            <a:r>
              <a:rPr kumimoji="1" lang="zh-CN" altLang="en-US" dirty="0">
                <a:sym typeface="+mn-ea"/>
              </a:rPr>
              <a:t>aterials</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sp>
        <p:nvSpPr>
          <p:cNvPr id="20" name="文本框 19"/>
          <p:cNvSpPr txBox="1"/>
          <p:nvPr/>
        </p:nvSpPr>
        <p:spPr>
          <a:xfrm>
            <a:off x="4319905" y="10347960"/>
            <a:ext cx="18604230" cy="1945640"/>
          </a:xfrm>
          <a:prstGeom prst="rect">
            <a:avLst/>
          </a:prstGeom>
          <a:noFill/>
        </p:spPr>
        <p:txBody>
          <a:bodyPr wrap="square" rtlCol="0">
            <a:spAutoFit/>
          </a:bodyPr>
          <a:p>
            <a:pPr algn="l"/>
            <a:r>
              <a:rPr lang="zh-CN" altLang="en-US" sz="2400" dirty="0" smtClean="0">
                <a:solidFill>
                  <a:schemeClr val="tx1">
                    <a:lumMod val="75000"/>
                    <a:lumOff val="25000"/>
                  </a:schemeClr>
                </a:solidFill>
                <a:latin typeface="OPPOSans-S M" panose="00020600040101010101" charset="-122"/>
                <a:ea typeface="OPPOSans-S M" panose="00020600040101010101" charset="-122"/>
              </a:rPr>
              <a:t>总代备件管理员账号</a:t>
            </a:r>
            <a:endParaRPr lang="zh-CN" altLang="en-US" sz="2400" dirty="0" smtClean="0">
              <a:solidFill>
                <a:schemeClr val="tx1">
                  <a:lumMod val="75000"/>
                  <a:lumOff val="25000"/>
                </a:schemeClr>
              </a:solidFill>
              <a:latin typeface="OPPOSans-S M" panose="00020600040101010101" charset="-122"/>
              <a:ea typeface="OPPOSans-S M" panose="00020600040101010101" charset="-122"/>
            </a:endParaRPr>
          </a:p>
          <a:p>
            <a:pPr algn="l"/>
            <a:endParaRPr lang="zh-CN" altLang="en-US" sz="2400" b="0" dirty="0" smtClean="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1</a:t>
            </a:r>
            <a:r>
              <a:rPr lang="zh-CN" altLang="en-US" sz="2400" b="0" dirty="0" smtClean="0">
                <a:solidFill>
                  <a:schemeClr val="tx1">
                    <a:lumMod val="75000"/>
                    <a:lumOff val="25000"/>
                  </a:schemeClr>
                </a:solidFill>
                <a:latin typeface="OPPOSans-S M" panose="00020600040101010101" charset="-122"/>
                <a:ea typeface="OPPOSans-S M" panose="00020600040101010101" charset="-122"/>
              </a:rPr>
              <a:t>，根据实际收货量更新收货数据。</a:t>
            </a:r>
            <a:endParaRPr lang="zh-CN" altLang="en-US" sz="2400" b="0" dirty="0" smtClean="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rPr>
              <a:t>，点击收货。</a:t>
            </a:r>
            <a:endParaRPr lang="zh-CN" altLang="en-US" sz="2400" b="0" dirty="0" smtClean="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3</a:t>
            </a:r>
            <a:r>
              <a:rPr lang="zh-CN" altLang="en-US" sz="2400" b="0" dirty="0" smtClean="0">
                <a:solidFill>
                  <a:schemeClr val="tx1">
                    <a:lumMod val="75000"/>
                    <a:lumOff val="25000"/>
                  </a:schemeClr>
                </a:solidFill>
                <a:latin typeface="OPPOSans-S M" panose="00020600040101010101" charset="-122"/>
                <a:ea typeface="OPPOSans-S M" panose="00020600040101010101" charset="-122"/>
              </a:rPr>
              <a:t>，点击确定，流程结束（系统会根据收货量，更新双方的系统库存数据）。</a:t>
            </a:r>
            <a:endParaRPr lang="zh-CN" altLang="en-US" sz="2400" b="0" dirty="0" smtClean="0">
              <a:solidFill>
                <a:schemeClr val="tx1">
                  <a:lumMod val="75000"/>
                  <a:lumOff val="25000"/>
                </a:schemeClr>
              </a:solidFill>
              <a:latin typeface="OPPOSans-S M" panose="00020600040101010101" charset="-122"/>
              <a:ea typeface="OPPOSans-S M" panose="00020600040101010101" charset="-122"/>
            </a:endParaRPr>
          </a:p>
        </p:txBody>
      </p:sp>
      <p:pic>
        <p:nvPicPr>
          <p:cNvPr id="5" name="图片 4"/>
          <p:cNvPicPr>
            <a:picLocks noChangeAspect="1"/>
          </p:cNvPicPr>
          <p:nvPr/>
        </p:nvPicPr>
        <p:blipFill>
          <a:blip r:embed="rId1"/>
          <a:stretch>
            <a:fillRect/>
          </a:stretch>
        </p:blipFill>
        <p:spPr>
          <a:xfrm>
            <a:off x="4319905" y="2548255"/>
            <a:ext cx="19297650" cy="7237730"/>
          </a:xfrm>
          <a:prstGeom prst="rect">
            <a:avLst/>
          </a:prstGeom>
        </p:spPr>
      </p:pic>
      <p:pic>
        <p:nvPicPr>
          <p:cNvPr id="6" name="图片 5"/>
          <p:cNvPicPr>
            <a:picLocks noChangeAspect="1"/>
          </p:cNvPicPr>
          <p:nvPr/>
        </p:nvPicPr>
        <p:blipFill>
          <a:blip r:embed="rId2"/>
          <a:stretch>
            <a:fillRect/>
          </a:stretch>
        </p:blipFill>
        <p:spPr>
          <a:xfrm>
            <a:off x="11026775" y="3258820"/>
            <a:ext cx="7186295" cy="2211070"/>
          </a:xfrm>
          <a:prstGeom prst="rect">
            <a:avLst/>
          </a:prstGeom>
        </p:spPr>
      </p:pic>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3"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4"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776605" y="509270"/>
            <a:ext cx="22841585" cy="4262120"/>
          </a:xfrm>
        </p:spPr>
        <p:txBody>
          <a:bodyPr/>
          <a:lstStyle/>
          <a:p>
            <a:r>
              <a:rPr kumimoji="1" lang="zh-CN" altLang="en-US" sz="5400" dirty="0"/>
              <a:t>保内保外坏料及呆滞料管理</a:t>
            </a:r>
            <a:br>
              <a:rPr kumimoji="1" lang="zh-CN" altLang="en-US" sz="5400" dirty="0"/>
            </a:br>
            <a:r>
              <a:rPr kumimoji="1" lang="en-US" altLang="zh-CN" sz="5400" dirty="0">
                <a:sym typeface="+mn-ea"/>
              </a:rPr>
              <a:t>IW&amp;OOW Defective Materials and Sluggish Materials M</a:t>
            </a:r>
            <a:r>
              <a:rPr kumimoji="1" lang="zh-CN" altLang="en-US" sz="5400" dirty="0">
                <a:sym typeface="+mn-ea"/>
              </a:rPr>
              <a:t>anagement</a:t>
            </a:r>
            <a:endParaRPr kumimoji="1" lang="zh-CN" altLang="en-US" sz="5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总代库管接收坏料 </a:t>
            </a:r>
            <a:r>
              <a:rPr kumimoji="1" lang="en-US" altLang="zh-CN" dirty="0">
                <a:sym typeface="+mn-ea"/>
              </a:rPr>
              <a:t>The Agent</a:t>
            </a:r>
            <a:r>
              <a:rPr kumimoji="1" lang="zh-CN" altLang="en-US" dirty="0">
                <a:sym typeface="+mn-ea"/>
              </a:rPr>
              <a:t> </a:t>
            </a:r>
            <a:r>
              <a:rPr kumimoji="1" lang="en-US" altLang="zh-CN" dirty="0">
                <a:sym typeface="+mn-ea"/>
              </a:rPr>
              <a:t>W</a:t>
            </a:r>
            <a:r>
              <a:rPr kumimoji="1" lang="zh-CN" altLang="en-US" dirty="0">
                <a:sym typeface="+mn-ea"/>
              </a:rPr>
              <a:t>arehouse Receiv</a:t>
            </a:r>
            <a:r>
              <a:rPr kumimoji="1" lang="en-US" altLang="zh-CN" dirty="0">
                <a:sym typeface="+mn-ea"/>
              </a:rPr>
              <a:t>ed</a:t>
            </a:r>
            <a:r>
              <a:rPr kumimoji="1" lang="zh-CN" altLang="en-US" dirty="0">
                <a:sym typeface="+mn-ea"/>
              </a:rPr>
              <a:t> </a:t>
            </a:r>
            <a:r>
              <a:rPr kumimoji="1" lang="en-US" altLang="zh-CN" dirty="0">
                <a:sym typeface="+mn-ea"/>
              </a:rPr>
              <a:t>the Defective M</a:t>
            </a:r>
            <a:r>
              <a:rPr kumimoji="1" lang="zh-CN" altLang="en-US" dirty="0">
                <a:sym typeface="+mn-ea"/>
              </a:rPr>
              <a:t>aterials</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sp>
        <p:nvSpPr>
          <p:cNvPr id="20" name="文本框 19"/>
          <p:cNvSpPr txBox="1"/>
          <p:nvPr/>
        </p:nvSpPr>
        <p:spPr>
          <a:xfrm>
            <a:off x="4304665" y="10312400"/>
            <a:ext cx="19312890" cy="2311400"/>
          </a:xfrm>
          <a:prstGeom prst="rect">
            <a:avLst/>
          </a:prstGeom>
          <a:noFill/>
        </p:spPr>
        <p:txBody>
          <a:bodyPr wrap="square" rtlCol="0">
            <a:spAutoFit/>
          </a:bodyPr>
          <a:p>
            <a:pPr algn="l"/>
            <a:r>
              <a:rPr lang="zh-CN" altLang="en-US" sz="2400" b="0" dirty="0" smtClean="0">
                <a:latin typeface="OPPOSans-S M" panose="00020600040101010101" charset="-122"/>
                <a:ea typeface="OPPOSans-S M" panose="00020600040101010101" charset="-122"/>
                <a:sym typeface="+mn-ea"/>
              </a:rPr>
              <a:t> </a:t>
            </a:r>
            <a:r>
              <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rPr>
              <a:t>Agent </a:t>
            </a:r>
            <a:r>
              <a:rPr lang="en-US" altLang="zh-CN" sz="2400" dirty="0" smtClean="0">
                <a:solidFill>
                  <a:schemeClr val="tx1">
                    <a:lumMod val="75000"/>
                    <a:lumOff val="25000"/>
                  </a:schemeClr>
                </a:solidFill>
                <a:latin typeface="OPPOSans-S M" panose="00020600040101010101" charset="-122"/>
                <a:ea typeface="OPPOSans-S M" panose="00020600040101010101" charset="-122"/>
                <a:sym typeface="+mn-ea"/>
              </a:rPr>
              <a:t>Warehouse A</a:t>
            </a:r>
            <a:r>
              <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rPr>
              <a:t>dministrator Account</a:t>
            </a:r>
            <a:endParaRPr lang="zh-CN" altLang="en-US" sz="2400" dirty="0" smtClean="0">
              <a:solidFill>
                <a:schemeClr val="tx1">
                  <a:lumMod val="75000"/>
                  <a:lumOff val="25000"/>
                </a:schemeClr>
              </a:solidFill>
              <a:latin typeface="OPPOSans-S M" panose="00020600040101010101" charset="-122"/>
              <a:ea typeface="OPPOSans-S M" panose="00020600040101010101" charset="-122"/>
              <a:sym typeface="+mn-ea"/>
            </a:endParaRPr>
          </a:p>
          <a:p>
            <a:pPr algn="l"/>
            <a:endParaRPr lang="en-US" altLang="zh-CN" sz="2400" dirty="0" smtClean="0">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1. Update the receiving data according to the actual receiving quantity.</a:t>
            </a:r>
            <a:endParaRPr lang="en-US" altLang="zh-CN" sz="2400" b="0" dirty="0" smtClean="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2. Click receive.</a:t>
            </a:r>
            <a:endParaRPr lang="en-US" altLang="zh-CN" sz="2400" b="0" dirty="0" smtClean="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rPr>
              <a:t>3. Click confirm to finish the process (the system will update the system inventory data of both parties according to the received quantity).</a:t>
            </a:r>
            <a:endParaRPr lang="en-US" altLang="zh-CN" sz="2400" b="0" dirty="0" smtClean="0">
              <a:solidFill>
                <a:schemeClr val="tx1">
                  <a:lumMod val="75000"/>
                  <a:lumOff val="25000"/>
                </a:schemeClr>
              </a:solidFill>
              <a:latin typeface="OPPOSans-S M" panose="00020600040101010101" charset="-122"/>
              <a:ea typeface="OPPOSans-S M" panose="00020600040101010101" charset="-122"/>
            </a:endParaRPr>
          </a:p>
        </p:txBody>
      </p:sp>
      <p:pic>
        <p:nvPicPr>
          <p:cNvPr id="5" name="图片 4"/>
          <p:cNvPicPr>
            <a:picLocks noChangeAspect="1"/>
          </p:cNvPicPr>
          <p:nvPr/>
        </p:nvPicPr>
        <p:blipFill>
          <a:blip r:embed="rId1"/>
          <a:stretch>
            <a:fillRect/>
          </a:stretch>
        </p:blipFill>
        <p:spPr>
          <a:xfrm>
            <a:off x="4304665" y="2581275"/>
            <a:ext cx="19313525" cy="7363460"/>
          </a:xfrm>
          <a:prstGeom prst="rect">
            <a:avLst/>
          </a:prstGeom>
        </p:spPr>
      </p:pic>
      <p:pic>
        <p:nvPicPr>
          <p:cNvPr id="6" name="图片 5"/>
          <p:cNvPicPr>
            <a:picLocks noChangeAspect="1"/>
          </p:cNvPicPr>
          <p:nvPr/>
        </p:nvPicPr>
        <p:blipFill>
          <a:blip r:embed="rId2"/>
          <a:stretch>
            <a:fillRect/>
          </a:stretch>
        </p:blipFill>
        <p:spPr>
          <a:xfrm>
            <a:off x="10988675" y="3571875"/>
            <a:ext cx="6788150" cy="2219325"/>
          </a:xfrm>
          <a:prstGeom prst="rect">
            <a:avLst/>
          </a:prstGeom>
        </p:spPr>
      </p:pic>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3"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4"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t>保内保外坏料打包 </a:t>
            </a:r>
            <a:r>
              <a:rPr kumimoji="1" lang="en-US" altLang="zh-CN" dirty="0"/>
              <a:t>IW/OOW Defective M</a:t>
            </a:r>
            <a:r>
              <a:rPr kumimoji="1" lang="en-US" altLang="zh-CN" dirty="0">
                <a:sym typeface="微软雅黑" panose="020B0503020204020204" charset="-122"/>
              </a:rPr>
              <a:t>aterials Packing</a:t>
            </a:r>
            <a:endParaRPr kumimoji="1" lang="en-US" alt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1439545" y="2318385"/>
            <a:ext cx="2969895" cy="3919855"/>
          </a:xfrm>
          <a:prstGeom prst="rect">
            <a:avLst/>
          </a:prstGeom>
        </p:spPr>
      </p:pic>
      <p:pic>
        <p:nvPicPr>
          <p:cNvPr id="3" name="图片 2"/>
          <p:cNvPicPr>
            <a:picLocks noChangeAspect="1"/>
          </p:cNvPicPr>
          <p:nvPr/>
        </p:nvPicPr>
        <p:blipFill>
          <a:blip r:embed="rId2"/>
          <a:stretch>
            <a:fillRect/>
          </a:stretch>
        </p:blipFill>
        <p:spPr>
          <a:xfrm>
            <a:off x="5428615" y="2297430"/>
            <a:ext cx="3411220" cy="3920490"/>
          </a:xfrm>
          <a:prstGeom prst="rect">
            <a:avLst/>
          </a:prstGeom>
        </p:spPr>
      </p:pic>
      <p:pic>
        <p:nvPicPr>
          <p:cNvPr id="4" name="图片 3"/>
          <p:cNvPicPr>
            <a:picLocks noChangeAspect="1"/>
          </p:cNvPicPr>
          <p:nvPr/>
        </p:nvPicPr>
        <p:blipFill>
          <a:blip r:embed="rId3"/>
          <a:stretch>
            <a:fillRect/>
          </a:stretch>
        </p:blipFill>
        <p:spPr>
          <a:xfrm>
            <a:off x="9806940" y="2326640"/>
            <a:ext cx="3785235" cy="3963035"/>
          </a:xfrm>
          <a:prstGeom prst="rect">
            <a:avLst/>
          </a:prstGeom>
        </p:spPr>
      </p:pic>
      <p:pic>
        <p:nvPicPr>
          <p:cNvPr id="5" name="图片 4"/>
          <p:cNvPicPr>
            <a:picLocks noChangeAspect="1"/>
          </p:cNvPicPr>
          <p:nvPr/>
        </p:nvPicPr>
        <p:blipFill>
          <a:blip r:embed="rId4"/>
          <a:stretch>
            <a:fillRect/>
          </a:stretch>
        </p:blipFill>
        <p:spPr>
          <a:xfrm>
            <a:off x="19358610" y="2310765"/>
            <a:ext cx="3532505" cy="3978275"/>
          </a:xfrm>
          <a:prstGeom prst="rect">
            <a:avLst/>
          </a:prstGeom>
        </p:spPr>
      </p:pic>
      <p:pic>
        <p:nvPicPr>
          <p:cNvPr id="6" name="图片 5"/>
          <p:cNvPicPr>
            <a:picLocks noChangeAspect="1"/>
          </p:cNvPicPr>
          <p:nvPr/>
        </p:nvPicPr>
        <p:blipFill>
          <a:blip r:embed="rId5"/>
          <a:stretch>
            <a:fillRect/>
          </a:stretch>
        </p:blipFill>
        <p:spPr>
          <a:xfrm>
            <a:off x="14559280" y="2326640"/>
            <a:ext cx="3754755" cy="3962400"/>
          </a:xfrm>
          <a:prstGeom prst="rect">
            <a:avLst/>
          </a:prstGeom>
        </p:spPr>
      </p:pic>
      <p:pic>
        <p:nvPicPr>
          <p:cNvPr id="9" name="图片 8"/>
          <p:cNvPicPr>
            <a:picLocks noChangeAspect="1"/>
          </p:cNvPicPr>
          <p:nvPr/>
        </p:nvPicPr>
        <p:blipFill>
          <a:blip r:embed="rId6"/>
          <a:stretch>
            <a:fillRect/>
          </a:stretch>
        </p:blipFill>
        <p:spPr>
          <a:xfrm>
            <a:off x="2383155" y="7282180"/>
            <a:ext cx="3419475" cy="4342765"/>
          </a:xfrm>
          <a:prstGeom prst="rect">
            <a:avLst/>
          </a:prstGeom>
        </p:spPr>
      </p:pic>
      <p:pic>
        <p:nvPicPr>
          <p:cNvPr id="10" name="图片 9"/>
          <p:cNvPicPr>
            <a:picLocks noChangeAspect="1"/>
          </p:cNvPicPr>
          <p:nvPr/>
        </p:nvPicPr>
        <p:blipFill>
          <a:blip r:embed="rId7"/>
          <a:stretch>
            <a:fillRect/>
          </a:stretch>
        </p:blipFill>
        <p:spPr>
          <a:xfrm>
            <a:off x="7247255" y="7282180"/>
            <a:ext cx="3782060" cy="4343400"/>
          </a:xfrm>
          <a:prstGeom prst="rect">
            <a:avLst/>
          </a:prstGeom>
        </p:spPr>
      </p:pic>
      <p:pic>
        <p:nvPicPr>
          <p:cNvPr id="12" name="图片 11"/>
          <p:cNvPicPr>
            <a:picLocks noChangeAspect="1"/>
          </p:cNvPicPr>
          <p:nvPr/>
        </p:nvPicPr>
        <p:blipFill>
          <a:blip r:embed="rId8"/>
          <a:stretch>
            <a:fillRect/>
          </a:stretch>
        </p:blipFill>
        <p:spPr>
          <a:xfrm>
            <a:off x="18314035" y="7282180"/>
            <a:ext cx="3649345" cy="4342765"/>
          </a:xfrm>
          <a:prstGeom prst="rect">
            <a:avLst/>
          </a:prstGeom>
        </p:spPr>
      </p:pic>
      <p:pic>
        <p:nvPicPr>
          <p:cNvPr id="13" name="图片 12"/>
          <p:cNvPicPr>
            <a:picLocks noChangeAspect="1"/>
          </p:cNvPicPr>
          <p:nvPr/>
        </p:nvPicPr>
        <p:blipFill>
          <a:blip r:embed="rId9"/>
          <a:stretch>
            <a:fillRect/>
          </a:stretch>
        </p:blipFill>
        <p:spPr>
          <a:xfrm>
            <a:off x="12802870" y="7282180"/>
            <a:ext cx="4392930" cy="43434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t>保内主板和屏组件包装 </a:t>
            </a:r>
            <a:r>
              <a:rPr kumimoji="1" dirty="0"/>
              <a:t>IW Mainboard &amp; Screen Assembly </a:t>
            </a:r>
            <a:r>
              <a:rPr kumimoji="1" lang="en-US" altLang="zh-CN" dirty="0">
                <a:sym typeface="微软雅黑" panose="020B0503020204020204" charset="-122"/>
              </a:rPr>
              <a:t>Packing</a:t>
            </a:r>
            <a:endParaRPr kumimoji="1" dirty="0"/>
          </a:p>
        </p:txBody>
      </p:sp>
      <p:sp>
        <p:nvSpPr>
          <p:cNvPr id="8" name="文本占位符 7"/>
          <p:cNvSpPr>
            <a:spLocks noGrp="1"/>
          </p:cNvSpPr>
          <p:nvPr>
            <p:ph type="body" sz="quarter" idx="10"/>
          </p:nvPr>
        </p:nvSpPr>
        <p:spPr/>
        <p:txBody>
          <a:bodyPr/>
          <a:lstStyle/>
          <a:p>
            <a:endParaRPr kumimoji="1" lang="zh-CN" altLang="en-US" dirty="0"/>
          </a:p>
        </p:txBody>
      </p:sp>
      <p:pic>
        <p:nvPicPr>
          <p:cNvPr id="3" name="图片 2"/>
          <p:cNvPicPr>
            <a:picLocks noChangeAspect="1"/>
          </p:cNvPicPr>
          <p:nvPr/>
        </p:nvPicPr>
        <p:blipFill>
          <a:blip r:embed="rId1"/>
          <a:stretch>
            <a:fillRect/>
          </a:stretch>
        </p:blipFill>
        <p:spPr>
          <a:xfrm>
            <a:off x="4281805" y="2510790"/>
            <a:ext cx="19335750" cy="7400290"/>
          </a:xfrm>
          <a:prstGeom prst="rect">
            <a:avLst/>
          </a:prstGeom>
        </p:spPr>
      </p:pic>
      <p:sp>
        <p:nvSpPr>
          <p:cNvPr id="4" name="文本框 3"/>
          <p:cNvSpPr txBox="1"/>
          <p:nvPr/>
        </p:nvSpPr>
        <p:spPr>
          <a:xfrm>
            <a:off x="4281805" y="10062210"/>
            <a:ext cx="19335115" cy="2677160"/>
          </a:xfrm>
          <a:prstGeom prst="rect">
            <a:avLst/>
          </a:prstGeom>
          <a:noFill/>
        </p:spPr>
        <p:txBody>
          <a:bodyPr wrap="square" rtlCol="0">
            <a:spAutoFit/>
          </a:bodyPr>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，坏料按月、按类别统一封箱保存。</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defective materials shall be sealed and stored by month and category.</a:t>
            </a:r>
            <a:endPar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，工厂备件组不定期检查。</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spare parts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team</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will check</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irregularly.</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注意 </a:t>
            </a:r>
            <a:r>
              <a:rPr lang="en-US" altLang="zh-CN" sz="2400" b="0">
                <a:solidFill>
                  <a:srgbClr val="FF0000"/>
                </a:solidFill>
                <a:latin typeface="OPPOSans-S M" panose="00020600040101010101" charset="-122"/>
                <a:ea typeface="OPPOSans-S M" panose="00020600040101010101" charset="-122"/>
                <a:cs typeface="Arial" panose="020B0604020202020204" pitchFamily="34" charset="0"/>
                <a:sym typeface="+mn-ea"/>
              </a:rPr>
              <a:t>A</a:t>
            </a:r>
            <a:r>
              <a:rPr lang="zh-CN" altLang="en-US" sz="2400" b="0">
                <a:solidFill>
                  <a:srgbClr val="FF0000"/>
                </a:solidFill>
                <a:latin typeface="OPPOSans-S M" panose="00020600040101010101" charset="-122"/>
                <a:ea typeface="OPPOSans-S M" panose="00020600040101010101" charset="-122"/>
                <a:cs typeface="Arial" panose="020B0604020202020204" pitchFamily="34" charset="0"/>
                <a:sym typeface="+mn-ea"/>
              </a:rPr>
              <a:t>ttention</a:t>
            </a:r>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外箱不能出现物料价格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No price should be shown on</a:t>
            </a:r>
            <a:r>
              <a:rPr lang="zh-CN" altLang="en-US"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outer box.</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p:txBody>
      </p:sp>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6"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sym typeface="+mn-ea"/>
              </a:rPr>
              <a:t>保外主板和屏组件包装 </a:t>
            </a:r>
            <a:r>
              <a:rPr kumimoji="1" lang="en-US" altLang="zh-CN" dirty="0">
                <a:sym typeface="+mn-ea"/>
              </a:rPr>
              <a:t>OO</a:t>
            </a:r>
            <a:r>
              <a:rPr kumimoji="1" dirty="0">
                <a:sym typeface="+mn-ea"/>
              </a:rPr>
              <a:t>W Mainboard &amp; Screen Assembly </a:t>
            </a:r>
            <a:r>
              <a:rPr kumimoji="1" lang="en-US" altLang="zh-CN" dirty="0">
                <a:sym typeface="微软雅黑" panose="020B0503020204020204" charset="-122"/>
              </a:rPr>
              <a:t>Packing</a:t>
            </a:r>
            <a:endParaRPr kumimoji="1"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4196715" y="2571115"/>
            <a:ext cx="19422110" cy="7396480"/>
          </a:xfrm>
          <a:prstGeom prst="rect">
            <a:avLst/>
          </a:prstGeom>
        </p:spPr>
      </p:pic>
      <p:sp>
        <p:nvSpPr>
          <p:cNvPr id="3" name="文本框 2"/>
          <p:cNvSpPr txBox="1"/>
          <p:nvPr/>
        </p:nvSpPr>
        <p:spPr>
          <a:xfrm>
            <a:off x="4307205" y="10111740"/>
            <a:ext cx="19311620" cy="2677160"/>
          </a:xfrm>
          <a:prstGeom prst="rect">
            <a:avLst/>
          </a:prstGeom>
          <a:noFill/>
        </p:spPr>
        <p:txBody>
          <a:bodyPr wrap="square" rtlCol="0">
            <a:spAutoFit/>
          </a:bodyPr>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，坏料按月、按类别统一封箱保存。</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defective materials shall be sealed and stored by month and category.</a:t>
            </a:r>
            <a:endPar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，工厂备件管理组不定期检查。</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spare parts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team</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will check</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irregularly.</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注意 </a:t>
            </a:r>
            <a:r>
              <a:rPr lang="en-US" altLang="zh-CN" sz="2400" b="0">
                <a:solidFill>
                  <a:srgbClr val="FF0000"/>
                </a:solidFill>
                <a:latin typeface="OPPOSans-S M" panose="00020600040101010101" charset="-122"/>
                <a:ea typeface="OPPOSans-S M" panose="00020600040101010101" charset="-122"/>
                <a:cs typeface="Arial" panose="020B0604020202020204" pitchFamily="34" charset="0"/>
                <a:sym typeface="+mn-ea"/>
              </a:rPr>
              <a:t>A</a:t>
            </a:r>
            <a:r>
              <a:rPr lang="zh-CN" altLang="en-US" sz="2400" b="0">
                <a:solidFill>
                  <a:srgbClr val="FF0000"/>
                </a:solidFill>
                <a:latin typeface="OPPOSans-S M" panose="00020600040101010101" charset="-122"/>
                <a:ea typeface="OPPOSans-S M" panose="00020600040101010101" charset="-122"/>
                <a:cs typeface="Arial" panose="020B0604020202020204" pitchFamily="34" charset="0"/>
                <a:sym typeface="+mn-ea"/>
              </a:rPr>
              <a:t>ttention</a:t>
            </a:r>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外箱不能出现物料价格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No price should be shown on</a:t>
            </a:r>
            <a:r>
              <a:rPr lang="zh-CN" altLang="en-US"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outer box.</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p:txBody>
      </p:sp>
      <p:sp>
        <p:nvSpPr>
          <p:cNvPr id="4"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6"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t>保内保外其它物料包装 </a:t>
            </a:r>
            <a:r>
              <a:rPr kumimoji="1" dirty="0"/>
              <a:t>IW</a:t>
            </a:r>
            <a:r>
              <a:rPr kumimoji="1" lang="en-US" dirty="0"/>
              <a:t>/</a:t>
            </a:r>
            <a:r>
              <a:rPr kumimoji="1" dirty="0"/>
              <a:t>OOW Other Materiels </a:t>
            </a:r>
            <a:r>
              <a:rPr kumimoji="1" lang="en-US" altLang="zh-CN" dirty="0">
                <a:sym typeface="微软雅黑" panose="020B0503020204020204" charset="-122"/>
              </a:rPr>
              <a:t>Packing</a:t>
            </a:r>
            <a:endParaRPr kumimoji="1" dirty="0"/>
          </a:p>
        </p:txBody>
      </p:sp>
      <p:sp>
        <p:nvSpPr>
          <p:cNvPr id="8" name="文本占位符 7"/>
          <p:cNvSpPr>
            <a:spLocks noGrp="1"/>
          </p:cNvSpPr>
          <p:nvPr>
            <p:ph type="body" sz="quarter" idx="10"/>
          </p:nvPr>
        </p:nvSpPr>
        <p:spPr/>
        <p:txBody>
          <a:bodyPr/>
          <a:lstStyle/>
          <a:p>
            <a:endParaRPr kumimoji="1" lang="zh-CN" altLang="en-US" dirty="0"/>
          </a:p>
        </p:txBody>
      </p:sp>
      <p:sp>
        <p:nvSpPr>
          <p:cNvPr id="10" name="文本框 9"/>
          <p:cNvSpPr txBox="1"/>
          <p:nvPr/>
        </p:nvSpPr>
        <p:spPr>
          <a:xfrm>
            <a:off x="4282440" y="9906635"/>
            <a:ext cx="19336385" cy="2677160"/>
          </a:xfrm>
          <a:prstGeom prst="rect">
            <a:avLst/>
          </a:prstGeom>
          <a:noFill/>
        </p:spPr>
        <p:txBody>
          <a:bodyPr wrap="square" rtlCol="0">
            <a:spAutoFit/>
          </a:bodyPr>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，坏料按月、按类别统一封箱保存。</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defective materials shall be sealed and stored by month and category.</a:t>
            </a:r>
            <a:endPar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，工厂备件组不定期检查。</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The spare parts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team</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will check</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 irregularly.</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注意 </a:t>
            </a:r>
            <a:r>
              <a:rPr lang="en-US" altLang="zh-CN" sz="2400" b="0">
                <a:solidFill>
                  <a:srgbClr val="FF0000"/>
                </a:solidFill>
                <a:latin typeface="OPPOSans-S M" panose="00020600040101010101" charset="-122"/>
                <a:ea typeface="OPPOSans-S M" panose="00020600040101010101" charset="-122"/>
                <a:cs typeface="Arial" panose="020B0604020202020204" pitchFamily="34" charset="0"/>
                <a:sym typeface="+mn-ea"/>
              </a:rPr>
              <a:t>A</a:t>
            </a:r>
            <a:r>
              <a:rPr lang="zh-CN" altLang="en-US" sz="2400" b="0">
                <a:solidFill>
                  <a:srgbClr val="FF0000"/>
                </a:solidFill>
                <a:latin typeface="OPPOSans-S M" panose="00020600040101010101" charset="-122"/>
                <a:ea typeface="OPPOSans-S M" panose="00020600040101010101" charset="-122"/>
                <a:cs typeface="Arial" panose="020B0604020202020204" pitchFamily="34" charset="0"/>
                <a:sym typeface="+mn-ea"/>
              </a:rPr>
              <a:t>ttention</a:t>
            </a:r>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外箱不能出现物料价格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No price should be shown on</a:t>
            </a:r>
            <a:r>
              <a:rPr lang="zh-CN" altLang="en-US"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 </a:t>
            </a:r>
            <a:r>
              <a:rPr lang="en-US" altLang="zh-CN" sz="2400" b="0" dirty="0" smtClean="0">
                <a:solidFill>
                  <a:srgbClr val="FF0000"/>
                </a:solidFill>
                <a:latin typeface="OPPOSans-S M" panose="00020600040101010101" charset="-122"/>
                <a:ea typeface="OPPOSans-S M" panose="00020600040101010101" charset="-122"/>
                <a:cs typeface="Arial" panose="020B0604020202020204" pitchFamily="34" charset="0"/>
                <a:sym typeface="+mn-ea"/>
              </a:rPr>
              <a:t>outer box.</a:t>
            </a:r>
            <a:endPar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endParaRPr>
          </a:p>
        </p:txBody>
      </p:sp>
      <p:pic>
        <p:nvPicPr>
          <p:cNvPr id="3" name="图片 2"/>
          <p:cNvPicPr>
            <a:picLocks noChangeAspect="1"/>
          </p:cNvPicPr>
          <p:nvPr/>
        </p:nvPicPr>
        <p:blipFill>
          <a:blip r:embed="rId1"/>
          <a:stretch>
            <a:fillRect/>
          </a:stretch>
        </p:blipFill>
        <p:spPr>
          <a:xfrm>
            <a:off x="4159885" y="2568575"/>
            <a:ext cx="19458940" cy="7338060"/>
          </a:xfrm>
          <a:prstGeom prst="rect">
            <a:avLst/>
          </a:prstGeom>
        </p:spPr>
      </p:pic>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4"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5"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2"/>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2"/>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2"/>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2"/>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t>锂电池处理方式 </a:t>
            </a:r>
            <a:r>
              <a:rPr kumimoji="1" dirty="0"/>
              <a:t>Lithium </a:t>
            </a:r>
            <a:r>
              <a:rPr kumimoji="1" lang="en-US" dirty="0"/>
              <a:t>B</a:t>
            </a:r>
            <a:r>
              <a:rPr kumimoji="1" dirty="0"/>
              <a:t>attery Processing </a:t>
            </a:r>
            <a:r>
              <a:rPr kumimoji="1" lang="en-US" dirty="0"/>
              <a:t>M</a:t>
            </a:r>
            <a:r>
              <a:rPr kumimoji="1" dirty="0"/>
              <a:t>ethod</a:t>
            </a:r>
            <a:endParaRPr kumimoji="1" dirty="0"/>
          </a:p>
        </p:txBody>
      </p:sp>
      <p:sp>
        <p:nvSpPr>
          <p:cNvPr id="8" name="文本占位符 7"/>
          <p:cNvSpPr>
            <a:spLocks noGrp="1"/>
          </p:cNvSpPr>
          <p:nvPr>
            <p:ph type="body" sz="quarter" idx="10"/>
          </p:nvPr>
        </p:nvSpPr>
        <p:spPr/>
        <p:txBody>
          <a:bodyPr/>
          <a:lstStyle/>
          <a:p>
            <a:endParaRPr kumimoji="1" lang="zh-CN" altLang="en-US" dirty="0"/>
          </a:p>
        </p:txBody>
      </p:sp>
      <p:pic>
        <p:nvPicPr>
          <p:cNvPr id="9" name="图片 8"/>
          <p:cNvPicPr>
            <a:picLocks noChangeAspect="1"/>
          </p:cNvPicPr>
          <p:nvPr/>
        </p:nvPicPr>
        <p:blipFill>
          <a:blip r:embed="rId1"/>
          <a:stretch>
            <a:fillRect/>
          </a:stretch>
        </p:blipFill>
        <p:spPr>
          <a:xfrm>
            <a:off x="5727700" y="3444875"/>
            <a:ext cx="4451985" cy="2677795"/>
          </a:xfrm>
          <a:prstGeom prst="rect">
            <a:avLst/>
          </a:prstGeom>
        </p:spPr>
      </p:pic>
      <p:pic>
        <p:nvPicPr>
          <p:cNvPr id="11" name="图片 10"/>
          <p:cNvPicPr>
            <a:picLocks noChangeAspect="1"/>
          </p:cNvPicPr>
          <p:nvPr/>
        </p:nvPicPr>
        <p:blipFill>
          <a:blip r:embed="rId2"/>
          <a:stretch>
            <a:fillRect/>
          </a:stretch>
        </p:blipFill>
        <p:spPr>
          <a:xfrm>
            <a:off x="5728335" y="8333105"/>
            <a:ext cx="4451985" cy="3141345"/>
          </a:xfrm>
          <a:prstGeom prst="rect">
            <a:avLst/>
          </a:prstGeom>
        </p:spPr>
      </p:pic>
      <p:pic>
        <p:nvPicPr>
          <p:cNvPr id="12" name="图片 11"/>
          <p:cNvPicPr>
            <a:picLocks noChangeAspect="1"/>
          </p:cNvPicPr>
          <p:nvPr/>
        </p:nvPicPr>
        <p:blipFill>
          <a:blip r:embed="rId3"/>
          <a:stretch>
            <a:fillRect/>
          </a:stretch>
        </p:blipFill>
        <p:spPr>
          <a:xfrm rot="10800000">
            <a:off x="17205960" y="3444240"/>
            <a:ext cx="4163695" cy="2678430"/>
          </a:xfrm>
          <a:prstGeom prst="rect">
            <a:avLst/>
          </a:prstGeom>
        </p:spPr>
      </p:pic>
      <p:pic>
        <p:nvPicPr>
          <p:cNvPr id="13" name="图片 12"/>
          <p:cNvPicPr>
            <a:picLocks noChangeAspect="1"/>
          </p:cNvPicPr>
          <p:nvPr/>
        </p:nvPicPr>
        <p:blipFill>
          <a:blip r:embed="rId4"/>
          <a:stretch>
            <a:fillRect/>
          </a:stretch>
        </p:blipFill>
        <p:spPr>
          <a:xfrm>
            <a:off x="17571720" y="8333105"/>
            <a:ext cx="4164330" cy="3140710"/>
          </a:xfrm>
          <a:prstGeom prst="rect">
            <a:avLst/>
          </a:prstGeom>
        </p:spPr>
      </p:pic>
      <p:sp>
        <p:nvSpPr>
          <p:cNvPr id="18" name="文本框 17"/>
          <p:cNvSpPr txBox="1"/>
          <p:nvPr/>
        </p:nvSpPr>
        <p:spPr>
          <a:xfrm>
            <a:off x="4431030" y="2596515"/>
            <a:ext cx="8238490" cy="848360"/>
          </a:xfrm>
          <a:prstGeom prst="rect">
            <a:avLst/>
          </a:prstGeom>
          <a:noFill/>
        </p:spPr>
        <p:txBody>
          <a:bodyPr wrap="square" rtlCol="0">
            <a:spAutoFit/>
          </a:bodyPr>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步骤一</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：将水桶盛满水，容量</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15-20L</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Fill the bucket with water </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with 15-20L.</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0" name="文本框 19"/>
          <p:cNvSpPr txBox="1"/>
          <p:nvPr/>
        </p:nvSpPr>
        <p:spPr>
          <a:xfrm>
            <a:off x="4430713" y="7484745"/>
            <a:ext cx="5530850" cy="848360"/>
          </a:xfrm>
          <a:prstGeom prst="rect">
            <a:avLst/>
          </a:prstGeom>
          <a:noFill/>
        </p:spPr>
        <p:txBody>
          <a:bodyPr wrap="none" rtlCol="0">
            <a:spAutoFit/>
          </a:bodyPr>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步骤二</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：在水桶中放入食用盐约</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200g</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Put 200g salt into it.</a:t>
            </a:r>
            <a:endPar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1" name="文本框 20"/>
          <p:cNvSpPr txBox="1"/>
          <p:nvPr/>
        </p:nvSpPr>
        <p:spPr>
          <a:xfrm>
            <a:off x="15817850" y="2596515"/>
            <a:ext cx="6939280" cy="848360"/>
          </a:xfrm>
          <a:prstGeom prst="rect">
            <a:avLst/>
          </a:prstGeom>
          <a:noFill/>
        </p:spPr>
        <p:txBody>
          <a:bodyPr wrap="none" rtlCol="0">
            <a:spAutoFit/>
          </a:bodyPr>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步骤</a:t>
            </a:r>
            <a:r>
              <a:rPr lang="zh-CN" altLang="en-US" sz="2400" b="0" dirty="0">
                <a:solidFill>
                  <a:srgbClr val="FF0000"/>
                </a:solidFill>
                <a:latin typeface="OPPOSans-S M" panose="00020600040101010101" charset="-122"/>
                <a:ea typeface="OPPOSans-S M" panose="00020600040101010101" charset="-122"/>
                <a:sym typeface="微软雅黑" panose="020B0503020204020204" charset="-122"/>
              </a:rPr>
              <a:t>三</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：将待处理电池放入盐水中浸泡。</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Put </a:t>
            </a:r>
            <a:r>
              <a:rPr 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the to-be treated battery into it.</a:t>
            </a:r>
            <a:endParaRPr lang="en-US"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5" name="文本框 24"/>
          <p:cNvSpPr txBox="1"/>
          <p:nvPr/>
        </p:nvSpPr>
        <p:spPr>
          <a:xfrm>
            <a:off x="15817533" y="11741150"/>
            <a:ext cx="6136640" cy="848360"/>
          </a:xfrm>
          <a:prstGeom prst="rect">
            <a:avLst/>
          </a:prstGeom>
          <a:noFill/>
        </p:spPr>
        <p:txBody>
          <a:bodyPr wrap="none" rtlCol="0">
            <a:spAutoFit/>
          </a:bodyPr>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步骤五</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：将电池取出晾干。</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Remove the battery and dry it.</a:t>
            </a:r>
            <a:endPar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2" name="文本框 21"/>
          <p:cNvSpPr txBox="1"/>
          <p:nvPr/>
        </p:nvSpPr>
        <p:spPr>
          <a:xfrm>
            <a:off x="15817850" y="7244715"/>
            <a:ext cx="6681470" cy="1214120"/>
          </a:xfrm>
          <a:prstGeom prst="rect">
            <a:avLst/>
          </a:prstGeom>
          <a:noFill/>
        </p:spPr>
        <p:txBody>
          <a:bodyPr wrap="none" rtlCol="0">
            <a:spAutoFit/>
          </a:bodyPr>
          <a:p>
            <a:pPr algn="l"/>
            <a:r>
              <a:rPr lang="zh-CN" altLang="en-US" sz="2400" b="0" dirty="0" smtClean="0">
                <a:solidFill>
                  <a:srgbClr val="FF0000"/>
                </a:solidFill>
                <a:latin typeface="OPPOSans-S M" panose="00020600040101010101" charset="-122"/>
                <a:ea typeface="OPPOSans-S M" panose="00020600040101010101" charset="-122"/>
                <a:sym typeface="微软雅黑" panose="020B0503020204020204" charset="-122"/>
              </a:rPr>
              <a:t>步骤四</a:t>
            </a:r>
            <a:r>
              <a:rPr lang="zh-CN" altLang="en-US" sz="2400" b="0" dirty="0" smtClean="0">
                <a:latin typeface="OPPOSans-S M" panose="00020600040101010101" charset="-122"/>
                <a:ea typeface="OPPOSans-S M" panose="00020600040101010101" charset="-122"/>
                <a:sym typeface="微软雅黑" panose="020B0503020204020204" charset="-122"/>
              </a:rPr>
              <a:t>：</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盖上水桶盖，放入通风环境中</a:t>
            </a:r>
            <a:r>
              <a:rPr lang="en-US" altLang="zh-CN"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48H</a:t>
            </a:r>
            <a:r>
              <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rPr>
              <a:t>。</a:t>
            </a:r>
            <a:endParaRPr lang="zh-CN" altLang="en-US" sz="2400" b="0" dirty="0" smtClean="0">
              <a:solidFill>
                <a:schemeClr val="tx1">
                  <a:lumMod val="75000"/>
                  <a:lumOff val="25000"/>
                </a:schemeClr>
              </a:solidFill>
              <a:latin typeface="OPPOSans-S M" panose="00020600040101010101" charset="-122"/>
              <a:ea typeface="OPPOSans-S M" panose="00020600040101010101" charset="-122"/>
              <a:sym typeface="微软雅黑" panose="020B0503020204020204" charset="-122"/>
            </a:endParaRPr>
          </a:p>
          <a:p>
            <a:pPr algn="l"/>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Cover the bucket and put it in the </a:t>
            </a:r>
            <a:endPar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ventilated environment for 48H.</a:t>
            </a:r>
            <a:endParaRPr lang="zh-CN" altLang="en-US"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3"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5"/>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5"/>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5"/>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5"/>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5"/>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4"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5"/>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5"/>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5"/>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5"/>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5"/>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3425" y="695325"/>
            <a:ext cx="22841585" cy="1571625"/>
          </a:xfrm>
        </p:spPr>
        <p:txBody>
          <a:bodyPr>
            <a:normAutofit fontScale="90000"/>
          </a:bodyPr>
          <a:lstStyle/>
          <a:p>
            <a:r>
              <a:rPr kumimoji="1" lang="zh-CN" altLang="en-US" dirty="0">
                <a:sym typeface="+mn-ea"/>
              </a:rPr>
              <a:t>保内保外坏料及呆滞料管理</a:t>
            </a:r>
            <a:br>
              <a:rPr kumimoji="1" lang="zh-CN" altLang="en-US" dirty="0">
                <a:sym typeface="+mn-ea"/>
              </a:rPr>
            </a:br>
            <a:r>
              <a:rPr kumimoji="1" lang="en-US" altLang="zh-CN" dirty="0">
                <a:sym typeface="+mn-ea"/>
              </a:rPr>
              <a:t>IW&amp;OOW Defective Materials and Sluggish Materials </a:t>
            </a:r>
            <a:r>
              <a:rPr kumimoji="1" lang="en-US" altLang="zh-CN" dirty="0"/>
              <a:t>M</a:t>
            </a:r>
            <a:r>
              <a:rPr kumimoji="1" lang="zh-CN" altLang="en-US" dirty="0"/>
              <a:t>anagement</a:t>
            </a:r>
            <a:endParaRPr kumimoji="1" lang="zh-CN" altLang="en-US" dirty="0"/>
          </a:p>
        </p:txBody>
      </p:sp>
      <p:sp>
        <p:nvSpPr>
          <p:cNvPr id="4" name="文本占位符 3"/>
          <p:cNvSpPr>
            <a:spLocks noGrp="1"/>
          </p:cNvSpPr>
          <p:nvPr>
            <p:ph type="body" sz="quarter" idx="10"/>
          </p:nvPr>
        </p:nvSpPr>
        <p:spPr/>
        <p:txBody>
          <a:bodyPr/>
          <a:lstStyle/>
          <a:p>
            <a:pPr marL="0" indent="0">
              <a:buNone/>
            </a:pPr>
            <a:endParaRPr kumimoji="1" lang="en-US" altLang="zh-CN" dirty="0"/>
          </a:p>
          <a:p>
            <a:r>
              <a:rPr kumimoji="1" lang="zh-CN" altLang="en-US" dirty="0"/>
              <a:t>呆滞料 </a:t>
            </a:r>
            <a:r>
              <a:rPr kumimoji="1" lang="en-US" altLang="zh-CN" dirty="0">
                <a:sym typeface="+mn-ea"/>
              </a:rPr>
              <a:t>Sluggish Materials</a:t>
            </a:r>
            <a:endParaRPr kumimoji="1"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t>呆滞料 </a:t>
            </a:r>
            <a:r>
              <a:rPr kumimoji="1" lang="zh-CN" altLang="en-US" dirty="0">
                <a:sym typeface="Helvetica Neue"/>
              </a:rPr>
              <a:t>Sluggish Material</a:t>
            </a:r>
            <a:r>
              <a:rPr kumimoji="1" lang="en-US" altLang="zh-CN" dirty="0">
                <a:sym typeface="Helvetica Neue"/>
              </a:rPr>
              <a:t>s</a:t>
            </a:r>
            <a:endParaRPr kumimoji="1" lang="en-US" altLang="zh-CN" dirty="0">
              <a:sym typeface="Helvetica Neue"/>
            </a:endParaRPr>
          </a:p>
        </p:txBody>
      </p:sp>
      <p:sp>
        <p:nvSpPr>
          <p:cNvPr id="8" name="文本占位符 7"/>
          <p:cNvSpPr>
            <a:spLocks noGrp="1"/>
          </p:cNvSpPr>
          <p:nvPr>
            <p:ph type="body" sz="quarter" idx="10"/>
          </p:nvPr>
        </p:nvSpPr>
        <p:spPr/>
        <p:txBody>
          <a:bodyPr/>
          <a:lstStyle/>
          <a:p>
            <a:endParaRPr kumimoji="1" lang="zh-CN" altLang="en-US" dirty="0"/>
          </a:p>
        </p:txBody>
      </p:sp>
      <p:sp>
        <p:nvSpPr>
          <p:cNvPr id="2" name="文本框 1"/>
          <p:cNvSpPr txBox="1"/>
          <p:nvPr/>
        </p:nvSpPr>
        <p:spPr>
          <a:xfrm>
            <a:off x="776605" y="2354580"/>
            <a:ext cx="22628225" cy="103682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呆滞料的定义：</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过去6个月之内消耗数量为0，或者物料现有的库存数量远大于过去6个月的消耗量，并且预计在未来的全生命周期中都无法消耗的这部分的物料。</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其他注意事项：</a:t>
            </a:r>
            <a:endPar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用于销售的物料或者附件，不在工厂核销范围内</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（包括但不限于耳机，USB线，锂充，电池组件，电源适配器，通针等）。</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单价为3美金及以下的物料不在核销范围内</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原则上工厂不再安排物料的返厂，工厂特别发文需退回的物料除外。有利用价值可以退回的物料，需要保留原包装，并且退回公司之后品质验收合格才能够收货入仓。</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4</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工厂备件组将协助提供跨国调货的需求信息给各区域，一旦确认可以调货，各区域自行负责调货的物流安排以及自行确认财务账目的往来，其中有可能产生的运输费用，关税及风险由物料调出方代理承担。</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5</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除上述情况外的，用于维修的呆滞物料，工厂和代理按照</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二八分原则</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进行财务结算，其中</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工厂承担呆滞物料费用的百分之二十，代理承担百分之八十</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6</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以物料最新出货价进行核销</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Definition of sluggish material:</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Consumption in the past 6 months is 0,Or the existing inventory of materials is far greater than the consumption in the past six months.And it is expected that this part of materials will not be consumed in the future life cycle.</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Other precautions:</a:t>
            </a:r>
            <a:endPar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Materials or accessories for sale,Not within the scope of factory write off</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(including but not limited to Headphones, USB cable, Lithium charge, Battery components, Power adapter, Pins, etc.).</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Materials with a unit price of $3 or less are not included in the </a:t>
            </a:r>
            <a:r>
              <a:rPr lang="zh-CN" altLang="en-US" sz="2400" b="0">
                <a:solidFill>
                  <a:srgbClr val="FF0000"/>
                </a:solidFill>
                <a:latin typeface="OPPOSans-S M" panose="00020600040101010101" charset="-122"/>
                <a:ea typeface="OPPOSans-S M" panose="00020600040101010101" charset="-122"/>
                <a:sym typeface="Helvetica Neue"/>
              </a:rPr>
              <a:t>write off</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 scope</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In principle, the factory will not arrange the return of materials.Except for materials that need to be returned by special documents issued by the factory.Materials with use value that can be returned need to retain the original packaging, and can be received and warehoused only after they are returned to the company and pass the quality inspection.</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4</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The Spare Parts Group of the factory will assist in providing the demand information of cross-border transfer to each area.Once it is confirmed that the goods can be transferred, each region shall be responsible for the logistics arrangement of the goods transfer and the transaction of its own financial accounts.The possible transportation costs, customs duties and risks shall be borne by the agent of the material transfer out party.</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5</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In addition to the above, the sluggish materials used for maintenance,The factory and the agent shall carry out financial settlement according to the principle of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two eight points</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The factory bears 20% of the cost of sluggish materials and the agent 80%</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6</a:t>
            </a:r>
            <a:r>
              <a:rPr kumimoji="0" lang="zh-CN" altLang="en-US" sz="240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zh-CN" altLang="en-US" sz="2400" b="0" i="0" u="none" strike="noStrike" cap="none" spc="0" normalizeH="0" baseline="0">
                <a:ln>
                  <a:noFill/>
                </a:ln>
                <a:solidFill>
                  <a:srgbClr val="FF0000"/>
                </a:solidFill>
                <a:effectLst/>
                <a:uFillTx/>
                <a:latin typeface="OPPOSans-S M" panose="00020600040101010101" charset="-122"/>
                <a:ea typeface="OPPOSans-S M" panose="00020600040101010101" charset="-122"/>
                <a:cs typeface="Helvetica Neue"/>
                <a:sym typeface="Helvetica Neue"/>
              </a:rPr>
              <a:t>Write off based on the latest delivery price of the material</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normAutofit/>
          </a:bodyPr>
          <a:lstStyle/>
          <a:p>
            <a:r>
              <a:rPr kumimoji="1" lang="zh-CN" dirty="0"/>
              <a:t>呆滞料提报 Report of </a:t>
            </a:r>
            <a:r>
              <a:rPr kumimoji="1" lang="zh-CN" altLang="en-US" dirty="0">
                <a:sym typeface="Helvetica Neue"/>
              </a:rPr>
              <a:t>Sluggish Material</a:t>
            </a:r>
            <a:r>
              <a:rPr kumimoji="1" lang="en-US" altLang="zh-CN" dirty="0">
                <a:sym typeface="Helvetica Neue"/>
              </a:rPr>
              <a:t>s</a:t>
            </a:r>
            <a:endParaRPr kumimoji="1" 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3" name="图片 2"/>
          <p:cNvPicPr>
            <a:picLocks noChangeAspect="1"/>
          </p:cNvPicPr>
          <p:nvPr/>
        </p:nvPicPr>
        <p:blipFill>
          <a:blip r:embed="rId1"/>
          <a:stretch>
            <a:fillRect/>
          </a:stretch>
        </p:blipFill>
        <p:spPr>
          <a:xfrm>
            <a:off x="4264660" y="2468245"/>
            <a:ext cx="19353530" cy="4344670"/>
          </a:xfrm>
          <a:prstGeom prst="rect">
            <a:avLst/>
          </a:prstGeom>
        </p:spPr>
      </p:pic>
      <p:pic>
        <p:nvPicPr>
          <p:cNvPr id="4" name="图片 3"/>
          <p:cNvPicPr>
            <a:picLocks noChangeAspect="1"/>
          </p:cNvPicPr>
          <p:nvPr/>
        </p:nvPicPr>
        <p:blipFill>
          <a:blip r:embed="rId2"/>
          <a:stretch>
            <a:fillRect/>
          </a:stretch>
        </p:blipFill>
        <p:spPr>
          <a:xfrm>
            <a:off x="4264660" y="7051040"/>
            <a:ext cx="19353530" cy="3060700"/>
          </a:xfrm>
          <a:prstGeom prst="rect">
            <a:avLst/>
          </a:prstGeom>
        </p:spPr>
      </p:pic>
      <p:sp>
        <p:nvSpPr>
          <p:cNvPr id="5" name="文本框 4"/>
          <p:cNvSpPr txBox="1"/>
          <p:nvPr/>
        </p:nvSpPr>
        <p:spPr>
          <a:xfrm>
            <a:off x="4264660" y="11062970"/>
            <a:ext cx="19352895" cy="98488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按照模板提报，否则打回。</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Report according to the template, or back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to you.</a:t>
            </a:r>
            <a:endPar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t>呆滞料包装 </a:t>
            </a:r>
            <a:r>
              <a:rPr kumimoji="1" lang="zh-CN" altLang="en-US" dirty="0">
                <a:sym typeface="Helvetica Neue"/>
              </a:rPr>
              <a:t>Sluggish Material</a:t>
            </a:r>
            <a:r>
              <a:rPr kumimoji="1" lang="en-US" altLang="zh-CN" dirty="0">
                <a:sym typeface="Helvetica Neue"/>
              </a:rPr>
              <a:t>s Packing</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4244975" y="2527935"/>
            <a:ext cx="19372580" cy="3663315"/>
          </a:xfrm>
          <a:prstGeom prst="rect">
            <a:avLst/>
          </a:prstGeom>
        </p:spPr>
      </p:pic>
      <p:pic>
        <p:nvPicPr>
          <p:cNvPr id="4" name="图片 3"/>
          <p:cNvPicPr>
            <a:picLocks noChangeAspect="1"/>
          </p:cNvPicPr>
          <p:nvPr/>
        </p:nvPicPr>
        <p:blipFill>
          <a:blip r:embed="rId2"/>
          <a:stretch>
            <a:fillRect/>
          </a:stretch>
        </p:blipFill>
        <p:spPr>
          <a:xfrm>
            <a:off x="12854940" y="7244715"/>
            <a:ext cx="4015740" cy="5400040"/>
          </a:xfrm>
          <a:prstGeom prst="rect">
            <a:avLst/>
          </a:prstGeom>
        </p:spPr>
      </p:pic>
      <p:pic>
        <p:nvPicPr>
          <p:cNvPr id="5" name="图片 4"/>
          <p:cNvPicPr>
            <a:picLocks noChangeAspect="1"/>
          </p:cNvPicPr>
          <p:nvPr/>
        </p:nvPicPr>
        <p:blipFill>
          <a:blip r:embed="rId3"/>
          <a:stretch>
            <a:fillRect/>
          </a:stretch>
        </p:blipFill>
        <p:spPr>
          <a:xfrm>
            <a:off x="19204305" y="7244080"/>
            <a:ext cx="4413250" cy="5400040"/>
          </a:xfrm>
          <a:prstGeom prst="rect">
            <a:avLst/>
          </a:prstGeom>
        </p:spPr>
      </p:pic>
      <p:sp>
        <p:nvSpPr>
          <p:cNvPr id="6" name="文本框 5"/>
          <p:cNvSpPr txBox="1"/>
          <p:nvPr/>
        </p:nvSpPr>
        <p:spPr>
          <a:xfrm>
            <a:off x="4138295" y="7868920"/>
            <a:ext cx="8053705" cy="415036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备件组管理组确认后</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After the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pare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arts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M</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anagement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Team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confirms</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，下架，清点数量。</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R</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emove and count the quantity</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，打包，制作装箱清单。</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Packing and making packing list</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，系统出库。</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Out of the stock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on the system</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3"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9"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4"/>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4"/>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4"/>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4"/>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4"/>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10"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1"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4"/>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4"/>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4"/>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4"/>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4"/>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3425" y="695325"/>
            <a:ext cx="22841585" cy="1571625"/>
          </a:xfrm>
        </p:spPr>
        <p:txBody>
          <a:bodyPr>
            <a:normAutofit fontScale="90000"/>
          </a:bodyPr>
          <a:lstStyle/>
          <a:p>
            <a:r>
              <a:rPr kumimoji="1" lang="zh-CN" altLang="en-US" dirty="0">
                <a:sym typeface="+mn-ea"/>
              </a:rPr>
              <a:t>保内保外坏料及呆滞料管理</a:t>
            </a:r>
            <a:br>
              <a:rPr kumimoji="1" lang="zh-CN" altLang="en-US" dirty="0">
                <a:sym typeface="+mn-ea"/>
              </a:rPr>
            </a:br>
            <a:r>
              <a:rPr kumimoji="1" lang="en-US" altLang="zh-CN" dirty="0">
                <a:sym typeface="+mn-ea"/>
              </a:rPr>
              <a:t>IW&amp;OOW Defective Materials and Sluggish Materials </a:t>
            </a:r>
            <a:r>
              <a:rPr kumimoji="1" lang="en-US" altLang="zh-CN" dirty="0"/>
              <a:t>M</a:t>
            </a:r>
            <a:r>
              <a:rPr kumimoji="1" lang="zh-CN" altLang="en-US" dirty="0"/>
              <a:t>anagement</a:t>
            </a:r>
            <a:endParaRPr kumimoji="1" lang="zh-CN" altLang="en-US" dirty="0"/>
          </a:p>
        </p:txBody>
      </p:sp>
      <p:sp>
        <p:nvSpPr>
          <p:cNvPr id="4" name="文本占位符 3"/>
          <p:cNvSpPr>
            <a:spLocks noGrp="1"/>
          </p:cNvSpPr>
          <p:nvPr>
            <p:ph type="body" sz="quarter" idx="10"/>
          </p:nvPr>
        </p:nvSpPr>
        <p:spPr/>
        <p:txBody>
          <a:bodyPr/>
          <a:lstStyle/>
          <a:p>
            <a:r>
              <a:rPr kumimoji="1" lang="zh-CN" altLang="en-US" dirty="0"/>
              <a:t>保内保外坏料 </a:t>
            </a:r>
            <a:r>
              <a:rPr kumimoji="1" lang="en-US" altLang="zh-CN" dirty="0">
                <a:sym typeface="+mn-ea"/>
              </a:rPr>
              <a:t>IW&amp;OOW Defective Materials</a:t>
            </a:r>
            <a:endParaRPr kumimoji="1" lang="en-US" altLang="zh-CN" dirty="0"/>
          </a:p>
          <a:p>
            <a:r>
              <a:rPr kumimoji="1" lang="zh-CN" altLang="en-US" dirty="0"/>
              <a:t>呆滞料 </a:t>
            </a:r>
            <a:r>
              <a:rPr kumimoji="1" lang="en-US" altLang="zh-CN" dirty="0">
                <a:sym typeface="+mn-ea"/>
              </a:rPr>
              <a:t>Sluggish Materials</a:t>
            </a:r>
            <a:endParaRPr kumimoji="1" lang="zh-CN" altLang="en-US" dirty="0"/>
          </a:p>
          <a:p>
            <a:r>
              <a:rPr kumimoji="1" lang="zh-CN" altLang="en-US" dirty="0"/>
              <a:t>处理方式 Processing </a:t>
            </a:r>
            <a:r>
              <a:rPr kumimoji="1" lang="en-US" altLang="zh-CN" dirty="0"/>
              <a:t>M</a:t>
            </a:r>
            <a:r>
              <a:rPr kumimoji="1" lang="zh-CN" altLang="en-US" dirty="0"/>
              <a:t>ethods</a:t>
            </a:r>
            <a:endParaRPr kumimoji="1"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3425" y="695325"/>
            <a:ext cx="22841585" cy="1571625"/>
          </a:xfrm>
        </p:spPr>
        <p:txBody>
          <a:bodyPr>
            <a:normAutofit fontScale="90000"/>
          </a:bodyPr>
          <a:lstStyle/>
          <a:p>
            <a:r>
              <a:rPr kumimoji="1" lang="zh-CN" altLang="en-US" dirty="0">
                <a:sym typeface="+mn-ea"/>
              </a:rPr>
              <a:t>保内保外坏料及呆滞料管理</a:t>
            </a:r>
            <a:br>
              <a:rPr kumimoji="1" lang="zh-CN" altLang="en-US" dirty="0">
                <a:sym typeface="+mn-ea"/>
              </a:rPr>
            </a:br>
            <a:r>
              <a:rPr kumimoji="1" lang="en-US" altLang="zh-CN" dirty="0">
                <a:sym typeface="+mn-ea"/>
              </a:rPr>
              <a:t>IW&amp;OOW Defective Materials and Sluggish Materials </a:t>
            </a:r>
            <a:r>
              <a:rPr kumimoji="1" lang="en-US" altLang="zh-CN" dirty="0"/>
              <a:t>M</a:t>
            </a:r>
            <a:r>
              <a:rPr kumimoji="1" lang="zh-CN" altLang="en-US" dirty="0"/>
              <a:t>anagement</a:t>
            </a:r>
            <a:endParaRPr kumimoji="1" lang="zh-CN" altLang="en-US" dirty="0"/>
          </a:p>
        </p:txBody>
      </p:sp>
      <p:sp>
        <p:nvSpPr>
          <p:cNvPr id="4" name="文本占位符 3"/>
          <p:cNvSpPr>
            <a:spLocks noGrp="1"/>
          </p:cNvSpPr>
          <p:nvPr>
            <p:ph type="body" sz="quarter" idx="10"/>
          </p:nvPr>
        </p:nvSpPr>
        <p:spPr/>
        <p:txBody>
          <a:bodyPr/>
          <a:lstStyle/>
          <a:p>
            <a:pPr marL="0" indent="0">
              <a:buNone/>
            </a:pPr>
            <a:endParaRPr kumimoji="1" lang="en-US" altLang="zh-CN" dirty="0"/>
          </a:p>
          <a:p>
            <a:pPr marL="0" indent="0">
              <a:buNone/>
            </a:pPr>
            <a:endParaRPr kumimoji="1" lang="zh-CN" altLang="en-US" dirty="0"/>
          </a:p>
          <a:p>
            <a:r>
              <a:rPr kumimoji="1" lang="zh-CN" altLang="en-US" dirty="0"/>
              <a:t>处理方式 Processing </a:t>
            </a:r>
            <a:r>
              <a:rPr kumimoji="1" lang="en-US" altLang="zh-CN" dirty="0"/>
              <a:t>M</a:t>
            </a:r>
            <a:r>
              <a:rPr kumimoji="1" lang="zh-CN" altLang="en-US" dirty="0"/>
              <a:t>ethods</a:t>
            </a:r>
            <a:endParaRPr kumimoji="1"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sym typeface="+mn-ea"/>
              </a:rPr>
              <a:t>总代备件退回 </a:t>
            </a:r>
            <a:r>
              <a:rPr kumimoji="1" lang="en-US" altLang="zh-CN" dirty="0">
                <a:sym typeface="+mn-ea"/>
              </a:rPr>
              <a:t>Agent Spare Parts Returned</a:t>
            </a:r>
            <a:r>
              <a:rPr kumimoji="1" lang="zh-CN" dirty="0"/>
              <a:t> </a:t>
            </a:r>
            <a:endParaRPr kumimoji="1" 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5" name="图片 4"/>
          <p:cNvPicPr>
            <a:picLocks noChangeAspect="1"/>
          </p:cNvPicPr>
          <p:nvPr/>
        </p:nvPicPr>
        <p:blipFill>
          <a:blip r:embed="rId1"/>
          <a:stretch>
            <a:fillRect/>
          </a:stretch>
        </p:blipFill>
        <p:spPr>
          <a:xfrm>
            <a:off x="4345940" y="2569845"/>
            <a:ext cx="19272885" cy="7204710"/>
          </a:xfrm>
          <a:prstGeom prst="rect">
            <a:avLst/>
          </a:prstGeom>
        </p:spPr>
      </p:pic>
      <p:pic>
        <p:nvPicPr>
          <p:cNvPr id="4" name="图片 3"/>
          <p:cNvPicPr>
            <a:picLocks noChangeAspect="1"/>
          </p:cNvPicPr>
          <p:nvPr/>
        </p:nvPicPr>
        <p:blipFill>
          <a:blip r:embed="rId2"/>
          <a:stretch>
            <a:fillRect/>
          </a:stretch>
        </p:blipFill>
        <p:spPr>
          <a:xfrm>
            <a:off x="19420840" y="7560945"/>
            <a:ext cx="3894455" cy="1463040"/>
          </a:xfrm>
          <a:prstGeom prst="rect">
            <a:avLst/>
          </a:prstGeom>
        </p:spPr>
      </p:pic>
      <p:sp>
        <p:nvSpPr>
          <p:cNvPr id="2" name="文本框 1"/>
          <p:cNvSpPr txBox="1"/>
          <p:nvPr/>
        </p:nvSpPr>
        <p:spPr>
          <a:xfrm>
            <a:off x="4345940" y="10302875"/>
            <a:ext cx="19272250" cy="226504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，菜单栏：备件管理</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备件退回</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总代备件退回。</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，选择好退料类型和处理类型。</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，点击保存。</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3"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t>总代备件退回 </a:t>
            </a:r>
            <a:r>
              <a:rPr kumimoji="1" lang="en-US" altLang="zh-CN" dirty="0"/>
              <a:t>Agent Spare Parts Returned</a:t>
            </a:r>
            <a:endParaRPr kumimoji="1" lang="en-US" alt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5" name="图片 4"/>
          <p:cNvPicPr>
            <a:picLocks noChangeAspect="1"/>
          </p:cNvPicPr>
          <p:nvPr/>
        </p:nvPicPr>
        <p:blipFill>
          <a:blip r:embed="rId1"/>
          <a:stretch>
            <a:fillRect/>
          </a:stretch>
        </p:blipFill>
        <p:spPr>
          <a:xfrm>
            <a:off x="4258310" y="2546350"/>
            <a:ext cx="19359880" cy="6809740"/>
          </a:xfrm>
          <a:prstGeom prst="rect">
            <a:avLst/>
          </a:prstGeom>
        </p:spPr>
      </p:pic>
      <p:pic>
        <p:nvPicPr>
          <p:cNvPr id="4" name="图片 3"/>
          <p:cNvPicPr>
            <a:picLocks noChangeAspect="1"/>
          </p:cNvPicPr>
          <p:nvPr/>
        </p:nvPicPr>
        <p:blipFill>
          <a:blip r:embed="rId2"/>
          <a:stretch>
            <a:fillRect/>
          </a:stretch>
        </p:blipFill>
        <p:spPr>
          <a:xfrm>
            <a:off x="19756755" y="7739380"/>
            <a:ext cx="3481070" cy="1280795"/>
          </a:xfrm>
          <a:prstGeom prst="rect">
            <a:avLst/>
          </a:prstGeom>
        </p:spPr>
      </p:pic>
      <p:sp>
        <p:nvSpPr>
          <p:cNvPr id="2" name="文本框 1"/>
          <p:cNvSpPr txBox="1"/>
          <p:nvPr/>
        </p:nvSpPr>
        <p:spPr>
          <a:xfrm>
            <a:off x="4258310" y="10111740"/>
            <a:ext cx="19360515" cy="226504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 Menu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B</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pare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arts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M</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anagement -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pare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arts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R</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eturn -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gent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pare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arts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R</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eturn</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ed</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 Select the return </a:t>
            </a:r>
            <a:r>
              <a:rPr lang="zh-CN" altLang="en-US" sz="2800" b="0">
                <a:solidFill>
                  <a:schemeClr val="tx1">
                    <a:lumMod val="75000"/>
                    <a:lumOff val="25000"/>
                  </a:schemeClr>
                </a:solidFill>
                <a:latin typeface="OPPOSans-S M" panose="00020600040101010101" charset="-122"/>
                <a:ea typeface="OPPOSans-S M" panose="00020600040101010101" charset="-122"/>
                <a:sym typeface="Helvetica Neue"/>
              </a:rPr>
              <a:t>material</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type and </a:t>
            </a:r>
            <a:r>
              <a:rPr kumimoji="0" lang="en-US" altLang="zh-CN"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processing</a:t>
            </a: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type.</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3. Click Save.</a:t>
            </a:r>
            <a:endParaRPr kumimoji="0" lang="zh-CN" altLang="en-US" sz="28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3"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1"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dirty="0">
                <a:sym typeface="+mn-ea"/>
              </a:rPr>
              <a:t>总代备件退回 </a:t>
            </a:r>
            <a:r>
              <a:rPr kumimoji="1" lang="en-US" altLang="zh-CN" dirty="0">
                <a:sym typeface="+mn-ea"/>
              </a:rPr>
              <a:t>Agent Spare Parts Returned</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4" name="图片 3"/>
          <p:cNvPicPr>
            <a:picLocks noChangeAspect="1"/>
          </p:cNvPicPr>
          <p:nvPr/>
        </p:nvPicPr>
        <p:blipFill>
          <a:blip r:embed="rId1"/>
          <a:stretch>
            <a:fillRect/>
          </a:stretch>
        </p:blipFill>
        <p:spPr>
          <a:xfrm>
            <a:off x="4233545" y="6893560"/>
            <a:ext cx="19384010" cy="3552825"/>
          </a:xfrm>
          <a:prstGeom prst="rect">
            <a:avLst/>
          </a:prstGeom>
        </p:spPr>
      </p:pic>
      <p:pic>
        <p:nvPicPr>
          <p:cNvPr id="5" name="图片 4"/>
          <p:cNvPicPr>
            <a:picLocks noChangeAspect="1"/>
          </p:cNvPicPr>
          <p:nvPr/>
        </p:nvPicPr>
        <p:blipFill>
          <a:blip r:embed="rId2"/>
          <a:stretch>
            <a:fillRect/>
          </a:stretch>
        </p:blipFill>
        <p:spPr>
          <a:xfrm>
            <a:off x="4233545" y="2508885"/>
            <a:ext cx="19384010" cy="3501390"/>
          </a:xfrm>
          <a:prstGeom prst="rect">
            <a:avLst/>
          </a:prstGeom>
        </p:spPr>
      </p:pic>
      <p:sp>
        <p:nvSpPr>
          <p:cNvPr id="2" name="文本框 1"/>
          <p:cNvSpPr txBox="1"/>
          <p:nvPr/>
        </p:nvSpPr>
        <p:spPr>
          <a:xfrm>
            <a:off x="4232910" y="11480165"/>
            <a:ext cx="19384645" cy="85852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下载模板，上传系统。</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Download the template and upload the system.</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3"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t>处理方式 </a:t>
            </a:r>
            <a:r>
              <a:rPr kumimoji="1" lang="en-US" altLang="zh-CN" dirty="0"/>
              <a:t>Processing Methods</a:t>
            </a:r>
            <a:endParaRPr kumimoji="1" lang="en-US" alt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3" name="图片 2"/>
          <p:cNvPicPr>
            <a:picLocks noChangeAspect="1"/>
          </p:cNvPicPr>
          <p:nvPr/>
        </p:nvPicPr>
        <p:blipFill>
          <a:blip r:embed="rId1"/>
          <a:stretch>
            <a:fillRect/>
          </a:stretch>
        </p:blipFill>
        <p:spPr>
          <a:xfrm>
            <a:off x="4330065" y="2555875"/>
            <a:ext cx="8075930" cy="6498590"/>
          </a:xfrm>
          <a:prstGeom prst="rect">
            <a:avLst/>
          </a:prstGeom>
        </p:spPr>
      </p:pic>
      <p:pic>
        <p:nvPicPr>
          <p:cNvPr id="6" name="图片 5"/>
          <p:cNvPicPr>
            <a:picLocks noChangeAspect="1"/>
          </p:cNvPicPr>
          <p:nvPr/>
        </p:nvPicPr>
        <p:blipFill>
          <a:blip r:embed="rId2"/>
          <a:stretch>
            <a:fillRect/>
          </a:stretch>
        </p:blipFill>
        <p:spPr>
          <a:xfrm>
            <a:off x="13089890" y="2555875"/>
            <a:ext cx="10528935" cy="6499225"/>
          </a:xfrm>
          <a:prstGeom prst="rect">
            <a:avLst/>
          </a:prstGeom>
        </p:spPr>
      </p:pic>
      <p:sp>
        <p:nvSpPr>
          <p:cNvPr id="11" name="文本框 10"/>
          <p:cNvSpPr txBox="1"/>
          <p:nvPr/>
        </p:nvSpPr>
        <p:spPr>
          <a:xfrm>
            <a:off x="4330065" y="9852660"/>
            <a:ext cx="19288125" cy="2311400"/>
          </a:xfrm>
          <a:prstGeom prst="rect">
            <a:avLst/>
          </a:prstGeom>
          <a:noFill/>
        </p:spPr>
        <p:txBody>
          <a:bodyPr wrap="square" rtlCol="0">
            <a:spAutoFit/>
          </a:bodyPr>
          <a:p>
            <a:pPr algn="l"/>
            <a:r>
              <a:rPr lang="zh-CN" altLang="en-US" sz="2400">
                <a:solidFill>
                  <a:schemeClr val="tx1">
                    <a:lumMod val="75000"/>
                    <a:lumOff val="25000"/>
                  </a:schemeClr>
                </a:solidFill>
                <a:latin typeface="OPPOSans-S M" panose="00020600040101010101" charset="-122"/>
                <a:ea typeface="OPPOSans-S M" panose="00020600040101010101" charset="-122"/>
              </a:rPr>
              <a:t>注意事项 </a:t>
            </a:r>
            <a:r>
              <a:rPr lang="en-US" altLang="zh-CN" sz="240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a:t>
            </a:r>
            <a:r>
              <a:rPr lang="zh-CN" altLang="en-US" sz="240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ttention</a:t>
            </a:r>
            <a:r>
              <a:rPr lang="zh-CN" altLang="en-US" sz="2400">
                <a:solidFill>
                  <a:schemeClr val="tx1">
                    <a:lumMod val="75000"/>
                    <a:lumOff val="25000"/>
                  </a:schemeClr>
                </a:solidFill>
                <a:latin typeface="OPPOSans-S M" panose="00020600040101010101" charset="-122"/>
                <a:ea typeface="OPPOSans-S M" panose="00020600040101010101" charset="-122"/>
              </a:rPr>
              <a:t>：</a:t>
            </a:r>
            <a:endParaRPr lang="zh-CN" altLang="en-US" sz="2400">
              <a:solidFill>
                <a:schemeClr val="tx1">
                  <a:lumMod val="75000"/>
                  <a:lumOff val="25000"/>
                </a:schemeClr>
              </a:solidFill>
              <a:latin typeface="OPPOSans-S M" panose="00020600040101010101" charset="-122"/>
              <a:ea typeface="OPPOSans-S M" panose="00020600040101010101" charset="-122"/>
            </a:endParaRPr>
          </a:p>
          <a:p>
            <a:pPr algn="l"/>
            <a:endParaRPr lang="zh-CN" altLang="en-US" sz="240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a:solidFill>
                  <a:schemeClr val="tx1">
                    <a:lumMod val="75000"/>
                    <a:lumOff val="25000"/>
                  </a:schemeClr>
                </a:solidFill>
                <a:latin typeface="OPPOSans-S M" panose="00020600040101010101" charset="-122"/>
                <a:ea typeface="OPPOSans-S M" panose="00020600040101010101" charset="-122"/>
              </a:rPr>
              <a:t>1</a:t>
            </a:r>
            <a:r>
              <a:rPr lang="zh-CN" altLang="en-US" sz="2400" b="0">
                <a:solidFill>
                  <a:schemeClr val="tx1">
                    <a:lumMod val="75000"/>
                    <a:lumOff val="25000"/>
                  </a:schemeClr>
                </a:solidFill>
                <a:latin typeface="OPPOSans-S M" panose="00020600040101010101" charset="-122"/>
                <a:ea typeface="OPPOSans-S M" panose="00020600040101010101" charset="-122"/>
              </a:rPr>
              <a:t>，所有坏料处理方式均不可违反当地法律法规。</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l"/>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All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treatment m</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ethods should not violate local laws and regulations</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400" b="0">
                <a:solidFill>
                  <a:schemeClr val="tx1">
                    <a:lumMod val="75000"/>
                    <a:lumOff val="25000"/>
                  </a:schemeClr>
                </a:solidFill>
                <a:latin typeface="OPPOSans-S M" panose="00020600040101010101" charset="-122"/>
                <a:ea typeface="OPPOSans-S M" panose="00020600040101010101" charset="-122"/>
              </a:rPr>
              <a:t>2</a:t>
            </a:r>
            <a:r>
              <a:rPr lang="zh-CN" altLang="en-US" sz="2400" b="0">
                <a:solidFill>
                  <a:schemeClr val="tx1">
                    <a:lumMod val="75000"/>
                    <a:lumOff val="25000"/>
                  </a:schemeClr>
                </a:solidFill>
                <a:latin typeface="OPPOSans-S M" panose="00020600040101010101" charset="-122"/>
                <a:ea typeface="OPPOSans-S M" panose="00020600040101010101" charset="-122"/>
              </a:rPr>
              <a:t>，物料报废前需向备件组申请，备件组同意后方能进行报废。</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l"/>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Apply to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pare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arts </a:t>
            </a:r>
            <a:r>
              <a:rPr 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Team </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before material</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scrap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and scrap m</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aterials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only after approval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from</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pare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arts </a:t>
            </a:r>
            <a:r>
              <a:rPr 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Team</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2"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4"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处理方式 </a:t>
            </a:r>
            <a:r>
              <a:rPr kumimoji="1" lang="en-US" altLang="zh-CN" dirty="0">
                <a:sym typeface="+mn-ea"/>
              </a:rPr>
              <a:t>Processing Methods</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4227195" y="2486025"/>
            <a:ext cx="7969885" cy="4757420"/>
          </a:xfrm>
          <a:prstGeom prst="rect">
            <a:avLst/>
          </a:prstGeom>
        </p:spPr>
      </p:pic>
      <p:pic>
        <p:nvPicPr>
          <p:cNvPr id="3" name="图片 2"/>
          <p:cNvPicPr>
            <a:picLocks noChangeAspect="1"/>
          </p:cNvPicPr>
          <p:nvPr/>
        </p:nvPicPr>
        <p:blipFill>
          <a:blip r:embed="rId2"/>
          <a:stretch>
            <a:fillRect/>
          </a:stretch>
        </p:blipFill>
        <p:spPr>
          <a:xfrm>
            <a:off x="12839700" y="2485390"/>
            <a:ext cx="10778490" cy="4758690"/>
          </a:xfrm>
          <a:prstGeom prst="rect">
            <a:avLst/>
          </a:prstGeom>
        </p:spPr>
      </p:pic>
      <p:sp>
        <p:nvSpPr>
          <p:cNvPr id="11" name="文本框 10"/>
          <p:cNvSpPr txBox="1"/>
          <p:nvPr/>
        </p:nvSpPr>
        <p:spPr>
          <a:xfrm>
            <a:off x="4227195" y="9646920"/>
            <a:ext cx="19390360" cy="2677160"/>
          </a:xfrm>
          <a:prstGeom prst="rect">
            <a:avLst/>
          </a:prstGeom>
          <a:noFill/>
        </p:spPr>
        <p:txBody>
          <a:bodyPr wrap="square" rtlCol="0">
            <a:spAutoFit/>
          </a:bodyPr>
          <a:p>
            <a:pPr algn="l"/>
            <a:r>
              <a:rPr lang="zh-CN" altLang="en-US" sz="2400">
                <a:solidFill>
                  <a:schemeClr val="tx1">
                    <a:lumMod val="75000"/>
                    <a:lumOff val="25000"/>
                  </a:schemeClr>
                </a:solidFill>
                <a:latin typeface="OPPOSans-S M" panose="00020600040101010101" charset="-122"/>
                <a:ea typeface="OPPOSans-S M" panose="00020600040101010101" charset="-122"/>
              </a:rPr>
              <a:t>注意事项 </a:t>
            </a:r>
            <a:r>
              <a:rPr lang="en-US" altLang="zh-CN" sz="240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a:t>
            </a:r>
            <a:r>
              <a:rPr lang="zh-CN" altLang="en-US" sz="240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ttention</a:t>
            </a:r>
            <a:r>
              <a:rPr lang="zh-CN" altLang="en-US" sz="2400">
                <a:solidFill>
                  <a:schemeClr val="tx1">
                    <a:lumMod val="75000"/>
                    <a:lumOff val="25000"/>
                  </a:schemeClr>
                </a:solidFill>
                <a:latin typeface="OPPOSans-S M" panose="00020600040101010101" charset="-122"/>
                <a:ea typeface="OPPOSans-S M" panose="00020600040101010101" charset="-122"/>
              </a:rPr>
              <a:t>：</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l"/>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l"/>
            <a:r>
              <a:rPr lang="en-US" altLang="zh-CN" sz="2400" b="0">
                <a:solidFill>
                  <a:schemeClr val="tx1">
                    <a:lumMod val="75000"/>
                    <a:lumOff val="25000"/>
                  </a:schemeClr>
                </a:solidFill>
                <a:latin typeface="OPPOSans-S M" panose="00020600040101010101" charset="-122"/>
                <a:ea typeface="OPPOSans-S M" panose="00020600040101010101" charset="-122"/>
              </a:rPr>
              <a:t>1</a:t>
            </a:r>
            <a:r>
              <a:rPr lang="zh-CN" altLang="en-US" sz="2400" b="0">
                <a:solidFill>
                  <a:schemeClr val="tx1">
                    <a:lumMod val="75000"/>
                    <a:lumOff val="25000"/>
                  </a:schemeClr>
                </a:solidFill>
                <a:latin typeface="OPPOSans-S M" panose="00020600040101010101" charset="-122"/>
                <a:ea typeface="OPPOSans-S M" panose="00020600040101010101" charset="-122"/>
              </a:rPr>
              <a:t>，坏料报废需确保物料信息安全，不可影响公司形象。</a:t>
            </a:r>
            <a:endParaRPr lang="en-US" altLang="zh-CN" sz="2400" b="0">
              <a:solidFill>
                <a:schemeClr val="tx1">
                  <a:lumMod val="75000"/>
                  <a:lumOff val="25000"/>
                </a:schemeClr>
              </a:solidFill>
              <a:latin typeface="OPPOSans-S M" panose="00020600040101010101" charset="-122"/>
              <a:ea typeface="OPPOSans-S M" panose="00020600040101010101" charset="-122"/>
            </a:endParaRPr>
          </a:p>
          <a:p>
            <a:pPr algn="l"/>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The scrap of </a:t>
            </a:r>
            <a:r>
              <a:rPr 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t>
            </a:r>
            <a:r>
              <a:rPr lang="en-US" altLang="zh-CN" sz="24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aterials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should ensure information security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and could </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not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have a bad influence on </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company's image.</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400" b="0">
                <a:solidFill>
                  <a:schemeClr val="tx1">
                    <a:lumMod val="75000"/>
                    <a:lumOff val="25000"/>
                  </a:schemeClr>
                </a:solidFill>
                <a:latin typeface="OPPOSans-S M" panose="00020600040101010101" charset="-122"/>
                <a:ea typeface="OPPOSans-S M" panose="00020600040101010101" charset="-122"/>
              </a:rPr>
              <a:t>2</a:t>
            </a:r>
            <a:r>
              <a:rPr lang="zh-CN" altLang="en-US" sz="2400" b="0">
                <a:solidFill>
                  <a:schemeClr val="tx1">
                    <a:lumMod val="75000"/>
                    <a:lumOff val="25000"/>
                  </a:schemeClr>
                </a:solidFill>
                <a:latin typeface="OPPOSans-S M" panose="00020600040101010101" charset="-122"/>
                <a:ea typeface="OPPOSans-S M" panose="00020600040101010101" charset="-122"/>
              </a:rPr>
              <a:t>，所有坏料报废照片与视频不可外传，发给备件组存档除外。</a:t>
            </a:r>
            <a:endParaRPr lang="zh-CN" altLang="en-US" sz="2400" b="0">
              <a:solidFill>
                <a:schemeClr val="tx1">
                  <a:lumMod val="75000"/>
                  <a:lumOff val="25000"/>
                </a:schemeClr>
              </a:solidFill>
              <a:latin typeface="OPPOSans-S M" panose="00020600040101010101" charset="-122"/>
              <a:ea typeface="OPPOSans-S M" panose="00020600040101010101" charset="-122"/>
            </a:endParaRPr>
          </a:p>
          <a:p>
            <a:pPr algn="l"/>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All photos and videos of scrap materials are not allowed to be transmitted,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only </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except those sent to the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pare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arts </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Team </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for </a:t>
            </a:r>
            <a:r>
              <a:rPr lang="en-US" altLang="zh-CN"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record</a:t>
            </a:r>
            <a:r>
              <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zh-CN" altLang="en-US" sz="2400" b="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4" name="Rectangle 5"/>
          <p:cNvSpPr/>
          <p:nvPr/>
        </p:nvSpPr>
        <p:spPr bwMode="auto">
          <a:xfrm>
            <a:off x="727075" y="3258820"/>
            <a:ext cx="2790825" cy="2143760"/>
          </a:xfrm>
          <a:prstGeom prst="rect">
            <a:avLst/>
          </a:prstGeom>
          <a:solidFill>
            <a:srgbClr val="CACAC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3425" y="695325"/>
            <a:ext cx="22841585" cy="1571625"/>
          </a:xfrm>
        </p:spPr>
        <p:txBody>
          <a:bodyPr>
            <a:normAutofit fontScale="90000"/>
          </a:bodyPr>
          <a:lstStyle/>
          <a:p>
            <a:r>
              <a:rPr kumimoji="1" lang="zh-CN" altLang="en-US" dirty="0">
                <a:sym typeface="+mn-ea"/>
              </a:rPr>
              <a:t>保内保外坏料及呆滞料管理</a:t>
            </a:r>
            <a:br>
              <a:rPr kumimoji="1" lang="zh-CN" altLang="en-US" dirty="0">
                <a:sym typeface="+mn-ea"/>
              </a:rPr>
            </a:br>
            <a:r>
              <a:rPr kumimoji="1" lang="en-US" altLang="zh-CN" dirty="0">
                <a:sym typeface="+mn-ea"/>
              </a:rPr>
              <a:t>IW&amp;OOW Defective Materials and Sluggish Materials </a:t>
            </a:r>
            <a:r>
              <a:rPr kumimoji="1" lang="en-US" altLang="zh-CN" dirty="0"/>
              <a:t>M</a:t>
            </a:r>
            <a:r>
              <a:rPr kumimoji="1" lang="zh-CN" altLang="en-US" dirty="0"/>
              <a:t>anagement</a:t>
            </a:r>
            <a:endParaRPr kumimoji="1" lang="zh-CN" altLang="en-US" dirty="0"/>
          </a:p>
        </p:txBody>
      </p:sp>
      <p:sp>
        <p:nvSpPr>
          <p:cNvPr id="4" name="文本占位符 3"/>
          <p:cNvSpPr>
            <a:spLocks noGrp="1"/>
          </p:cNvSpPr>
          <p:nvPr>
            <p:ph type="body" sz="quarter" idx="10"/>
          </p:nvPr>
        </p:nvSpPr>
        <p:spPr/>
        <p:txBody>
          <a:bodyPr/>
          <a:lstStyle/>
          <a:p>
            <a:r>
              <a:rPr kumimoji="1" lang="zh-CN" altLang="en-US" dirty="0"/>
              <a:t>保内保外坏料 </a:t>
            </a:r>
            <a:r>
              <a:rPr kumimoji="1" lang="en-US" altLang="zh-CN" dirty="0">
                <a:sym typeface="+mn-ea"/>
              </a:rPr>
              <a:t>IW&amp;OOW Defective Materials</a:t>
            </a:r>
            <a:endParaRPr kumimoji="1"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kumimoji="1" lang="zh-CN" dirty="0">
                <a:sym typeface="+mn-ea"/>
              </a:rPr>
              <a:t>核查原则与要素 Checking Principles &amp; Elements</a:t>
            </a:r>
            <a:endParaRPr kumimoji="1" lang="en-US" altLang="zh-CN"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p:txBody>
      </p:sp>
      <p:sp>
        <p:nvSpPr>
          <p:cNvPr id="6" name="文本占位符 5"/>
          <p:cNvSpPr>
            <a:spLocks noGrp="1"/>
          </p:cNvSpPr>
          <p:nvPr>
            <p:ph type="body" sz="quarter" idx="10"/>
          </p:nvPr>
        </p:nvSpPr>
        <p:spPr>
          <a:xfrm>
            <a:off x="770890" y="3504565"/>
            <a:ext cx="22841585" cy="6707505"/>
          </a:xfrm>
        </p:spPr>
        <p:txBody>
          <a:bodyPr/>
          <a:lstStyle/>
          <a:p>
            <a:pPr algn="l"/>
            <a:r>
              <a:rPr lang="zh-CN" altLang="en-US" sz="2800" b="1" dirty="0" smtClean="0">
                <a:solidFill>
                  <a:schemeClr val="tx1">
                    <a:lumMod val="75000"/>
                    <a:lumOff val="25000"/>
                  </a:schemeClr>
                </a:solidFill>
                <a:latin typeface="OPPOSans-S M" panose="00020600040101010101" charset="-122"/>
                <a:ea typeface="OPPOSans-S M" panose="00020600040101010101" charset="-122"/>
                <a:sym typeface="+mn-ea"/>
              </a:rPr>
              <a:t>核查原则 </a:t>
            </a:r>
            <a:r>
              <a:rPr lang="en-US" sz="2800" b="1"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Checking</a:t>
            </a:r>
            <a:r>
              <a:rPr lang="zh-CN" altLang="en-US" sz="2800" b="1"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altLang="zh-CN" sz="2800" b="1"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P</a:t>
            </a:r>
            <a:r>
              <a:rPr lang="zh-CN" altLang="en-US" sz="2800" b="1"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rinciples</a:t>
            </a:r>
            <a:r>
              <a:rPr lang="zh-CN" altLang="en-US" sz="2800" b="1" dirty="0" smtClean="0">
                <a:solidFill>
                  <a:schemeClr val="tx1">
                    <a:lumMod val="75000"/>
                    <a:lumOff val="25000"/>
                  </a:schemeClr>
                </a:solidFill>
                <a:latin typeface="OPPOSans-S M" panose="00020600040101010101" charset="-122"/>
                <a:ea typeface="OPPOSans-S M" panose="00020600040101010101" charset="-122"/>
                <a:sym typeface="+mn-ea"/>
              </a:rPr>
              <a:t>：</a:t>
            </a:r>
            <a:endParaRPr lang="zh-CN" altLang="en-US" sz="2800" b="1" dirty="0" smtClean="0">
              <a:solidFill>
                <a:schemeClr val="tx1">
                  <a:lumMod val="75000"/>
                  <a:lumOff val="25000"/>
                </a:schemeClr>
              </a:solidFill>
              <a:latin typeface="OPPOSans-S M" panose="00020600040101010101" charset="-122"/>
              <a:ea typeface="OPPOSans-S M" panose="00020600040101010101" charset="-122"/>
              <a:sym typeface="+mn-ea"/>
            </a:endParaRPr>
          </a:p>
          <a:p>
            <a:pPr algn="l"/>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保内坏料：维修类型</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保修；单价</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大于等于</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3</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美金。</a:t>
            </a:r>
            <a:endPar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endParaRPr>
          </a:p>
          <a:p>
            <a:pPr algn="l"/>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IW Defective M</a:t>
            </a:r>
            <a:r>
              <a:rPr lang="zh-CN" alt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aterials</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R</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epair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T</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ype</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-IW </a:t>
            </a:r>
            <a:r>
              <a:rPr lang="zh-CN" alt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；Unit Price </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higher than</a:t>
            </a:r>
            <a:r>
              <a:rPr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or equal to </a:t>
            </a:r>
            <a:r>
              <a:rPr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$3</a:t>
            </a:r>
            <a:r>
              <a:rPr 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endPar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endParaRPr>
          </a:p>
          <a:p>
            <a:pPr algn="l"/>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保外坏料：维修类型</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维修；类别</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主板</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屏幕组件；是否带走坏料</a:t>
            </a:r>
            <a:r>
              <a:rPr lang="en-US" altLang="zh-CN" sz="2800" dirty="0" smtClean="0">
                <a:solidFill>
                  <a:schemeClr val="tx1">
                    <a:lumMod val="75000"/>
                    <a:lumOff val="25000"/>
                  </a:schemeClr>
                </a:solidFill>
                <a:latin typeface="OPPOSans-S M" panose="00020600040101010101" charset="-122"/>
                <a:ea typeface="OPPOSans-S M" panose="00020600040101010101" charset="-122"/>
                <a:sym typeface="+mn-ea"/>
              </a:rPr>
              <a:t>-</a:t>
            </a:r>
            <a:r>
              <a:rPr lang="zh-CN" altLang="en-US" sz="2800" dirty="0" smtClean="0">
                <a:solidFill>
                  <a:schemeClr val="tx1">
                    <a:lumMod val="75000"/>
                    <a:lumOff val="25000"/>
                  </a:schemeClr>
                </a:solidFill>
                <a:latin typeface="OPPOSans-S M" panose="00020600040101010101" charset="-122"/>
                <a:ea typeface="OPPOSans-S M" panose="00020600040101010101" charset="-122"/>
                <a:sym typeface="+mn-ea"/>
              </a:rPr>
              <a:t>否。</a:t>
            </a:r>
            <a:endParaRPr lang="en-US" sz="2800" b="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pPr algn="l"/>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OOW Defective M</a:t>
            </a:r>
            <a:r>
              <a:rPr lang="zh-CN" alt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aterials</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 </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R</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epair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T</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ype</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-OOW</a:t>
            </a:r>
            <a:r>
              <a:rPr lang="zh-CN" alt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aterial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Species</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-Main</a:t>
            </a:r>
            <a:r>
              <a:rPr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board </a:t>
            </a:r>
            <a:r>
              <a:rPr 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&amp; S</a:t>
            </a:r>
            <a:r>
              <a:rPr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creen </a:t>
            </a:r>
            <a:r>
              <a:rPr lang="en-US"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a:t>
            </a:r>
            <a:r>
              <a:rPr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ssembly</a:t>
            </a:r>
            <a:r>
              <a:rPr 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Defective</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aterial</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s</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 take away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or not</a:t>
            </a:r>
            <a:r>
              <a:rPr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-No.</a:t>
            </a:r>
            <a:endParaRPr kumimoji="1"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endParaRPr kumimoji="1" lang="en-US" altLang="zh-CN" sz="2800"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endParaRPr>
          </a:p>
          <a:p>
            <a:r>
              <a:rPr kumimoji="1" lang="zh-CN" altLang="en-US" sz="2800" b="1" dirty="0">
                <a:solidFill>
                  <a:schemeClr val="tx1">
                    <a:lumMod val="75000"/>
                    <a:lumOff val="25000"/>
                  </a:schemeClr>
                </a:solidFill>
                <a:latin typeface="OPPOSans-S M" panose="00020600040101010101" charset="-122"/>
                <a:ea typeface="OPPOSans-S M" panose="00020600040101010101" charset="-122"/>
              </a:rPr>
              <a:t>核查要素 </a:t>
            </a:r>
            <a:r>
              <a:rPr lang="en-US" sz="2800" b="1" dirty="0" smtClean="0">
                <a:solidFill>
                  <a:schemeClr val="tx1">
                    <a:lumMod val="75000"/>
                    <a:lumOff val="25000"/>
                  </a:schemeClr>
                </a:solidFill>
                <a:latin typeface="OPPOSans-S M" panose="00020600040101010101" charset="-122"/>
                <a:ea typeface="OPPOSans-S M" panose="00020600040101010101" charset="-122"/>
                <a:cs typeface="Arial" panose="020B0604020202020204" pitchFamily="34" charset="0"/>
                <a:sym typeface="+mn-ea"/>
              </a:rPr>
              <a:t>Checking</a:t>
            </a:r>
            <a:r>
              <a:rPr kumimoji="1" lang="zh-CN" altLang="en-US" sz="2800" b="1"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800" b="1" dirty="0">
                <a:solidFill>
                  <a:schemeClr val="tx1">
                    <a:lumMod val="75000"/>
                    <a:lumOff val="25000"/>
                  </a:schemeClr>
                </a:solidFill>
                <a:latin typeface="OPPOSans-S M" panose="00020600040101010101" charset="-122"/>
                <a:ea typeface="OPPOSans-S M" panose="00020600040101010101" charset="-122"/>
                <a:sym typeface="+mn-ea"/>
              </a:rPr>
              <a:t>E</a:t>
            </a:r>
            <a:r>
              <a:rPr kumimoji="1" lang="zh-CN" altLang="en-US" sz="2800" b="1" dirty="0">
                <a:solidFill>
                  <a:schemeClr val="tx1">
                    <a:lumMod val="75000"/>
                    <a:lumOff val="25000"/>
                  </a:schemeClr>
                </a:solidFill>
                <a:latin typeface="OPPOSans-S M" panose="00020600040101010101" charset="-122"/>
                <a:ea typeface="OPPOSans-S M" panose="00020600040101010101" charset="-122"/>
                <a:sym typeface="+mn-ea"/>
              </a:rPr>
              <a:t>lements</a:t>
            </a:r>
            <a:r>
              <a:rPr kumimoji="1" lang="zh-CN" altLang="en-US" sz="2800" b="1" dirty="0">
                <a:solidFill>
                  <a:schemeClr val="tx1">
                    <a:lumMod val="75000"/>
                    <a:lumOff val="25000"/>
                  </a:schemeClr>
                </a:solidFill>
                <a:latin typeface="OPPOSans-S M" panose="00020600040101010101" charset="-122"/>
                <a:ea typeface="OPPOSans-S M" panose="00020600040101010101" charset="-122"/>
              </a:rPr>
              <a:t>：</a:t>
            </a:r>
            <a:endParaRPr kumimoji="1" lang="zh-CN" altLang="en-US" sz="2800" b="1" dirty="0">
              <a:solidFill>
                <a:schemeClr val="tx1">
                  <a:lumMod val="75000"/>
                  <a:lumOff val="25000"/>
                </a:schemeClr>
              </a:solidFill>
              <a:latin typeface="OPPOSans-S M" panose="00020600040101010101" charset="-122"/>
              <a:ea typeface="OPPOSans-S M" panose="00020600040101010101" charset="-122"/>
            </a:endParaRPr>
          </a:p>
          <a:p>
            <a:r>
              <a:rPr kumimoji="1" lang="zh-CN" altLang="en-US" sz="2800" dirty="0">
                <a:solidFill>
                  <a:schemeClr val="tx1">
                    <a:lumMod val="75000"/>
                    <a:lumOff val="25000"/>
                  </a:schemeClr>
                </a:solidFill>
                <a:latin typeface="OPPOSans-S M" panose="00020600040101010101" charset="-122"/>
                <a:ea typeface="OPPOSans-S M" panose="00020600040101010101" charset="-122"/>
              </a:rPr>
              <a:t>维修工单号、</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取机时间、维修类型、坏料</a:t>
            </a:r>
            <a:r>
              <a:rPr kumimoji="1" lang="zh-CN" altLang="en-US" sz="2800" dirty="0">
                <a:solidFill>
                  <a:schemeClr val="tx1">
                    <a:lumMod val="75000"/>
                    <a:lumOff val="25000"/>
                  </a:schemeClr>
                </a:solidFill>
                <a:latin typeface="OPPOSans-S M" panose="00020600040101010101" charset="-122"/>
                <a:ea typeface="OPPOSans-S M" panose="00020600040101010101" charset="-122"/>
              </a:rPr>
              <a:t>代码、类型、用户是否带走。</a:t>
            </a:r>
            <a:endParaRPr kumimoji="1" lang="zh-CN" altLang="en-US" sz="2800" dirty="0">
              <a:solidFill>
                <a:schemeClr val="tx1">
                  <a:lumMod val="75000"/>
                  <a:lumOff val="25000"/>
                </a:schemeClr>
              </a:solidFill>
              <a:latin typeface="OPPOSans-S M" panose="00020600040101010101" charset="-122"/>
              <a:ea typeface="OPPOSans-S M" panose="00020600040101010101" charset="-122"/>
            </a:endParaRPr>
          </a:p>
          <a:p>
            <a:r>
              <a:rPr kumimoji="1" lang="en-US" altLang="zh-CN" sz="2800" dirty="0">
                <a:solidFill>
                  <a:schemeClr val="tx1">
                    <a:lumMod val="75000"/>
                    <a:lumOff val="25000"/>
                  </a:schemeClr>
                </a:solidFill>
                <a:latin typeface="OPPOSans-S M" panose="00020600040101010101" charset="-122"/>
                <a:ea typeface="OPPOSans-S M" panose="00020600040101010101" charset="-122"/>
              </a:rPr>
              <a:t>R</a:t>
            </a:r>
            <a:r>
              <a:rPr kumimoji="1" lang="zh-CN" altLang="en-US" sz="2800" dirty="0">
                <a:solidFill>
                  <a:schemeClr val="tx1">
                    <a:lumMod val="75000"/>
                    <a:lumOff val="25000"/>
                  </a:schemeClr>
                </a:solidFill>
                <a:latin typeface="OPPOSans-S M" panose="00020600040101010101" charset="-122"/>
                <a:ea typeface="OPPOSans-S M" panose="00020600040101010101" charset="-122"/>
              </a:rPr>
              <a:t>epair </a:t>
            </a:r>
            <a:r>
              <a:rPr kumimoji="1" lang="en-US" altLang="zh-CN" sz="2800" dirty="0">
                <a:solidFill>
                  <a:schemeClr val="tx1">
                    <a:lumMod val="75000"/>
                    <a:lumOff val="25000"/>
                  </a:schemeClr>
                </a:solidFill>
                <a:latin typeface="OPPOSans-S M" panose="00020600040101010101" charset="-122"/>
                <a:ea typeface="OPPOSans-S M" panose="00020600040101010101" charset="-122"/>
              </a:rPr>
              <a:t>O</a:t>
            </a:r>
            <a:r>
              <a:rPr kumimoji="1" lang="zh-CN" altLang="en-US" sz="2800" dirty="0">
                <a:solidFill>
                  <a:schemeClr val="tx1">
                    <a:lumMod val="75000"/>
                    <a:lumOff val="25000"/>
                  </a:schemeClr>
                </a:solidFill>
                <a:latin typeface="OPPOSans-S M" panose="00020600040101010101" charset="-122"/>
                <a:ea typeface="OPPOSans-S M" panose="00020600040101010101" charset="-122"/>
              </a:rPr>
              <a:t>rder No., </a:t>
            </a:r>
            <a:r>
              <a:rPr kumimoji="1" lang="en-US" altLang="zh-CN" sz="2800" dirty="0">
                <a:solidFill>
                  <a:schemeClr val="tx1">
                    <a:lumMod val="75000"/>
                    <a:lumOff val="25000"/>
                  </a:schemeClr>
                </a:solidFill>
                <a:latin typeface="OPPOSans-S M" panose="00020600040101010101" charset="-122"/>
                <a:ea typeface="OPPOSans-S M" panose="00020600040101010101" charset="-122"/>
              </a:rPr>
              <a:t>Handover Date</a:t>
            </a:r>
            <a:r>
              <a:rPr kumimoji="1" lang="zh-CN" altLang="en-US" sz="2800" dirty="0">
                <a:solidFill>
                  <a:schemeClr val="tx1">
                    <a:lumMod val="75000"/>
                    <a:lumOff val="25000"/>
                  </a:schemeClr>
                </a:solidFill>
                <a:latin typeface="OPPOSans-S M" panose="00020600040101010101" charset="-122"/>
                <a:ea typeface="OPPOSans-S M" panose="00020600040101010101" charset="-122"/>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rPr>
              <a:t>R</a:t>
            </a:r>
            <a:r>
              <a:rPr kumimoji="1" lang="zh-CN" altLang="en-US" sz="2800" dirty="0">
                <a:solidFill>
                  <a:schemeClr val="tx1">
                    <a:lumMod val="75000"/>
                    <a:lumOff val="25000"/>
                  </a:schemeClr>
                </a:solidFill>
                <a:latin typeface="OPPOSans-S M" panose="00020600040101010101" charset="-122"/>
                <a:ea typeface="OPPOSans-S M" panose="00020600040101010101" charset="-122"/>
              </a:rPr>
              <a:t>epair </a:t>
            </a:r>
            <a:r>
              <a:rPr kumimoji="1" lang="en-US" altLang="zh-CN" sz="2800" dirty="0">
                <a:solidFill>
                  <a:schemeClr val="tx1">
                    <a:lumMod val="75000"/>
                    <a:lumOff val="25000"/>
                  </a:schemeClr>
                </a:solidFill>
                <a:latin typeface="OPPOSans-S M" panose="00020600040101010101" charset="-122"/>
                <a:ea typeface="OPPOSans-S M" panose="00020600040101010101" charset="-122"/>
              </a:rPr>
              <a:t>T</a:t>
            </a:r>
            <a:r>
              <a:rPr kumimoji="1" lang="zh-CN" altLang="en-US" sz="2800" dirty="0">
                <a:solidFill>
                  <a:schemeClr val="tx1">
                    <a:lumMod val="75000"/>
                    <a:lumOff val="25000"/>
                  </a:schemeClr>
                </a:solidFill>
                <a:latin typeface="OPPOSans-S M" panose="00020600040101010101" charset="-122"/>
                <a:ea typeface="OPPOSans-S M" panose="00020600040101010101" charset="-122"/>
              </a:rPr>
              <a:t>ype, </a:t>
            </a:r>
            <a:r>
              <a:rPr kumimoji="1" lang="en-US" altLang="zh-CN" sz="2800" dirty="0">
                <a:solidFill>
                  <a:schemeClr val="tx1">
                    <a:lumMod val="75000"/>
                    <a:lumOff val="25000"/>
                  </a:schemeClr>
                </a:solidFill>
                <a:latin typeface="OPPOSans-S M" panose="00020600040101010101" charset="-122"/>
                <a:ea typeface="OPPOSans-S M" panose="00020600040101010101" charset="-122"/>
              </a:rPr>
              <a:t>Defective</a:t>
            </a:r>
            <a:r>
              <a:rPr kumimoji="1" lang="zh-CN" altLang="en-US" sz="2800" dirty="0">
                <a:solidFill>
                  <a:schemeClr val="tx1">
                    <a:lumMod val="75000"/>
                    <a:lumOff val="25000"/>
                  </a:schemeClr>
                </a:solidFill>
                <a:latin typeface="OPPOSans-S M" panose="00020600040101010101" charset="-122"/>
                <a:ea typeface="OPPOSans-S M" panose="00020600040101010101" charset="-122"/>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rPr>
              <a:t>M</a:t>
            </a:r>
            <a:r>
              <a:rPr kumimoji="1" lang="zh-CN" altLang="en-US" sz="2800" dirty="0">
                <a:solidFill>
                  <a:schemeClr val="tx1">
                    <a:lumMod val="75000"/>
                    <a:lumOff val="25000"/>
                  </a:schemeClr>
                </a:solidFill>
                <a:latin typeface="OPPOSans-S M" panose="00020600040101010101" charset="-122"/>
                <a:ea typeface="OPPOSans-S M" panose="00020600040101010101" charset="-122"/>
              </a:rPr>
              <a:t>aterial </a:t>
            </a:r>
            <a:r>
              <a:rPr kumimoji="1" lang="en-US" altLang="zh-CN" sz="2800" dirty="0">
                <a:solidFill>
                  <a:schemeClr val="tx1">
                    <a:lumMod val="75000"/>
                    <a:lumOff val="25000"/>
                  </a:schemeClr>
                </a:solidFill>
                <a:latin typeface="OPPOSans-S M" panose="00020600040101010101" charset="-122"/>
                <a:ea typeface="OPPOSans-S M" panose="00020600040101010101" charset="-122"/>
              </a:rPr>
              <a:t>C</a:t>
            </a:r>
            <a:r>
              <a:rPr kumimoji="1" lang="zh-CN" altLang="en-US" sz="2800" dirty="0">
                <a:solidFill>
                  <a:schemeClr val="tx1">
                    <a:lumMod val="75000"/>
                    <a:lumOff val="25000"/>
                  </a:schemeClr>
                </a:solidFill>
                <a:latin typeface="OPPOSans-S M" panose="00020600040101010101" charset="-122"/>
                <a:ea typeface="OPPOSans-S M" panose="00020600040101010101" charset="-122"/>
              </a:rPr>
              <a:t>ode,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aterial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Species</a:t>
            </a:r>
            <a:r>
              <a:rPr kumimoji="1" lang="zh-CN" altLang="en-US" sz="2800" dirty="0">
                <a:solidFill>
                  <a:schemeClr val="tx1">
                    <a:lumMod val="75000"/>
                    <a:lumOff val="25000"/>
                  </a:schemeClr>
                </a:solidFill>
                <a:latin typeface="OPPOSans-S M" panose="00020600040101010101" charset="-122"/>
                <a:ea typeface="OPPOSans-S M" panose="00020600040101010101" charset="-122"/>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Defective</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 </a:t>
            </a:r>
            <a:r>
              <a:rPr kumimoji="1" lang="en-US" altLang="zh-CN" sz="2800" dirty="0">
                <a:solidFill>
                  <a:schemeClr val="tx1">
                    <a:lumMod val="75000"/>
                    <a:lumOff val="25000"/>
                  </a:schemeClr>
                </a:solidFill>
                <a:latin typeface="OPPOSans-S M" panose="00020600040101010101" charset="-122"/>
                <a:ea typeface="OPPOSans-S M" panose="00020600040101010101" charset="-122"/>
                <a:sym typeface="+mn-ea"/>
              </a:rPr>
              <a:t>M</a:t>
            </a:r>
            <a:r>
              <a:rPr kumimoji="1" lang="zh-CN" altLang="en-US" sz="2800" dirty="0">
                <a:solidFill>
                  <a:schemeClr val="tx1">
                    <a:lumMod val="75000"/>
                    <a:lumOff val="25000"/>
                  </a:schemeClr>
                </a:solidFill>
                <a:latin typeface="OPPOSans-S M" panose="00020600040101010101" charset="-122"/>
                <a:ea typeface="OPPOSans-S M" panose="00020600040101010101" charset="-122"/>
                <a:sym typeface="+mn-ea"/>
              </a:rPr>
              <a:t>aterial</a:t>
            </a:r>
            <a:r>
              <a:rPr kumimoji="1" lang="zh-CN" altLang="en-US" sz="2800" dirty="0">
                <a:solidFill>
                  <a:schemeClr val="tx1">
                    <a:lumMod val="75000"/>
                    <a:lumOff val="25000"/>
                  </a:schemeClr>
                </a:solidFill>
                <a:latin typeface="OPPOSans-S M" panose="00020600040101010101" charset="-122"/>
                <a:ea typeface="OPPOSans-S M" panose="00020600040101010101" charset="-122"/>
              </a:rPr>
              <a:t> take away </a:t>
            </a:r>
            <a:r>
              <a:rPr kumimoji="1" lang="en-US" altLang="zh-CN" sz="2800" dirty="0">
                <a:solidFill>
                  <a:schemeClr val="tx1">
                    <a:lumMod val="75000"/>
                    <a:lumOff val="25000"/>
                  </a:schemeClr>
                </a:solidFill>
                <a:latin typeface="OPPOSans-S M" panose="00020600040101010101" charset="-122"/>
                <a:ea typeface="OPPOSans-S M" panose="00020600040101010101" charset="-122"/>
              </a:rPr>
              <a:t>or not</a:t>
            </a:r>
            <a:r>
              <a:rPr kumimoji="1" lang="zh-CN" altLang="en-US" sz="2800" dirty="0">
                <a:solidFill>
                  <a:schemeClr val="tx1">
                    <a:lumMod val="75000"/>
                    <a:lumOff val="25000"/>
                  </a:schemeClr>
                </a:solidFill>
                <a:latin typeface="OPPOSans-S M" panose="00020600040101010101" charset="-122"/>
                <a:ea typeface="OPPOSans-S M" panose="00020600040101010101" charset="-122"/>
              </a:rPr>
              <a:t>.</a:t>
            </a:r>
            <a:endParaRPr kumimoji="1" lang="zh-CN" altLang="en-US" sz="2800" dirty="0">
              <a:solidFill>
                <a:schemeClr val="tx1">
                  <a:lumMod val="75000"/>
                  <a:lumOff val="25000"/>
                </a:schemeClr>
              </a:solidFill>
              <a:latin typeface="OPPOSans-S M" panose="00020600040101010101" charset="-122"/>
              <a:ea typeface="OPPOSans-S M" panose="0002060004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t>保内保外坏料报表 </a:t>
            </a:r>
            <a:r>
              <a:rPr kumimoji="1" lang="en-US" altLang="zh-CN" dirty="0"/>
              <a:t>IW/OOW Defective Material Report</a:t>
            </a:r>
            <a:endParaRPr kumimoji="1" lang="en-US" altLang="zh-CN" dirty="0"/>
          </a:p>
        </p:txBody>
      </p:sp>
      <p:sp>
        <p:nvSpPr>
          <p:cNvPr id="8" name="文本占位符 7"/>
          <p:cNvSpPr>
            <a:spLocks noGrp="1"/>
          </p:cNvSpPr>
          <p:nvPr>
            <p:ph type="body" sz="quarter" idx="10"/>
          </p:nvPr>
        </p:nvSpPr>
        <p:spPr/>
        <p:txBody>
          <a:bodyPr/>
          <a:lstStyle/>
          <a:p>
            <a:endParaRPr kumimoji="1" lang="zh-CN" altLang="en-US" dirty="0"/>
          </a:p>
        </p:txBody>
      </p:sp>
      <p:pic>
        <p:nvPicPr>
          <p:cNvPr id="4" name="图片 3"/>
          <p:cNvPicPr>
            <a:picLocks noChangeAspect="1"/>
          </p:cNvPicPr>
          <p:nvPr/>
        </p:nvPicPr>
        <p:blipFill>
          <a:blip r:embed="rId1"/>
          <a:stretch>
            <a:fillRect/>
          </a:stretch>
        </p:blipFill>
        <p:spPr>
          <a:xfrm>
            <a:off x="4305300" y="2544445"/>
            <a:ext cx="19312255" cy="4150995"/>
          </a:xfrm>
          <a:prstGeom prst="rect">
            <a:avLst/>
          </a:prstGeom>
        </p:spPr>
      </p:pic>
      <p:pic>
        <p:nvPicPr>
          <p:cNvPr id="5" name="图片 4"/>
          <p:cNvPicPr>
            <a:picLocks noChangeAspect="1"/>
          </p:cNvPicPr>
          <p:nvPr/>
        </p:nvPicPr>
        <p:blipFill>
          <a:blip r:embed="rId2"/>
          <a:stretch>
            <a:fillRect/>
          </a:stretch>
        </p:blipFill>
        <p:spPr>
          <a:xfrm>
            <a:off x="4305300" y="6694805"/>
            <a:ext cx="19312255" cy="4385945"/>
          </a:xfrm>
          <a:prstGeom prst="rect">
            <a:avLst/>
          </a:prstGeom>
        </p:spPr>
      </p:pic>
      <p:sp>
        <p:nvSpPr>
          <p:cNvPr id="6" name="文本框 5"/>
          <p:cNvSpPr txBox="1"/>
          <p:nvPr/>
        </p:nvSpPr>
        <p:spPr>
          <a:xfrm>
            <a:off x="4305300" y="11080750"/>
            <a:ext cx="19455765" cy="15900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SC/Agent Warehouse Administrator Account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保内保外坏料报表：报表管理</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保内保外坏料报表</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IW/OOW Defective Material Report:Report Management--</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IW/OOW Defective Material Report.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17"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9"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15"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6"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保内保外坏料报表 </a:t>
            </a:r>
            <a:r>
              <a:rPr kumimoji="1" lang="en-US" altLang="zh-CN" dirty="0">
                <a:sym typeface="+mn-ea"/>
              </a:rPr>
              <a:t>IW/OOW Defective Material Report</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2" name="图片 1"/>
          <p:cNvPicPr>
            <a:picLocks noChangeAspect="1"/>
          </p:cNvPicPr>
          <p:nvPr/>
        </p:nvPicPr>
        <p:blipFill>
          <a:blip r:embed="rId1"/>
          <a:stretch>
            <a:fillRect/>
          </a:stretch>
        </p:blipFill>
        <p:spPr>
          <a:xfrm>
            <a:off x="4242435" y="2537460"/>
            <a:ext cx="19376390" cy="3586480"/>
          </a:xfrm>
          <a:prstGeom prst="rect">
            <a:avLst/>
          </a:prstGeom>
        </p:spPr>
      </p:pic>
      <p:pic>
        <p:nvPicPr>
          <p:cNvPr id="3" name="图片 2"/>
          <p:cNvPicPr>
            <a:picLocks noChangeAspect="1"/>
          </p:cNvPicPr>
          <p:nvPr/>
        </p:nvPicPr>
        <p:blipFill>
          <a:blip r:embed="rId2"/>
          <a:stretch>
            <a:fillRect/>
          </a:stretch>
        </p:blipFill>
        <p:spPr>
          <a:xfrm>
            <a:off x="4242435" y="6353810"/>
            <a:ext cx="19377025" cy="3190240"/>
          </a:xfrm>
          <a:prstGeom prst="rect">
            <a:avLst/>
          </a:prstGeom>
        </p:spPr>
      </p:pic>
      <p:sp>
        <p:nvSpPr>
          <p:cNvPr id="9" name="文本框 8"/>
          <p:cNvSpPr txBox="1"/>
          <p:nvPr/>
        </p:nvSpPr>
        <p:spPr>
          <a:xfrm>
            <a:off x="4242435" y="10415905"/>
            <a:ext cx="17442180" cy="159004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1</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，确认好日期查询、查询时间（从什么时候到什么时候）。</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Confirm the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D</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Search</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(from when to when).</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2</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，点击导出。</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Click export.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4"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6"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保内保外坏料报表 </a:t>
            </a:r>
            <a:r>
              <a:rPr kumimoji="1" lang="en-US" altLang="zh-CN" dirty="0">
                <a:sym typeface="+mn-ea"/>
              </a:rPr>
              <a:t>IW/OOW Defective Material Report</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6" name="图片 5"/>
          <p:cNvPicPr>
            <a:picLocks noChangeAspect="1"/>
          </p:cNvPicPr>
          <p:nvPr/>
        </p:nvPicPr>
        <p:blipFill>
          <a:blip r:embed="rId1"/>
          <a:stretch>
            <a:fillRect/>
          </a:stretch>
        </p:blipFill>
        <p:spPr>
          <a:xfrm>
            <a:off x="4251325" y="2524125"/>
            <a:ext cx="19366865" cy="4041140"/>
          </a:xfrm>
          <a:prstGeom prst="rect">
            <a:avLst/>
          </a:prstGeom>
        </p:spPr>
      </p:pic>
      <p:pic>
        <p:nvPicPr>
          <p:cNvPr id="2" name="图片 1"/>
          <p:cNvPicPr>
            <a:picLocks noChangeAspect="1"/>
          </p:cNvPicPr>
          <p:nvPr/>
        </p:nvPicPr>
        <p:blipFill>
          <a:blip r:embed="rId2"/>
          <a:stretch>
            <a:fillRect/>
          </a:stretch>
        </p:blipFill>
        <p:spPr>
          <a:xfrm>
            <a:off x="4251325" y="6816725"/>
            <a:ext cx="19366865" cy="4390390"/>
          </a:xfrm>
          <a:prstGeom prst="rect">
            <a:avLst/>
          </a:prstGeom>
        </p:spPr>
      </p:pic>
      <p:sp>
        <p:nvSpPr>
          <p:cNvPr id="3" name="文本框 2"/>
          <p:cNvSpPr txBox="1"/>
          <p:nvPr/>
        </p:nvSpPr>
        <p:spPr>
          <a:xfrm>
            <a:off x="4251325" y="11701145"/>
            <a:ext cx="19367500" cy="85852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导出原始保内保外坏料报表。</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Export the original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IW/OOW Defective Material R</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eport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4"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5"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kumimoji="1" lang="zh-CN" altLang="en-US" dirty="0">
                <a:sym typeface="+mn-ea"/>
              </a:rPr>
              <a:t>保内保外坏料报表 </a:t>
            </a:r>
            <a:r>
              <a:rPr kumimoji="1" lang="en-US" altLang="zh-CN" dirty="0">
                <a:sym typeface="+mn-ea"/>
              </a:rPr>
              <a:t>IW/OOW Defective Material Report</a:t>
            </a:r>
            <a:endParaRPr kumimoji="1" lang="zh-CN" altLang="en-US" dirty="0"/>
          </a:p>
        </p:txBody>
      </p:sp>
      <p:sp>
        <p:nvSpPr>
          <p:cNvPr id="8" name="文本占位符 7"/>
          <p:cNvSpPr>
            <a:spLocks noGrp="1"/>
          </p:cNvSpPr>
          <p:nvPr>
            <p:ph type="body" sz="quarter" idx="10"/>
          </p:nvPr>
        </p:nvSpPr>
        <p:spPr/>
        <p:txBody>
          <a:bodyPr/>
          <a:lstStyle/>
          <a:p>
            <a:endParaRPr kumimoji="1" lang="zh-CN" altLang="en-US" dirty="0"/>
          </a:p>
        </p:txBody>
      </p:sp>
      <p:pic>
        <p:nvPicPr>
          <p:cNvPr id="3" name="图片 2"/>
          <p:cNvPicPr>
            <a:picLocks noChangeAspect="1"/>
          </p:cNvPicPr>
          <p:nvPr/>
        </p:nvPicPr>
        <p:blipFill>
          <a:blip r:embed="rId1"/>
          <a:stretch>
            <a:fillRect/>
          </a:stretch>
        </p:blipFill>
        <p:spPr>
          <a:xfrm>
            <a:off x="4206875" y="6633845"/>
            <a:ext cx="19411315" cy="3812540"/>
          </a:xfrm>
          <a:prstGeom prst="rect">
            <a:avLst/>
          </a:prstGeom>
        </p:spPr>
      </p:pic>
      <p:pic>
        <p:nvPicPr>
          <p:cNvPr id="5" name="图片 4"/>
          <p:cNvPicPr>
            <a:picLocks noChangeAspect="1"/>
          </p:cNvPicPr>
          <p:nvPr/>
        </p:nvPicPr>
        <p:blipFill>
          <a:blip r:embed="rId2"/>
          <a:stretch>
            <a:fillRect/>
          </a:stretch>
        </p:blipFill>
        <p:spPr>
          <a:xfrm>
            <a:off x="4207510" y="2592705"/>
            <a:ext cx="19410680" cy="3757295"/>
          </a:xfrm>
          <a:prstGeom prst="rect">
            <a:avLst/>
          </a:prstGeom>
        </p:spPr>
      </p:pic>
      <p:sp>
        <p:nvSpPr>
          <p:cNvPr id="2" name="文本框 1"/>
          <p:cNvSpPr txBox="1"/>
          <p:nvPr/>
        </p:nvSpPr>
        <p:spPr>
          <a:xfrm>
            <a:off x="4206875" y="10683875"/>
            <a:ext cx="19411950" cy="195580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添加物料名称、类别、出货价。</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Add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Material</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N</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ame,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Material Species(Category)</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and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Cost(D</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elivery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P</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rice</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出货价协助定位坏料。若网点无权限获取出货价，请总仓同事协助筛选。</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The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cost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assists in locating the defective materials. If the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SC Warehouse Administrator</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does not have the right to withdraw the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cost</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please ask the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Agent </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a:t>
            </a:r>
            <a:r>
              <a:rPr kumimoji="0" lang="en-US" altLang="zh-CN"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W</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arehouse </a:t>
            </a:r>
            <a:r>
              <a:rPr lang="en-US" altLang="zh-CN" sz="2400" b="0">
                <a:solidFill>
                  <a:schemeClr val="tx1">
                    <a:lumMod val="75000"/>
                    <a:lumOff val="25000"/>
                  </a:schemeClr>
                </a:solidFill>
                <a:latin typeface="OPPOSans-S M" panose="00020600040101010101" charset="-122"/>
                <a:ea typeface="OPPOSans-S M" panose="00020600040101010101" charset="-122"/>
                <a:sym typeface="Helvetica Neue"/>
              </a:rPr>
              <a:t>Administrator</a:t>
            </a:r>
            <a:r>
              <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rPr>
              <a:t> to assist in screening.</a:t>
            </a:r>
            <a:endParaRPr kumimoji="0" lang="zh-CN" altLang="en-US" sz="2400" b="0" i="0" u="none" strike="noStrike" cap="none" spc="0" normalizeH="0" baseline="0">
              <a:ln>
                <a:noFill/>
              </a:ln>
              <a:solidFill>
                <a:schemeClr val="tx1">
                  <a:lumMod val="75000"/>
                  <a:lumOff val="25000"/>
                </a:schemeClr>
              </a:solidFill>
              <a:effectLst/>
              <a:uFillTx/>
              <a:latin typeface="OPPOSans-S M" panose="00020600040101010101" charset="-122"/>
              <a:ea typeface="OPPOSans-S M" panose="00020600040101010101" charset="-122"/>
              <a:cs typeface="Helvetica Neue"/>
              <a:sym typeface="Helvetica Neue"/>
            </a:endParaRPr>
          </a:p>
        </p:txBody>
      </p:sp>
      <p:sp>
        <p:nvSpPr>
          <p:cNvPr id="4" name="Rectangle 5"/>
          <p:cNvSpPr/>
          <p:nvPr/>
        </p:nvSpPr>
        <p:spPr bwMode="auto">
          <a:xfrm>
            <a:off x="727075" y="3258820"/>
            <a:ext cx="2790825" cy="214376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6" name="Content Placeholder 4"/>
          <p:cNvSpPr txBox="1"/>
          <p:nvPr/>
        </p:nvSpPr>
        <p:spPr>
          <a:xfrm>
            <a:off x="770255" y="3571875"/>
            <a:ext cx="2703830" cy="1517650"/>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rPr>
              <a:t>网点库管</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微软雅黑" panose="020B0503020204020204" charset="-122"/>
            </a:endParaRPr>
          </a:p>
          <a:p>
            <a:pPr marL="0" indent="0" algn="ctr">
              <a:buFontTx/>
              <a:buNone/>
            </a:pPr>
            <a:r>
              <a:rPr lang="en-US" altLang="zh-CN" sz="2400" dirty="0" smtClean="0">
                <a:solidFill>
                  <a:schemeClr val="bg1"/>
                </a:solidFill>
                <a:latin typeface="OPPOSans-S M" panose="00020600040101010101" charset="-122"/>
                <a:ea typeface="OPPOSans-S M" panose="00020600040101010101" charset="-122"/>
                <a:sym typeface="+mn-ea"/>
              </a:rPr>
              <a:t>SC</a:t>
            </a:r>
            <a:endParaRPr lang="en-US" altLang="zh-CN" sz="2400" dirty="0" smtClean="0">
              <a:solidFill>
                <a:schemeClr val="bg1"/>
              </a:solidFill>
              <a:latin typeface="OPPOSans-S M" panose="00020600040101010101" charset="-122"/>
              <a:ea typeface="OPPOSans-S M" panose="00020600040101010101" charset="-122"/>
              <a:sym typeface="+mn-ea"/>
            </a:endParaRPr>
          </a:p>
          <a:p>
            <a:pPr marL="0" indent="0" algn="ctr">
              <a:buFontTx/>
              <a:buNone/>
            </a:pPr>
            <a:r>
              <a:rPr lang="zh-CN" altLang="en-US" sz="2400" dirty="0" smtClean="0">
                <a:solidFill>
                  <a:schemeClr val="bg1"/>
                </a:solidFill>
                <a:latin typeface="OPPOSans-S M" panose="00020600040101010101" charset="-122"/>
                <a:ea typeface="OPPOSans-S M" panose="00020600040101010101" charset="-122"/>
                <a:sym typeface="+mn-ea"/>
              </a:rPr>
              <a:t> </a:t>
            </a:r>
            <a:r>
              <a:rPr lang="zh-CN" altLang="en-US" sz="2400" dirty="0">
                <a:solidFill>
                  <a:schemeClr val="bg1"/>
                </a:solidFill>
                <a:latin typeface="OPPOSans-S M" panose="00020600040101010101" charset="-122"/>
                <a:ea typeface="OPPOSans-S M" panose="00020600040101010101" charset="-122"/>
                <a:sym typeface="+mn-ea"/>
              </a:rPr>
              <a:t>Warehouse Administrator</a:t>
            </a:r>
            <a:endParaRPr lang="zh-CN" altLang="en-US" sz="2400" dirty="0" smtClean="0">
              <a:solidFill>
                <a:schemeClr val="bg1"/>
              </a:solidFill>
              <a:latin typeface="OPPOSans-S M" panose="00020600040101010101" charset="-122"/>
              <a:ea typeface="OPPOSans-S M" panose="00020600040101010101" charset="-122"/>
              <a:cs typeface="微软雅黑" panose="020B0503020204020204" charset="-122"/>
              <a:sym typeface="+mn-ea"/>
            </a:endParaRPr>
          </a:p>
        </p:txBody>
      </p:sp>
      <p:sp>
        <p:nvSpPr>
          <p:cNvPr id="9" name="Rectangle 5"/>
          <p:cNvSpPr/>
          <p:nvPr/>
        </p:nvSpPr>
        <p:spPr bwMode="auto">
          <a:xfrm>
            <a:off x="680085" y="8333105"/>
            <a:ext cx="2794635" cy="2113280"/>
          </a:xfrm>
          <a:prstGeom prst="rect">
            <a:avLst/>
          </a:prstGeom>
          <a:solidFill>
            <a:srgbClr val="046A38"/>
          </a:solidFill>
          <a:ln w="6350" cap="flat" cmpd="sng" algn="ctr">
            <a:noFill/>
            <a:prstDash val="solid"/>
            <a:miter lim="800000"/>
            <a:headEnd type="none" w="med" len="med"/>
            <a:tailEnd type="none" w="med" len="med"/>
          </a:ln>
          <a:effectLst/>
        </p:spPr>
        <p:txBody>
          <a:bodyPr vert="horz" wrap="square" lIns="182872" tIns="91436" rIns="182872" bIns="91436" numCol="1" rtlCol="0" anchor="ctr" anchorCtr="0" compatLnSpc="1"/>
          <a:p>
            <a:pPr algn="ctr" defTabSz="685165"/>
            <a:endParaRPr lang="en-US" sz="2200" dirty="0">
              <a:solidFill>
                <a:prstClr val="white"/>
              </a:solidFill>
              <a:latin typeface="微软雅黑" panose="020B0503020204020204" charset="-122"/>
              <a:ea typeface="微软雅黑" panose="020B0503020204020204" charset="-122"/>
              <a:cs typeface="Segoe UI" panose="020B0502040204020203" pitchFamily="34" charset="0"/>
            </a:endParaRPr>
          </a:p>
        </p:txBody>
      </p:sp>
      <p:sp>
        <p:nvSpPr>
          <p:cNvPr id="10" name="Content Placeholder 4"/>
          <p:cNvSpPr txBox="1"/>
          <p:nvPr/>
        </p:nvSpPr>
        <p:spPr>
          <a:xfrm>
            <a:off x="723900" y="8667115"/>
            <a:ext cx="2707005" cy="1444625"/>
          </a:xfrm>
          <a:prstGeom prst="rect">
            <a:avLst/>
          </a:prstGeom>
          <a:noFill/>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ysClr val="windowText" lastClr="000000"/>
                    </a:gs>
                    <a:gs pos="86000">
                      <a:sysClr val="windowText" lastClr="000000"/>
                    </a:gs>
                  </a:gsLst>
                  <a:lin ang="5400000" scaled="0"/>
                </a:gradFill>
                <a:latin typeface="Arial" panose="020B0604020202020204" pitchFamily="34" charset="0"/>
                <a:ea typeface="微软雅黑" panose="020B0503020204020204" charset="-122"/>
                <a:cs typeface="+mn-ea"/>
              </a:defRPr>
            </a:lvl5pPr>
            <a:lvl6pPr marL="25146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6pPr>
            <a:lvl7pPr marL="29718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7pPr>
            <a:lvl8pPr marL="34290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8pPr>
            <a:lvl9pPr marL="3886200" indent="-228600" algn="l" defTabSz="913765" rtl="0" eaLnBrk="1" latinLnBrk="0" hangingPunct="1">
              <a:spcBef>
                <a:spcPct val="20000"/>
              </a:spcBef>
              <a:buFont typeface="Arial" panose="020B0604020202020204" pitchFamily="34" charset="0"/>
              <a:buChar char="•"/>
              <a:defRPr sz="1800" kern="1200">
                <a:solidFill>
                  <a:sysClr val="windowText" lastClr="000000"/>
                </a:solidFill>
                <a:latin typeface="Arial" panose="020B0604020202020204" pitchFamily="34" charset="0"/>
                <a:ea typeface="微软雅黑" panose="020B0503020204020204" charset="-122"/>
                <a:cs typeface="+mn-ea"/>
              </a:defRPr>
            </a:lvl9pPr>
          </a:lstStyle>
          <a:p>
            <a:pPr marL="0" indent="0" algn="ctr">
              <a:buFontTx/>
              <a:buNone/>
            </a:pPr>
            <a:r>
              <a:rPr lang="zh-CN" altLang="en-US" sz="2400" dirty="0">
                <a:solidFill>
                  <a:prstClr val="white"/>
                </a:solidFill>
                <a:latin typeface="OPPOSans-S M" panose="00020600040101010101" charset="-122"/>
                <a:ea typeface="OPPOSans-S M" panose="00020600040101010101" charset="-122"/>
                <a:cs typeface="微软雅黑" panose="020B0503020204020204" charset="-122"/>
              </a:rPr>
              <a:t>总代库管</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a:p>
            <a:pPr marL="0" indent="0" algn="ctr">
              <a:buFontTx/>
              <a:buNone/>
            </a:pPr>
            <a:r>
              <a:rPr lang="en-US" altLang="zh-CN" sz="2400" dirty="0">
                <a:solidFill>
                  <a:prstClr val="white"/>
                </a:solidFill>
                <a:latin typeface="OPPOSans-S M" panose="00020600040101010101" charset="-122"/>
                <a:ea typeface="OPPOSans-S M" panose="00020600040101010101" charset="-122"/>
                <a:sym typeface="+mn-ea"/>
              </a:rPr>
              <a:t>Agent</a:t>
            </a:r>
            <a:r>
              <a:rPr lang="zh-CN" altLang="en-US" sz="2400" dirty="0">
                <a:solidFill>
                  <a:prstClr val="white"/>
                </a:solidFill>
                <a:latin typeface="OPPOSans-S M" panose="00020600040101010101" charset="-122"/>
                <a:ea typeface="OPPOSans-S M" panose="00020600040101010101" charset="-122"/>
                <a:sym typeface="+mn-ea"/>
              </a:rPr>
              <a:t> Warehouse Administrator</a:t>
            </a:r>
            <a:endParaRPr lang="zh-CN" altLang="en-US" sz="2400" dirty="0">
              <a:solidFill>
                <a:prstClr val="white"/>
              </a:solidFill>
              <a:latin typeface="OPPOSans-S M" panose="00020600040101010101" charset="-122"/>
              <a:ea typeface="OPPOSans-S M" panose="00020600040101010101"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ISLIDE.PICTURE" val="#240833;"/>
</p:tagLst>
</file>

<file path=ppt/theme/theme1.xml><?xml version="1.0" encoding="utf-8"?>
<a:theme xmlns:a="http://schemas.openxmlformats.org/drawingml/2006/main" name="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ck 黑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White 白底">
  <a:themeElements>
    <a:clrScheme name="OPPO色彩系统">
      <a:dk1>
        <a:srgbClr val="000000"/>
      </a:dk1>
      <a:lt1>
        <a:srgbClr val="FFFFFF"/>
      </a:lt1>
      <a:dk2>
        <a:srgbClr val="5E5E5E"/>
      </a:dk2>
      <a:lt2>
        <a:srgbClr val="D5D5D5"/>
      </a:lt2>
      <a:accent1>
        <a:srgbClr val="046937"/>
      </a:accent1>
      <a:accent2>
        <a:srgbClr val="C9C9C8"/>
      </a:accent2>
      <a:accent3>
        <a:srgbClr val="2DC84D"/>
      </a:accent3>
      <a:accent4>
        <a:srgbClr val="FAFAFA"/>
      </a:accent4>
      <a:accent5>
        <a:srgbClr val="046937"/>
      </a:accent5>
      <a:accent6>
        <a:srgbClr val="C9C9C8"/>
      </a:accent6>
      <a:hlink>
        <a:srgbClr val="2DC84D"/>
      </a:hlink>
      <a:folHlink>
        <a:srgbClr val="2DC84D"/>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10933</Words>
  <Application>WPS 演示</Application>
  <PresentationFormat>自定义</PresentationFormat>
  <Paragraphs>517</Paragraphs>
  <Slides>36</Slides>
  <Notes>0</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36</vt:i4>
      </vt:variant>
    </vt:vector>
  </HeadingPairs>
  <TitlesOfParts>
    <vt:vector size="57" baseType="lpstr">
      <vt:lpstr>Arial</vt:lpstr>
      <vt:lpstr>宋体</vt:lpstr>
      <vt:lpstr>Wingdings</vt:lpstr>
      <vt:lpstr>Helvetica Neue</vt:lpstr>
      <vt:lpstr>Helvetica Neue Medium</vt:lpstr>
      <vt:lpstr>Helvetica</vt:lpstr>
      <vt:lpstr>OPPOSans R</vt:lpstr>
      <vt:lpstr>OPPOSans B</vt:lpstr>
      <vt:lpstr>OPPOSans B</vt:lpstr>
      <vt:lpstr>OPPOSans M</vt:lpstr>
      <vt:lpstr>OPPOSans M</vt:lpstr>
      <vt:lpstr>Helvetica Neue Light</vt:lpstr>
      <vt:lpstr>微软雅黑</vt:lpstr>
      <vt:lpstr>OPPOSans-S M</vt:lpstr>
      <vt:lpstr>Segoe UI</vt:lpstr>
      <vt:lpstr>Helvetica Neue Medium</vt:lpstr>
      <vt:lpstr>Segoe Print</vt:lpstr>
      <vt:lpstr>Helvetica Neue Medium</vt:lpstr>
      <vt:lpstr>White 白底</vt:lpstr>
      <vt:lpstr>Black 黑底</vt:lpstr>
      <vt:lpstr>1_White 白底</vt:lpstr>
      <vt:lpstr>PowerPoint 演示文稿</vt:lpstr>
      <vt:lpstr>保内保外坏料及呆滞料管理 IW&amp;OOW Defective Materials and Sluggish Materials Management</vt:lpstr>
      <vt:lpstr>保内保外坏料及呆滞料管理 IW&amp;OOW Defective Materials and Sluggish Materials Management</vt:lpstr>
      <vt:lpstr>保内保外坏料及呆滞料管理 IW&amp;OOW Defective Materials and Sluggish Materials Management</vt:lpstr>
      <vt:lpstr>核查原则与要素 Checking Principles &amp; Elements</vt:lpstr>
      <vt:lpstr>保内保外坏料报表 IW/OOW Defective Material Report</vt:lpstr>
      <vt:lpstr>保内保外坏料报表 IW/OOW Defective Material Report</vt:lpstr>
      <vt:lpstr>保内保外坏料报表 IW/OOW Defective Material Report</vt:lpstr>
      <vt:lpstr>保内保外坏料报表 IW/OOW Defective Material Report</vt:lpstr>
      <vt:lpstr>保内保外坏料报表 IW/OOW Defective Material Report</vt:lpstr>
      <vt:lpstr>保内保外坏料报表 IW/OOW Defective Material Report</vt:lpstr>
      <vt:lpstr>保内保外包装 IW/OOW Defective Material Packing</vt:lpstr>
      <vt:lpstr>保内保外包装 IW/OOW Defective Material Packing</vt:lpstr>
      <vt:lpstr>保内保外包装 IW/OOW Defective Material Packing</vt:lpstr>
      <vt:lpstr>保内保外包装 IW/OOW Defective Material Packing</vt:lpstr>
      <vt:lpstr>保内保外包装 IW/OOW Defective Material Packing</vt:lpstr>
      <vt:lpstr>网点备件退回系统操作 The System Operation of SC Pare Parts Returned</vt:lpstr>
      <vt:lpstr>总代库管接收坏料 The Agent Warehouse Received the Defective Materials </vt:lpstr>
      <vt:lpstr>总代库管接收坏料 The Agent Warehouse Received the Defective Materials</vt:lpstr>
      <vt:lpstr>总代库管接收坏料 The Agent Warehouse Received the Defective Materials</vt:lpstr>
      <vt:lpstr>保内保外坏料打包 IW/OOW Defective Materials Packing</vt:lpstr>
      <vt:lpstr>保内主板和屏组件包装 IW Mainboard &amp; Screen Assembly Packing</vt:lpstr>
      <vt:lpstr>保外主板和屏组件包装 OOW Mainboard &amp; Screen Assembly Packing</vt:lpstr>
      <vt:lpstr>保内保外其它物料包装 IW/OOW Other Materiels Packing</vt:lpstr>
      <vt:lpstr>锂电池处理方式 Lithium Battery Processing Method</vt:lpstr>
      <vt:lpstr>保内保外坏料及呆滞料管理 IW&amp;OOW Defective Materials and Sluggish Materials Management</vt:lpstr>
      <vt:lpstr>呆滞料 Sluggish Materials</vt:lpstr>
      <vt:lpstr>呆滞料提报 Report of Sluggish Materials</vt:lpstr>
      <vt:lpstr>呆滞料包装 Sluggish Materials Packing</vt:lpstr>
      <vt:lpstr>保内保外坏料及呆滞料管理 IW&amp;OOW Defective Materials and Sluggish Materials Management</vt:lpstr>
      <vt:lpstr>总代备件退回 Agent Spare Parts Returned </vt:lpstr>
      <vt:lpstr>总代备件退回 Agent Spare Parts Returned</vt:lpstr>
      <vt:lpstr>总代备件退回 Agent Spare Parts Returned</vt:lpstr>
      <vt:lpstr>处理方式 Processing Methods</vt:lpstr>
      <vt:lpstr>处理方式 Processing Methods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80059417</cp:lastModifiedBy>
  <cp:revision>101</cp:revision>
  <dcterms:created xsi:type="dcterms:W3CDTF">2019-05-07T00:24:00Z</dcterms:created>
  <dcterms:modified xsi:type="dcterms:W3CDTF">2020-06-13T09:39:55Z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