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286" r:id="rId2"/>
    <p:sldId id="257" r:id="rId3"/>
    <p:sldId id="258" r:id="rId4"/>
    <p:sldId id="260" r:id="rId5"/>
    <p:sldId id="274" r:id="rId6"/>
    <p:sldId id="265" r:id="rId7"/>
    <p:sldId id="267" r:id="rId8"/>
    <p:sldId id="271" r:id="rId9"/>
    <p:sldId id="270" r:id="rId10"/>
    <p:sldId id="269" r:id="rId11"/>
    <p:sldId id="287" r:id="rId12"/>
    <p:sldId id="285" r:id="rId13"/>
    <p:sldId id="276" r:id="rId14"/>
    <p:sldId id="275" r:id="rId15"/>
    <p:sldId id="263"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6A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1" autoAdjust="0"/>
    <p:restoredTop sz="94660"/>
  </p:normalViewPr>
  <p:slideViewPr>
    <p:cSldViewPr snapToGrid="0">
      <p:cViewPr varScale="1">
        <p:scale>
          <a:sx n="65" d="100"/>
          <a:sy n="65" d="100"/>
        </p:scale>
        <p:origin x="32" y="108"/>
      </p:cViewPr>
      <p:guideLst>
        <p:guide orient="horz" pos="2160"/>
        <p:guide pos="3840"/>
      </p:guideLst>
    </p:cSldViewPr>
  </p:slideViewPr>
  <p:notesTextViewPr>
    <p:cViewPr>
      <p:scale>
        <a:sx n="1" d="1"/>
        <a:sy n="1" d="1"/>
      </p:scale>
      <p:origin x="0" y="0"/>
    </p:cViewPr>
  </p:notesTextViewPr>
  <p:notesViewPr>
    <p:cSldViewPr snapToGrid="0">
      <p:cViewPr varScale="1">
        <p:scale>
          <a:sx n="101" d="100"/>
          <a:sy n="101" d="100"/>
        </p:scale>
        <p:origin x="3552"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3169F4E-A082-4DF8-9940-0552F0B1A6AC}" type="datetimeFigureOut">
              <a:rPr lang="zh-CN" altLang="en-US" smtClean="0"/>
              <a:t>2020/6/15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02118C-B620-464C-BB7B-BCA162695049}" type="slidenum">
              <a:rPr lang="zh-CN" altLang="en-US" smtClean="0"/>
              <a:t>‹#›</a:t>
            </a:fld>
            <a:endParaRPr lang="zh-CN" altLang="en-US"/>
          </a:p>
        </p:txBody>
      </p:sp>
    </p:spTree>
    <p:extLst>
      <p:ext uri="{BB962C8B-B14F-4D97-AF65-F5344CB8AC3E}">
        <p14:creationId xmlns:p14="http://schemas.microsoft.com/office/powerpoint/2010/main" val="40191742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706F0D-6227-4B71-BE03-1866B4418421}" type="datetimeFigureOut">
              <a:rPr lang="zh-CN" altLang="en-US" smtClean="0"/>
              <a:t>2020/6/15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519941-481E-4176-887D-35FD44A5774A}" type="slidenum">
              <a:rPr lang="zh-CN" altLang="en-US" smtClean="0"/>
              <a:t>‹#›</a:t>
            </a:fld>
            <a:endParaRPr lang="zh-CN" altLang="en-US"/>
          </a:p>
        </p:txBody>
      </p:sp>
    </p:spTree>
    <p:extLst>
      <p:ext uri="{BB962C8B-B14F-4D97-AF65-F5344CB8AC3E}">
        <p14:creationId xmlns:p14="http://schemas.microsoft.com/office/powerpoint/2010/main" val="1211253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le Page 标题页">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1119" y="6338787"/>
            <a:ext cx="1188583" cy="282600"/>
          </a:xfrm>
          <a:prstGeom prst="rect">
            <a:avLst/>
          </a:prstGeom>
        </p:spPr>
      </p:pic>
      <p:sp>
        <p:nvSpPr>
          <p:cNvPr id="5" name="标题 4"/>
          <p:cNvSpPr>
            <a:spLocks noGrp="1"/>
          </p:cNvSpPr>
          <p:nvPr>
            <p:ph type="title"/>
          </p:nvPr>
        </p:nvSpPr>
        <p:spPr>
          <a:xfrm>
            <a:off x="388301" y="254497"/>
            <a:ext cx="11420888" cy="803837"/>
          </a:xfrm>
        </p:spPr>
        <p:txBody>
          <a:bodyPr>
            <a:noAutofit/>
          </a:bodyPr>
          <a:lstStyle>
            <a:lvl1pPr>
              <a:defRPr sz="4500"/>
            </a:lvl1pPr>
          </a:lstStyle>
          <a:p>
            <a:r>
              <a:rPr kumimoji="1" lang="zh-CN" altLang="en-US" dirty="0"/>
              <a:t>单击此处编辑母版标题样式</a:t>
            </a:r>
          </a:p>
        </p:txBody>
      </p:sp>
      <p:graphicFrame>
        <p:nvGraphicFramePr>
          <p:cNvPr id="10" name="表格 9"/>
          <p:cNvGraphicFramePr>
            <a:graphicFrameLocks noGrp="1"/>
          </p:cNvGraphicFramePr>
          <p:nvPr userDrawn="1">
            <p:extLst/>
          </p:nvPr>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xmlns=""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xmlns=""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xmlns=""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xmlns=""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28971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6595" y="6481945"/>
            <a:ext cx="666212" cy="158400"/>
          </a:xfrm>
          <a:prstGeom prst="rect">
            <a:avLst/>
          </a:prstGeom>
        </p:spPr>
      </p:pic>
      <p:sp>
        <p:nvSpPr>
          <p:cNvPr id="3" name="标题 2"/>
          <p:cNvSpPr>
            <a:spLocks noGrp="1"/>
          </p:cNvSpPr>
          <p:nvPr>
            <p:ph type="title" hasCustomPrompt="1"/>
          </p:nvPr>
        </p:nvSpPr>
        <p:spPr>
          <a:xfrm>
            <a:off x="366595" y="347629"/>
            <a:ext cx="11420888" cy="536842"/>
          </a:xfrm>
        </p:spPr>
        <p:txBody>
          <a:bodyPr/>
          <a:lstStyle>
            <a:lvl1pPr>
              <a:defRPr>
                <a:solidFill>
                  <a:srgbClr val="2DC84D"/>
                </a:solidFill>
              </a:defRPr>
            </a:lvl1pPr>
          </a:lstStyle>
          <a:p>
            <a:r>
              <a:rPr kumimoji="1" lang="zh-CN" altLang="en-US" dirty="0"/>
              <a:t>单击此处编辑母版标题样式 目录</a:t>
            </a:r>
          </a:p>
        </p:txBody>
      </p:sp>
      <p:sp>
        <p:nvSpPr>
          <p:cNvPr id="7" name="文本占位符 6"/>
          <p:cNvSpPr>
            <a:spLocks noGrp="1"/>
          </p:cNvSpPr>
          <p:nvPr>
            <p:ph type="body" sz="quarter" idx="10"/>
          </p:nvPr>
        </p:nvSpPr>
        <p:spPr>
          <a:xfrm>
            <a:off x="366713" y="1679575"/>
            <a:ext cx="11420475" cy="4636294"/>
          </a:xfrm>
          <a:prstGeom prst="rect">
            <a:avLst/>
          </a:prstGeom>
        </p:spPr>
        <p:txBody>
          <a:bodyPr/>
          <a:lstStyle>
            <a:lvl1pPr marL="342900" indent="-342900">
              <a:lnSpc>
                <a:spcPct val="150000"/>
              </a:lnSpc>
              <a:buFont typeface="Arial"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p>
        </p:txBody>
      </p:sp>
      <p:graphicFrame>
        <p:nvGraphicFramePr>
          <p:cNvPr id="9" name="表格 8"/>
          <p:cNvGraphicFramePr>
            <a:graphicFrameLocks noGrp="1"/>
          </p:cNvGraphicFramePr>
          <p:nvPr userDrawn="1">
            <p:extLst/>
          </p:nvPr>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xmlns=""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xmlns=""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xmlns=""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xmlns=""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921338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ontent Page A 内容页">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10" name="文本占位符 9"/>
          <p:cNvSpPr>
            <a:spLocks noGrp="1"/>
          </p:cNvSpPr>
          <p:nvPr>
            <p:ph type="body" sz="quarter" idx="10"/>
          </p:nvPr>
        </p:nvSpPr>
        <p:spPr>
          <a:xfrm>
            <a:off x="388253" y="1711842"/>
            <a:ext cx="11420887" cy="4600347"/>
          </a:xfrm>
          <a:prstGeom prst="rect">
            <a:avLst/>
          </a:prstGeom>
        </p:spPr>
        <p:txBody>
          <a:body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
        <p:nvSpPr>
          <p:cNvPr id="20" name="文本占位符 5"/>
          <p:cNvSpPr>
            <a:spLocks noGrp="1"/>
          </p:cNvSpPr>
          <p:nvPr>
            <p:ph type="body" sz="quarter" idx="11" hasCustomPrompt="1"/>
          </p:nvPr>
        </p:nvSpPr>
        <p:spPr>
          <a:xfrm>
            <a:off x="1409096" y="6438655"/>
            <a:ext cx="5135821" cy="244808"/>
          </a:xfrm>
          <a:prstGeom prst="rect">
            <a:avLst/>
          </a:prstGeom>
        </p:spPr>
        <p:txBody>
          <a:bodyPr anchor="ctr">
            <a:normAutofit/>
          </a:bodyPr>
          <a:lstStyle>
            <a:lvl1pPr marL="0" marR="0" indent="0" algn="l" defTabSz="412750" rtl="0" fontAlgn="auto" latinLnBrk="0" hangingPunct="0">
              <a:lnSpc>
                <a:spcPct val="100000"/>
              </a:lnSpc>
              <a:spcBef>
                <a:spcPts val="0"/>
              </a:spcBef>
              <a:spcAft>
                <a:spcPts val="0"/>
              </a:spcAft>
              <a:buClrTx/>
              <a:buSzTx/>
              <a:buFontTx/>
              <a:buNone/>
              <a:tabLst/>
              <a:defRPr kumimoji="0" lang="zh-CN" altLang="en-US" sz="1000" b="0" i="0" u="none" strike="noStrike" cap="none" spc="0" normalizeH="0" baseline="0" dirty="0">
                <a:ln>
                  <a:noFill/>
                </a:ln>
                <a:solidFill>
                  <a:srgbClr val="929292"/>
                </a:solidFill>
                <a:effectLst/>
                <a:uFillTx/>
                <a:latin typeface="OPPOSans M" charset="-122"/>
                <a:ea typeface="OPPOSans M" charset="-122"/>
                <a:cs typeface="OPPOSans M"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p>
        </p:txBody>
      </p:sp>
    </p:spTree>
    <p:extLst>
      <p:ext uri="{BB962C8B-B14F-4D97-AF65-F5344CB8AC3E}">
        <p14:creationId xmlns:p14="http://schemas.microsoft.com/office/powerpoint/2010/main" val="2646868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1119" y="6338787"/>
            <a:ext cx="1188583" cy="282600"/>
          </a:xfrm>
          <a:prstGeom prst="rect">
            <a:avLst/>
          </a:prstGeom>
        </p:spPr>
      </p:pic>
      <p:sp>
        <p:nvSpPr>
          <p:cNvPr id="127" name="Thank you"/>
          <p:cNvSpPr txBox="1"/>
          <p:nvPr/>
        </p:nvSpPr>
        <p:spPr>
          <a:xfrm>
            <a:off x="391119" y="2520523"/>
            <a:ext cx="5817434" cy="436017"/>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l">
              <a:lnSpc>
                <a:spcPct val="20000"/>
              </a:lnSpc>
              <a:defRPr sz="5000" b="0">
                <a:solidFill>
                  <a:srgbClr val="2C683D"/>
                </a:solidFill>
                <a:latin typeface="Helvetica"/>
                <a:ea typeface="Helvetica"/>
                <a:cs typeface="Helvetica"/>
                <a:sym typeface="Helvetica"/>
              </a:defRPr>
            </a:lvl1pPr>
          </a:lstStyle>
          <a:p>
            <a:pPr defTabSz="412750" hangingPunct="0">
              <a:lnSpc>
                <a:spcPct val="100000"/>
              </a:lnSpc>
            </a:pPr>
            <a:r>
              <a:rPr sz="2500" kern="0" dirty="0">
                <a:latin typeface="OPPOSans R" charset="-122"/>
                <a:ea typeface="OPPOSans R" charset="-122"/>
                <a:cs typeface="OPPOSans R" charset="-122"/>
              </a:rPr>
              <a:t>Thank you</a:t>
            </a:r>
            <a:endParaRPr lang="en-US" sz="2500" kern="0" dirty="0">
              <a:latin typeface="OPPOSans R" charset="-122"/>
              <a:ea typeface="OPPOSans R" charset="-122"/>
              <a:cs typeface="OPPOSans R" charset="-122"/>
            </a:endParaRPr>
          </a:p>
        </p:txBody>
      </p:sp>
      <p:graphicFrame>
        <p:nvGraphicFramePr>
          <p:cNvPr id="6" name="表格 5"/>
          <p:cNvGraphicFramePr>
            <a:graphicFrameLocks noGrp="1"/>
          </p:cNvGraphicFramePr>
          <p:nvPr userDrawn="1">
            <p:extLst/>
          </p:nvPr>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xmlns=""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xmlns=""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xmlns=""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xmlns=""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667169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5" name="标题占位符 4"/>
          <p:cNvSpPr>
            <a:spLocks noGrp="1"/>
          </p:cNvSpPr>
          <p:nvPr>
            <p:ph type="title"/>
          </p:nvPr>
        </p:nvSpPr>
        <p:spPr>
          <a:xfrm>
            <a:off x="388253" y="313763"/>
            <a:ext cx="11420888" cy="536842"/>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382859" y="6403611"/>
            <a:ext cx="11426282" cy="1"/>
          </a:xfrm>
          <a:prstGeom prst="line">
            <a:avLst/>
          </a:prstGeom>
          <a:ln w="25400">
            <a:solidFill>
              <a:srgbClr val="CACAC8"/>
            </a:solidFill>
            <a:miter lim="400000"/>
          </a:ln>
        </p:spPr>
        <p:txBody>
          <a:bodyPr lIns="0" tIns="0" rIns="0" bIns="0" anchor="ctr"/>
          <a:lstStyle/>
          <a:p>
            <a:pPr algn="ctr" defTabSz="412750" hangingPunct="0">
              <a:defRPr sz="3200" b="0">
                <a:solidFill>
                  <a:srgbClr val="FFFFFF"/>
                </a:solidFill>
                <a:latin typeface="+mn-lt"/>
                <a:ea typeface="+mn-ea"/>
                <a:cs typeface="+mn-cs"/>
                <a:sym typeface="Helvetica Neue Medium"/>
              </a:defRPr>
            </a:pPr>
            <a:endParaRPr sz="1600" kern="0">
              <a:solidFill>
                <a:srgbClr val="FFFFFF"/>
              </a:solidFill>
              <a:sym typeface="Helvetica Neue Medium"/>
            </a:endParaRPr>
          </a:p>
        </p:txBody>
      </p:sp>
      <p:pic>
        <p:nvPicPr>
          <p:cNvPr id="15" name="图片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66595" y="6481945"/>
            <a:ext cx="666212" cy="158400"/>
          </a:xfrm>
          <a:prstGeom prst="rect">
            <a:avLst/>
          </a:prstGeom>
        </p:spPr>
      </p:pic>
      <p:sp>
        <p:nvSpPr>
          <p:cNvPr id="16" name="pg. xx"/>
          <p:cNvSpPr txBox="1"/>
          <p:nvPr userDrawn="1"/>
        </p:nvSpPr>
        <p:spPr>
          <a:xfrm>
            <a:off x="10442363" y="6437145"/>
            <a:ext cx="1366779" cy="1436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spAutoFit/>
          </a:bodyPr>
          <a:lstStyle>
            <a:lvl1pPr algn="r">
              <a:defRPr sz="2000" b="0">
                <a:solidFill>
                  <a:srgbClr val="929292"/>
                </a:solidFill>
                <a:latin typeface="Helvetica"/>
                <a:ea typeface="Helvetica"/>
                <a:cs typeface="Helvetica"/>
                <a:sym typeface="Helvetica"/>
              </a:defRPr>
            </a:lvl1pPr>
          </a:lstStyle>
          <a:p>
            <a:pPr defTabSz="412750" hangingPunct="0"/>
            <a:fld id="{00E22F85-807F-CA40-8F16-B425A1EE1DAC}" type="slidenum">
              <a:rPr lang="uk-UA" sz="600" kern="0" smtClean="0">
                <a:latin typeface="OPPOSans R" charset="-122"/>
                <a:ea typeface="OPPOSans R" charset="-122"/>
                <a:cs typeface="OPPOSans R" charset="-122"/>
              </a:rPr>
              <a:pPr defTabSz="412750" hangingPunct="0"/>
              <a:t>‹#›</a:t>
            </a:fld>
            <a:endParaRPr sz="600" kern="0" dirty="0">
              <a:latin typeface="OPPOSans R" charset="-122"/>
              <a:ea typeface="OPPOSans R" charset="-122"/>
              <a:cs typeface="OPPOSans R" charset="-122"/>
            </a:endParaRPr>
          </a:p>
        </p:txBody>
      </p:sp>
      <p:graphicFrame>
        <p:nvGraphicFramePr>
          <p:cNvPr id="18" name="表格 17"/>
          <p:cNvGraphicFramePr>
            <a:graphicFrameLocks noGrp="1"/>
          </p:cNvGraphicFramePr>
          <p:nvPr userDrawn="1">
            <p:extLst/>
          </p:nvPr>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xmlns=""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xmlns=""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xmlns=""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xmlns=""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xmlns="" val="10003"/>
                  </a:ext>
                </a:extLst>
              </a:tr>
            </a:tbl>
          </a:graphicData>
        </a:graphic>
      </p:graphicFrame>
      <p:sp>
        <p:nvSpPr>
          <p:cNvPr id="19" name="文本占位符 18"/>
          <p:cNvSpPr>
            <a:spLocks noGrp="1"/>
          </p:cNvSpPr>
          <p:nvPr>
            <p:ph type="body" idx="1"/>
          </p:nvPr>
        </p:nvSpPr>
        <p:spPr>
          <a:xfrm>
            <a:off x="388252" y="1806575"/>
            <a:ext cx="11420888" cy="4351338"/>
          </a:xfrm>
          <a:prstGeom prst="rect">
            <a:avLst/>
          </a:prstGeom>
        </p:spPr>
        <p:txBody>
          <a:bodyPr vert="horz" lIns="91440" tIns="45720" rIns="91440" bIns="45720" rtlCol="0">
            <a:normAutofit/>
          </a:body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Tree>
    <p:extLst>
      <p:ext uri="{BB962C8B-B14F-4D97-AF65-F5344CB8AC3E}">
        <p14:creationId xmlns:p14="http://schemas.microsoft.com/office/powerpoint/2010/main" val="25082335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5" r:id="rId3"/>
    <p:sldLayoutId id="2147483674"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p:txStyles>
    <p:titleStyle>
      <a:lvl1pPr marL="0" marR="0" indent="0" algn="l" defTabSz="412750" latinLnBrk="0">
        <a:lnSpc>
          <a:spcPct val="100000"/>
        </a:lnSpc>
        <a:spcBef>
          <a:spcPts val="0"/>
        </a:spcBef>
        <a:spcAft>
          <a:spcPts val="0"/>
        </a:spcAft>
        <a:buClrTx/>
        <a:buSzTx/>
        <a:buFontTx/>
        <a:buNone/>
        <a:tabLst/>
        <a:defRPr sz="2500" b="0" i="0" u="none" strike="noStrike" cap="none" spc="0" baseline="0">
          <a:ln>
            <a:noFill/>
          </a:ln>
          <a:solidFill>
            <a:srgbClr val="046A38"/>
          </a:solidFill>
          <a:uFillTx/>
          <a:latin typeface="OPPOSans B" charset="-122"/>
          <a:ea typeface="OPPOSans B" charset="-122"/>
          <a:cs typeface="OPPOSans B" charset="-122"/>
          <a:sym typeface="OPPOSans B"/>
        </a:defRPr>
      </a:lvl1pPr>
      <a:lvl2pPr marL="0" marR="0" indent="0" algn="l" defTabSz="412750" latinLnBrk="0">
        <a:lnSpc>
          <a:spcPct val="100000"/>
        </a:lnSpc>
        <a:spcBef>
          <a:spcPts val="0"/>
        </a:spcBef>
        <a:spcAft>
          <a:spcPts val="0"/>
        </a:spcAft>
        <a:buClrTx/>
        <a:buSzTx/>
        <a:buFontTx/>
        <a:buNone/>
        <a:tabLst/>
        <a:defRPr sz="4500" b="0" i="0" u="none" strike="noStrike" cap="none" spc="0" baseline="0">
          <a:ln>
            <a:noFill/>
          </a:ln>
          <a:solidFill>
            <a:srgbClr val="046A38"/>
          </a:solidFill>
          <a:uFillTx/>
          <a:latin typeface="OPPOSans B"/>
          <a:ea typeface="OPPOSans B"/>
          <a:cs typeface="OPPOSans B"/>
          <a:sym typeface="OPPOSans B"/>
        </a:defRPr>
      </a:lvl2pPr>
      <a:lvl3pPr marL="0" marR="0" indent="0" algn="l" defTabSz="412750" latinLnBrk="0">
        <a:lnSpc>
          <a:spcPct val="100000"/>
        </a:lnSpc>
        <a:spcBef>
          <a:spcPts val="0"/>
        </a:spcBef>
        <a:spcAft>
          <a:spcPts val="0"/>
        </a:spcAft>
        <a:buClrTx/>
        <a:buSzTx/>
        <a:buFontTx/>
        <a:buNone/>
        <a:tabLst/>
        <a:defRPr sz="4500" b="0" i="0" u="none" strike="noStrike" cap="none" spc="0" baseline="0">
          <a:ln>
            <a:noFill/>
          </a:ln>
          <a:solidFill>
            <a:srgbClr val="046A38"/>
          </a:solidFill>
          <a:uFillTx/>
          <a:latin typeface="OPPOSans B"/>
          <a:ea typeface="OPPOSans B"/>
          <a:cs typeface="OPPOSans B"/>
          <a:sym typeface="OPPOSans B"/>
        </a:defRPr>
      </a:lvl3pPr>
      <a:lvl4pPr marL="0" marR="0" indent="0" algn="l" defTabSz="412750" latinLnBrk="0">
        <a:lnSpc>
          <a:spcPct val="100000"/>
        </a:lnSpc>
        <a:spcBef>
          <a:spcPts val="0"/>
        </a:spcBef>
        <a:spcAft>
          <a:spcPts val="0"/>
        </a:spcAft>
        <a:buClrTx/>
        <a:buSzTx/>
        <a:buFontTx/>
        <a:buNone/>
        <a:tabLst/>
        <a:defRPr sz="4500" b="0" i="0" u="none" strike="noStrike" cap="none" spc="0" baseline="0">
          <a:ln>
            <a:noFill/>
          </a:ln>
          <a:solidFill>
            <a:srgbClr val="046A38"/>
          </a:solidFill>
          <a:uFillTx/>
          <a:latin typeface="OPPOSans B"/>
          <a:ea typeface="OPPOSans B"/>
          <a:cs typeface="OPPOSans B"/>
          <a:sym typeface="OPPOSans B"/>
        </a:defRPr>
      </a:lvl4pPr>
      <a:lvl5pPr marL="0" marR="0" indent="0" algn="l" defTabSz="412750" latinLnBrk="0">
        <a:lnSpc>
          <a:spcPct val="100000"/>
        </a:lnSpc>
        <a:spcBef>
          <a:spcPts val="0"/>
        </a:spcBef>
        <a:spcAft>
          <a:spcPts val="0"/>
        </a:spcAft>
        <a:buClrTx/>
        <a:buSzTx/>
        <a:buFontTx/>
        <a:buNone/>
        <a:tabLst/>
        <a:defRPr sz="4500" b="0" i="0" u="none" strike="noStrike" cap="none" spc="0" baseline="0">
          <a:ln>
            <a:noFill/>
          </a:ln>
          <a:solidFill>
            <a:srgbClr val="046A38"/>
          </a:solidFill>
          <a:uFillTx/>
          <a:latin typeface="OPPOSans B"/>
          <a:ea typeface="OPPOSans B"/>
          <a:cs typeface="OPPOSans B"/>
          <a:sym typeface="OPPOSans B"/>
        </a:defRPr>
      </a:lvl5pPr>
      <a:lvl6pPr marL="0" marR="0" indent="0" algn="l" defTabSz="412750" latinLnBrk="0">
        <a:lnSpc>
          <a:spcPct val="100000"/>
        </a:lnSpc>
        <a:spcBef>
          <a:spcPts val="0"/>
        </a:spcBef>
        <a:spcAft>
          <a:spcPts val="0"/>
        </a:spcAft>
        <a:buClrTx/>
        <a:buSzTx/>
        <a:buFontTx/>
        <a:buNone/>
        <a:tabLst/>
        <a:defRPr sz="4500" b="0" i="0" u="none" strike="noStrike" cap="none" spc="0" baseline="0">
          <a:ln>
            <a:noFill/>
          </a:ln>
          <a:solidFill>
            <a:srgbClr val="046A38"/>
          </a:solidFill>
          <a:uFillTx/>
          <a:latin typeface="OPPOSans B"/>
          <a:ea typeface="OPPOSans B"/>
          <a:cs typeface="OPPOSans B"/>
          <a:sym typeface="OPPOSans B"/>
        </a:defRPr>
      </a:lvl6pPr>
      <a:lvl7pPr marL="0" marR="0" indent="0" algn="l" defTabSz="412750" latinLnBrk="0">
        <a:lnSpc>
          <a:spcPct val="100000"/>
        </a:lnSpc>
        <a:spcBef>
          <a:spcPts val="0"/>
        </a:spcBef>
        <a:spcAft>
          <a:spcPts val="0"/>
        </a:spcAft>
        <a:buClrTx/>
        <a:buSzTx/>
        <a:buFontTx/>
        <a:buNone/>
        <a:tabLst/>
        <a:defRPr sz="4500" b="0" i="0" u="none" strike="noStrike" cap="none" spc="0" baseline="0">
          <a:ln>
            <a:noFill/>
          </a:ln>
          <a:solidFill>
            <a:srgbClr val="046A38"/>
          </a:solidFill>
          <a:uFillTx/>
          <a:latin typeface="OPPOSans B"/>
          <a:ea typeface="OPPOSans B"/>
          <a:cs typeface="OPPOSans B"/>
          <a:sym typeface="OPPOSans B"/>
        </a:defRPr>
      </a:lvl7pPr>
      <a:lvl8pPr marL="0" marR="0" indent="0" algn="l" defTabSz="412750" latinLnBrk="0">
        <a:lnSpc>
          <a:spcPct val="100000"/>
        </a:lnSpc>
        <a:spcBef>
          <a:spcPts val="0"/>
        </a:spcBef>
        <a:spcAft>
          <a:spcPts val="0"/>
        </a:spcAft>
        <a:buClrTx/>
        <a:buSzTx/>
        <a:buFontTx/>
        <a:buNone/>
        <a:tabLst/>
        <a:defRPr sz="4500" b="0" i="0" u="none" strike="noStrike" cap="none" spc="0" baseline="0">
          <a:ln>
            <a:noFill/>
          </a:ln>
          <a:solidFill>
            <a:srgbClr val="046A38"/>
          </a:solidFill>
          <a:uFillTx/>
          <a:latin typeface="OPPOSans B"/>
          <a:ea typeface="OPPOSans B"/>
          <a:cs typeface="OPPOSans B"/>
          <a:sym typeface="OPPOSans B"/>
        </a:defRPr>
      </a:lvl8pPr>
      <a:lvl9pPr marL="0" marR="0" indent="0" algn="l" defTabSz="412750" latinLnBrk="0">
        <a:lnSpc>
          <a:spcPct val="100000"/>
        </a:lnSpc>
        <a:spcBef>
          <a:spcPts val="0"/>
        </a:spcBef>
        <a:spcAft>
          <a:spcPts val="0"/>
        </a:spcAft>
        <a:buClrTx/>
        <a:buSzTx/>
        <a:buFontTx/>
        <a:buNone/>
        <a:tabLst/>
        <a:defRPr sz="4500" b="0" i="0" u="none" strike="noStrike" cap="none" spc="0" baseline="0">
          <a:ln>
            <a:noFill/>
          </a:ln>
          <a:solidFill>
            <a:srgbClr val="046A38"/>
          </a:solidFill>
          <a:uFillTx/>
          <a:latin typeface="OPPOSans B"/>
          <a:ea typeface="OPPOSans B"/>
          <a:cs typeface="OPPOSans B"/>
          <a:sym typeface="OPPOSans B"/>
        </a:defRPr>
      </a:lvl9pPr>
    </p:titleStyle>
    <p:bodyStyle>
      <a:lvl1pPr marL="0" marR="0" indent="0" algn="l" defTabSz="412750" latinLnBrk="0">
        <a:lnSpc>
          <a:spcPct val="150000"/>
        </a:lnSpc>
        <a:spcBef>
          <a:spcPts val="0"/>
        </a:spcBef>
        <a:spcAft>
          <a:spcPts val="0"/>
        </a:spcAft>
        <a:buClrTx/>
        <a:buSzTx/>
        <a:buFontTx/>
        <a:buNone/>
        <a:tabLst/>
        <a:defRPr sz="2400" b="0" i="0" u="none" strike="noStrike" cap="none" spc="0" baseline="0">
          <a:ln>
            <a:noFill/>
          </a:ln>
          <a:solidFill>
            <a:srgbClr val="5E5E5E"/>
          </a:solidFill>
          <a:uFillTx/>
          <a:latin typeface="OPPOSans M" charset="-122"/>
          <a:ea typeface="OPPOSans M" charset="-122"/>
          <a:cs typeface="OPPOSans M" charset="-122"/>
          <a:sym typeface="OPPOSans M"/>
        </a:defRPr>
      </a:lvl1pPr>
      <a:lvl2pPr marL="635000" marR="0" indent="-317500" algn="l" defTabSz="412750" latinLnBrk="0">
        <a:lnSpc>
          <a:spcPct val="150000"/>
        </a:lnSpc>
        <a:spcBef>
          <a:spcPts val="0"/>
        </a:spcBef>
        <a:spcAft>
          <a:spcPts val="0"/>
        </a:spcAft>
        <a:buClrTx/>
        <a:buSzPct val="125000"/>
        <a:buFontTx/>
        <a:buChar char="•"/>
        <a:tabLst/>
        <a:defRPr sz="2200" b="0" i="0" u="none" strike="noStrike" cap="none" spc="0" baseline="0">
          <a:ln>
            <a:noFill/>
          </a:ln>
          <a:solidFill>
            <a:srgbClr val="5E5E5E"/>
          </a:solidFill>
          <a:uFillTx/>
          <a:latin typeface="OPPOSans M" charset="-122"/>
          <a:ea typeface="OPPOSans M" charset="-122"/>
          <a:cs typeface="OPPOSans M" charset="-122"/>
          <a:sym typeface="OPPOSans M"/>
        </a:defRPr>
      </a:lvl2pPr>
      <a:lvl3pPr marL="952500" marR="0" indent="-317500" algn="l" defTabSz="412750" latinLnBrk="0">
        <a:lnSpc>
          <a:spcPct val="150000"/>
        </a:lnSpc>
        <a:spcBef>
          <a:spcPts val="0"/>
        </a:spcBef>
        <a:spcAft>
          <a:spcPts val="0"/>
        </a:spcAft>
        <a:buClrTx/>
        <a:buSzPct val="125000"/>
        <a:buFontTx/>
        <a:buChar char="•"/>
        <a:tabLst/>
        <a:defRPr sz="2000" b="0" i="0" u="none" strike="noStrike" cap="none" spc="0" baseline="0">
          <a:ln>
            <a:noFill/>
          </a:ln>
          <a:solidFill>
            <a:srgbClr val="5E5E5E"/>
          </a:solidFill>
          <a:uFillTx/>
          <a:latin typeface="OPPOSans M" charset="-122"/>
          <a:ea typeface="OPPOSans M" charset="-122"/>
          <a:cs typeface="OPPOSans M" charset="-122"/>
          <a:sym typeface="OPPOSans M"/>
        </a:defRPr>
      </a:lvl3pPr>
      <a:lvl4pPr marL="1270000" marR="0" indent="-317500" algn="l" defTabSz="412750" latinLnBrk="0">
        <a:lnSpc>
          <a:spcPct val="150000"/>
        </a:lnSpc>
        <a:spcBef>
          <a:spcPts val="0"/>
        </a:spcBef>
        <a:spcAft>
          <a:spcPts val="0"/>
        </a:spcAft>
        <a:buClrTx/>
        <a:buSzPct val="125000"/>
        <a:buFontTx/>
        <a:buChar char="•"/>
        <a:tabLst/>
        <a:defRPr sz="1800" b="0" i="0" u="none" strike="noStrike" cap="none" spc="0" baseline="0">
          <a:ln>
            <a:noFill/>
          </a:ln>
          <a:solidFill>
            <a:srgbClr val="5E5E5E"/>
          </a:solidFill>
          <a:uFillTx/>
          <a:latin typeface="OPPOSans M" charset="-122"/>
          <a:ea typeface="OPPOSans M" charset="-122"/>
          <a:cs typeface="OPPOSans M" charset="-122"/>
          <a:sym typeface="OPPOSans M"/>
        </a:defRPr>
      </a:lvl4pPr>
      <a:lvl5pPr marL="1587500" marR="0" indent="-317500" algn="l" defTabSz="412750" latinLnBrk="0">
        <a:lnSpc>
          <a:spcPct val="150000"/>
        </a:lnSpc>
        <a:spcBef>
          <a:spcPts val="0"/>
        </a:spcBef>
        <a:spcAft>
          <a:spcPts val="0"/>
        </a:spcAft>
        <a:buClrTx/>
        <a:buSzPct val="125000"/>
        <a:buFontTx/>
        <a:buChar char="•"/>
        <a:tabLst/>
        <a:defRPr sz="1800" b="0" i="0" u="none" strike="noStrike" cap="none" spc="0" baseline="0">
          <a:ln>
            <a:noFill/>
          </a:ln>
          <a:solidFill>
            <a:srgbClr val="5E5E5E"/>
          </a:solidFill>
          <a:uFillTx/>
          <a:latin typeface="OPPOSans M" charset="-122"/>
          <a:ea typeface="OPPOSans M" charset="-122"/>
          <a:cs typeface="OPPOSans M" charset="-122"/>
          <a:sym typeface="OPPOSans M"/>
        </a:defRPr>
      </a:lvl5pPr>
      <a:lvl6pPr marL="1905000" marR="0" indent="-317500" algn="l" defTabSz="412750" latinLnBrk="0">
        <a:lnSpc>
          <a:spcPct val="100000"/>
        </a:lnSpc>
        <a:spcBef>
          <a:spcPts val="0"/>
        </a:spcBef>
        <a:spcAft>
          <a:spcPts val="0"/>
        </a:spcAft>
        <a:buClrTx/>
        <a:buSzPct val="125000"/>
        <a:buFontTx/>
        <a:buChar char="•"/>
        <a:tabLst/>
        <a:defRPr sz="2400" b="0" i="0" u="none" strike="noStrike" cap="none" spc="0" baseline="0">
          <a:ln>
            <a:noFill/>
          </a:ln>
          <a:solidFill>
            <a:srgbClr val="000000"/>
          </a:solidFill>
          <a:uFillTx/>
          <a:latin typeface="OPPOSans M"/>
          <a:ea typeface="OPPOSans M"/>
          <a:cs typeface="OPPOSans M"/>
          <a:sym typeface="OPPOSans M"/>
        </a:defRPr>
      </a:lvl6pPr>
      <a:lvl7pPr marL="2222500" marR="0" indent="-317500" algn="l" defTabSz="412750" latinLnBrk="0">
        <a:lnSpc>
          <a:spcPct val="100000"/>
        </a:lnSpc>
        <a:spcBef>
          <a:spcPts val="0"/>
        </a:spcBef>
        <a:spcAft>
          <a:spcPts val="0"/>
        </a:spcAft>
        <a:buClrTx/>
        <a:buSzPct val="125000"/>
        <a:buFontTx/>
        <a:buChar char="•"/>
        <a:tabLst/>
        <a:defRPr sz="2400" b="0" i="0" u="none" strike="noStrike" cap="none" spc="0" baseline="0">
          <a:ln>
            <a:noFill/>
          </a:ln>
          <a:solidFill>
            <a:srgbClr val="000000"/>
          </a:solidFill>
          <a:uFillTx/>
          <a:latin typeface="OPPOSans M"/>
          <a:ea typeface="OPPOSans M"/>
          <a:cs typeface="OPPOSans M"/>
          <a:sym typeface="OPPOSans M"/>
        </a:defRPr>
      </a:lvl7pPr>
      <a:lvl8pPr marL="2540000" marR="0" indent="-317500" algn="l" defTabSz="412750" latinLnBrk="0">
        <a:lnSpc>
          <a:spcPct val="100000"/>
        </a:lnSpc>
        <a:spcBef>
          <a:spcPts val="0"/>
        </a:spcBef>
        <a:spcAft>
          <a:spcPts val="0"/>
        </a:spcAft>
        <a:buClrTx/>
        <a:buSzPct val="125000"/>
        <a:buFontTx/>
        <a:buChar char="•"/>
        <a:tabLst/>
        <a:defRPr sz="2400" b="0" i="0" u="none" strike="noStrike" cap="none" spc="0" baseline="0">
          <a:ln>
            <a:noFill/>
          </a:ln>
          <a:solidFill>
            <a:srgbClr val="000000"/>
          </a:solidFill>
          <a:uFillTx/>
          <a:latin typeface="OPPOSans M"/>
          <a:ea typeface="OPPOSans M"/>
          <a:cs typeface="OPPOSans M"/>
          <a:sym typeface="OPPOSans M"/>
        </a:defRPr>
      </a:lvl8pPr>
      <a:lvl9pPr marL="2857500" marR="0" indent="-317500" algn="l" defTabSz="412750" latinLnBrk="0">
        <a:lnSpc>
          <a:spcPct val="100000"/>
        </a:lnSpc>
        <a:spcBef>
          <a:spcPts val="0"/>
        </a:spcBef>
        <a:spcAft>
          <a:spcPts val="0"/>
        </a:spcAft>
        <a:buClrTx/>
        <a:buSzPct val="125000"/>
        <a:buFontTx/>
        <a:buChar char="•"/>
        <a:tabLst/>
        <a:defRPr sz="2400" b="0" i="0" u="none" strike="noStrike" cap="none" spc="0" baseline="0">
          <a:ln>
            <a:noFill/>
          </a:ln>
          <a:solidFill>
            <a:srgbClr val="000000"/>
          </a:solidFill>
          <a:uFillTx/>
          <a:latin typeface="OPPOSans M"/>
          <a:ea typeface="OPPOSans M"/>
          <a:cs typeface="OPPOSans M"/>
          <a:sym typeface="OPPOSans M"/>
        </a:defRPr>
      </a:lvl9pPr>
    </p:bodyStyle>
    <p:otherStyle>
      <a:lvl1pPr marL="0" marR="0" indent="0" algn="ctr" defTabSz="41275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1pPr>
      <a:lvl2pPr marL="0" marR="0" indent="114300" algn="ctr" defTabSz="41275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2pPr>
      <a:lvl3pPr marL="0" marR="0" indent="228600" algn="ctr" defTabSz="41275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3pPr>
      <a:lvl4pPr marL="0" marR="0" indent="342900" algn="ctr" defTabSz="41275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4pPr>
      <a:lvl5pPr marL="0" marR="0" indent="457200" algn="ctr" defTabSz="41275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5pPr>
      <a:lvl6pPr marL="0" marR="0" indent="571500" algn="ctr" defTabSz="41275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6pPr>
      <a:lvl7pPr marL="0" marR="0" indent="685800" algn="ctr" defTabSz="41275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7pPr>
      <a:lvl8pPr marL="0" marR="0" indent="800100" algn="ctr" defTabSz="41275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8pPr>
      <a:lvl9pPr marL="0" marR="0" indent="914400" algn="ctr" defTabSz="41275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261772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88253" y="285188"/>
            <a:ext cx="11803747" cy="529200"/>
          </a:xfrm>
        </p:spPr>
        <p:txBody>
          <a:bodyPr>
            <a:noAutofit/>
          </a:bodyPr>
          <a:lstStyle/>
          <a:p>
            <a:r>
              <a:rPr kumimoji="1" lang="zh-CN" altLang="en-US" dirty="0" smtClean="0"/>
              <a:t>不属于国际联保范围 </a:t>
            </a:r>
            <a:r>
              <a:rPr kumimoji="1" lang="en-US" altLang="zh-CN" dirty="0" smtClean="0"/>
              <a:t/>
            </a:r>
            <a:br>
              <a:rPr kumimoji="1" lang="en-US" altLang="zh-CN" dirty="0" smtClean="0"/>
            </a:br>
            <a:r>
              <a:rPr lang="en-US" altLang="zh-CN" b="1" dirty="0"/>
              <a:t>The following is not covered by the International Warranty Service</a:t>
            </a:r>
            <a:endParaRPr kumimoji="1" lang="zh-CN" altLang="en-US" dirty="0"/>
          </a:p>
        </p:txBody>
      </p:sp>
      <p:sp>
        <p:nvSpPr>
          <p:cNvPr id="6" name="文本占位符 5"/>
          <p:cNvSpPr>
            <a:spLocks noGrp="1"/>
          </p:cNvSpPr>
          <p:nvPr>
            <p:ph type="body" sz="quarter" idx="10"/>
          </p:nvPr>
        </p:nvSpPr>
        <p:spPr>
          <a:xfrm>
            <a:off x="388253" y="868315"/>
            <a:ext cx="11420887" cy="5121370"/>
          </a:xfrm>
        </p:spPr>
        <p:txBody>
          <a:bodyPr>
            <a:noAutofit/>
          </a:bodyPr>
          <a:lstStyle/>
          <a:p>
            <a:pPr lvl="1"/>
            <a:r>
              <a:rPr lang="zh-CN" altLang="zh-CN" sz="2000" dirty="0">
                <a:solidFill>
                  <a:schemeClr val="tx1"/>
                </a:solidFill>
                <a:latin typeface="OPPOSans R" panose="00020600040101010101" pitchFamily="18" charset="-122"/>
                <a:ea typeface="OPPOSans R" panose="00020600040101010101" pitchFamily="18" charset="-122"/>
              </a:rPr>
              <a:t>不支持国际联保的设备</a:t>
            </a:r>
            <a:r>
              <a:rPr lang="zh-CN" altLang="zh-CN" sz="2000" dirty="0" smtClean="0">
                <a:solidFill>
                  <a:schemeClr val="tx1"/>
                </a:solidFill>
                <a:latin typeface="OPPOSans R" panose="00020600040101010101" pitchFamily="18" charset="-122"/>
                <a:ea typeface="OPPOSans R" panose="00020600040101010101" pitchFamily="18" charset="-122"/>
              </a:rPr>
              <a:t>型号</a:t>
            </a:r>
            <a:r>
              <a:rPr lang="en-US" altLang="zh-CN" sz="2000" dirty="0">
                <a:solidFill>
                  <a:schemeClr val="tx1"/>
                </a:solidFill>
                <a:latin typeface="OPPOSans R" panose="00020600040101010101" pitchFamily="18" charset="-122"/>
                <a:ea typeface="OPPOSans R" panose="00020600040101010101" pitchFamily="18" charset="-122"/>
              </a:rPr>
              <a:t> </a:t>
            </a:r>
            <a:endParaRPr lang="en-US" altLang="zh-CN" sz="2000" dirty="0" smtClean="0">
              <a:solidFill>
                <a:schemeClr val="tx1"/>
              </a:solidFill>
              <a:latin typeface="OPPOSans R" panose="00020600040101010101" pitchFamily="18" charset="-122"/>
              <a:ea typeface="OPPOSans R" panose="00020600040101010101" pitchFamily="18" charset="-122"/>
            </a:endParaRPr>
          </a:p>
          <a:p>
            <a:pPr lvl="1"/>
            <a:r>
              <a:rPr lang="en-US" altLang="zh-CN" sz="2000" dirty="0" smtClean="0">
                <a:solidFill>
                  <a:schemeClr val="tx1"/>
                </a:solidFill>
                <a:latin typeface="OPPOSans R" panose="00020600040101010101" pitchFamily="18" charset="-122"/>
                <a:ea typeface="OPPOSans R" panose="00020600040101010101" pitchFamily="18" charset="-122"/>
              </a:rPr>
              <a:t>Device </a:t>
            </a:r>
            <a:r>
              <a:rPr lang="en-US" altLang="zh-CN" sz="2000" dirty="0">
                <a:solidFill>
                  <a:schemeClr val="tx1"/>
                </a:solidFill>
                <a:latin typeface="OPPOSans R" panose="00020600040101010101" pitchFamily="18" charset="-122"/>
                <a:ea typeface="OPPOSans R" panose="00020600040101010101" pitchFamily="18" charset="-122"/>
              </a:rPr>
              <a:t>models that are not covered by the International Warranty Service.</a:t>
            </a:r>
            <a:endParaRPr lang="zh-CN" altLang="zh-CN" sz="2000" dirty="0">
              <a:solidFill>
                <a:schemeClr val="tx1"/>
              </a:solidFill>
              <a:latin typeface="OPPOSans R" panose="00020600040101010101" pitchFamily="18" charset="-122"/>
              <a:ea typeface="OPPOSans R" panose="00020600040101010101" pitchFamily="18" charset="-122"/>
            </a:endParaRPr>
          </a:p>
          <a:p>
            <a:pPr lvl="1"/>
            <a:r>
              <a:rPr lang="zh-CN" altLang="zh-CN" sz="2000" dirty="0" smtClean="0">
                <a:solidFill>
                  <a:schemeClr val="tx1"/>
                </a:solidFill>
                <a:latin typeface="OPPOSans R" panose="00020600040101010101" pitchFamily="18" charset="-122"/>
                <a:ea typeface="OPPOSans R" panose="00020600040101010101" pitchFamily="18" charset="-122"/>
              </a:rPr>
              <a:t>非官方正规渠道售卖的设备</a:t>
            </a:r>
            <a:r>
              <a:rPr lang="en-US" altLang="zh-CN" sz="2000" dirty="0" smtClean="0">
                <a:solidFill>
                  <a:schemeClr val="tx1"/>
                </a:solidFill>
                <a:latin typeface="OPPOSans R" panose="00020600040101010101" pitchFamily="18" charset="-122"/>
                <a:ea typeface="OPPOSans R" panose="00020600040101010101" pitchFamily="18" charset="-122"/>
              </a:rPr>
              <a:t> </a:t>
            </a:r>
          </a:p>
          <a:p>
            <a:pPr lvl="1"/>
            <a:r>
              <a:rPr lang="en-US" altLang="zh-CN" sz="2000" dirty="0">
                <a:solidFill>
                  <a:schemeClr val="tx1"/>
                </a:solidFill>
                <a:latin typeface="OPPOSans R" panose="00020600040101010101" pitchFamily="18" charset="-122"/>
                <a:ea typeface="OPPOSans R" panose="00020600040101010101" pitchFamily="18" charset="-122"/>
              </a:rPr>
              <a:t>Devices that are not sold through official channels</a:t>
            </a:r>
            <a:r>
              <a:rPr lang="en-US" altLang="zh-CN" sz="2000" dirty="0" smtClean="0">
                <a:solidFill>
                  <a:schemeClr val="tx1"/>
                </a:solidFill>
                <a:latin typeface="OPPOSans R" panose="00020600040101010101" pitchFamily="18" charset="-122"/>
                <a:ea typeface="OPPOSans R" panose="00020600040101010101" pitchFamily="18" charset="-122"/>
              </a:rPr>
              <a:t>.</a:t>
            </a:r>
            <a:endParaRPr lang="zh-CN" altLang="zh-CN" sz="2000" dirty="0" smtClean="0">
              <a:solidFill>
                <a:schemeClr val="tx1"/>
              </a:solidFill>
              <a:latin typeface="OPPOSans R" panose="00020600040101010101" pitchFamily="18" charset="-122"/>
              <a:ea typeface="OPPOSans R" panose="00020600040101010101" pitchFamily="18" charset="-122"/>
            </a:endParaRPr>
          </a:p>
          <a:p>
            <a:pPr lvl="1"/>
            <a:r>
              <a:rPr lang="zh-CN" altLang="zh-CN" sz="2000" dirty="0" smtClean="0">
                <a:solidFill>
                  <a:schemeClr val="tx1"/>
                </a:solidFill>
                <a:latin typeface="OPPOSans R" panose="00020600040101010101" pitchFamily="18" charset="-122"/>
                <a:ea typeface="OPPOSans R" panose="00020600040101010101" pitchFamily="18" charset="-122"/>
              </a:rPr>
              <a:t>任何</a:t>
            </a:r>
            <a:r>
              <a:rPr lang="zh-CN" altLang="zh-CN" sz="2000" dirty="0">
                <a:solidFill>
                  <a:schemeClr val="tx1"/>
                </a:solidFill>
                <a:latin typeface="OPPOSans R" panose="00020600040101010101" pitchFamily="18" charset="-122"/>
                <a:ea typeface="OPPOSans R" panose="00020600040101010101" pitchFamily="18" charset="-122"/>
              </a:rPr>
              <a:t>未经过</a:t>
            </a:r>
            <a:r>
              <a:rPr lang="en-US" altLang="zh-CN" sz="2000" dirty="0">
                <a:solidFill>
                  <a:schemeClr val="tx1"/>
                </a:solidFill>
                <a:latin typeface="OPPOSans R" panose="00020600040101010101" pitchFamily="18" charset="-122"/>
                <a:ea typeface="OPPOSans R" panose="00020600040101010101" pitchFamily="18" charset="-122"/>
              </a:rPr>
              <a:t>OPPO</a:t>
            </a:r>
            <a:r>
              <a:rPr lang="zh-CN" altLang="zh-CN" sz="2000" dirty="0">
                <a:solidFill>
                  <a:schemeClr val="tx1"/>
                </a:solidFill>
                <a:latin typeface="OPPOSans R" panose="00020600040101010101" pitchFamily="18" charset="-122"/>
                <a:ea typeface="OPPOSans R" panose="00020600040101010101" pitchFamily="18" charset="-122"/>
              </a:rPr>
              <a:t>授权许可的改装、拆卸、维修后的</a:t>
            </a:r>
            <a:r>
              <a:rPr lang="zh-CN" altLang="zh-CN" sz="2000" dirty="0" smtClean="0">
                <a:solidFill>
                  <a:schemeClr val="tx1"/>
                </a:solidFill>
                <a:latin typeface="OPPOSans R" panose="00020600040101010101" pitchFamily="18" charset="-122"/>
                <a:ea typeface="OPPOSans R" panose="00020600040101010101" pitchFamily="18" charset="-122"/>
              </a:rPr>
              <a:t>设备</a:t>
            </a:r>
            <a:endParaRPr lang="en-US" altLang="zh-CN" sz="2000" dirty="0" smtClean="0">
              <a:solidFill>
                <a:schemeClr val="tx1"/>
              </a:solidFill>
              <a:latin typeface="OPPOSans R" panose="00020600040101010101" pitchFamily="18" charset="-122"/>
              <a:ea typeface="OPPOSans R" panose="00020600040101010101" pitchFamily="18" charset="-122"/>
            </a:endParaRPr>
          </a:p>
          <a:p>
            <a:pPr lvl="1"/>
            <a:r>
              <a:rPr lang="en-US" altLang="zh-CN" sz="2000" dirty="0">
                <a:solidFill>
                  <a:schemeClr val="tx1"/>
                </a:solidFill>
                <a:latin typeface="OPPOSans R" panose="00020600040101010101" pitchFamily="18" charset="-122"/>
                <a:ea typeface="OPPOSans R" panose="00020600040101010101" pitchFamily="18" charset="-122"/>
              </a:rPr>
              <a:t>Any devices modified, disassembled, or repaired not authorized by OPPO</a:t>
            </a:r>
            <a:r>
              <a:rPr lang="en-US" altLang="zh-CN" sz="2000" dirty="0" smtClean="0">
                <a:solidFill>
                  <a:schemeClr val="tx1"/>
                </a:solidFill>
                <a:latin typeface="OPPOSans R" panose="00020600040101010101" pitchFamily="18" charset="-122"/>
                <a:ea typeface="OPPOSans R" panose="00020600040101010101" pitchFamily="18" charset="-122"/>
              </a:rPr>
              <a:t>.</a:t>
            </a:r>
            <a:endParaRPr lang="zh-CN" altLang="zh-CN" sz="2000" dirty="0">
              <a:solidFill>
                <a:schemeClr val="tx1"/>
              </a:solidFill>
              <a:latin typeface="OPPOSans R" panose="00020600040101010101" pitchFamily="18" charset="-122"/>
              <a:ea typeface="OPPOSans R" panose="00020600040101010101" pitchFamily="18" charset="-122"/>
            </a:endParaRPr>
          </a:p>
          <a:p>
            <a:pPr lvl="1"/>
            <a:r>
              <a:rPr lang="zh-CN" altLang="zh-CN" sz="2000" dirty="0">
                <a:solidFill>
                  <a:schemeClr val="tx1"/>
                </a:solidFill>
                <a:latin typeface="OPPOSans R" panose="00020600040101010101" pitchFamily="18" charset="-122"/>
                <a:ea typeface="OPPOSans R" panose="00020600040101010101" pitchFamily="18" charset="-122"/>
              </a:rPr>
              <a:t>超出服务地</a:t>
            </a:r>
            <a:r>
              <a:rPr lang="zh-TW" altLang="zh-CN" sz="2000" dirty="0">
                <a:solidFill>
                  <a:schemeClr val="tx1"/>
                </a:solidFill>
                <a:latin typeface="OPPOSans R" panose="00020600040101010101" pitchFamily="18" charset="-122"/>
                <a:ea typeface="OPPOSans R" panose="00020600040101010101" pitchFamily="18" charset="-122"/>
              </a:rPr>
              <a:t>物料</a:t>
            </a:r>
            <a:r>
              <a:rPr lang="zh-CN" altLang="zh-CN" sz="2000" dirty="0">
                <a:solidFill>
                  <a:schemeClr val="tx1"/>
                </a:solidFill>
                <a:latin typeface="OPPOSans R" panose="00020600040101010101" pitchFamily="18" charset="-122"/>
                <a:ea typeface="OPPOSans R" panose="00020600040101010101" pitchFamily="18" charset="-122"/>
              </a:rPr>
              <a:t>提供时限的</a:t>
            </a:r>
            <a:r>
              <a:rPr lang="zh-CN" altLang="zh-CN" sz="2000" dirty="0" smtClean="0">
                <a:solidFill>
                  <a:schemeClr val="tx1"/>
                </a:solidFill>
                <a:latin typeface="OPPOSans R" panose="00020600040101010101" pitchFamily="18" charset="-122"/>
                <a:ea typeface="OPPOSans R" panose="00020600040101010101" pitchFamily="18" charset="-122"/>
              </a:rPr>
              <a:t>设备</a:t>
            </a:r>
            <a:endParaRPr lang="en-US" altLang="zh-CN" sz="2000" dirty="0" smtClean="0">
              <a:solidFill>
                <a:schemeClr val="tx1"/>
              </a:solidFill>
              <a:latin typeface="OPPOSans R" panose="00020600040101010101" pitchFamily="18" charset="-122"/>
              <a:ea typeface="OPPOSans R" panose="00020600040101010101" pitchFamily="18" charset="-122"/>
            </a:endParaRPr>
          </a:p>
          <a:p>
            <a:pPr lvl="1"/>
            <a:r>
              <a:rPr lang="en-US" altLang="zh-CN" sz="2000" dirty="0">
                <a:solidFill>
                  <a:schemeClr val="tx1"/>
                </a:solidFill>
                <a:latin typeface="OPPOSans R" panose="00020600040101010101" pitchFamily="18" charset="-122"/>
                <a:ea typeface="OPPOSans R" panose="00020600040101010101" pitchFamily="18" charset="-122"/>
              </a:rPr>
              <a:t>Devices that exceed the time limit of the service</a:t>
            </a:r>
            <a:r>
              <a:rPr lang="en-US" altLang="zh-CN" sz="2000" dirty="0" smtClean="0">
                <a:solidFill>
                  <a:schemeClr val="tx1"/>
                </a:solidFill>
                <a:latin typeface="OPPOSans R" panose="00020600040101010101" pitchFamily="18" charset="-122"/>
                <a:ea typeface="OPPOSans R" panose="00020600040101010101" pitchFamily="18" charset="-122"/>
              </a:rPr>
              <a:t>.</a:t>
            </a:r>
            <a:endParaRPr lang="zh-CN" altLang="zh-CN" sz="2000" dirty="0">
              <a:solidFill>
                <a:schemeClr val="tx1"/>
              </a:solidFill>
              <a:latin typeface="OPPOSans R" panose="00020600040101010101" pitchFamily="18" charset="-122"/>
              <a:ea typeface="OPPOSans R" panose="00020600040101010101" pitchFamily="18" charset="-122"/>
            </a:endParaRPr>
          </a:p>
          <a:p>
            <a:pPr lvl="1"/>
            <a:r>
              <a:rPr lang="zh-CN" altLang="zh-CN" sz="2000" dirty="0">
                <a:solidFill>
                  <a:schemeClr val="tx1"/>
                </a:solidFill>
                <a:latin typeface="OPPOSans R" panose="00020600040101010101" pitchFamily="18" charset="-122"/>
                <a:ea typeface="OPPOSans R" panose="00020600040101010101" pitchFamily="18" charset="-122"/>
              </a:rPr>
              <a:t>退</a:t>
            </a:r>
            <a:r>
              <a:rPr lang="zh-TW" altLang="zh-CN" sz="2000" dirty="0">
                <a:solidFill>
                  <a:schemeClr val="tx1"/>
                </a:solidFill>
                <a:latin typeface="OPPOSans R" panose="00020600040101010101" pitchFamily="18" charset="-122"/>
                <a:ea typeface="OPPOSans R" panose="00020600040101010101" pitchFamily="18" charset="-122"/>
              </a:rPr>
              <a:t>、</a:t>
            </a:r>
            <a:r>
              <a:rPr lang="zh-CN" altLang="zh-CN" sz="2000" dirty="0">
                <a:solidFill>
                  <a:schemeClr val="tx1"/>
                </a:solidFill>
                <a:latin typeface="OPPOSans R" panose="00020600040101010101" pitchFamily="18" charset="-122"/>
                <a:ea typeface="OPPOSans R" panose="00020600040101010101" pitchFamily="18" charset="-122"/>
              </a:rPr>
              <a:t>换机</a:t>
            </a:r>
            <a:r>
              <a:rPr lang="zh-CN" altLang="zh-CN" sz="2000" dirty="0" smtClean="0">
                <a:solidFill>
                  <a:schemeClr val="tx1"/>
                </a:solidFill>
                <a:latin typeface="OPPOSans R" panose="00020600040101010101" pitchFamily="18" charset="-122"/>
                <a:ea typeface="OPPOSans R" panose="00020600040101010101" pitchFamily="18" charset="-122"/>
              </a:rPr>
              <a:t>处理</a:t>
            </a:r>
            <a:endParaRPr lang="en-US" altLang="zh-CN" sz="2000" dirty="0" smtClean="0">
              <a:solidFill>
                <a:schemeClr val="tx1"/>
              </a:solidFill>
              <a:latin typeface="OPPOSans R" panose="00020600040101010101" pitchFamily="18" charset="-122"/>
              <a:ea typeface="OPPOSans R" panose="00020600040101010101" pitchFamily="18" charset="-122"/>
            </a:endParaRPr>
          </a:p>
          <a:p>
            <a:pPr lvl="1"/>
            <a:r>
              <a:rPr lang="en-US" altLang="zh-CN" sz="2000" dirty="0">
                <a:solidFill>
                  <a:schemeClr val="tx1"/>
                </a:solidFill>
                <a:latin typeface="OPPOSans R" panose="00020600040101010101" pitchFamily="18" charset="-122"/>
                <a:ea typeface="OPPOSans R" panose="00020600040101010101" pitchFamily="18" charset="-122"/>
              </a:rPr>
              <a:t>Refund or </a:t>
            </a:r>
            <a:r>
              <a:rPr lang="en-US" altLang="zh-CN" sz="2000" dirty="0" smtClean="0">
                <a:solidFill>
                  <a:schemeClr val="tx1"/>
                </a:solidFill>
                <a:latin typeface="OPPOSans R" panose="00020600040101010101" pitchFamily="18" charset="-122"/>
                <a:ea typeface="OPPOSans R" panose="00020600040101010101" pitchFamily="18" charset="-122"/>
              </a:rPr>
              <a:t>replacement service. </a:t>
            </a:r>
          </a:p>
          <a:p>
            <a:pPr lvl="1"/>
            <a:r>
              <a:rPr lang="zh-CN" altLang="zh-CN" sz="2000" dirty="0">
                <a:solidFill>
                  <a:schemeClr val="tx1"/>
                </a:solidFill>
                <a:latin typeface="OPPOSans R" panose="00020600040101010101" pitchFamily="18" charset="-122"/>
                <a:ea typeface="OPPOSans R" panose="00020600040101010101" pitchFamily="18" charset="-122"/>
              </a:rPr>
              <a:t>用户拒绝签署国际联保说明单</a:t>
            </a:r>
            <a:endParaRPr lang="en-US" altLang="zh-CN" sz="2000" dirty="0">
              <a:solidFill>
                <a:schemeClr val="tx1"/>
              </a:solidFill>
              <a:latin typeface="OPPOSans R" panose="00020600040101010101" pitchFamily="18" charset="-122"/>
              <a:ea typeface="OPPOSans R" panose="00020600040101010101" pitchFamily="18" charset="-122"/>
            </a:endParaRPr>
          </a:p>
          <a:p>
            <a:pPr lvl="1"/>
            <a:r>
              <a:rPr lang="en-US" altLang="zh-CN" sz="2000" dirty="0">
                <a:solidFill>
                  <a:schemeClr val="tx1"/>
                </a:solidFill>
                <a:latin typeface="OPPOSans R" panose="00020600040101010101" pitchFamily="18" charset="-122"/>
                <a:ea typeface="OPPOSans R" panose="00020600040101010101" pitchFamily="18" charset="-122"/>
              </a:rPr>
              <a:t>Refusal to sign the International Warranty Statement.</a:t>
            </a:r>
            <a:endParaRPr lang="zh-CN" altLang="zh-CN" sz="2000" dirty="0">
              <a:solidFill>
                <a:schemeClr val="tx1"/>
              </a:solidFill>
              <a:latin typeface="OPPOSans R" panose="00020600040101010101" pitchFamily="18" charset="-122"/>
              <a:ea typeface="OPPOSans R" panose="00020600040101010101" pitchFamily="18" charset="-122"/>
            </a:endParaRPr>
          </a:p>
          <a:p>
            <a:pPr lvl="1"/>
            <a:endParaRPr lang="zh-CN" altLang="zh-CN" sz="2000" dirty="0">
              <a:solidFill>
                <a:schemeClr val="tx1"/>
              </a:solidFill>
              <a:latin typeface="OPPOSans R" panose="00020600040101010101" pitchFamily="18" charset="-122"/>
              <a:ea typeface="OPPOSans R" panose="00020600040101010101" pitchFamily="18" charset="-122"/>
            </a:endParaRPr>
          </a:p>
        </p:txBody>
      </p:sp>
    </p:spTree>
    <p:extLst>
      <p:ext uri="{BB962C8B-B14F-4D97-AF65-F5344CB8AC3E}">
        <p14:creationId xmlns:p14="http://schemas.microsoft.com/office/powerpoint/2010/main" val="165855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sz="quarter" idx="10"/>
          </p:nvPr>
        </p:nvSpPr>
        <p:spPr>
          <a:xfrm>
            <a:off x="388253" y="940317"/>
            <a:ext cx="11420887" cy="5417621"/>
          </a:xfrm>
        </p:spPr>
        <p:txBody>
          <a:bodyPr>
            <a:noAutofit/>
          </a:bodyPr>
          <a:lstStyle/>
          <a:p>
            <a:pPr lvl="1"/>
            <a:r>
              <a:rPr lang="zh-CN" altLang="zh-CN" sz="1700" dirty="0" smtClean="0">
                <a:solidFill>
                  <a:schemeClr val="tx1"/>
                </a:solidFill>
                <a:latin typeface="OPPOSans R" panose="00020600040101010101" pitchFamily="18" charset="-122"/>
                <a:ea typeface="OPPOSans R" panose="00020600040101010101" pitchFamily="18" charset="-122"/>
              </a:rPr>
              <a:t>用户</a:t>
            </a:r>
            <a:r>
              <a:rPr lang="zh-CN" altLang="zh-CN" sz="1700" dirty="0">
                <a:solidFill>
                  <a:schemeClr val="tx1"/>
                </a:solidFill>
                <a:latin typeface="OPPOSans R" panose="00020600040101010101" pitchFamily="18" charset="-122"/>
                <a:ea typeface="OPPOSans R" panose="00020600040101010101" pitchFamily="18" charset="-122"/>
              </a:rPr>
              <a:t>享受国际联保服务后，因产品差异导致的转让风险、相关法律责任或</a:t>
            </a:r>
            <a:r>
              <a:rPr lang="zh-CN" altLang="zh-CN" sz="1700" dirty="0" smtClean="0">
                <a:solidFill>
                  <a:schemeClr val="tx1"/>
                </a:solidFill>
                <a:latin typeface="OPPOSans R" panose="00020600040101010101" pitchFamily="18" charset="-122"/>
                <a:ea typeface="OPPOSans R" panose="00020600040101010101" pitchFamily="18" charset="-122"/>
              </a:rPr>
              <a:t>损失</a:t>
            </a:r>
            <a:endParaRPr lang="en-US" altLang="zh-CN" sz="1700" dirty="0" smtClean="0">
              <a:solidFill>
                <a:schemeClr val="tx1"/>
              </a:solidFill>
              <a:latin typeface="OPPOSans R" panose="00020600040101010101" pitchFamily="18" charset="-122"/>
              <a:ea typeface="OPPOSans R" panose="00020600040101010101" pitchFamily="18" charset="-122"/>
            </a:endParaRPr>
          </a:p>
          <a:p>
            <a:pPr lvl="1"/>
            <a:r>
              <a:rPr lang="en-US" altLang="zh-CN" sz="1700" dirty="0">
                <a:solidFill>
                  <a:schemeClr val="tx1"/>
                </a:solidFill>
                <a:latin typeface="OPPOSans R" panose="00020600040101010101" pitchFamily="18" charset="-122"/>
                <a:ea typeface="OPPOSans R" panose="00020600040101010101" pitchFamily="18" charset="-122"/>
              </a:rPr>
              <a:t>All risks and legal liabilities or losses associated with any transfer due to any differences in the product after you obtain the International Warranty Service</a:t>
            </a:r>
            <a:r>
              <a:rPr lang="en-US" altLang="zh-CN" sz="1700" dirty="0" smtClean="0">
                <a:solidFill>
                  <a:schemeClr val="tx1"/>
                </a:solidFill>
                <a:latin typeface="OPPOSans R" panose="00020600040101010101" pitchFamily="18" charset="-122"/>
                <a:ea typeface="OPPOSans R" panose="00020600040101010101" pitchFamily="18" charset="-122"/>
              </a:rPr>
              <a:t>.</a:t>
            </a:r>
            <a:endParaRPr lang="zh-CN" altLang="zh-CN" sz="1700" dirty="0">
              <a:solidFill>
                <a:schemeClr val="tx1"/>
              </a:solidFill>
              <a:latin typeface="OPPOSans R" panose="00020600040101010101" pitchFamily="18" charset="-122"/>
              <a:ea typeface="OPPOSans R" panose="00020600040101010101" pitchFamily="18" charset="-122"/>
            </a:endParaRPr>
          </a:p>
          <a:p>
            <a:pPr lvl="1"/>
            <a:r>
              <a:rPr lang="zh-CN" altLang="zh-CN" sz="1700" dirty="0">
                <a:solidFill>
                  <a:schemeClr val="tx1"/>
                </a:solidFill>
                <a:latin typeface="OPPOSans R" panose="00020600040101010101" pitchFamily="18" charset="-122"/>
                <a:ea typeface="OPPOSans R" panose="00020600040101010101" pitchFamily="18" charset="-122"/>
              </a:rPr>
              <a:t>用户享受国际联保服务后，因产品差异导致的个人商业行为的利润、收入或者时间</a:t>
            </a:r>
            <a:r>
              <a:rPr lang="zh-CN" altLang="zh-CN" sz="1700" dirty="0" smtClean="0">
                <a:solidFill>
                  <a:schemeClr val="tx1"/>
                </a:solidFill>
                <a:latin typeface="OPPOSans R" panose="00020600040101010101" pitchFamily="18" charset="-122"/>
                <a:ea typeface="OPPOSans R" panose="00020600040101010101" pitchFamily="18" charset="-122"/>
              </a:rPr>
              <a:t>损失</a:t>
            </a:r>
            <a:endParaRPr lang="en-US" altLang="zh-CN" sz="1700" dirty="0" smtClean="0">
              <a:solidFill>
                <a:schemeClr val="tx1"/>
              </a:solidFill>
              <a:latin typeface="OPPOSans R" panose="00020600040101010101" pitchFamily="18" charset="-122"/>
              <a:ea typeface="OPPOSans R" panose="00020600040101010101" pitchFamily="18" charset="-122"/>
            </a:endParaRPr>
          </a:p>
          <a:p>
            <a:pPr lvl="1"/>
            <a:r>
              <a:rPr lang="en-US" altLang="zh-CN" sz="1700" dirty="0">
                <a:solidFill>
                  <a:schemeClr val="tx1"/>
                </a:solidFill>
                <a:latin typeface="OPPOSans R" panose="00020600040101010101" pitchFamily="18" charset="-122"/>
                <a:ea typeface="OPPOSans R" panose="00020600040101010101" pitchFamily="18" charset="-122"/>
              </a:rPr>
              <a:t>Any loss of profit, income, or time incurred as a result of any personal business activity due to any differences in the product after you obtain the International Warranty Service</a:t>
            </a:r>
            <a:r>
              <a:rPr lang="en-US" altLang="zh-CN" sz="1700" dirty="0" smtClean="0">
                <a:solidFill>
                  <a:schemeClr val="tx1"/>
                </a:solidFill>
                <a:latin typeface="OPPOSans R" panose="00020600040101010101" pitchFamily="18" charset="-122"/>
                <a:ea typeface="OPPOSans R" panose="00020600040101010101" pitchFamily="18" charset="-122"/>
              </a:rPr>
              <a:t>.</a:t>
            </a:r>
            <a:endParaRPr lang="zh-CN" altLang="zh-CN" sz="1700" dirty="0">
              <a:solidFill>
                <a:schemeClr val="tx1"/>
              </a:solidFill>
              <a:latin typeface="OPPOSans R" panose="00020600040101010101" pitchFamily="18" charset="-122"/>
              <a:ea typeface="OPPOSans R" panose="00020600040101010101" pitchFamily="18" charset="-122"/>
            </a:endParaRPr>
          </a:p>
          <a:p>
            <a:pPr lvl="1"/>
            <a:r>
              <a:rPr lang="zh-CN" altLang="zh-CN" sz="1700" dirty="0">
                <a:solidFill>
                  <a:schemeClr val="tx1"/>
                </a:solidFill>
                <a:latin typeface="OPPOSans R" panose="00020600040101010101" pitchFamily="18" charset="-122"/>
                <a:ea typeface="OPPOSans R" panose="00020600040101010101" pitchFamily="18" charset="-122"/>
              </a:rPr>
              <a:t>设备因跨区域而不是设备故障造成的无法使用（例如不支持其它区域网络制式无法上网等</a:t>
            </a:r>
            <a:r>
              <a:rPr lang="zh-CN" altLang="zh-CN" sz="1700" dirty="0" smtClean="0">
                <a:solidFill>
                  <a:schemeClr val="tx1"/>
                </a:solidFill>
                <a:latin typeface="OPPOSans R" panose="00020600040101010101" pitchFamily="18" charset="-122"/>
                <a:ea typeface="OPPOSans R" panose="00020600040101010101" pitchFamily="18" charset="-122"/>
              </a:rPr>
              <a:t>）</a:t>
            </a:r>
            <a:endParaRPr lang="en-US" altLang="zh-CN" sz="1700" dirty="0" smtClean="0">
              <a:solidFill>
                <a:schemeClr val="tx1"/>
              </a:solidFill>
              <a:latin typeface="OPPOSans R" panose="00020600040101010101" pitchFamily="18" charset="-122"/>
              <a:ea typeface="OPPOSans R" panose="00020600040101010101" pitchFamily="18" charset="-122"/>
            </a:endParaRPr>
          </a:p>
          <a:p>
            <a:pPr lvl="1"/>
            <a:r>
              <a:rPr lang="en-US" altLang="zh-CN" sz="1700" dirty="0">
                <a:solidFill>
                  <a:schemeClr val="tx1"/>
                </a:solidFill>
                <a:latin typeface="OPPOSans R" panose="00020600040101010101" pitchFamily="18" charset="-122"/>
                <a:ea typeface="OPPOSans R" panose="00020600040101010101" pitchFamily="18" charset="-122"/>
              </a:rPr>
              <a:t>Any inability to use your device caused by cross-region rather than device fault (such as the inability to access the internet because it does not support the network frequency adopted in that region</a:t>
            </a:r>
            <a:r>
              <a:rPr lang="en-US" altLang="zh-CN" sz="1700" dirty="0" smtClean="0">
                <a:solidFill>
                  <a:schemeClr val="tx1"/>
                </a:solidFill>
                <a:latin typeface="OPPOSans R" panose="00020600040101010101" pitchFamily="18" charset="-122"/>
                <a:ea typeface="OPPOSans R" panose="00020600040101010101" pitchFamily="18" charset="-122"/>
              </a:rPr>
              <a:t>).</a:t>
            </a:r>
            <a:endParaRPr lang="zh-CN" altLang="zh-CN" sz="1700" dirty="0">
              <a:solidFill>
                <a:schemeClr val="tx1"/>
              </a:solidFill>
              <a:latin typeface="OPPOSans R" panose="00020600040101010101" pitchFamily="18" charset="-122"/>
              <a:ea typeface="OPPOSans R" panose="00020600040101010101" pitchFamily="18" charset="-122"/>
            </a:endParaRPr>
          </a:p>
          <a:p>
            <a:pPr lvl="1"/>
            <a:r>
              <a:rPr lang="zh-CN" altLang="zh-CN" sz="1700" dirty="0">
                <a:solidFill>
                  <a:schemeClr val="tx1"/>
                </a:solidFill>
                <a:latin typeface="OPPOSans R" panose="00020600040101010101" pitchFamily="18" charset="-122"/>
                <a:ea typeface="OPPOSans R" panose="00020600040101010101" pitchFamily="18" charset="-122"/>
              </a:rPr>
              <a:t>超出服务地的法定服务政策</a:t>
            </a:r>
            <a:r>
              <a:rPr lang="zh-CN" altLang="zh-CN" sz="1700" dirty="0" smtClean="0">
                <a:solidFill>
                  <a:schemeClr val="tx1"/>
                </a:solidFill>
                <a:latin typeface="OPPOSans R" panose="00020600040101010101" pitchFamily="18" charset="-122"/>
                <a:ea typeface="OPPOSans R" panose="00020600040101010101" pitchFamily="18" charset="-122"/>
              </a:rPr>
              <a:t>范围</a:t>
            </a:r>
            <a:endParaRPr lang="en-US" altLang="zh-CN" sz="1700" dirty="0" smtClean="0">
              <a:solidFill>
                <a:schemeClr val="tx1"/>
              </a:solidFill>
              <a:latin typeface="OPPOSans R" panose="00020600040101010101" pitchFamily="18" charset="-122"/>
              <a:ea typeface="OPPOSans R" panose="00020600040101010101" pitchFamily="18" charset="-122"/>
            </a:endParaRPr>
          </a:p>
          <a:p>
            <a:pPr lvl="1"/>
            <a:r>
              <a:rPr lang="en-US" altLang="zh-CN" sz="1700" dirty="0">
                <a:solidFill>
                  <a:schemeClr val="tx1"/>
                </a:solidFill>
                <a:latin typeface="OPPOSans R" panose="00020600040101010101" pitchFamily="18" charset="-122"/>
                <a:ea typeface="OPPOSans R" panose="00020600040101010101" pitchFamily="18" charset="-122"/>
              </a:rPr>
              <a:t>Beyond the scope of the legal service policy in the place where the service is provided</a:t>
            </a:r>
            <a:r>
              <a:rPr lang="en-US" altLang="zh-CN" sz="1700" dirty="0" smtClean="0">
                <a:solidFill>
                  <a:schemeClr val="tx1"/>
                </a:solidFill>
                <a:latin typeface="OPPOSans R" panose="00020600040101010101" pitchFamily="18" charset="-122"/>
                <a:ea typeface="OPPOSans R" panose="00020600040101010101" pitchFamily="18" charset="-122"/>
              </a:rPr>
              <a:t>.</a:t>
            </a:r>
            <a:endParaRPr lang="zh-CN" altLang="zh-CN" sz="1700" dirty="0">
              <a:solidFill>
                <a:schemeClr val="tx1"/>
              </a:solidFill>
              <a:latin typeface="OPPOSans R" panose="00020600040101010101" pitchFamily="18" charset="-122"/>
              <a:ea typeface="OPPOSans R" panose="00020600040101010101" pitchFamily="18" charset="-122"/>
            </a:endParaRPr>
          </a:p>
          <a:p>
            <a:pPr lvl="1"/>
            <a:r>
              <a:rPr lang="zh-CN" altLang="zh-CN" sz="1700" dirty="0">
                <a:solidFill>
                  <a:schemeClr val="tx1"/>
                </a:solidFill>
                <a:latin typeface="OPPOSans R" panose="00020600040101010101" pitchFamily="18" charset="-122"/>
                <a:ea typeface="OPPOSans R" panose="00020600040101010101" pitchFamily="18" charset="-122"/>
              </a:rPr>
              <a:t>在日本购买的</a:t>
            </a:r>
            <a:r>
              <a:rPr lang="en-US" altLang="zh-CN" sz="1700" dirty="0">
                <a:solidFill>
                  <a:schemeClr val="tx1"/>
                </a:solidFill>
                <a:latin typeface="OPPOSans R" panose="00020600040101010101" pitchFamily="18" charset="-122"/>
                <a:ea typeface="OPPOSans R" panose="00020600040101010101" pitchFamily="18" charset="-122"/>
              </a:rPr>
              <a:t>Find X2</a:t>
            </a:r>
            <a:r>
              <a:rPr lang="zh-CN" altLang="zh-CN" sz="1700" dirty="0">
                <a:solidFill>
                  <a:schemeClr val="tx1"/>
                </a:solidFill>
                <a:latin typeface="OPPOSans R" panose="00020600040101010101" pitchFamily="18" charset="-122"/>
                <a:ea typeface="OPPOSans R" panose="00020600040101010101" pitchFamily="18" charset="-122"/>
              </a:rPr>
              <a:t>系列</a:t>
            </a:r>
            <a:r>
              <a:rPr lang="zh-CN" altLang="zh-CN" sz="1700" dirty="0" smtClean="0">
                <a:solidFill>
                  <a:schemeClr val="tx1"/>
                </a:solidFill>
                <a:latin typeface="OPPOSans R" panose="00020600040101010101" pitchFamily="18" charset="-122"/>
                <a:ea typeface="OPPOSans R" panose="00020600040101010101" pitchFamily="18" charset="-122"/>
              </a:rPr>
              <a:t>机型</a:t>
            </a:r>
            <a:endParaRPr lang="en-US" altLang="zh-CN" sz="1700" dirty="0" smtClean="0">
              <a:solidFill>
                <a:schemeClr val="tx1"/>
              </a:solidFill>
              <a:latin typeface="OPPOSans R" panose="00020600040101010101" pitchFamily="18" charset="-122"/>
              <a:ea typeface="OPPOSans R" panose="00020600040101010101" pitchFamily="18" charset="-122"/>
            </a:endParaRPr>
          </a:p>
          <a:p>
            <a:pPr lvl="1"/>
            <a:r>
              <a:rPr lang="en-US" altLang="zh-CN" sz="1700" dirty="0">
                <a:solidFill>
                  <a:schemeClr val="tx1"/>
                </a:solidFill>
                <a:latin typeface="OPPOSans R" panose="00020600040101010101" pitchFamily="18" charset="-122"/>
                <a:ea typeface="OPPOSans R" panose="00020600040101010101" pitchFamily="18" charset="-122"/>
              </a:rPr>
              <a:t>The Find X2 series sold in Japan</a:t>
            </a:r>
            <a:r>
              <a:rPr lang="en-US" altLang="zh-CN" sz="1700" dirty="0" smtClean="0">
                <a:solidFill>
                  <a:schemeClr val="tx1"/>
                </a:solidFill>
                <a:latin typeface="OPPOSans R" panose="00020600040101010101" pitchFamily="18" charset="-122"/>
                <a:ea typeface="OPPOSans R" panose="00020600040101010101" pitchFamily="18" charset="-122"/>
              </a:rPr>
              <a:t>.</a:t>
            </a:r>
            <a:endParaRPr lang="zh-CN" altLang="zh-CN" sz="1700" dirty="0">
              <a:solidFill>
                <a:schemeClr val="tx1"/>
              </a:solidFill>
              <a:latin typeface="OPPOSans R" panose="00020600040101010101" pitchFamily="18" charset="-122"/>
              <a:ea typeface="OPPOSans R" panose="00020600040101010101" pitchFamily="18" charset="-122"/>
            </a:endParaRPr>
          </a:p>
          <a:p>
            <a:endParaRPr kumimoji="1" lang="en-US" altLang="zh-CN" sz="1700" dirty="0">
              <a:solidFill>
                <a:schemeClr val="tx1"/>
              </a:solidFill>
              <a:latin typeface="OPPOSans R" panose="00020600040101010101" pitchFamily="18" charset="-122"/>
              <a:ea typeface="OPPOSans R" panose="00020600040101010101" pitchFamily="18" charset="-122"/>
            </a:endParaRPr>
          </a:p>
          <a:p>
            <a:endParaRPr kumimoji="1" lang="zh-CN" altLang="en-US" sz="1700" dirty="0">
              <a:solidFill>
                <a:schemeClr val="tx1"/>
              </a:solidFill>
              <a:latin typeface="OPPOSans R" panose="00020600040101010101" pitchFamily="18" charset="-122"/>
              <a:ea typeface="OPPOSans R" panose="00020600040101010101" pitchFamily="18" charset="-122"/>
            </a:endParaRPr>
          </a:p>
        </p:txBody>
      </p:sp>
      <p:sp>
        <p:nvSpPr>
          <p:cNvPr id="8" name="标题 4"/>
          <p:cNvSpPr>
            <a:spLocks noGrp="1"/>
          </p:cNvSpPr>
          <p:nvPr>
            <p:ph type="title"/>
          </p:nvPr>
        </p:nvSpPr>
        <p:spPr>
          <a:xfrm>
            <a:off x="388253" y="285188"/>
            <a:ext cx="11803747" cy="529200"/>
          </a:xfrm>
        </p:spPr>
        <p:txBody>
          <a:bodyPr>
            <a:noAutofit/>
          </a:bodyPr>
          <a:lstStyle/>
          <a:p>
            <a:r>
              <a:rPr kumimoji="1" lang="zh-CN" altLang="en-US" dirty="0" smtClean="0"/>
              <a:t>不属于国际联保范围 </a:t>
            </a:r>
            <a:r>
              <a:rPr kumimoji="1" lang="en-US" altLang="zh-CN" dirty="0" smtClean="0"/>
              <a:t/>
            </a:r>
            <a:br>
              <a:rPr kumimoji="1" lang="en-US" altLang="zh-CN" dirty="0" smtClean="0"/>
            </a:br>
            <a:r>
              <a:rPr lang="en-US" altLang="zh-CN" b="1" dirty="0"/>
              <a:t>The following is not covered by the International Warranty Service</a:t>
            </a:r>
            <a:endParaRPr kumimoji="1" lang="zh-CN" altLang="en-US" dirty="0"/>
          </a:p>
        </p:txBody>
      </p:sp>
    </p:spTree>
    <p:extLst>
      <p:ext uri="{BB962C8B-B14F-4D97-AF65-F5344CB8AC3E}">
        <p14:creationId xmlns:p14="http://schemas.microsoft.com/office/powerpoint/2010/main" val="232745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88253" y="313763"/>
            <a:ext cx="11626766" cy="536842"/>
          </a:xfrm>
        </p:spPr>
        <p:txBody>
          <a:bodyPr>
            <a:noAutofit/>
          </a:bodyPr>
          <a:lstStyle/>
          <a:p>
            <a:r>
              <a:rPr kumimoji="1" lang="zh-CN" altLang="en-US" sz="3000" dirty="0" smtClean="0"/>
              <a:t>国际联保备料 </a:t>
            </a:r>
            <a:r>
              <a:rPr lang="en-US" altLang="zh-CN" sz="3000" dirty="0"/>
              <a:t>Material Ordering Guidance</a:t>
            </a:r>
            <a:endParaRPr kumimoji="1" lang="zh-CN" altLang="en-US" sz="3000" dirty="0"/>
          </a:p>
        </p:txBody>
      </p:sp>
      <p:sp>
        <p:nvSpPr>
          <p:cNvPr id="2" name="文本占位符 1"/>
          <p:cNvSpPr>
            <a:spLocks noGrp="1"/>
          </p:cNvSpPr>
          <p:nvPr>
            <p:ph type="body" sz="quarter" idx="10"/>
          </p:nvPr>
        </p:nvSpPr>
        <p:spPr>
          <a:xfrm>
            <a:off x="388253" y="1161235"/>
            <a:ext cx="11420887" cy="4600347"/>
          </a:xfrm>
        </p:spPr>
        <p:txBody>
          <a:bodyPr>
            <a:normAutofit fontScale="70000" lnSpcReduction="20000"/>
          </a:bodyPr>
          <a:lstStyle/>
          <a:p>
            <a:r>
              <a:rPr lang="zh-CN" altLang="en-US" b="1" dirty="0" smtClean="0">
                <a:solidFill>
                  <a:srgbClr val="046A38"/>
                </a:solidFill>
                <a:latin typeface="OPPOSans R" panose="00020600040101010101" pitchFamily="18" charset="-122"/>
                <a:ea typeface="OPPOSans R" panose="00020600040101010101" pitchFamily="18" charset="-122"/>
              </a:rPr>
              <a:t>提前备料区域：</a:t>
            </a:r>
            <a:r>
              <a:rPr lang="en-US" altLang="zh-CN" b="1" dirty="0">
                <a:solidFill>
                  <a:srgbClr val="046A38"/>
                </a:solidFill>
                <a:latin typeface="OPPOSans R" panose="00020600040101010101" pitchFamily="18" charset="-122"/>
                <a:ea typeface="OPPOSans R" panose="00020600040101010101" pitchFamily="18" charset="-122"/>
              </a:rPr>
              <a:t>Order Material in Advance:</a:t>
            </a:r>
          </a:p>
          <a:p>
            <a:r>
              <a:rPr lang="en-US" altLang="zh-CN" dirty="0" smtClean="0">
                <a:solidFill>
                  <a:schemeClr val="tx1"/>
                </a:solidFill>
                <a:latin typeface="OPPOSans R" panose="00020600040101010101" pitchFamily="18" charset="-122"/>
                <a:ea typeface="OPPOSans R" panose="00020600040101010101" pitchFamily="18" charset="-122"/>
              </a:rPr>
              <a:t>JP/TH/VN/ID/MY/PH/KH/SG/TW/HK/IN/PK/MM/FR/IT/ES/NL/UK/AU/NZ</a:t>
            </a:r>
          </a:p>
          <a:p>
            <a:r>
              <a:rPr lang="zh-CN" altLang="en-US" dirty="0" smtClean="0">
                <a:solidFill>
                  <a:schemeClr val="tx1"/>
                </a:solidFill>
                <a:latin typeface="OPPOSans R" panose="00020600040101010101" pitchFamily="18" charset="-122"/>
                <a:ea typeface="OPPOSans R" panose="00020600040101010101" pitchFamily="18" charset="-122"/>
              </a:rPr>
              <a:t>根据</a:t>
            </a:r>
            <a:r>
              <a:rPr lang="en-US" altLang="zh-CN" dirty="0" smtClean="0">
                <a:solidFill>
                  <a:schemeClr val="tx1"/>
                </a:solidFill>
                <a:latin typeface="OPPOSans R" panose="00020600040101010101" pitchFamily="18" charset="-122"/>
                <a:ea typeface="OPPOSans R" panose="00020600040101010101" pitchFamily="18" charset="-122"/>
              </a:rPr>
              <a:t>FIND X2 IWS </a:t>
            </a:r>
            <a:r>
              <a:rPr lang="zh-CN" altLang="en-US" dirty="0" smtClean="0">
                <a:solidFill>
                  <a:schemeClr val="tx1"/>
                </a:solidFill>
                <a:latin typeface="OPPOSans R" panose="00020600040101010101" pitchFamily="18" charset="-122"/>
                <a:ea typeface="OPPOSans R" panose="00020600040101010101" pitchFamily="18" charset="-122"/>
              </a:rPr>
              <a:t>和 </a:t>
            </a:r>
            <a:r>
              <a:rPr lang="en-US" altLang="zh-CN" dirty="0" smtClean="0">
                <a:solidFill>
                  <a:schemeClr val="tx1"/>
                </a:solidFill>
                <a:latin typeface="OPPOSans R" panose="00020600040101010101" pitchFamily="18" charset="-122"/>
                <a:ea typeface="OPPOSans R" panose="00020600040101010101" pitchFamily="18" charset="-122"/>
              </a:rPr>
              <a:t>FIND X2 PRO IWS BOM</a:t>
            </a:r>
            <a:r>
              <a:rPr lang="zh-CN" altLang="en-US" dirty="0" smtClean="0">
                <a:solidFill>
                  <a:schemeClr val="tx1"/>
                </a:solidFill>
                <a:latin typeface="OPPOSans R" panose="00020600040101010101" pitchFamily="18" charset="-122"/>
                <a:ea typeface="OPPOSans R" panose="00020600040101010101" pitchFamily="18" charset="-122"/>
              </a:rPr>
              <a:t>提前下单备料，当消耗物料后需补齐物料</a:t>
            </a:r>
            <a:endParaRPr lang="en-US" altLang="zh-CN" dirty="0" smtClean="0">
              <a:solidFill>
                <a:schemeClr val="tx1"/>
              </a:solidFill>
              <a:latin typeface="OPPOSans R" panose="00020600040101010101" pitchFamily="18" charset="-122"/>
              <a:ea typeface="OPPOSans R" panose="00020600040101010101" pitchFamily="18" charset="-122"/>
            </a:endParaRPr>
          </a:p>
          <a:p>
            <a:r>
              <a:rPr lang="en-US" altLang="zh-CN" dirty="0">
                <a:solidFill>
                  <a:schemeClr val="tx1"/>
                </a:solidFill>
                <a:latin typeface="OPPOSans R" panose="00020600040101010101" pitchFamily="18" charset="-122"/>
                <a:ea typeface="OPPOSans R" panose="00020600040101010101" pitchFamily="18" charset="-122"/>
              </a:rPr>
              <a:t>Order the material in advance according to the BOM of FIND X2 IWS and FIND X2 Pro IWS. When the material is consumed, the material needs to be replenished.</a:t>
            </a:r>
          </a:p>
          <a:p>
            <a:endParaRPr lang="en-US" altLang="zh-CN" dirty="0">
              <a:solidFill>
                <a:schemeClr val="tx1"/>
              </a:solidFill>
              <a:latin typeface="OPPOSans R" panose="00020600040101010101" pitchFamily="18" charset="-122"/>
              <a:ea typeface="OPPOSans R" panose="00020600040101010101" pitchFamily="18" charset="-122"/>
            </a:endParaRPr>
          </a:p>
          <a:p>
            <a:r>
              <a:rPr lang="zh-CN" altLang="en-US" b="1" dirty="0" smtClean="0">
                <a:solidFill>
                  <a:srgbClr val="046A38"/>
                </a:solidFill>
                <a:latin typeface="OPPOSans R" panose="00020600040101010101" pitchFamily="18" charset="-122"/>
                <a:ea typeface="OPPOSans R" panose="00020600040101010101" pitchFamily="18" charset="-122"/>
              </a:rPr>
              <a:t>按需备料区域：</a:t>
            </a:r>
            <a:r>
              <a:rPr lang="en-US" altLang="zh-CN" b="1" dirty="0">
                <a:solidFill>
                  <a:srgbClr val="046A38"/>
                </a:solidFill>
                <a:latin typeface="OPPOSans R" panose="00020600040101010101" pitchFamily="18" charset="-122"/>
                <a:ea typeface="OPPOSans R" panose="00020600040101010101" pitchFamily="18" charset="-122"/>
              </a:rPr>
              <a:t>Order Material when IWS occurs</a:t>
            </a:r>
            <a:r>
              <a:rPr lang="en-US" altLang="zh-CN" b="1" dirty="0" smtClean="0">
                <a:solidFill>
                  <a:srgbClr val="046A38"/>
                </a:solidFill>
                <a:latin typeface="OPPOSans R" panose="00020600040101010101" pitchFamily="18" charset="-122"/>
                <a:ea typeface="OPPOSans R" panose="00020600040101010101" pitchFamily="18" charset="-122"/>
              </a:rPr>
              <a:t>:</a:t>
            </a:r>
          </a:p>
          <a:p>
            <a:r>
              <a:rPr lang="en-US" altLang="zh-CN" dirty="0" smtClean="0">
                <a:solidFill>
                  <a:schemeClr val="tx1"/>
                </a:solidFill>
                <a:latin typeface="OPPOSans R" panose="00020600040101010101" pitchFamily="18" charset="-122"/>
                <a:ea typeface="OPPOSans R" panose="00020600040101010101" pitchFamily="18" charset="-122"/>
              </a:rPr>
              <a:t>NP/BD/LK/OM/BH/QA/KW/IQ/JO/LB/BL/SA/EG/MA/DZ/TN/KE/NG/DE/BE/RU/KZ/PL/TR/UA/RO/MX/PT/AE/CN</a:t>
            </a:r>
          </a:p>
          <a:p>
            <a:r>
              <a:rPr lang="zh-CN" altLang="en-US" dirty="0" smtClean="0">
                <a:solidFill>
                  <a:schemeClr val="tx1"/>
                </a:solidFill>
                <a:latin typeface="OPPOSans R" panose="00020600040101010101" pitchFamily="18" charset="-122"/>
                <a:ea typeface="OPPOSans R" panose="00020600040101010101" pitchFamily="18" charset="-122"/>
              </a:rPr>
              <a:t>当发生需求时，向总部以邮件的方式申请，总部从香港发国际快递到区域</a:t>
            </a:r>
            <a:endParaRPr lang="en-US" altLang="zh-CN" dirty="0" smtClean="0">
              <a:solidFill>
                <a:schemeClr val="tx1"/>
              </a:solidFill>
              <a:latin typeface="OPPOSans R" panose="00020600040101010101" pitchFamily="18" charset="-122"/>
              <a:ea typeface="OPPOSans R" panose="00020600040101010101" pitchFamily="18" charset="-122"/>
            </a:endParaRPr>
          </a:p>
          <a:p>
            <a:r>
              <a:rPr lang="en-US" altLang="zh-CN" dirty="0">
                <a:solidFill>
                  <a:schemeClr val="tx1"/>
                </a:solidFill>
                <a:latin typeface="OPPOSans R" panose="00020600040101010101" pitchFamily="18" charset="-122"/>
                <a:ea typeface="OPPOSans R" panose="00020600040101010101" pitchFamily="18" charset="-122"/>
              </a:rPr>
              <a:t>When an international warranty case occurs, please order the spare parts you need to HQ spare part team by email. The spare parts will be sent from Hong Kong by international express delivery.</a:t>
            </a:r>
            <a:endParaRPr lang="zh-CN" altLang="en-US" dirty="0">
              <a:solidFill>
                <a:schemeClr val="tx1"/>
              </a:solidFill>
              <a:latin typeface="OPPOSans R" panose="00020600040101010101" pitchFamily="18" charset="-122"/>
              <a:ea typeface="OPPOSans R" panose="00020600040101010101" pitchFamily="18" charset="-122"/>
            </a:endParaRPr>
          </a:p>
          <a:p>
            <a:endParaRPr lang="zh-CN" altLang="en-US" dirty="0">
              <a:solidFill>
                <a:schemeClr val="tx1"/>
              </a:solidFill>
              <a:latin typeface="OPPOSans R" panose="00020600040101010101" pitchFamily="18" charset="-122"/>
              <a:ea typeface="OPPOSans R" panose="00020600040101010101" pitchFamily="18" charset="-122"/>
            </a:endParaRPr>
          </a:p>
        </p:txBody>
      </p:sp>
    </p:spTree>
    <p:extLst>
      <p:ext uri="{BB962C8B-B14F-4D97-AF65-F5344CB8AC3E}">
        <p14:creationId xmlns:p14="http://schemas.microsoft.com/office/powerpoint/2010/main" val="205291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500"/>
                                        <p:tgtEl>
                                          <p:spTgt spid="2">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500"/>
                                        <p:tgtEl>
                                          <p:spTgt spid="2">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fade">
                                      <p:cBhvr>
                                        <p:cTn id="30"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107783" y="3027081"/>
            <a:ext cx="11420888" cy="803837"/>
          </a:xfrm>
        </p:spPr>
        <p:txBody>
          <a:bodyPr/>
          <a:lstStyle/>
          <a:p>
            <a:r>
              <a:rPr kumimoji="1" lang="en-US" altLang="zh-CN" sz="5400" dirty="0" smtClean="0"/>
              <a:t>Q&amp;A</a:t>
            </a:r>
            <a:endParaRPr kumimoji="1" lang="zh-CN" altLang="en-US" sz="5400" dirty="0"/>
          </a:p>
        </p:txBody>
      </p:sp>
    </p:spTree>
    <p:extLst>
      <p:ext uri="{BB962C8B-B14F-4D97-AF65-F5344CB8AC3E}">
        <p14:creationId xmlns:p14="http://schemas.microsoft.com/office/powerpoint/2010/main" val="4011518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88253" y="313763"/>
            <a:ext cx="4665010" cy="536842"/>
          </a:xfrm>
        </p:spPr>
        <p:txBody>
          <a:bodyPr>
            <a:noAutofit/>
          </a:bodyPr>
          <a:lstStyle/>
          <a:p>
            <a:r>
              <a:rPr kumimoji="1" lang="zh-CN" altLang="en-US" sz="3000" dirty="0"/>
              <a:t>随堂</a:t>
            </a:r>
            <a:r>
              <a:rPr kumimoji="1" lang="zh-CN" altLang="en-US" sz="3000" dirty="0" smtClean="0"/>
              <a:t>测试 </a:t>
            </a:r>
            <a:r>
              <a:rPr kumimoji="1" lang="en-US" altLang="zh-CN" sz="3000" dirty="0" smtClean="0"/>
              <a:t>Test</a:t>
            </a:r>
            <a:endParaRPr kumimoji="1" lang="zh-CN" altLang="en-US" sz="3000" dirty="0"/>
          </a:p>
        </p:txBody>
      </p:sp>
      <p:sp>
        <p:nvSpPr>
          <p:cNvPr id="6" name="文本占位符 5"/>
          <p:cNvSpPr>
            <a:spLocks noGrp="1"/>
          </p:cNvSpPr>
          <p:nvPr>
            <p:ph type="body" sz="quarter" idx="10"/>
          </p:nvPr>
        </p:nvSpPr>
        <p:spPr>
          <a:xfrm>
            <a:off x="388253" y="1711842"/>
            <a:ext cx="11803747" cy="4600347"/>
          </a:xfrm>
        </p:spPr>
        <p:txBody>
          <a:bodyPr>
            <a:normAutofit fontScale="92500" lnSpcReduction="20000"/>
          </a:bodyPr>
          <a:lstStyle/>
          <a:p>
            <a:r>
              <a:rPr kumimoji="1" lang="en-US" altLang="zh-CN" sz="2200" dirty="0" smtClean="0">
                <a:solidFill>
                  <a:schemeClr val="tx1"/>
                </a:solidFill>
                <a:latin typeface="OPPOSans R" panose="00020600040101010101" pitchFamily="18" charset="-122"/>
                <a:ea typeface="OPPOSans R" panose="00020600040101010101" pitchFamily="18" charset="-122"/>
              </a:rPr>
              <a:t>1</a:t>
            </a:r>
            <a:r>
              <a:rPr kumimoji="1" lang="zh-CN" altLang="en-US" sz="2200" dirty="0" smtClean="0">
                <a:solidFill>
                  <a:schemeClr val="tx1"/>
                </a:solidFill>
                <a:latin typeface="OPPOSans R" panose="00020600040101010101" pitchFamily="18" charset="-122"/>
                <a:ea typeface="OPPOSans R" panose="00020600040101010101" pitchFamily="18" charset="-122"/>
              </a:rPr>
              <a:t>、国际联保的标语是什么？ </a:t>
            </a:r>
            <a:r>
              <a:rPr kumimoji="1" lang="en-US" altLang="zh-CN" sz="2200" dirty="0">
                <a:solidFill>
                  <a:schemeClr val="tx1"/>
                </a:solidFill>
                <a:latin typeface="OPPOSans R" panose="00020600040101010101" pitchFamily="18" charset="-122"/>
                <a:ea typeface="OPPOSans R" panose="00020600040101010101" pitchFamily="18" charset="-122"/>
              </a:rPr>
              <a:t>What is the slogan of  International Warranty </a:t>
            </a:r>
            <a:r>
              <a:rPr kumimoji="1" lang="en-US" altLang="zh-CN" sz="2200" dirty="0" smtClean="0">
                <a:solidFill>
                  <a:schemeClr val="tx1"/>
                </a:solidFill>
                <a:latin typeface="OPPOSans R" panose="00020600040101010101" pitchFamily="18" charset="-122"/>
                <a:ea typeface="OPPOSans R" panose="00020600040101010101" pitchFamily="18" charset="-122"/>
              </a:rPr>
              <a:t>Service?</a:t>
            </a:r>
          </a:p>
          <a:p>
            <a:r>
              <a:rPr kumimoji="1" lang="zh-CN" altLang="en-US" sz="2200" dirty="0" smtClean="0">
                <a:solidFill>
                  <a:srgbClr val="FF0000"/>
                </a:solidFill>
                <a:latin typeface="OPPOSans R" panose="00020600040101010101" pitchFamily="18" charset="-122"/>
                <a:ea typeface="OPPOSans R" panose="00020600040101010101" pitchFamily="18" charset="-122"/>
              </a:rPr>
              <a:t>随时随地畅享贴心服务 </a:t>
            </a:r>
            <a:r>
              <a:rPr kumimoji="1" lang="en-US" altLang="zh-CN" sz="2200" dirty="0" smtClean="0">
                <a:solidFill>
                  <a:srgbClr val="FF0000"/>
                </a:solidFill>
                <a:latin typeface="OPPOSans R" panose="00020600040101010101" pitchFamily="18" charset="-122"/>
                <a:ea typeface="OPPOSans R" panose="00020600040101010101" pitchFamily="18" charset="-122"/>
              </a:rPr>
              <a:t>Travel Worry-free</a:t>
            </a:r>
          </a:p>
          <a:p>
            <a:endParaRPr kumimoji="1" lang="en-US" altLang="zh-CN" sz="2200" dirty="0">
              <a:latin typeface="OPPOSans R" panose="00020600040101010101" pitchFamily="18" charset="-122"/>
              <a:ea typeface="OPPOSans R" panose="00020600040101010101" pitchFamily="18" charset="-122"/>
            </a:endParaRPr>
          </a:p>
          <a:p>
            <a:r>
              <a:rPr kumimoji="1" lang="en-US" altLang="zh-CN" sz="2200" dirty="0" smtClean="0">
                <a:solidFill>
                  <a:schemeClr val="tx1"/>
                </a:solidFill>
                <a:latin typeface="OPPOSans R" panose="00020600040101010101" pitchFamily="18" charset="-122"/>
                <a:ea typeface="OPPOSans R" panose="00020600040101010101" pitchFamily="18" charset="-122"/>
              </a:rPr>
              <a:t>2</a:t>
            </a:r>
            <a:r>
              <a:rPr kumimoji="1" lang="zh-CN" altLang="en-US" sz="2200" dirty="0" smtClean="0">
                <a:solidFill>
                  <a:schemeClr val="tx1"/>
                </a:solidFill>
                <a:latin typeface="OPPOSans R" panose="00020600040101010101" pitchFamily="18" charset="-122"/>
                <a:ea typeface="OPPOSans R" panose="00020600040101010101" pitchFamily="18" charset="-122"/>
              </a:rPr>
              <a:t>、保修期按照</a:t>
            </a:r>
            <a:r>
              <a:rPr kumimoji="1" lang="zh-CN" altLang="en-US" sz="2200" dirty="0">
                <a:solidFill>
                  <a:schemeClr val="tx1"/>
                </a:solidFill>
                <a:latin typeface="OPPOSans R" panose="00020600040101010101" pitchFamily="18" charset="-122"/>
                <a:ea typeface="OPPOSans R" panose="00020600040101010101" pitchFamily="18" charset="-122"/>
              </a:rPr>
              <a:t>服务地保</a:t>
            </a:r>
            <a:r>
              <a:rPr kumimoji="1" lang="zh-CN" altLang="en-US" sz="2200" dirty="0" smtClean="0">
                <a:solidFill>
                  <a:schemeClr val="tx1"/>
                </a:solidFill>
                <a:latin typeface="OPPOSans R" panose="00020600040101010101" pitchFamily="18" charset="-122"/>
                <a:ea typeface="OPPOSans R" panose="00020600040101010101" pitchFamily="18" charset="-122"/>
              </a:rPr>
              <a:t>修时长为准</a:t>
            </a:r>
            <a:r>
              <a:rPr kumimoji="1" lang="en-US" altLang="zh-CN" sz="2200" dirty="0" smtClean="0">
                <a:solidFill>
                  <a:schemeClr val="tx1"/>
                </a:solidFill>
                <a:latin typeface="OPPOSans R" panose="00020600040101010101" pitchFamily="18" charset="-122"/>
                <a:ea typeface="OPPOSans R" panose="00020600040101010101" pitchFamily="18" charset="-122"/>
              </a:rPr>
              <a:t>.</a:t>
            </a:r>
            <a:r>
              <a:rPr kumimoji="1" lang="zh-CN" altLang="en-US" sz="2200" dirty="0" smtClean="0">
                <a:solidFill>
                  <a:schemeClr val="tx1"/>
                </a:solidFill>
                <a:latin typeface="OPPOSans R" panose="00020600040101010101" pitchFamily="18" charset="-122"/>
                <a:ea typeface="OPPOSans R" panose="00020600040101010101" pitchFamily="18" charset="-122"/>
              </a:rPr>
              <a:t> </a:t>
            </a:r>
            <a:r>
              <a:rPr kumimoji="1" lang="en-US" altLang="zh-CN" sz="2200" dirty="0">
                <a:solidFill>
                  <a:schemeClr val="tx1"/>
                </a:solidFill>
                <a:latin typeface="OPPOSans R" panose="00020600040101010101" pitchFamily="18" charset="-122"/>
                <a:ea typeface="OPPOSans R" panose="00020600040101010101" pitchFamily="18" charset="-122"/>
              </a:rPr>
              <a:t>T</a:t>
            </a:r>
            <a:r>
              <a:rPr kumimoji="1" lang="en-US" altLang="zh-CN" sz="2200" dirty="0" smtClean="0">
                <a:solidFill>
                  <a:schemeClr val="tx1"/>
                </a:solidFill>
                <a:latin typeface="OPPOSans R" panose="00020600040101010101" pitchFamily="18" charset="-122"/>
                <a:ea typeface="OPPOSans R" panose="00020600040101010101" pitchFamily="18" charset="-122"/>
              </a:rPr>
              <a:t>he </a:t>
            </a:r>
            <a:r>
              <a:rPr kumimoji="1" lang="en-US" altLang="zh-CN" sz="2200" dirty="0">
                <a:solidFill>
                  <a:schemeClr val="tx1"/>
                </a:solidFill>
                <a:latin typeface="OPPOSans R" panose="00020600040101010101" pitchFamily="18" charset="-122"/>
                <a:ea typeface="OPPOSans R" panose="00020600040101010101" pitchFamily="18" charset="-122"/>
              </a:rPr>
              <a:t>International Warranty Service is available as provided in the place where your mobile phone is purchased</a:t>
            </a:r>
          </a:p>
          <a:p>
            <a:r>
              <a:rPr kumimoji="1" lang="zh-CN" altLang="en-US" sz="2200" dirty="0" smtClean="0">
                <a:solidFill>
                  <a:srgbClr val="FF0000"/>
                </a:solidFill>
                <a:latin typeface="OPPOSans R" panose="00020600040101010101" pitchFamily="18" charset="-122"/>
                <a:ea typeface="OPPOSans R" panose="00020600040101010101" pitchFamily="18" charset="-122"/>
              </a:rPr>
              <a:t>错误，保修</a:t>
            </a:r>
            <a:r>
              <a:rPr kumimoji="1" lang="zh-CN" altLang="en-US" sz="2200" dirty="0">
                <a:solidFill>
                  <a:srgbClr val="FF0000"/>
                </a:solidFill>
                <a:latin typeface="OPPOSans R" panose="00020600040101010101" pitchFamily="18" charset="-122"/>
                <a:ea typeface="OPPOSans R" panose="00020600040101010101" pitchFamily="18" charset="-122"/>
              </a:rPr>
              <a:t>期</a:t>
            </a:r>
            <a:r>
              <a:rPr kumimoji="1" lang="zh-CN" altLang="en-US" sz="2200" dirty="0" smtClean="0">
                <a:solidFill>
                  <a:srgbClr val="FF0000"/>
                </a:solidFill>
                <a:latin typeface="OPPOSans R" panose="00020600040101010101" pitchFamily="18" charset="-122"/>
                <a:ea typeface="OPPOSans R" panose="00020600040101010101" pitchFamily="18" charset="-122"/>
              </a:rPr>
              <a:t>按照购买地保修时长为准</a:t>
            </a:r>
            <a:endParaRPr kumimoji="1" lang="en-US" altLang="zh-CN" sz="2200" dirty="0" smtClean="0">
              <a:solidFill>
                <a:srgbClr val="FF0000"/>
              </a:solidFill>
              <a:latin typeface="OPPOSans R" panose="00020600040101010101" pitchFamily="18" charset="-122"/>
              <a:ea typeface="OPPOSans R" panose="00020600040101010101" pitchFamily="18" charset="-122"/>
            </a:endParaRPr>
          </a:p>
          <a:p>
            <a:r>
              <a:rPr kumimoji="1" lang="en-US" altLang="zh-CN" sz="2200" dirty="0" smtClean="0">
                <a:solidFill>
                  <a:srgbClr val="FF0000"/>
                </a:solidFill>
                <a:latin typeface="OPPOSans R" panose="00020600040101010101" pitchFamily="18" charset="-122"/>
                <a:ea typeface="OPPOSans R" panose="00020600040101010101" pitchFamily="18" charset="-122"/>
              </a:rPr>
              <a:t>False</a:t>
            </a:r>
            <a:r>
              <a:rPr kumimoji="1" lang="zh-CN" altLang="en-US" sz="2200" dirty="0" smtClean="0">
                <a:solidFill>
                  <a:srgbClr val="FF0000"/>
                </a:solidFill>
                <a:latin typeface="OPPOSans R" panose="00020600040101010101" pitchFamily="18" charset="-122"/>
                <a:ea typeface="OPPOSans R" panose="00020600040101010101" pitchFamily="18" charset="-122"/>
              </a:rPr>
              <a:t>，</a:t>
            </a:r>
            <a:r>
              <a:rPr kumimoji="1" lang="en-US" altLang="zh-CN" sz="2200" dirty="0">
                <a:solidFill>
                  <a:srgbClr val="FF0000"/>
                </a:solidFill>
                <a:latin typeface="OPPOSans R" panose="00020600040101010101" pitchFamily="18" charset="-122"/>
                <a:ea typeface="OPPOSans R" panose="00020600040101010101" pitchFamily="18" charset="-122"/>
              </a:rPr>
              <a:t>t</a:t>
            </a:r>
            <a:r>
              <a:rPr kumimoji="1" lang="en-US" altLang="zh-CN" sz="2200" dirty="0" smtClean="0">
                <a:solidFill>
                  <a:srgbClr val="FF0000"/>
                </a:solidFill>
                <a:latin typeface="OPPOSans R" panose="00020600040101010101" pitchFamily="18" charset="-122"/>
                <a:ea typeface="OPPOSans R" panose="00020600040101010101" pitchFamily="18" charset="-122"/>
              </a:rPr>
              <a:t>he </a:t>
            </a:r>
            <a:r>
              <a:rPr kumimoji="1" lang="en-US" altLang="zh-CN" sz="2200" dirty="0">
                <a:solidFill>
                  <a:srgbClr val="FF0000"/>
                </a:solidFill>
                <a:latin typeface="OPPOSans R" panose="00020600040101010101" pitchFamily="18" charset="-122"/>
                <a:ea typeface="OPPOSans R" panose="00020600040101010101" pitchFamily="18" charset="-122"/>
              </a:rPr>
              <a:t>International Warranty Service is available as provided in the place where your mobile phone is purchased</a:t>
            </a:r>
            <a:endParaRPr kumimoji="1" lang="en-US" altLang="zh-CN" sz="2200" dirty="0" smtClean="0">
              <a:solidFill>
                <a:srgbClr val="FF0000"/>
              </a:solidFill>
              <a:latin typeface="OPPOSans R" panose="00020600040101010101" pitchFamily="18" charset="-122"/>
              <a:ea typeface="OPPOSans R" panose="00020600040101010101" pitchFamily="18" charset="-122"/>
            </a:endParaRPr>
          </a:p>
          <a:p>
            <a:endParaRPr kumimoji="1" lang="en-US" altLang="zh-CN" sz="2200" dirty="0" smtClean="0">
              <a:latin typeface="OPPOSans R" panose="00020600040101010101" pitchFamily="18" charset="-122"/>
              <a:ea typeface="OPPOSans R" panose="00020600040101010101" pitchFamily="18" charset="-122"/>
            </a:endParaRPr>
          </a:p>
          <a:p>
            <a:r>
              <a:rPr kumimoji="1" lang="en-US" altLang="zh-CN" sz="2200" dirty="0" smtClean="0">
                <a:solidFill>
                  <a:schemeClr val="tx1"/>
                </a:solidFill>
                <a:latin typeface="OPPOSans R" panose="00020600040101010101" pitchFamily="18" charset="-122"/>
                <a:ea typeface="OPPOSans R" panose="00020600040101010101" pitchFamily="18" charset="-122"/>
              </a:rPr>
              <a:t>3</a:t>
            </a:r>
            <a:r>
              <a:rPr kumimoji="1" lang="zh-CN" altLang="en-US" sz="2200" dirty="0" smtClean="0">
                <a:solidFill>
                  <a:schemeClr val="tx1"/>
                </a:solidFill>
                <a:latin typeface="OPPOSans R" panose="00020600040101010101" pitchFamily="18" charset="-122"/>
                <a:ea typeface="OPPOSans R" panose="00020600040101010101" pitchFamily="18" charset="-122"/>
              </a:rPr>
              <a:t>、以下</a:t>
            </a:r>
            <a:r>
              <a:rPr kumimoji="1" lang="zh-CN" altLang="en-US" sz="2200" dirty="0">
                <a:solidFill>
                  <a:schemeClr val="tx1"/>
                </a:solidFill>
                <a:latin typeface="OPPOSans R" panose="00020600040101010101" pitchFamily="18" charset="-122"/>
                <a:ea typeface="OPPOSans R" panose="00020600040101010101" pitchFamily="18" charset="-122"/>
              </a:rPr>
              <a:t>支持国际联保的机型</a:t>
            </a:r>
            <a:r>
              <a:rPr kumimoji="1" lang="zh-CN" altLang="en-US" sz="2200" dirty="0" smtClean="0">
                <a:solidFill>
                  <a:schemeClr val="tx1"/>
                </a:solidFill>
                <a:latin typeface="OPPOSans R" panose="00020600040101010101" pitchFamily="18" charset="-122"/>
                <a:ea typeface="OPPOSans R" panose="00020600040101010101" pitchFamily="18" charset="-122"/>
              </a:rPr>
              <a:t>有 </a:t>
            </a:r>
            <a:r>
              <a:rPr kumimoji="1" lang="en-US" altLang="zh-CN" sz="2200" dirty="0">
                <a:solidFill>
                  <a:schemeClr val="tx1"/>
                </a:solidFill>
                <a:latin typeface="OPPOSans R" panose="00020600040101010101" pitchFamily="18" charset="-122"/>
                <a:ea typeface="OPPOSans R" panose="00020600040101010101" pitchFamily="18" charset="-122"/>
              </a:rPr>
              <a:t>Which models support International Warranty Service?</a:t>
            </a:r>
          </a:p>
          <a:p>
            <a:r>
              <a:rPr lang="en-US" altLang="zh-CN" sz="2000" dirty="0" smtClean="0">
                <a:solidFill>
                  <a:schemeClr val="tx1"/>
                </a:solidFill>
                <a:latin typeface="OPPOSans R" panose="00020600040101010101" pitchFamily="18" charset="-122"/>
                <a:ea typeface="OPPOSans R" panose="00020600040101010101" pitchFamily="18" charset="-122"/>
              </a:rPr>
              <a:t>A. Find </a:t>
            </a:r>
            <a:r>
              <a:rPr lang="en-US" altLang="zh-CN" sz="2000" dirty="0">
                <a:solidFill>
                  <a:schemeClr val="tx1"/>
                </a:solidFill>
                <a:latin typeface="OPPOSans R" panose="00020600040101010101" pitchFamily="18" charset="-122"/>
                <a:ea typeface="OPPOSans R" panose="00020600040101010101" pitchFamily="18" charset="-122"/>
              </a:rPr>
              <a:t>X </a:t>
            </a:r>
            <a:r>
              <a:rPr lang="en-US" altLang="zh-CN" sz="2000" dirty="0" smtClean="0">
                <a:solidFill>
                  <a:schemeClr val="tx1"/>
                </a:solidFill>
                <a:latin typeface="OPPOSans R" panose="00020600040101010101" pitchFamily="18" charset="-122"/>
                <a:ea typeface="OPPOSans R" panose="00020600040101010101" pitchFamily="18" charset="-122"/>
              </a:rPr>
              <a:t> B. Find X2</a:t>
            </a:r>
            <a:r>
              <a:rPr lang="zh-CN" altLang="en-US" sz="2000" dirty="0">
                <a:solidFill>
                  <a:schemeClr val="tx1"/>
                </a:solidFill>
                <a:latin typeface="OPPOSans R" panose="00020600040101010101" pitchFamily="18" charset="-122"/>
                <a:ea typeface="OPPOSans R" panose="00020600040101010101" pitchFamily="18" charset="-122"/>
              </a:rPr>
              <a:t> </a:t>
            </a:r>
            <a:r>
              <a:rPr lang="en-US" altLang="zh-CN" sz="2000" dirty="0" smtClean="0">
                <a:solidFill>
                  <a:schemeClr val="tx1"/>
                </a:solidFill>
                <a:latin typeface="OPPOSans R" panose="00020600040101010101" pitchFamily="18" charset="-122"/>
                <a:ea typeface="OPPOSans R" panose="00020600040101010101" pitchFamily="18" charset="-122"/>
              </a:rPr>
              <a:t>Series</a:t>
            </a:r>
            <a:r>
              <a:rPr lang="zh-CN" altLang="en-US" sz="2000" dirty="0" smtClean="0">
                <a:solidFill>
                  <a:schemeClr val="tx1"/>
                </a:solidFill>
                <a:latin typeface="OPPOSans R" panose="00020600040101010101" pitchFamily="18" charset="-122"/>
                <a:ea typeface="OPPOSans R" panose="00020600040101010101" pitchFamily="18" charset="-122"/>
              </a:rPr>
              <a:t>  </a:t>
            </a:r>
            <a:r>
              <a:rPr lang="en-US" altLang="zh-CN" sz="2000" dirty="0" smtClean="0">
                <a:solidFill>
                  <a:schemeClr val="tx1"/>
                </a:solidFill>
                <a:latin typeface="OPPOSans R" panose="00020600040101010101" pitchFamily="18" charset="-122"/>
                <a:ea typeface="OPPOSans R" panose="00020600040101010101" pitchFamily="18" charset="-122"/>
              </a:rPr>
              <a:t>C. Reno 10x Zoom D. Reno </a:t>
            </a:r>
            <a:r>
              <a:rPr lang="en-US" altLang="zh-CN" sz="2000" dirty="0">
                <a:solidFill>
                  <a:schemeClr val="tx1"/>
                </a:solidFill>
                <a:latin typeface="OPPOSans R" panose="00020600040101010101" pitchFamily="18" charset="-122"/>
                <a:ea typeface="OPPOSans R" panose="00020600040101010101" pitchFamily="18" charset="-122"/>
              </a:rPr>
              <a:t>3 Pro </a:t>
            </a:r>
            <a:endParaRPr kumimoji="1" lang="en-US" altLang="zh-CN" sz="2200" dirty="0">
              <a:solidFill>
                <a:schemeClr val="tx1"/>
              </a:solidFill>
              <a:latin typeface="OPPOSans R" panose="00020600040101010101" pitchFamily="18" charset="-122"/>
              <a:ea typeface="OPPOSans R" panose="00020600040101010101" pitchFamily="18" charset="-122"/>
            </a:endParaRPr>
          </a:p>
        </p:txBody>
      </p:sp>
      <p:sp>
        <p:nvSpPr>
          <p:cNvPr id="4" name="文本框 3"/>
          <p:cNvSpPr txBox="1"/>
          <p:nvPr/>
        </p:nvSpPr>
        <p:spPr>
          <a:xfrm>
            <a:off x="388253" y="5729891"/>
            <a:ext cx="8241039" cy="8720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algn="ctr" defTabSz="825500" hangingPunct="0"/>
            <a:r>
              <a:rPr lang="en-US" altLang="zh-CN" sz="2000" dirty="0">
                <a:solidFill>
                  <a:srgbClr val="FF0000"/>
                </a:solidFill>
                <a:latin typeface="OPPOSans M" charset="-122"/>
                <a:ea typeface="OPPOSans M" charset="-122"/>
                <a:cs typeface="OPPOSans M" charset="-122"/>
                <a:sym typeface="Helvetica Neue"/>
              </a:rPr>
              <a:t>A. Find </a:t>
            </a:r>
            <a:r>
              <a:rPr lang="en-US" altLang="zh-CN" sz="2000" dirty="0" smtClean="0">
                <a:solidFill>
                  <a:srgbClr val="FF0000"/>
                </a:solidFill>
                <a:latin typeface="OPPOSans M" charset="-122"/>
                <a:ea typeface="OPPOSans M" charset="-122"/>
                <a:cs typeface="OPPOSans M" charset="-122"/>
                <a:sym typeface="Helvetica Neue"/>
              </a:rPr>
              <a:t>X  B</a:t>
            </a:r>
            <a:r>
              <a:rPr lang="en-US" altLang="zh-CN" sz="2000" dirty="0">
                <a:solidFill>
                  <a:srgbClr val="FF0000"/>
                </a:solidFill>
                <a:latin typeface="OPPOSans M" charset="-122"/>
                <a:ea typeface="OPPOSans M" charset="-122"/>
                <a:cs typeface="OPPOSans M" charset="-122"/>
                <a:sym typeface="Helvetica Neue"/>
              </a:rPr>
              <a:t>. Find </a:t>
            </a:r>
            <a:r>
              <a:rPr lang="en-US" altLang="zh-CN" sz="2000" dirty="0" smtClean="0">
                <a:solidFill>
                  <a:srgbClr val="FF0000"/>
                </a:solidFill>
                <a:latin typeface="OPPOSans M" charset="-122"/>
                <a:ea typeface="OPPOSans M" charset="-122"/>
                <a:cs typeface="OPPOSans M" charset="-122"/>
                <a:sym typeface="Helvetica Neue"/>
              </a:rPr>
              <a:t>X2</a:t>
            </a:r>
            <a:r>
              <a:rPr lang="en-US" altLang="zh-CN" sz="2000" dirty="0">
                <a:solidFill>
                  <a:srgbClr val="FF0000"/>
                </a:solidFill>
                <a:latin typeface="OPPOSans M" charset="-122"/>
                <a:ea typeface="OPPOSans M" charset="-122"/>
                <a:cs typeface="OPPOSans M" charset="-122"/>
                <a:sym typeface="Helvetica Neue"/>
              </a:rPr>
              <a:t> </a:t>
            </a:r>
            <a:r>
              <a:rPr lang="en-US" altLang="zh-CN" sz="2000" dirty="0" smtClean="0">
                <a:solidFill>
                  <a:srgbClr val="FF0000"/>
                </a:solidFill>
                <a:latin typeface="OPPOSans M" charset="-122"/>
                <a:ea typeface="OPPOSans M" charset="-122"/>
                <a:cs typeface="OPPOSans M" charset="-122"/>
                <a:sym typeface="Helvetica Neue"/>
              </a:rPr>
              <a:t>Series</a:t>
            </a:r>
            <a:r>
              <a:rPr lang="zh-CN" altLang="en-US" sz="2000" dirty="0" smtClean="0">
                <a:solidFill>
                  <a:srgbClr val="FF0000"/>
                </a:solidFill>
                <a:latin typeface="OPPOSans M" charset="-122"/>
                <a:ea typeface="OPPOSans M" charset="-122"/>
                <a:cs typeface="OPPOSans M" charset="-122"/>
                <a:sym typeface="Helvetica Neue"/>
              </a:rPr>
              <a:t>  </a:t>
            </a:r>
            <a:r>
              <a:rPr lang="en-US" altLang="zh-CN" sz="2000" dirty="0">
                <a:solidFill>
                  <a:srgbClr val="FF0000"/>
                </a:solidFill>
                <a:latin typeface="OPPOSans M" charset="-122"/>
                <a:ea typeface="OPPOSans M" charset="-122"/>
                <a:cs typeface="OPPOSans M" charset="-122"/>
                <a:sym typeface="Helvetica Neue"/>
              </a:rPr>
              <a:t>C. Reno </a:t>
            </a:r>
            <a:r>
              <a:rPr lang="en-US" altLang="zh-CN" sz="2000" dirty="0" smtClean="0">
                <a:solidFill>
                  <a:srgbClr val="FF0000"/>
                </a:solidFill>
                <a:latin typeface="OPPOSans M" charset="-122"/>
                <a:ea typeface="OPPOSans M" charset="-122"/>
                <a:cs typeface="OPPOSans M" charset="-122"/>
                <a:sym typeface="Helvetica Neue"/>
              </a:rPr>
              <a:t>10x Zoom</a:t>
            </a:r>
            <a:r>
              <a:rPr lang="zh-CN" altLang="en-US" sz="2000" dirty="0" smtClean="0">
                <a:solidFill>
                  <a:srgbClr val="FF0000"/>
                </a:solidFill>
                <a:latin typeface="OPPOSans M" charset="-122"/>
                <a:ea typeface="OPPOSans M" charset="-122"/>
                <a:cs typeface="OPPOSans M" charset="-122"/>
                <a:sym typeface="Helvetica Neue"/>
              </a:rPr>
              <a:t> </a:t>
            </a:r>
            <a:r>
              <a:rPr lang="en-US" altLang="zh-CN" sz="2000" dirty="0">
                <a:latin typeface="OPPOSans M" charset="-122"/>
                <a:ea typeface="OPPOSans M" charset="-122"/>
                <a:cs typeface="OPPOSans M" charset="-122"/>
                <a:sym typeface="Helvetica Neue"/>
              </a:rPr>
              <a:t>D. Reno 3 Pro </a:t>
            </a:r>
          </a:p>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4105511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Effect transition="in" filter="fade">
                                      <p:cBhvr>
                                        <p:cTn id="25" dur="500"/>
                                        <p:tgtEl>
                                          <p:spTgt spid="6">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animEffect transition="in" filter="fade">
                                      <p:cBhvr>
                                        <p:cTn id="30" dur="500"/>
                                        <p:tgtEl>
                                          <p:spTgt spid="6">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6">
                                            <p:txEl>
                                              <p:pRg st="8" end="8"/>
                                            </p:txEl>
                                          </p:spTgt>
                                        </p:tgtEl>
                                        <p:attrNameLst>
                                          <p:attrName>style.visibility</p:attrName>
                                        </p:attrNameLst>
                                      </p:cBhvr>
                                      <p:to>
                                        <p:strVal val="visible"/>
                                      </p:to>
                                    </p:set>
                                    <p:animEffect transition="in" filter="fade">
                                      <p:cBhvr>
                                        <p:cTn id="33" dur="500"/>
                                        <p:tgtEl>
                                          <p:spTgt spid="6">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500"/>
                                        <p:tgtEl>
                                          <p:spTgt spid="6">
                                            <p:txEl>
                                              <p:pRg st="8" end="8"/>
                                            </p:txEl>
                                          </p:spTgt>
                                        </p:tgtEl>
                                      </p:cBhvr>
                                    </p:animEffect>
                                    <p:set>
                                      <p:cBhvr>
                                        <p:cTn id="38" dur="1" fill="hold">
                                          <p:stCondLst>
                                            <p:cond delay="499"/>
                                          </p:stCondLst>
                                        </p:cTn>
                                        <p:tgtEl>
                                          <p:spTgt spid="6">
                                            <p:txEl>
                                              <p:pRg st="8" end="8"/>
                                            </p:txEl>
                                          </p:spTgt>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471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kumimoji="1" lang="zh-CN" altLang="en-US" sz="4000" dirty="0" smtClean="0"/>
              <a:t>国际联保 </a:t>
            </a:r>
            <a:r>
              <a:rPr kumimoji="1" lang="en-US" altLang="zh-CN" sz="4000" dirty="0" smtClean="0"/>
              <a:t>International Warranty Service</a:t>
            </a:r>
            <a:endParaRPr kumimoji="1" lang="zh-CN" altLang="en-US" sz="4000" dirty="0"/>
          </a:p>
        </p:txBody>
      </p:sp>
      <p:sp>
        <p:nvSpPr>
          <p:cNvPr id="3" name="文本框 2"/>
          <p:cNvSpPr txBox="1"/>
          <p:nvPr/>
        </p:nvSpPr>
        <p:spPr>
          <a:xfrm>
            <a:off x="388301" y="2838290"/>
            <a:ext cx="4402666" cy="4873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fld id="{12F2057F-15F5-E144-AA3F-AC697ED73110}" type="datetime1">
              <a:rPr kumimoji="0" lang="zh-CN" altLang="en-US" sz="2500" b="1" i="0" u="none" strike="noStrike" cap="none" spc="0" normalizeH="0" baseline="0" smtClean="0">
                <a:ln>
                  <a:noFill/>
                </a:ln>
                <a:solidFill>
                  <a:srgbClr val="046A38"/>
                </a:solidFill>
                <a:effectLst/>
                <a:uFillTx/>
                <a:latin typeface="OPPOSans R" charset="-122"/>
                <a:ea typeface="OPPOSans R" charset="-122"/>
                <a:cs typeface="OPPOSans R" charset="-122"/>
                <a:sym typeface="Helvetica Neue"/>
              </a:rPr>
              <a:pPr marL="0" marR="0" indent="0" algn="l" defTabSz="825500" rtl="0" fontAlgn="auto" latinLnBrk="0" hangingPunct="0">
                <a:lnSpc>
                  <a:spcPct val="100000"/>
                </a:lnSpc>
                <a:spcBef>
                  <a:spcPts val="0"/>
                </a:spcBef>
                <a:spcAft>
                  <a:spcPts val="0"/>
                </a:spcAft>
                <a:buClrTx/>
                <a:buSzTx/>
                <a:buFontTx/>
                <a:buNone/>
                <a:tabLst/>
              </a:pPr>
              <a:t>2020/6/15</a:t>
            </a:fld>
            <a:endParaRPr kumimoji="0" lang="zh-CN" altLang="en-US" sz="2500" b="1" i="0" u="none" strike="noStrike" cap="none" spc="0" normalizeH="0" baseline="0" dirty="0">
              <a:ln>
                <a:noFill/>
              </a:ln>
              <a:solidFill>
                <a:srgbClr val="046A38"/>
              </a:solidFill>
              <a:effectLst/>
              <a:uFillTx/>
              <a:latin typeface="OPPOSans R" charset="-122"/>
              <a:ea typeface="OPPOSans R" charset="-122"/>
              <a:cs typeface="OPPOSans R" charset="-122"/>
              <a:sym typeface="Helvetica Neue"/>
            </a:endParaRPr>
          </a:p>
        </p:txBody>
      </p:sp>
    </p:spTree>
    <p:extLst>
      <p:ext uri="{BB962C8B-B14F-4D97-AF65-F5344CB8AC3E}">
        <p14:creationId xmlns:p14="http://schemas.microsoft.com/office/powerpoint/2010/main" val="1722415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6595" y="347629"/>
            <a:ext cx="6082331" cy="536842"/>
          </a:xfrm>
        </p:spPr>
        <p:txBody>
          <a:bodyPr/>
          <a:lstStyle/>
          <a:p>
            <a:r>
              <a:rPr kumimoji="1" lang="zh-CN" altLang="en-US" dirty="0" smtClean="0"/>
              <a:t>目录 </a:t>
            </a:r>
            <a:r>
              <a:rPr kumimoji="1" lang="en-US" altLang="zh-CN" dirty="0" smtClean="0"/>
              <a:t>Contents</a:t>
            </a:r>
            <a:endParaRPr kumimoji="1" lang="zh-CN" altLang="en-US" dirty="0"/>
          </a:p>
        </p:txBody>
      </p:sp>
      <p:sp>
        <p:nvSpPr>
          <p:cNvPr id="4" name="文本占位符 3"/>
          <p:cNvSpPr>
            <a:spLocks noGrp="1"/>
          </p:cNvSpPr>
          <p:nvPr>
            <p:ph type="body" sz="quarter" idx="10"/>
          </p:nvPr>
        </p:nvSpPr>
        <p:spPr/>
        <p:txBody>
          <a:bodyPr/>
          <a:lstStyle/>
          <a:p>
            <a:r>
              <a:rPr kumimoji="1" lang="en-US" altLang="zh-CN" dirty="0"/>
              <a:t>Part A </a:t>
            </a:r>
            <a:r>
              <a:rPr kumimoji="1" lang="en-US" altLang="zh-CN" dirty="0" smtClean="0"/>
              <a:t> </a:t>
            </a:r>
            <a:r>
              <a:rPr kumimoji="1" lang="zh-CN" altLang="en-US" dirty="0" smtClean="0"/>
              <a:t>国际联保政策  </a:t>
            </a:r>
            <a:r>
              <a:rPr kumimoji="1" lang="en-US" altLang="zh-CN" dirty="0" smtClean="0"/>
              <a:t>International Warranty Service Policy</a:t>
            </a:r>
          </a:p>
          <a:p>
            <a:r>
              <a:rPr kumimoji="1" lang="en-US" altLang="zh-CN" dirty="0" smtClean="0"/>
              <a:t>Part B  </a:t>
            </a:r>
            <a:r>
              <a:rPr kumimoji="1" lang="zh-CN" altLang="en-US" dirty="0" smtClean="0"/>
              <a:t>国际联保注意事项 </a:t>
            </a:r>
            <a:r>
              <a:rPr kumimoji="1" lang="en-US" altLang="zh-CN" dirty="0" smtClean="0"/>
              <a:t>Notice</a:t>
            </a:r>
          </a:p>
          <a:p>
            <a:r>
              <a:rPr kumimoji="1" lang="en-US" altLang="zh-CN" dirty="0" smtClean="0"/>
              <a:t>Part C  </a:t>
            </a:r>
            <a:r>
              <a:rPr kumimoji="1" lang="zh-CN" altLang="en-US" dirty="0" smtClean="0"/>
              <a:t>备料策略 </a:t>
            </a:r>
            <a:r>
              <a:rPr lang="en-US" altLang="zh-CN" dirty="0"/>
              <a:t>Material Ordering Guidance</a:t>
            </a:r>
            <a:endParaRPr kumimoji="1" lang="zh-CN" altLang="en-US" dirty="0"/>
          </a:p>
        </p:txBody>
      </p:sp>
    </p:spTree>
    <p:extLst>
      <p:ext uri="{BB962C8B-B14F-4D97-AF65-F5344CB8AC3E}">
        <p14:creationId xmlns:p14="http://schemas.microsoft.com/office/powerpoint/2010/main" val="2082541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0" y="973393"/>
            <a:ext cx="6952783" cy="2911551"/>
          </a:xfrm>
          <a:prstGeom prst="rect">
            <a:avLst/>
          </a:prstGeom>
        </p:spPr>
      </p:pic>
      <p:sp>
        <p:nvSpPr>
          <p:cNvPr id="5" name="标题 4"/>
          <p:cNvSpPr>
            <a:spLocks noGrp="1"/>
          </p:cNvSpPr>
          <p:nvPr>
            <p:ph type="title"/>
          </p:nvPr>
        </p:nvSpPr>
        <p:spPr>
          <a:xfrm>
            <a:off x="388252" y="313763"/>
            <a:ext cx="11803747" cy="536842"/>
          </a:xfrm>
        </p:spPr>
        <p:txBody>
          <a:bodyPr>
            <a:noAutofit/>
          </a:bodyPr>
          <a:lstStyle/>
          <a:p>
            <a:r>
              <a:rPr kumimoji="1" lang="zh-CN" altLang="en-US" sz="3000" dirty="0"/>
              <a:t>国际</a:t>
            </a:r>
            <a:r>
              <a:rPr kumimoji="1" lang="zh-CN" altLang="en-US" sz="3000" dirty="0" smtClean="0"/>
              <a:t>联保政策 </a:t>
            </a:r>
            <a:r>
              <a:rPr kumimoji="1" lang="en-US" altLang="zh-CN" sz="3000" dirty="0" smtClean="0"/>
              <a:t>International Warranty Service Policy</a:t>
            </a:r>
            <a:endParaRPr kumimoji="1" lang="zh-CN" altLang="en-US" sz="3000" dirty="0"/>
          </a:p>
        </p:txBody>
      </p:sp>
      <p:pic>
        <p:nvPicPr>
          <p:cNvPr id="4" name="图片 3"/>
          <p:cNvPicPr>
            <a:picLocks noChangeAspect="1"/>
          </p:cNvPicPr>
          <p:nvPr/>
        </p:nvPicPr>
        <p:blipFill>
          <a:blip r:embed="rId3"/>
          <a:stretch>
            <a:fillRect/>
          </a:stretch>
        </p:blipFill>
        <p:spPr>
          <a:xfrm>
            <a:off x="5460167" y="3192327"/>
            <a:ext cx="6731833" cy="3159313"/>
          </a:xfrm>
          <a:prstGeom prst="rect">
            <a:avLst/>
          </a:prstGeom>
        </p:spPr>
      </p:pic>
    </p:spTree>
    <p:extLst>
      <p:ext uri="{BB962C8B-B14F-4D97-AF65-F5344CB8AC3E}">
        <p14:creationId xmlns:p14="http://schemas.microsoft.com/office/powerpoint/2010/main" val="1268183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sz="quarter" idx="10"/>
          </p:nvPr>
        </p:nvSpPr>
        <p:spPr>
          <a:xfrm>
            <a:off x="388253" y="850607"/>
            <a:ext cx="11567773" cy="4104852"/>
          </a:xfrm>
        </p:spPr>
        <p:txBody>
          <a:bodyPr>
            <a:noAutofit/>
          </a:bodyPr>
          <a:lstStyle/>
          <a:p>
            <a:r>
              <a:rPr kumimoji="1" lang="zh-CN" altLang="en-US" sz="1600" dirty="0" smtClean="0">
                <a:solidFill>
                  <a:schemeClr val="tx1"/>
                </a:solidFill>
                <a:latin typeface="OPPOSans R" panose="00020600040101010101" pitchFamily="18" charset="-122"/>
                <a:ea typeface="OPPOSans R" panose="00020600040101010101" pitchFamily="18" charset="-122"/>
              </a:rPr>
              <a:t>针对指定设备*，在其正式销售的国家</a:t>
            </a:r>
            <a:r>
              <a:rPr kumimoji="1" lang="en-US" altLang="zh-CN" sz="1600" dirty="0" smtClean="0">
                <a:solidFill>
                  <a:schemeClr val="tx1"/>
                </a:solidFill>
                <a:latin typeface="OPPOSans R" panose="00020600040101010101" pitchFamily="18" charset="-122"/>
                <a:ea typeface="OPPOSans R" panose="00020600040101010101" pitchFamily="18" charset="-122"/>
              </a:rPr>
              <a:t>/</a:t>
            </a:r>
            <a:r>
              <a:rPr kumimoji="1" lang="zh-CN" altLang="en-US" sz="1600" dirty="0" smtClean="0">
                <a:solidFill>
                  <a:schemeClr val="tx1"/>
                </a:solidFill>
                <a:latin typeface="OPPOSans R" panose="00020600040101010101" pitchFamily="18" charset="-122"/>
                <a:ea typeface="OPPOSans R" panose="00020600040101010101" pitchFamily="18" charset="-122"/>
              </a:rPr>
              <a:t>地区，可以在任意一家</a:t>
            </a:r>
            <a:r>
              <a:rPr kumimoji="1" lang="en-US" altLang="zh-CN" sz="1600" dirty="0" smtClean="0">
                <a:solidFill>
                  <a:schemeClr val="tx1"/>
                </a:solidFill>
                <a:latin typeface="OPPOSans R" panose="00020600040101010101" pitchFamily="18" charset="-122"/>
                <a:ea typeface="OPPOSans R" panose="00020600040101010101" pitchFamily="18" charset="-122"/>
              </a:rPr>
              <a:t>OPPO</a:t>
            </a:r>
            <a:r>
              <a:rPr kumimoji="1" lang="zh-CN" altLang="en-US" sz="1600" dirty="0" smtClean="0">
                <a:solidFill>
                  <a:schemeClr val="tx1"/>
                </a:solidFill>
                <a:latin typeface="OPPOSans R" panose="00020600040101010101" pitchFamily="18" charset="-122"/>
                <a:ea typeface="OPPOSans R" panose="00020600040101010101" pitchFamily="18" charset="-122"/>
              </a:rPr>
              <a:t>授权服务中心享受设备的保修、维修以及升级服务</a:t>
            </a:r>
            <a:r>
              <a:rPr kumimoji="1" lang="zh-CN" altLang="en-US" sz="1600" dirty="0" smtClean="0">
                <a:solidFill>
                  <a:srgbClr val="FF0000"/>
                </a:solidFill>
                <a:latin typeface="OPPOSans R" panose="00020600040101010101" pitchFamily="18" charset="-122"/>
                <a:ea typeface="OPPOSans R" panose="00020600040101010101" pitchFamily="18" charset="-122"/>
              </a:rPr>
              <a:t>（不涉及设备的退换）</a:t>
            </a:r>
            <a:endParaRPr kumimoji="1" lang="en-US" altLang="zh-CN" sz="1600" dirty="0" smtClean="0">
              <a:solidFill>
                <a:srgbClr val="FF0000"/>
              </a:solidFill>
              <a:latin typeface="OPPOSans R" panose="00020600040101010101" pitchFamily="18" charset="-122"/>
              <a:ea typeface="OPPOSans R" panose="00020600040101010101" pitchFamily="18" charset="-122"/>
            </a:endParaRPr>
          </a:p>
          <a:p>
            <a:r>
              <a:rPr kumimoji="1" lang="en-US" altLang="zh-CN" sz="1600" dirty="0">
                <a:solidFill>
                  <a:schemeClr val="tx1"/>
                </a:solidFill>
                <a:latin typeface="OPPOSans R" panose="00020600040101010101" pitchFamily="18" charset="-122"/>
                <a:ea typeface="OPPOSans R" panose="00020600040101010101" pitchFamily="18" charset="-122"/>
              </a:rPr>
              <a:t>For designated devices</a:t>
            </a:r>
            <a:r>
              <a:rPr kumimoji="1" lang="zh-CN" altLang="en-US" sz="1600" dirty="0">
                <a:solidFill>
                  <a:schemeClr val="tx1"/>
                </a:solidFill>
                <a:latin typeface="OPPOSans R" panose="00020600040101010101" pitchFamily="18" charset="-122"/>
                <a:ea typeface="OPPOSans R" panose="00020600040101010101" pitchFamily="18" charset="-122"/>
              </a:rPr>
              <a:t> *</a:t>
            </a:r>
            <a:r>
              <a:rPr kumimoji="1" lang="en-US" altLang="zh-CN" sz="1600" dirty="0">
                <a:solidFill>
                  <a:schemeClr val="tx1"/>
                </a:solidFill>
                <a:latin typeface="OPPOSans R" panose="00020600040101010101" pitchFamily="18" charset="-122"/>
                <a:ea typeface="OPPOSans R" panose="00020600040101010101" pitchFamily="18" charset="-122"/>
              </a:rPr>
              <a:t>, you have access to services of warranty, repair, and upgrade at OPPO authorized service centers in the country/region where these devices are sold through official channels. </a:t>
            </a:r>
            <a:r>
              <a:rPr kumimoji="1" lang="en-US" altLang="zh-CN" sz="1600" dirty="0">
                <a:solidFill>
                  <a:srgbClr val="FF0000"/>
                </a:solidFill>
                <a:latin typeface="OPPOSans R" panose="00020600040101010101" pitchFamily="18" charset="-122"/>
                <a:ea typeface="OPPOSans R" panose="00020600040101010101" pitchFamily="18" charset="-122"/>
              </a:rPr>
              <a:t>(Not include refund and replacement service) </a:t>
            </a:r>
          </a:p>
          <a:p>
            <a:endParaRPr kumimoji="1" lang="en-US" altLang="zh-CN" sz="1600" dirty="0" smtClean="0">
              <a:solidFill>
                <a:srgbClr val="FF0000"/>
              </a:solidFill>
              <a:latin typeface="OPPOSans R" panose="00020600040101010101" pitchFamily="18" charset="-122"/>
              <a:ea typeface="OPPOSans R" panose="00020600040101010101" pitchFamily="18" charset="-122"/>
            </a:endParaRPr>
          </a:p>
          <a:p>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 </a:t>
            </a:r>
            <a:r>
              <a:rPr kumimoji="1" lang="zh-CN" altLang="en-US" sz="1600" dirty="0" smtClean="0">
                <a:solidFill>
                  <a:schemeClr val="bg1">
                    <a:lumMod val="50000"/>
                  </a:schemeClr>
                </a:solidFill>
                <a:latin typeface="OPPOSans R" panose="00020600040101010101" pitchFamily="18" charset="-122"/>
                <a:ea typeface="OPPOSans R" panose="00020600040101010101" pitchFamily="18" charset="-122"/>
              </a:rPr>
              <a:t>指定设备是指</a:t>
            </a:r>
            <a:r>
              <a:rPr kumimoji="1" lang="en-US" altLang="zh-CN" sz="1600" dirty="0" smtClean="0">
                <a:solidFill>
                  <a:schemeClr val="bg1">
                    <a:lumMod val="50000"/>
                  </a:schemeClr>
                </a:solidFill>
                <a:latin typeface="OPPOSans R" panose="00020600040101010101" pitchFamily="18" charset="-122"/>
                <a:ea typeface="OPPOSans R" panose="00020600040101010101" pitchFamily="18" charset="-122"/>
              </a:rPr>
              <a:t>Find </a:t>
            </a:r>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X2 </a:t>
            </a:r>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系列（</a:t>
            </a:r>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Find X2 Pro </a:t>
            </a:r>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兰博基尼版、</a:t>
            </a:r>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Find X2 Pro </a:t>
            </a:r>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和 </a:t>
            </a:r>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Find X2</a:t>
            </a:r>
            <a:r>
              <a:rPr kumimoji="1" lang="zh-CN" altLang="en-US" sz="1600" dirty="0" smtClean="0">
                <a:solidFill>
                  <a:schemeClr val="bg1">
                    <a:lumMod val="50000"/>
                  </a:schemeClr>
                </a:solidFill>
                <a:latin typeface="OPPOSans R" panose="00020600040101010101" pitchFamily="18" charset="-122"/>
                <a:ea typeface="OPPOSans R" panose="00020600040101010101" pitchFamily="18" charset="-122"/>
              </a:rPr>
              <a:t>）</a:t>
            </a:r>
            <a:endParaRPr kumimoji="1" lang="en-US" altLang="zh-CN" sz="1600" dirty="0" smtClean="0">
              <a:solidFill>
                <a:schemeClr val="bg1">
                  <a:lumMod val="50000"/>
                </a:schemeClr>
              </a:solidFill>
              <a:latin typeface="OPPOSans R" panose="00020600040101010101" pitchFamily="18" charset="-122"/>
              <a:ea typeface="OPPOSans R" panose="00020600040101010101" pitchFamily="18" charset="-122"/>
            </a:endParaRPr>
          </a:p>
          <a:p>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 </a:t>
            </a:r>
            <a:r>
              <a:rPr kumimoji="1" lang="en-US" altLang="zh-CN" sz="1600" dirty="0" smtClean="0">
                <a:solidFill>
                  <a:schemeClr val="bg1">
                    <a:lumMod val="50000"/>
                  </a:schemeClr>
                </a:solidFill>
                <a:latin typeface="OPPOSans R" panose="00020600040101010101" pitchFamily="18" charset="-122"/>
                <a:ea typeface="OPPOSans R" panose="00020600040101010101" pitchFamily="18" charset="-122"/>
              </a:rPr>
              <a:t>Designated devices refers to Find </a:t>
            </a:r>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X2 </a:t>
            </a:r>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 </a:t>
            </a:r>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Series</a:t>
            </a:r>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a:t>
            </a:r>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Find X2 Pro Lamborghini </a:t>
            </a:r>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a:t>
            </a:r>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Find X2 Pro and</a:t>
            </a:r>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 </a:t>
            </a:r>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Find X2</a:t>
            </a:r>
            <a:r>
              <a:rPr kumimoji="1" lang="zh-CN" altLang="en-US" sz="1600" dirty="0" smtClean="0">
                <a:solidFill>
                  <a:schemeClr val="bg1">
                    <a:lumMod val="50000"/>
                  </a:schemeClr>
                </a:solidFill>
                <a:latin typeface="OPPOSans R" panose="00020600040101010101" pitchFamily="18" charset="-122"/>
                <a:ea typeface="OPPOSans R" panose="00020600040101010101" pitchFamily="18" charset="-122"/>
              </a:rPr>
              <a:t>）</a:t>
            </a:r>
            <a:endParaRPr kumimoji="1" lang="en-US" altLang="zh-CN" sz="1600" dirty="0" smtClean="0">
              <a:solidFill>
                <a:schemeClr val="bg1">
                  <a:lumMod val="50000"/>
                </a:schemeClr>
              </a:solidFill>
              <a:latin typeface="OPPOSans R" panose="00020600040101010101" pitchFamily="18" charset="-122"/>
              <a:ea typeface="OPPOSans R" panose="00020600040101010101" pitchFamily="18" charset="-122"/>
            </a:endParaRPr>
          </a:p>
          <a:p>
            <a:pPr marL="342900" indent="-342900">
              <a:buFont typeface="Arial" panose="020B0604020202020204" pitchFamily="34" charset="0"/>
              <a:buChar char="•"/>
            </a:pPr>
            <a:endParaRPr kumimoji="1" lang="en-US" altLang="zh-CN" sz="1600" dirty="0">
              <a:solidFill>
                <a:schemeClr val="bg1">
                  <a:lumMod val="50000"/>
                </a:schemeClr>
              </a:solidFill>
              <a:latin typeface="OPPOSans R" panose="00020600040101010101" pitchFamily="18" charset="-122"/>
              <a:ea typeface="OPPOSans R" panose="00020600040101010101" pitchFamily="18" charset="-122"/>
            </a:endParaRPr>
          </a:p>
          <a:p>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a:t>
            </a:r>
            <a:r>
              <a:rPr kumimoji="1" lang="zh-CN" altLang="zh-CN" sz="1600" dirty="0" smtClean="0">
                <a:solidFill>
                  <a:schemeClr val="bg1">
                    <a:lumMod val="50000"/>
                  </a:schemeClr>
                </a:solidFill>
                <a:latin typeface="OPPOSans R" panose="00020600040101010101" pitchFamily="18" charset="-122"/>
                <a:ea typeface="OPPOSans R" panose="00020600040101010101" pitchFamily="18" charset="-122"/>
              </a:rPr>
              <a:t>在</a:t>
            </a:r>
            <a:r>
              <a:rPr kumimoji="1" lang="zh-CN" altLang="zh-CN" sz="1600" dirty="0">
                <a:solidFill>
                  <a:schemeClr val="bg1">
                    <a:lumMod val="50000"/>
                  </a:schemeClr>
                </a:solidFill>
                <a:latin typeface="OPPOSans R" panose="00020600040101010101" pitchFamily="18" charset="-122"/>
                <a:ea typeface="OPPOSans R" panose="00020600040101010101" pitchFamily="18" charset="-122"/>
              </a:rPr>
              <a:t>日本购买的</a:t>
            </a:r>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Find X2</a:t>
            </a:r>
            <a:r>
              <a:rPr kumimoji="1" lang="zh-CN" altLang="zh-CN" sz="1600" dirty="0">
                <a:solidFill>
                  <a:schemeClr val="bg1">
                    <a:lumMod val="50000"/>
                  </a:schemeClr>
                </a:solidFill>
                <a:latin typeface="OPPOSans R" panose="00020600040101010101" pitchFamily="18" charset="-122"/>
                <a:ea typeface="OPPOSans R" panose="00020600040101010101" pitchFamily="18" charset="-122"/>
              </a:rPr>
              <a:t>系列机型</a:t>
            </a:r>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不支持国际联保，但在日本可正常接受国际联保</a:t>
            </a:r>
            <a:r>
              <a:rPr kumimoji="1" lang="zh-CN" altLang="en-US" sz="1600" dirty="0" smtClean="0">
                <a:solidFill>
                  <a:schemeClr val="bg1">
                    <a:lumMod val="50000"/>
                  </a:schemeClr>
                </a:solidFill>
                <a:latin typeface="OPPOSans R" panose="00020600040101010101" pitchFamily="18" charset="-122"/>
                <a:ea typeface="OPPOSans R" panose="00020600040101010101" pitchFamily="18" charset="-122"/>
              </a:rPr>
              <a:t>服务</a:t>
            </a:r>
            <a:endParaRPr kumimoji="1" lang="en-US" altLang="zh-CN" sz="1600" dirty="0" smtClean="0">
              <a:solidFill>
                <a:schemeClr val="bg1">
                  <a:lumMod val="50000"/>
                </a:schemeClr>
              </a:solidFill>
              <a:latin typeface="OPPOSans R" panose="00020600040101010101" pitchFamily="18" charset="-122"/>
              <a:ea typeface="OPPOSans R" panose="00020600040101010101" pitchFamily="18" charset="-122"/>
            </a:endParaRPr>
          </a:p>
          <a:p>
            <a:r>
              <a:rPr kumimoji="1" lang="zh-CN" altLang="en-US" sz="1600" dirty="0">
                <a:solidFill>
                  <a:schemeClr val="bg1">
                    <a:lumMod val="50000"/>
                  </a:schemeClr>
                </a:solidFill>
                <a:latin typeface="OPPOSans R" panose="00020600040101010101" pitchFamily="18" charset="-122"/>
                <a:ea typeface="OPPOSans R" panose="00020600040101010101" pitchFamily="18" charset="-122"/>
              </a:rPr>
              <a:t>*</a:t>
            </a:r>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Find X2 Series purchased via Japanese official channels will not be available for International Warranty Service.</a:t>
            </a:r>
          </a:p>
          <a:p>
            <a:r>
              <a:rPr kumimoji="1" lang="en-US" altLang="zh-CN" sz="1600" dirty="0">
                <a:solidFill>
                  <a:schemeClr val="bg1">
                    <a:lumMod val="50000"/>
                  </a:schemeClr>
                </a:solidFill>
                <a:latin typeface="OPPOSans R" panose="00020600040101010101" pitchFamily="18" charset="-122"/>
                <a:ea typeface="OPPOSans R" panose="00020600040101010101" pitchFamily="18" charset="-122"/>
              </a:rPr>
              <a:t>Find X2 Series purchased in other countries/regions are able to accept International Warranty Service in Japan</a:t>
            </a:r>
            <a:r>
              <a:rPr kumimoji="1" lang="en-US" altLang="zh-CN" sz="1600" dirty="0" smtClean="0">
                <a:solidFill>
                  <a:schemeClr val="bg1">
                    <a:lumMod val="50000"/>
                  </a:schemeClr>
                </a:solidFill>
                <a:latin typeface="OPPOSans R" panose="00020600040101010101" pitchFamily="18" charset="-122"/>
                <a:ea typeface="OPPOSans R" panose="00020600040101010101" pitchFamily="18" charset="-122"/>
              </a:rPr>
              <a:t>.</a:t>
            </a:r>
            <a:endParaRPr kumimoji="1" lang="en-US" altLang="zh-CN" sz="1600" dirty="0">
              <a:solidFill>
                <a:schemeClr val="bg1">
                  <a:lumMod val="50000"/>
                </a:schemeClr>
              </a:solidFill>
            </a:endParaRPr>
          </a:p>
        </p:txBody>
      </p:sp>
      <p:sp>
        <p:nvSpPr>
          <p:cNvPr id="4" name="标题 4"/>
          <p:cNvSpPr>
            <a:spLocks noGrp="1"/>
          </p:cNvSpPr>
          <p:nvPr>
            <p:ph type="title"/>
          </p:nvPr>
        </p:nvSpPr>
        <p:spPr>
          <a:xfrm>
            <a:off x="388252" y="313763"/>
            <a:ext cx="10515721" cy="536842"/>
          </a:xfrm>
        </p:spPr>
        <p:txBody>
          <a:bodyPr>
            <a:noAutofit/>
          </a:bodyPr>
          <a:lstStyle/>
          <a:p>
            <a:r>
              <a:rPr kumimoji="1" lang="zh-CN" altLang="en-US" sz="3000" dirty="0"/>
              <a:t>国际</a:t>
            </a:r>
            <a:r>
              <a:rPr kumimoji="1" lang="zh-CN" altLang="en-US" sz="3000" dirty="0" smtClean="0"/>
              <a:t>联保政策 </a:t>
            </a:r>
            <a:r>
              <a:rPr kumimoji="1" lang="en-US" altLang="zh-CN" sz="3000" dirty="0" smtClean="0"/>
              <a:t>International Warranty Service Policy</a:t>
            </a:r>
            <a:endParaRPr kumimoji="1" lang="zh-CN" altLang="en-US" sz="3000" dirty="0"/>
          </a:p>
        </p:txBody>
      </p:sp>
    </p:spTree>
    <p:extLst>
      <p:ext uri="{BB962C8B-B14F-4D97-AF65-F5344CB8AC3E}">
        <p14:creationId xmlns:p14="http://schemas.microsoft.com/office/powerpoint/2010/main" val="475143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fade">
                                      <p:cBhvr>
                                        <p:cTn id="15" dur="500"/>
                                        <p:tgtEl>
                                          <p:spTgt spid="6">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4" end="4"/>
                                            </p:txEl>
                                          </p:spTgt>
                                        </p:tgtEl>
                                        <p:attrNameLst>
                                          <p:attrName>style.visibility</p:attrName>
                                        </p:attrNameLst>
                                      </p:cBhvr>
                                      <p:to>
                                        <p:strVal val="visible"/>
                                      </p:to>
                                    </p:set>
                                    <p:animEffect transition="in" filter="fade">
                                      <p:cBhvr>
                                        <p:cTn id="18" dur="500"/>
                                        <p:tgtEl>
                                          <p:spTgt spid="6">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Effect transition="in" filter="fade">
                                      <p:cBhvr>
                                        <p:cTn id="23" dur="500"/>
                                        <p:tgtEl>
                                          <p:spTgt spid="6">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7" end="7"/>
                                            </p:txEl>
                                          </p:spTgt>
                                        </p:tgtEl>
                                        <p:attrNameLst>
                                          <p:attrName>style.visibility</p:attrName>
                                        </p:attrNameLst>
                                      </p:cBhvr>
                                      <p:to>
                                        <p:strVal val="visible"/>
                                      </p:to>
                                    </p:set>
                                    <p:animEffect transition="in" filter="fade">
                                      <p:cBhvr>
                                        <p:cTn id="26" dur="500"/>
                                        <p:tgtEl>
                                          <p:spTgt spid="6">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animEffect transition="in" filter="fade">
                                      <p:cBhvr>
                                        <p:cTn id="29"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4"/>
          <p:cNvSpPr>
            <a:spLocks noGrp="1"/>
          </p:cNvSpPr>
          <p:nvPr>
            <p:ph type="title"/>
          </p:nvPr>
        </p:nvSpPr>
        <p:spPr>
          <a:xfrm>
            <a:off x="368587" y="194337"/>
            <a:ext cx="10014278" cy="536842"/>
          </a:xfrm>
        </p:spPr>
        <p:txBody>
          <a:bodyPr>
            <a:noAutofit/>
          </a:bodyPr>
          <a:lstStyle/>
          <a:p>
            <a:r>
              <a:rPr kumimoji="1" lang="zh-CN" altLang="en-US" sz="3000" dirty="0" smtClean="0"/>
              <a:t>机型与国家</a:t>
            </a:r>
            <a:r>
              <a:rPr kumimoji="1" lang="en-US" altLang="zh-CN" sz="3000" dirty="0" smtClean="0"/>
              <a:t>/</a:t>
            </a:r>
            <a:r>
              <a:rPr kumimoji="1" lang="zh-CN" altLang="en-US" sz="3000" dirty="0" smtClean="0"/>
              <a:t>地区  </a:t>
            </a:r>
            <a:r>
              <a:rPr lang="en-US" altLang="zh-CN" sz="3000" dirty="0" smtClean="0"/>
              <a:t>Models</a:t>
            </a:r>
            <a:r>
              <a:rPr lang="en-US" altLang="zh-CN" sz="3000" dirty="0"/>
              <a:t>, Countries &amp; Regions</a:t>
            </a:r>
            <a:endParaRPr kumimoji="1" lang="zh-CN" altLang="en-US" sz="3000" dirty="0"/>
          </a:p>
        </p:txBody>
      </p:sp>
      <p:pic>
        <p:nvPicPr>
          <p:cNvPr id="4" name="图片 3"/>
          <p:cNvPicPr>
            <a:picLocks noChangeAspect="1"/>
          </p:cNvPicPr>
          <p:nvPr/>
        </p:nvPicPr>
        <p:blipFill>
          <a:blip r:embed="rId2"/>
          <a:stretch>
            <a:fillRect/>
          </a:stretch>
        </p:blipFill>
        <p:spPr>
          <a:xfrm>
            <a:off x="5833594" y="832522"/>
            <a:ext cx="6358406" cy="5339657"/>
          </a:xfrm>
          <a:prstGeom prst="rect">
            <a:avLst/>
          </a:prstGeom>
        </p:spPr>
      </p:pic>
      <p:pic>
        <p:nvPicPr>
          <p:cNvPr id="5" name="图片 4"/>
          <p:cNvPicPr>
            <a:picLocks noChangeAspect="1"/>
          </p:cNvPicPr>
          <p:nvPr/>
        </p:nvPicPr>
        <p:blipFill>
          <a:blip r:embed="rId3"/>
          <a:stretch>
            <a:fillRect/>
          </a:stretch>
        </p:blipFill>
        <p:spPr>
          <a:xfrm>
            <a:off x="0" y="839995"/>
            <a:ext cx="5908324" cy="5332183"/>
          </a:xfrm>
          <a:prstGeom prst="rect">
            <a:avLst/>
          </a:prstGeom>
        </p:spPr>
      </p:pic>
    </p:spTree>
    <p:extLst>
      <p:ext uri="{BB962C8B-B14F-4D97-AF65-F5344CB8AC3E}">
        <p14:creationId xmlns:p14="http://schemas.microsoft.com/office/powerpoint/2010/main" val="742890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88252" y="313763"/>
            <a:ext cx="6690973" cy="536842"/>
          </a:xfrm>
        </p:spPr>
        <p:txBody>
          <a:bodyPr>
            <a:noAutofit/>
          </a:bodyPr>
          <a:lstStyle/>
          <a:p>
            <a:r>
              <a:rPr kumimoji="1" lang="zh-CN" altLang="en-US" sz="3000" dirty="0"/>
              <a:t>国际</a:t>
            </a:r>
            <a:r>
              <a:rPr kumimoji="1" lang="zh-CN" altLang="en-US" sz="3000" dirty="0" smtClean="0"/>
              <a:t>联保注意事项 </a:t>
            </a:r>
            <a:r>
              <a:rPr kumimoji="1" lang="en-US" altLang="zh-CN" sz="3000" dirty="0" smtClean="0"/>
              <a:t>Notic</a:t>
            </a:r>
            <a:r>
              <a:rPr kumimoji="1" lang="en-US" altLang="zh-CN" sz="3000" dirty="0"/>
              <a:t>e</a:t>
            </a:r>
            <a:endParaRPr kumimoji="1" lang="zh-CN" altLang="en-US" sz="3000" dirty="0"/>
          </a:p>
        </p:txBody>
      </p:sp>
      <p:sp>
        <p:nvSpPr>
          <p:cNvPr id="6" name="文本占位符 5"/>
          <p:cNvSpPr>
            <a:spLocks noGrp="1"/>
          </p:cNvSpPr>
          <p:nvPr>
            <p:ph type="body" sz="quarter" idx="10"/>
          </p:nvPr>
        </p:nvSpPr>
        <p:spPr>
          <a:xfrm>
            <a:off x="397604" y="744854"/>
            <a:ext cx="11420887" cy="5368292"/>
          </a:xfrm>
        </p:spPr>
        <p:txBody>
          <a:bodyPr>
            <a:normAutofit/>
          </a:bodyPr>
          <a:lstStyle/>
          <a:p>
            <a:r>
              <a:rPr kumimoji="1" lang="zh-CN" altLang="en-US" sz="2000" b="1" dirty="0" smtClean="0">
                <a:solidFill>
                  <a:srgbClr val="046A38"/>
                </a:solidFill>
                <a:latin typeface="OPPOSans R" panose="00020600040101010101" pitchFamily="18" charset="-122"/>
                <a:ea typeface="OPPOSans R" panose="00020600040101010101" pitchFamily="18" charset="-122"/>
              </a:rPr>
              <a:t>保修期</a:t>
            </a:r>
            <a:r>
              <a:rPr kumimoji="1" lang="en-US" altLang="zh-CN" sz="2000" b="1" dirty="0" smtClean="0">
                <a:solidFill>
                  <a:srgbClr val="046A38"/>
                </a:solidFill>
                <a:latin typeface="OPPOSans R" panose="00020600040101010101" pitchFamily="18" charset="-122"/>
                <a:ea typeface="OPPOSans R" panose="00020600040101010101" pitchFamily="18" charset="-122"/>
              </a:rPr>
              <a:t>/</a:t>
            </a:r>
            <a:r>
              <a:rPr kumimoji="1" lang="zh-CN" altLang="en-US" sz="2000" b="1" dirty="0" smtClean="0">
                <a:solidFill>
                  <a:srgbClr val="046A38"/>
                </a:solidFill>
                <a:latin typeface="OPPOSans R" panose="00020600040101010101" pitchFamily="18" charset="-122"/>
                <a:ea typeface="OPPOSans R" panose="00020600040101010101" pitchFamily="18" charset="-122"/>
              </a:rPr>
              <a:t>维修期： </a:t>
            </a:r>
            <a:r>
              <a:rPr kumimoji="1" lang="en-US" altLang="zh-CN" sz="2000" b="1" dirty="0">
                <a:solidFill>
                  <a:srgbClr val="046A38"/>
                </a:solidFill>
                <a:latin typeface="OPPOSans R" panose="00020600040101010101" pitchFamily="18" charset="-122"/>
                <a:ea typeface="OPPOSans R" panose="00020600040101010101" pitchFamily="18" charset="-122"/>
              </a:rPr>
              <a:t>Warranty period/Maintenance period</a:t>
            </a:r>
            <a:r>
              <a:rPr kumimoji="1" lang="en-US" altLang="zh-CN" sz="2000" b="1" dirty="0" smtClean="0">
                <a:solidFill>
                  <a:srgbClr val="046A38"/>
                </a:solidFill>
                <a:latin typeface="OPPOSans R" panose="00020600040101010101" pitchFamily="18" charset="-122"/>
                <a:ea typeface="OPPOSans R" panose="00020600040101010101" pitchFamily="18" charset="-122"/>
              </a:rPr>
              <a:t>:</a:t>
            </a:r>
          </a:p>
          <a:p>
            <a:r>
              <a:rPr kumimoji="1" lang="zh-CN" altLang="en-US" sz="2000" dirty="0" smtClean="0">
                <a:solidFill>
                  <a:schemeClr val="tx1"/>
                </a:solidFill>
                <a:latin typeface="OPPOSans R" panose="00020600040101010101" pitchFamily="18" charset="-122"/>
                <a:ea typeface="OPPOSans R" panose="00020600040101010101" pitchFamily="18" charset="-122"/>
              </a:rPr>
              <a:t>保修期以购买地的保修时长为准，维修期以服务地为准。</a:t>
            </a:r>
            <a:endParaRPr kumimoji="1" lang="en-US" altLang="zh-CN" sz="2000" dirty="0" smtClean="0">
              <a:solidFill>
                <a:schemeClr val="tx1"/>
              </a:solidFill>
              <a:latin typeface="OPPOSans R" panose="00020600040101010101" pitchFamily="18" charset="-122"/>
              <a:ea typeface="OPPOSans R" panose="00020600040101010101" pitchFamily="18" charset="-122"/>
            </a:endParaRPr>
          </a:p>
          <a:p>
            <a:r>
              <a:rPr kumimoji="1" lang="en-US" altLang="zh-CN" sz="2000" dirty="0">
                <a:solidFill>
                  <a:schemeClr val="tx1"/>
                </a:solidFill>
                <a:latin typeface="OPPOSans R" panose="00020600040101010101" pitchFamily="18" charset="-122"/>
                <a:ea typeface="OPPOSans R" panose="00020600040101010101" pitchFamily="18" charset="-122"/>
              </a:rPr>
              <a:t>The warranty period will depend on the place of purchase while the maintenance period is subjected to place providing the service.</a:t>
            </a:r>
          </a:p>
          <a:p>
            <a:endParaRPr kumimoji="1" lang="en-US" altLang="zh-CN" sz="2000" dirty="0" smtClean="0">
              <a:solidFill>
                <a:schemeClr val="tx1"/>
              </a:solidFill>
              <a:latin typeface="OPPOSans R" panose="00020600040101010101" pitchFamily="18" charset="-122"/>
              <a:ea typeface="OPPOSans R" panose="00020600040101010101" pitchFamily="18" charset="-122"/>
            </a:endParaRPr>
          </a:p>
          <a:p>
            <a:endParaRPr kumimoji="1" lang="en-US" altLang="zh-CN" sz="2000" dirty="0" smtClean="0">
              <a:solidFill>
                <a:schemeClr val="tx1"/>
              </a:solidFill>
              <a:latin typeface="OPPOSans R" panose="00020600040101010101" pitchFamily="18" charset="-122"/>
              <a:ea typeface="OPPOSans R" panose="00020600040101010101" pitchFamily="18" charset="-122"/>
            </a:endParaRPr>
          </a:p>
          <a:p>
            <a:endParaRPr kumimoji="1" lang="en-US" altLang="zh-CN" sz="2000" dirty="0">
              <a:solidFill>
                <a:schemeClr val="tx1"/>
              </a:solidFill>
              <a:latin typeface="OPPOSans R" panose="00020600040101010101" pitchFamily="18" charset="-122"/>
              <a:ea typeface="OPPOSans R" panose="00020600040101010101" pitchFamily="18" charset="-122"/>
            </a:endParaRPr>
          </a:p>
          <a:p>
            <a:endParaRPr kumimoji="1" lang="en-US" altLang="zh-CN" sz="2000" dirty="0" smtClean="0">
              <a:solidFill>
                <a:schemeClr val="tx1"/>
              </a:solidFill>
              <a:latin typeface="OPPOSans R" panose="00020600040101010101" pitchFamily="18" charset="-122"/>
              <a:ea typeface="OPPOSans R" panose="00020600040101010101" pitchFamily="18" charset="-122"/>
            </a:endParaRPr>
          </a:p>
          <a:p>
            <a:endParaRPr kumimoji="1" lang="en-US" altLang="zh-CN" sz="2000" dirty="0" smtClean="0">
              <a:solidFill>
                <a:schemeClr val="tx1"/>
              </a:solidFill>
              <a:latin typeface="OPPOSans R" panose="00020600040101010101" pitchFamily="18" charset="-122"/>
              <a:ea typeface="OPPOSans R" panose="00020600040101010101" pitchFamily="18" charset="-122"/>
            </a:endParaRPr>
          </a:p>
          <a:p>
            <a:endParaRPr kumimoji="1" lang="en-US" altLang="zh-CN" sz="2000" b="1" dirty="0" smtClean="0">
              <a:solidFill>
                <a:schemeClr val="tx1"/>
              </a:solidFill>
              <a:latin typeface="OPPOSans R" panose="00020600040101010101" pitchFamily="18" charset="-122"/>
              <a:ea typeface="OPPOSans R" panose="00020600040101010101" pitchFamily="18" charset="-122"/>
            </a:endParaRPr>
          </a:p>
          <a:p>
            <a:endParaRPr kumimoji="1" lang="en-US" altLang="zh-CN" sz="2000" b="1" dirty="0">
              <a:solidFill>
                <a:schemeClr val="tx1"/>
              </a:solidFill>
              <a:latin typeface="OPPOSans R" panose="00020600040101010101" pitchFamily="18" charset="-122"/>
              <a:ea typeface="OPPOSans R" panose="00020600040101010101" pitchFamily="18" charset="-122"/>
            </a:endParaRPr>
          </a:p>
          <a:p>
            <a:endParaRPr kumimoji="1" lang="en-US" altLang="zh-CN" sz="2000" dirty="0"/>
          </a:p>
          <a:p>
            <a:endParaRPr kumimoji="1" lang="zh-CN" altLang="en-US" sz="2000" dirty="0"/>
          </a:p>
        </p:txBody>
      </p:sp>
      <p:pic>
        <p:nvPicPr>
          <p:cNvPr id="8" name="图片 7"/>
          <p:cNvPicPr>
            <a:picLocks noChangeAspect="1"/>
          </p:cNvPicPr>
          <p:nvPr/>
        </p:nvPicPr>
        <p:blipFill>
          <a:blip r:embed="rId2"/>
          <a:stretch>
            <a:fillRect/>
          </a:stretch>
        </p:blipFill>
        <p:spPr>
          <a:xfrm>
            <a:off x="510888" y="2602002"/>
            <a:ext cx="11170224" cy="2851297"/>
          </a:xfrm>
          <a:prstGeom prst="rect">
            <a:avLst/>
          </a:prstGeom>
        </p:spPr>
      </p:pic>
      <p:pic>
        <p:nvPicPr>
          <p:cNvPr id="2" name="图片 1"/>
          <p:cNvPicPr>
            <a:picLocks noChangeAspect="1"/>
          </p:cNvPicPr>
          <p:nvPr/>
        </p:nvPicPr>
        <p:blipFill>
          <a:blip r:embed="rId3"/>
          <a:stretch>
            <a:fillRect/>
          </a:stretch>
        </p:blipFill>
        <p:spPr>
          <a:xfrm>
            <a:off x="397604" y="5453299"/>
            <a:ext cx="11411536" cy="1473276"/>
          </a:xfrm>
          <a:prstGeom prst="rect">
            <a:avLst/>
          </a:prstGeom>
        </p:spPr>
      </p:pic>
    </p:spTree>
    <p:extLst>
      <p:ext uri="{BB962C8B-B14F-4D97-AF65-F5344CB8AC3E}">
        <p14:creationId xmlns:p14="http://schemas.microsoft.com/office/powerpoint/2010/main" val="2039518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88253" y="313763"/>
            <a:ext cx="6651644" cy="536842"/>
          </a:xfrm>
        </p:spPr>
        <p:txBody>
          <a:bodyPr>
            <a:noAutofit/>
          </a:bodyPr>
          <a:lstStyle/>
          <a:p>
            <a:r>
              <a:rPr kumimoji="1" lang="zh-CN" altLang="en-US" sz="3000" dirty="0"/>
              <a:t>国际</a:t>
            </a:r>
            <a:r>
              <a:rPr kumimoji="1" lang="zh-CN" altLang="en-US" sz="3000" dirty="0" smtClean="0"/>
              <a:t>联保注意事项 </a:t>
            </a:r>
            <a:r>
              <a:rPr kumimoji="1" lang="en-US" altLang="zh-CN" sz="3000" dirty="0" smtClean="0"/>
              <a:t>Notice</a:t>
            </a:r>
            <a:endParaRPr kumimoji="1" lang="zh-CN" altLang="en-US" sz="3000" dirty="0"/>
          </a:p>
        </p:txBody>
      </p:sp>
      <p:sp>
        <p:nvSpPr>
          <p:cNvPr id="6" name="文本占位符 5"/>
          <p:cNvSpPr>
            <a:spLocks noGrp="1"/>
          </p:cNvSpPr>
          <p:nvPr>
            <p:ph type="body" sz="quarter" idx="10"/>
          </p:nvPr>
        </p:nvSpPr>
        <p:spPr>
          <a:xfrm>
            <a:off x="388253" y="1022555"/>
            <a:ext cx="11420887" cy="5589638"/>
          </a:xfrm>
        </p:spPr>
        <p:txBody>
          <a:bodyPr>
            <a:normAutofit fontScale="70000" lnSpcReduction="20000"/>
          </a:bodyPr>
          <a:lstStyle/>
          <a:p>
            <a:r>
              <a:rPr kumimoji="1" lang="zh-CN" altLang="en-US" b="1" dirty="0">
                <a:solidFill>
                  <a:srgbClr val="046A38"/>
                </a:solidFill>
                <a:latin typeface="OPPOSans R" panose="00020600040101010101" pitchFamily="18" charset="-122"/>
                <a:ea typeface="OPPOSans R" panose="00020600040101010101" pitchFamily="18" charset="-122"/>
              </a:rPr>
              <a:t>收费标准</a:t>
            </a:r>
            <a:r>
              <a:rPr kumimoji="1" lang="zh-CN" altLang="en-US" b="1" dirty="0" smtClean="0">
                <a:solidFill>
                  <a:srgbClr val="046A38"/>
                </a:solidFill>
                <a:latin typeface="OPPOSans R" panose="00020600040101010101" pitchFamily="18" charset="-122"/>
                <a:ea typeface="OPPOSans R" panose="00020600040101010101" pitchFamily="18" charset="-122"/>
              </a:rPr>
              <a:t>： </a:t>
            </a:r>
            <a:r>
              <a:rPr kumimoji="1" lang="en-US" altLang="zh-CN" b="1" dirty="0">
                <a:solidFill>
                  <a:srgbClr val="046A38"/>
                </a:solidFill>
                <a:latin typeface="OPPOSans R" panose="00020600040101010101" pitchFamily="18" charset="-122"/>
                <a:ea typeface="OPPOSans R" panose="00020600040101010101" pitchFamily="18" charset="-122"/>
              </a:rPr>
              <a:t>IWS Charges</a:t>
            </a:r>
            <a:r>
              <a:rPr kumimoji="1" lang="en-US" altLang="zh-CN" b="1" dirty="0" smtClean="0">
                <a:solidFill>
                  <a:srgbClr val="046A38"/>
                </a:solidFill>
                <a:latin typeface="OPPOSans R" panose="00020600040101010101" pitchFamily="18" charset="-122"/>
                <a:ea typeface="OPPOSans R" panose="00020600040101010101" pitchFamily="18" charset="-122"/>
              </a:rPr>
              <a:t>:</a:t>
            </a:r>
            <a:endParaRPr kumimoji="1" lang="en-US" altLang="zh-CN" b="1" dirty="0">
              <a:solidFill>
                <a:srgbClr val="046A38"/>
              </a:solidFill>
              <a:latin typeface="OPPOSans R" panose="00020600040101010101" pitchFamily="18" charset="-122"/>
              <a:ea typeface="OPPOSans R" panose="00020600040101010101" pitchFamily="18" charset="-122"/>
            </a:endParaRPr>
          </a:p>
          <a:p>
            <a:r>
              <a:rPr kumimoji="1" lang="zh-CN" altLang="en-US" dirty="0">
                <a:solidFill>
                  <a:schemeClr val="tx1"/>
                </a:solidFill>
                <a:latin typeface="OPPOSans R" panose="00020600040101010101" pitchFamily="18" charset="-122"/>
                <a:ea typeface="OPPOSans R" panose="00020600040101010101" pitchFamily="18" charset="-122"/>
              </a:rPr>
              <a:t>在符合保修政策下，保修期内不收取任何费用；若不符合</a:t>
            </a:r>
            <a:r>
              <a:rPr kumimoji="1" lang="zh-CN" altLang="en-US" dirty="0" smtClean="0">
                <a:solidFill>
                  <a:schemeClr val="tx1"/>
                </a:solidFill>
                <a:latin typeface="OPPOSans R" panose="00020600040101010101" pitchFamily="18" charset="-122"/>
                <a:ea typeface="OPPOSans R" panose="00020600040101010101" pitchFamily="18" charset="-122"/>
              </a:rPr>
              <a:t>保修</a:t>
            </a:r>
            <a:r>
              <a:rPr kumimoji="1" lang="zh-CN" altLang="en-US" dirty="0">
                <a:solidFill>
                  <a:schemeClr val="tx1"/>
                </a:solidFill>
                <a:latin typeface="OPPOSans R" panose="00020600040101010101" pitchFamily="18" charset="-122"/>
                <a:ea typeface="OPPOSans R" panose="00020600040101010101" pitchFamily="18" charset="-122"/>
              </a:rPr>
              <a:t>政策</a:t>
            </a:r>
            <a:r>
              <a:rPr kumimoji="1" lang="zh-CN" altLang="en-US" dirty="0" smtClean="0">
                <a:solidFill>
                  <a:schemeClr val="tx1"/>
                </a:solidFill>
                <a:latin typeface="OPPOSans R" panose="00020600040101010101" pitchFamily="18" charset="-122"/>
                <a:ea typeface="OPPOSans R" panose="00020600040101010101" pitchFamily="18" charset="-122"/>
              </a:rPr>
              <a:t>，</a:t>
            </a:r>
            <a:r>
              <a:rPr kumimoji="1" lang="zh-CN" altLang="en-US" dirty="0">
                <a:solidFill>
                  <a:schemeClr val="tx1"/>
                </a:solidFill>
                <a:latin typeface="OPPOSans R" panose="00020600040101010101" pitchFamily="18" charset="-122"/>
                <a:ea typeface="OPPOSans R" panose="00020600040101010101" pitchFamily="18" charset="-122"/>
              </a:rPr>
              <a:t>维修费用按服务地为</a:t>
            </a:r>
            <a:r>
              <a:rPr kumimoji="1" lang="zh-CN" altLang="en-US" dirty="0" smtClean="0">
                <a:solidFill>
                  <a:schemeClr val="tx1"/>
                </a:solidFill>
                <a:latin typeface="OPPOSans R" panose="00020600040101010101" pitchFamily="18" charset="-122"/>
                <a:ea typeface="OPPOSans R" panose="00020600040101010101" pitchFamily="18" charset="-122"/>
              </a:rPr>
              <a:t>准。</a:t>
            </a:r>
            <a:endParaRPr kumimoji="1" lang="en-US" altLang="zh-CN" dirty="0">
              <a:solidFill>
                <a:schemeClr val="tx1"/>
              </a:solidFill>
              <a:latin typeface="OPPOSans R" panose="00020600040101010101" pitchFamily="18" charset="-122"/>
              <a:ea typeface="OPPOSans R" panose="00020600040101010101" pitchFamily="18" charset="-122"/>
            </a:endParaRPr>
          </a:p>
          <a:p>
            <a:r>
              <a:rPr kumimoji="1" lang="en-US" altLang="zh-CN" dirty="0">
                <a:solidFill>
                  <a:schemeClr val="tx1"/>
                </a:solidFill>
                <a:latin typeface="OPPOSans R" panose="00020600040101010101" pitchFamily="18" charset="-122"/>
                <a:ea typeface="OPPOSans R" panose="00020600040101010101" pitchFamily="18" charset="-122"/>
              </a:rPr>
              <a:t>In-warranty devices will be free of charge while devices out of warranty will be subjected to the policies and regulations on the place providing the service.</a:t>
            </a:r>
          </a:p>
          <a:p>
            <a:endParaRPr kumimoji="1" lang="en-US" altLang="zh-CN" b="1" dirty="0" smtClean="0">
              <a:solidFill>
                <a:schemeClr val="tx1"/>
              </a:solidFill>
              <a:latin typeface="OPPOSans R" panose="00020600040101010101" pitchFamily="18" charset="-122"/>
              <a:ea typeface="OPPOSans R" panose="00020600040101010101" pitchFamily="18" charset="-122"/>
            </a:endParaRPr>
          </a:p>
          <a:p>
            <a:r>
              <a:rPr kumimoji="1" lang="zh-CN" altLang="en-US" b="1" dirty="0" smtClean="0">
                <a:solidFill>
                  <a:srgbClr val="046A38"/>
                </a:solidFill>
                <a:latin typeface="OPPOSans R" panose="00020600040101010101" pitchFamily="18" charset="-122"/>
                <a:ea typeface="OPPOSans R" panose="00020600040101010101" pitchFamily="18" charset="-122"/>
              </a:rPr>
              <a:t>是否可以单独购买： </a:t>
            </a:r>
            <a:r>
              <a:rPr kumimoji="1" lang="en-US" altLang="zh-CN" b="1" dirty="0">
                <a:solidFill>
                  <a:srgbClr val="046A38"/>
                </a:solidFill>
                <a:latin typeface="OPPOSans R" panose="00020600040101010101" pitchFamily="18" charset="-122"/>
                <a:ea typeface="OPPOSans R" panose="00020600040101010101" pitchFamily="18" charset="-122"/>
              </a:rPr>
              <a:t>Can I purchase IWS separately</a:t>
            </a:r>
            <a:r>
              <a:rPr kumimoji="1" lang="en-US" altLang="zh-CN" b="1" dirty="0" smtClean="0">
                <a:solidFill>
                  <a:srgbClr val="046A38"/>
                </a:solidFill>
                <a:latin typeface="OPPOSans R" panose="00020600040101010101" pitchFamily="18" charset="-122"/>
                <a:ea typeface="OPPOSans R" panose="00020600040101010101" pitchFamily="18" charset="-122"/>
              </a:rPr>
              <a:t>?</a:t>
            </a:r>
            <a:endParaRPr kumimoji="1" lang="en-US" altLang="zh-CN" b="1" dirty="0">
              <a:solidFill>
                <a:srgbClr val="046A38"/>
              </a:solidFill>
              <a:latin typeface="OPPOSans R" panose="00020600040101010101" pitchFamily="18" charset="-122"/>
              <a:ea typeface="OPPOSans R" panose="00020600040101010101" pitchFamily="18" charset="-122"/>
            </a:endParaRPr>
          </a:p>
          <a:p>
            <a:r>
              <a:rPr kumimoji="1" lang="zh-CN" altLang="en-US" dirty="0" smtClean="0">
                <a:solidFill>
                  <a:schemeClr val="tx1"/>
                </a:solidFill>
                <a:latin typeface="OPPOSans R" panose="00020600040101010101" pitchFamily="18" charset="-122"/>
                <a:ea typeface="OPPOSans R" panose="00020600040101010101" pitchFamily="18" charset="-122"/>
              </a:rPr>
              <a:t>购买支持国际联保服务的设备后，即可享受该服务，无需单独购买，该服务也不会进行单独售卖。</a:t>
            </a:r>
            <a:endParaRPr kumimoji="1" lang="en-US" altLang="zh-CN" dirty="0" smtClean="0">
              <a:solidFill>
                <a:schemeClr val="tx1"/>
              </a:solidFill>
              <a:latin typeface="OPPOSans R" panose="00020600040101010101" pitchFamily="18" charset="-122"/>
              <a:ea typeface="OPPOSans R" panose="00020600040101010101" pitchFamily="18" charset="-122"/>
            </a:endParaRPr>
          </a:p>
          <a:p>
            <a:r>
              <a:rPr kumimoji="1" lang="en-US" altLang="zh-CN" dirty="0">
                <a:solidFill>
                  <a:schemeClr val="tx1"/>
                </a:solidFill>
                <a:latin typeface="OPPOSans R" panose="00020600040101010101" pitchFamily="18" charset="-122"/>
                <a:ea typeface="OPPOSans R" panose="00020600040101010101" pitchFamily="18" charset="-122"/>
              </a:rPr>
              <a:t>After purchasing the device with IWS, you are entitled to the service without having to purchase it separately. Also, the service is not sold separately.</a:t>
            </a:r>
          </a:p>
          <a:p>
            <a:endParaRPr kumimoji="1" lang="en-US" altLang="zh-CN" b="1" dirty="0" smtClean="0">
              <a:solidFill>
                <a:schemeClr val="tx1"/>
              </a:solidFill>
              <a:latin typeface="OPPOSans R" panose="00020600040101010101" pitchFamily="18" charset="-122"/>
              <a:ea typeface="OPPOSans R" panose="00020600040101010101" pitchFamily="18" charset="-122"/>
            </a:endParaRPr>
          </a:p>
          <a:p>
            <a:r>
              <a:rPr kumimoji="1" lang="zh-CN" altLang="en-US" b="1" dirty="0" smtClean="0">
                <a:solidFill>
                  <a:srgbClr val="046A38"/>
                </a:solidFill>
                <a:latin typeface="OPPOSans R" panose="00020600040101010101" pitchFamily="18" charset="-122"/>
                <a:ea typeface="OPPOSans R" panose="00020600040101010101" pitchFamily="18" charset="-122"/>
              </a:rPr>
              <a:t>其他保障类服务如屏碎保是否支持国际联保服务 </a:t>
            </a:r>
            <a:r>
              <a:rPr kumimoji="1" lang="en-US" altLang="zh-CN" b="1" dirty="0" smtClean="0">
                <a:solidFill>
                  <a:srgbClr val="046A38"/>
                </a:solidFill>
                <a:latin typeface="OPPOSans R" panose="00020600040101010101" pitchFamily="18" charset="-122"/>
                <a:ea typeface="OPPOSans R" panose="00020600040101010101" pitchFamily="18" charset="-122"/>
              </a:rPr>
              <a:t>Do </a:t>
            </a:r>
            <a:r>
              <a:rPr kumimoji="1" lang="en-US" altLang="zh-CN" b="1" dirty="0">
                <a:solidFill>
                  <a:srgbClr val="046A38"/>
                </a:solidFill>
                <a:latin typeface="OPPOSans R" panose="00020600040101010101" pitchFamily="18" charset="-122"/>
                <a:ea typeface="OPPOSans R" panose="00020600040101010101" pitchFamily="18" charset="-122"/>
              </a:rPr>
              <a:t>other services I have purchased such as Screen Broken Warranty support the IWS</a:t>
            </a:r>
            <a:r>
              <a:rPr kumimoji="1" lang="en-US" altLang="zh-CN" b="1" dirty="0" smtClean="0">
                <a:solidFill>
                  <a:srgbClr val="046A38"/>
                </a:solidFill>
                <a:latin typeface="OPPOSans R" panose="00020600040101010101" pitchFamily="18" charset="-122"/>
                <a:ea typeface="OPPOSans R" panose="00020600040101010101" pitchFamily="18" charset="-122"/>
              </a:rPr>
              <a:t>?</a:t>
            </a:r>
          </a:p>
          <a:p>
            <a:r>
              <a:rPr lang="zh-CN" altLang="en-US" dirty="0" smtClean="0">
                <a:solidFill>
                  <a:schemeClr val="tx1"/>
                </a:solidFill>
                <a:latin typeface="OPPOSans R" panose="00020600040101010101" pitchFamily="18" charset="-122"/>
                <a:ea typeface="OPPOSans R" panose="00020600040101010101" pitchFamily="18" charset="-122"/>
              </a:rPr>
              <a:t>其他保障类服务如碎屏保请参照该服务的具体说明，与国际联保没有联系。</a:t>
            </a:r>
            <a:endParaRPr lang="en-US" altLang="zh-CN" dirty="0" smtClean="0">
              <a:solidFill>
                <a:schemeClr val="tx1"/>
              </a:solidFill>
              <a:latin typeface="OPPOSans R" panose="00020600040101010101" pitchFamily="18" charset="-122"/>
              <a:ea typeface="OPPOSans R" panose="00020600040101010101" pitchFamily="18" charset="-122"/>
            </a:endParaRPr>
          </a:p>
          <a:p>
            <a:r>
              <a:rPr lang="en-US" altLang="zh-CN" dirty="0">
                <a:solidFill>
                  <a:schemeClr val="tx1"/>
                </a:solidFill>
                <a:latin typeface="OPPOSans R" panose="00020600040101010101" pitchFamily="18" charset="-122"/>
                <a:ea typeface="OPPOSans R" panose="00020600040101010101" pitchFamily="18" charset="-122"/>
              </a:rPr>
              <a:t>The warranty service is not included in the IWS and subject to its conditions thus it does not support IWS. For more information, please refer to the regulations for the warranty service</a:t>
            </a:r>
            <a:r>
              <a:rPr lang="en-US" altLang="zh-CN" dirty="0" smtClean="0">
                <a:solidFill>
                  <a:schemeClr val="tx1"/>
                </a:solidFill>
                <a:latin typeface="OPPOSans R" panose="00020600040101010101" pitchFamily="18" charset="-122"/>
                <a:ea typeface="OPPOSans R" panose="00020600040101010101" pitchFamily="18" charset="-122"/>
              </a:rPr>
              <a:t>.</a:t>
            </a:r>
          </a:p>
          <a:p>
            <a:endParaRPr lang="zh-CN" altLang="zh-CN" dirty="0">
              <a:solidFill>
                <a:schemeClr val="tx1"/>
              </a:solidFill>
              <a:latin typeface="OPPOSans R" panose="00020600040101010101" pitchFamily="18" charset="-122"/>
              <a:ea typeface="OPPOSans R" panose="00020600040101010101" pitchFamily="18" charset="-122"/>
            </a:endParaRPr>
          </a:p>
          <a:p>
            <a:endParaRPr kumimoji="1" lang="en-US" altLang="zh-CN" dirty="0">
              <a:solidFill>
                <a:schemeClr val="tx1"/>
              </a:solidFill>
              <a:latin typeface="OPPOSans R" panose="00020600040101010101" pitchFamily="18" charset="-122"/>
              <a:ea typeface="OPPOSans R" panose="00020600040101010101" pitchFamily="18" charset="-122"/>
            </a:endParaRPr>
          </a:p>
          <a:p>
            <a:endParaRPr kumimoji="1" lang="zh-CN" altLang="en-US" dirty="0">
              <a:solidFill>
                <a:schemeClr val="tx1"/>
              </a:solidFill>
              <a:latin typeface="OPPOSans R" panose="00020600040101010101" pitchFamily="18" charset="-122"/>
              <a:ea typeface="OPPOSans R" panose="00020600040101010101" pitchFamily="18" charset="-122"/>
            </a:endParaRPr>
          </a:p>
        </p:txBody>
      </p:sp>
    </p:spTree>
    <p:extLst>
      <p:ext uri="{BB962C8B-B14F-4D97-AF65-F5344CB8AC3E}">
        <p14:creationId xmlns:p14="http://schemas.microsoft.com/office/powerpoint/2010/main" val="2700293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
                                            <p:txEl>
                                              <p:pRg st="4" end="4"/>
                                            </p:txEl>
                                          </p:spTgt>
                                        </p:tgtEl>
                                        <p:attrNameLst>
                                          <p:attrName>style.visibility</p:attrName>
                                        </p:attrNameLst>
                                      </p:cBhvr>
                                      <p:to>
                                        <p:strVal val="visible"/>
                                      </p:to>
                                    </p:set>
                                    <p:animEffect transition="in" filter="fade">
                                      <p:cBhvr>
                                        <p:cTn id="18" dur="500"/>
                                        <p:tgtEl>
                                          <p:spTgt spid="6">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animEffect transition="in" filter="fade">
                                      <p:cBhvr>
                                        <p:cTn id="21" dur="500"/>
                                        <p:tgtEl>
                                          <p:spTgt spid="6">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xEl>
                                              <p:pRg st="6" end="6"/>
                                            </p:txEl>
                                          </p:spTgt>
                                        </p:tgtEl>
                                        <p:attrNameLst>
                                          <p:attrName>style.visibility</p:attrName>
                                        </p:attrNameLst>
                                      </p:cBhvr>
                                      <p:to>
                                        <p:strVal val="visible"/>
                                      </p:to>
                                    </p:set>
                                    <p:animEffect transition="in" filter="fade">
                                      <p:cBhvr>
                                        <p:cTn id="24" dur="500"/>
                                        <p:tgtEl>
                                          <p:spTgt spid="6">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animEffect transition="in" filter="fade">
                                      <p:cBhvr>
                                        <p:cTn id="29" dur="500"/>
                                        <p:tgtEl>
                                          <p:spTgt spid="6">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6">
                                            <p:txEl>
                                              <p:pRg st="9" end="9"/>
                                            </p:txEl>
                                          </p:spTgt>
                                        </p:tgtEl>
                                        <p:attrNameLst>
                                          <p:attrName>style.visibility</p:attrName>
                                        </p:attrNameLst>
                                      </p:cBhvr>
                                      <p:to>
                                        <p:strVal val="visible"/>
                                      </p:to>
                                    </p:set>
                                    <p:animEffect transition="in" filter="fade">
                                      <p:cBhvr>
                                        <p:cTn id="32" dur="500"/>
                                        <p:tgtEl>
                                          <p:spTgt spid="6">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6">
                                            <p:txEl>
                                              <p:pRg st="10" end="10"/>
                                            </p:txEl>
                                          </p:spTgt>
                                        </p:tgtEl>
                                        <p:attrNameLst>
                                          <p:attrName>style.visibility</p:attrName>
                                        </p:attrNameLst>
                                      </p:cBhvr>
                                      <p:to>
                                        <p:strVal val="visible"/>
                                      </p:to>
                                    </p:set>
                                    <p:animEffect transition="in" filter="fade">
                                      <p:cBhvr>
                                        <p:cTn id="35"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88253" y="313763"/>
            <a:ext cx="7418560" cy="536842"/>
          </a:xfrm>
        </p:spPr>
        <p:txBody>
          <a:bodyPr>
            <a:noAutofit/>
          </a:bodyPr>
          <a:lstStyle/>
          <a:p>
            <a:r>
              <a:rPr kumimoji="1" lang="zh-CN" altLang="en-US" sz="3000" dirty="0"/>
              <a:t>国际</a:t>
            </a:r>
            <a:r>
              <a:rPr kumimoji="1" lang="zh-CN" altLang="en-US" sz="3000" dirty="0" smtClean="0"/>
              <a:t>联保注意事项 </a:t>
            </a:r>
            <a:r>
              <a:rPr kumimoji="1" lang="en-US" altLang="zh-CN" sz="3000" dirty="0" smtClean="0"/>
              <a:t>Notice</a:t>
            </a:r>
            <a:endParaRPr kumimoji="1" lang="zh-CN" altLang="en-US" sz="3000" dirty="0"/>
          </a:p>
        </p:txBody>
      </p:sp>
      <p:sp>
        <p:nvSpPr>
          <p:cNvPr id="6" name="文本占位符 5"/>
          <p:cNvSpPr>
            <a:spLocks noGrp="1"/>
          </p:cNvSpPr>
          <p:nvPr>
            <p:ph type="body" sz="quarter" idx="10"/>
          </p:nvPr>
        </p:nvSpPr>
        <p:spPr>
          <a:xfrm>
            <a:off x="520700" y="865468"/>
            <a:ext cx="11420887" cy="4600347"/>
          </a:xfrm>
        </p:spPr>
        <p:txBody>
          <a:bodyPr>
            <a:normAutofit/>
          </a:bodyPr>
          <a:lstStyle/>
          <a:p>
            <a:r>
              <a:rPr kumimoji="1" lang="zh-CN" altLang="en-US" sz="2000" b="1" dirty="0" smtClean="0">
                <a:solidFill>
                  <a:srgbClr val="046A38"/>
                </a:solidFill>
                <a:latin typeface="OPPOSans R" panose="00020600040101010101" pitchFamily="18" charset="-122"/>
                <a:ea typeface="OPPOSans R" panose="00020600040101010101" pitchFamily="18" charset="-122"/>
              </a:rPr>
              <a:t>物料</a:t>
            </a:r>
            <a:r>
              <a:rPr kumimoji="1" lang="zh-CN" altLang="en-US" sz="2000" b="1" dirty="0">
                <a:solidFill>
                  <a:srgbClr val="046A38"/>
                </a:solidFill>
                <a:latin typeface="OPPOSans R" panose="00020600040101010101" pitchFamily="18" charset="-122"/>
                <a:ea typeface="OPPOSans R" panose="00020600040101010101" pitchFamily="18" charset="-122"/>
              </a:rPr>
              <a:t>差异</a:t>
            </a:r>
            <a:r>
              <a:rPr kumimoji="1" lang="zh-CN" altLang="en-US" sz="2000" b="1" dirty="0" smtClean="0">
                <a:solidFill>
                  <a:srgbClr val="046A38"/>
                </a:solidFill>
                <a:latin typeface="OPPOSans R" panose="00020600040101010101" pitchFamily="18" charset="-122"/>
                <a:ea typeface="OPPOSans R" panose="00020600040101010101" pitchFamily="18" charset="-122"/>
              </a:rPr>
              <a:t>性 </a:t>
            </a:r>
            <a:r>
              <a:rPr kumimoji="1" lang="en-US" altLang="zh-CN" sz="2000" b="1" dirty="0" smtClean="0">
                <a:solidFill>
                  <a:srgbClr val="046A38"/>
                </a:solidFill>
                <a:latin typeface="OPPOSans R" panose="00020600040101010101" pitchFamily="18" charset="-122"/>
                <a:ea typeface="OPPOSans R" panose="00020600040101010101" pitchFamily="18" charset="-122"/>
              </a:rPr>
              <a:t>Material Differences</a:t>
            </a:r>
            <a:r>
              <a:rPr kumimoji="1" lang="zh-CN" altLang="en-US" sz="2000" b="1" dirty="0" smtClean="0">
                <a:solidFill>
                  <a:srgbClr val="046A38"/>
                </a:solidFill>
                <a:latin typeface="OPPOSans R" panose="00020600040101010101" pitchFamily="18" charset="-122"/>
                <a:ea typeface="OPPOSans R" panose="00020600040101010101" pitchFamily="18" charset="-122"/>
              </a:rPr>
              <a:t>：</a:t>
            </a:r>
            <a:endParaRPr kumimoji="1" lang="en-US" altLang="zh-CN" sz="2000" b="1" dirty="0" smtClean="0">
              <a:solidFill>
                <a:srgbClr val="046A38"/>
              </a:solidFill>
              <a:latin typeface="OPPOSans R" panose="00020600040101010101" pitchFamily="18" charset="-122"/>
              <a:ea typeface="OPPOSans R" panose="00020600040101010101" pitchFamily="18" charset="-122"/>
            </a:endParaRPr>
          </a:p>
          <a:p>
            <a:r>
              <a:rPr lang="zh-CN" altLang="en-US" sz="2000" dirty="0" smtClean="0">
                <a:solidFill>
                  <a:schemeClr val="tx1"/>
                </a:solidFill>
                <a:latin typeface="OPPOSans R" panose="00020600040101010101" pitchFamily="18" charset="-122"/>
                <a:ea typeface="OPPOSans R" panose="00020600040101010101" pitchFamily="18" charset="-122"/>
              </a:rPr>
              <a:t>因国家、区域间相关制度、规定、上市版本、制式要求不同，部分物料可能存在外观或功能差异</a:t>
            </a:r>
            <a:endParaRPr lang="en-US" altLang="zh-CN" sz="2000" dirty="0" smtClean="0">
              <a:solidFill>
                <a:schemeClr val="tx1"/>
              </a:solidFill>
              <a:latin typeface="OPPOSans R" panose="00020600040101010101" pitchFamily="18" charset="-122"/>
              <a:ea typeface="OPPOSans R" panose="00020600040101010101" pitchFamily="18" charset="-122"/>
            </a:endParaRPr>
          </a:p>
          <a:p>
            <a:r>
              <a:rPr lang="en-US" altLang="zh-CN" sz="2000" dirty="0" smtClean="0">
                <a:solidFill>
                  <a:schemeClr val="tx1"/>
                </a:solidFill>
                <a:latin typeface="OPPOSans R" panose="00020600040101010101" pitchFamily="18" charset="-122"/>
                <a:ea typeface="OPPOSans R" panose="00020600040101010101" pitchFamily="18" charset="-122"/>
              </a:rPr>
              <a:t>Due </a:t>
            </a:r>
            <a:r>
              <a:rPr lang="en-US" altLang="zh-CN" sz="2000" dirty="0">
                <a:solidFill>
                  <a:schemeClr val="tx1"/>
                </a:solidFill>
                <a:latin typeface="OPPOSans R" panose="00020600040101010101" pitchFamily="18" charset="-122"/>
                <a:ea typeface="OPPOSans R" panose="00020600040101010101" pitchFamily="18" charset="-122"/>
              </a:rPr>
              <a:t>to the different regulations between different countries and regions, as well as the different versions on markets, there will be differences in appearance </a:t>
            </a:r>
            <a:r>
              <a:rPr lang="en-US" altLang="zh-CN" sz="2000" dirty="0" smtClean="0">
                <a:solidFill>
                  <a:schemeClr val="tx1"/>
                </a:solidFill>
                <a:latin typeface="OPPOSans R" panose="00020600040101010101" pitchFamily="18" charset="-122"/>
                <a:ea typeface="OPPOSans R" panose="00020600040101010101" pitchFamily="18" charset="-122"/>
              </a:rPr>
              <a:t>and function on </a:t>
            </a:r>
            <a:r>
              <a:rPr lang="en-US" altLang="zh-CN" sz="2000" dirty="0">
                <a:solidFill>
                  <a:schemeClr val="tx1"/>
                </a:solidFill>
                <a:latin typeface="OPPOSans R" panose="00020600040101010101" pitchFamily="18" charset="-122"/>
                <a:ea typeface="OPPOSans R" panose="00020600040101010101" pitchFamily="18" charset="-122"/>
              </a:rPr>
              <a:t>some </a:t>
            </a:r>
            <a:r>
              <a:rPr lang="en-US" altLang="zh-CN" sz="2000" dirty="0" smtClean="0">
                <a:solidFill>
                  <a:schemeClr val="tx1"/>
                </a:solidFill>
                <a:latin typeface="OPPOSans R" panose="00020600040101010101" pitchFamily="18" charset="-122"/>
                <a:ea typeface="OPPOSans R" panose="00020600040101010101" pitchFamily="18" charset="-122"/>
              </a:rPr>
              <a:t>materials</a:t>
            </a:r>
            <a:r>
              <a:rPr lang="en-US" altLang="zh-CN" sz="2000" dirty="0">
                <a:solidFill>
                  <a:schemeClr val="tx1"/>
                </a:solidFill>
                <a:latin typeface="OPPOSans R" panose="00020600040101010101" pitchFamily="18" charset="-122"/>
                <a:ea typeface="OPPOSans R" panose="00020600040101010101" pitchFamily="18" charset="-122"/>
              </a:rPr>
              <a:t>.</a:t>
            </a:r>
            <a:endParaRPr lang="zh-CN" altLang="zh-CN" sz="2000" dirty="0"/>
          </a:p>
          <a:p>
            <a:endParaRPr lang="en-US" altLang="zh-CN" sz="2000" dirty="0" smtClean="0">
              <a:solidFill>
                <a:schemeClr val="tx1"/>
              </a:solidFill>
              <a:latin typeface="OPPOSans R" panose="00020600040101010101" pitchFamily="18" charset="-122"/>
              <a:ea typeface="OPPOSans R" panose="00020600040101010101" pitchFamily="18" charset="-122"/>
            </a:endParaRPr>
          </a:p>
          <a:p>
            <a:endParaRPr lang="zh-CN" altLang="zh-CN" sz="2000" dirty="0"/>
          </a:p>
          <a:p>
            <a:endParaRPr kumimoji="1" lang="en-US" altLang="zh-CN" sz="2000" dirty="0"/>
          </a:p>
          <a:p>
            <a:endParaRPr kumimoji="1" lang="zh-CN" altLang="en-US" sz="2000" dirty="0"/>
          </a:p>
        </p:txBody>
      </p:sp>
      <p:sp>
        <p:nvSpPr>
          <p:cNvPr id="3" name="AutoShape 2" descr="ttimage://C:/Users/Administrator/AppData/Roaming/TeamTalk/Temp/jnF3gqzY.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 name="AutoShape 4" descr="ttimage://C:/Users/Administrator/AppData/Roaming/TeamTalk/Temp/jnF3gqzY.pn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9" name="图片 8"/>
          <p:cNvPicPr>
            <a:picLocks noChangeAspect="1"/>
          </p:cNvPicPr>
          <p:nvPr/>
        </p:nvPicPr>
        <p:blipFill>
          <a:blip r:embed="rId2"/>
          <a:stretch>
            <a:fillRect/>
          </a:stretch>
        </p:blipFill>
        <p:spPr>
          <a:xfrm>
            <a:off x="4557332" y="4093193"/>
            <a:ext cx="5120510" cy="2832505"/>
          </a:xfrm>
          <a:prstGeom prst="rect">
            <a:avLst/>
          </a:prstGeom>
        </p:spPr>
      </p:pic>
      <p:pic>
        <p:nvPicPr>
          <p:cNvPr id="10" name="图片 9"/>
          <p:cNvPicPr>
            <a:picLocks noChangeAspect="1"/>
          </p:cNvPicPr>
          <p:nvPr/>
        </p:nvPicPr>
        <p:blipFill>
          <a:blip r:embed="rId3"/>
          <a:stretch>
            <a:fillRect/>
          </a:stretch>
        </p:blipFill>
        <p:spPr>
          <a:xfrm>
            <a:off x="4340645" y="3204201"/>
            <a:ext cx="5999962" cy="642645"/>
          </a:xfrm>
          <a:prstGeom prst="rect">
            <a:avLst/>
          </a:prstGeom>
        </p:spPr>
      </p:pic>
      <p:pic>
        <p:nvPicPr>
          <p:cNvPr id="7" name="图片 6"/>
          <p:cNvPicPr>
            <a:picLocks noChangeAspect="1"/>
          </p:cNvPicPr>
          <p:nvPr/>
        </p:nvPicPr>
        <p:blipFill>
          <a:blip r:embed="rId4"/>
          <a:stretch>
            <a:fillRect/>
          </a:stretch>
        </p:blipFill>
        <p:spPr>
          <a:xfrm rot="10800000">
            <a:off x="2666144" y="3297547"/>
            <a:ext cx="7323071" cy="3432690"/>
          </a:xfrm>
          <a:prstGeom prst="rect">
            <a:avLst/>
          </a:prstGeom>
        </p:spPr>
      </p:pic>
      <p:pic>
        <p:nvPicPr>
          <p:cNvPr id="8" name="图片 7"/>
          <p:cNvPicPr>
            <a:picLocks noChangeAspect="1"/>
          </p:cNvPicPr>
          <p:nvPr/>
        </p:nvPicPr>
        <p:blipFill>
          <a:blip r:embed="rId5"/>
          <a:stretch>
            <a:fillRect/>
          </a:stretch>
        </p:blipFill>
        <p:spPr>
          <a:xfrm>
            <a:off x="2666144" y="183384"/>
            <a:ext cx="7182059" cy="3193237"/>
          </a:xfrm>
          <a:prstGeom prst="rect">
            <a:avLst/>
          </a:prstGeom>
        </p:spPr>
      </p:pic>
      <p:pic>
        <p:nvPicPr>
          <p:cNvPr id="11" name="图片 10"/>
          <p:cNvPicPr>
            <a:picLocks noChangeAspect="1"/>
          </p:cNvPicPr>
          <p:nvPr/>
        </p:nvPicPr>
        <p:blipFill>
          <a:blip r:embed="rId6"/>
          <a:stretch>
            <a:fillRect/>
          </a:stretch>
        </p:blipFill>
        <p:spPr>
          <a:xfrm>
            <a:off x="2583972" y="990087"/>
            <a:ext cx="2961912" cy="5157812"/>
          </a:xfrm>
          <a:prstGeom prst="rect">
            <a:avLst/>
          </a:prstGeom>
        </p:spPr>
      </p:pic>
      <p:pic>
        <p:nvPicPr>
          <p:cNvPr id="12" name="图片 11"/>
          <p:cNvPicPr>
            <a:picLocks noChangeAspect="1"/>
          </p:cNvPicPr>
          <p:nvPr/>
        </p:nvPicPr>
        <p:blipFill>
          <a:blip r:embed="rId7"/>
          <a:stretch>
            <a:fillRect/>
          </a:stretch>
        </p:blipFill>
        <p:spPr>
          <a:xfrm>
            <a:off x="5824913" y="1700895"/>
            <a:ext cx="4246474" cy="3612210"/>
          </a:xfrm>
          <a:prstGeom prst="rect">
            <a:avLst/>
          </a:prstGeom>
        </p:spPr>
      </p:pic>
    </p:spTree>
    <p:extLst>
      <p:ext uri="{BB962C8B-B14F-4D97-AF65-F5344CB8AC3E}">
        <p14:creationId xmlns:p14="http://schemas.microsoft.com/office/powerpoint/2010/main" val="812672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8"/>
                                        </p:tgtEl>
                                      </p:cBhvr>
                                    </p:animEffect>
                                    <p:set>
                                      <p:cBhvr>
                                        <p:cTn id="26" dur="1" fill="hold">
                                          <p:stCondLst>
                                            <p:cond delay="499"/>
                                          </p:stCondLst>
                                        </p:cTn>
                                        <p:tgtEl>
                                          <p:spTgt spid="8"/>
                                        </p:tgtEl>
                                        <p:attrNameLst>
                                          <p:attrName>style.visibility</p:attrName>
                                        </p:attrNameLst>
                                      </p:cBhvr>
                                      <p:to>
                                        <p:strVal val="hidden"/>
                                      </p:to>
                                    </p:set>
                                  </p:childTnLst>
                                </p:cTn>
                              </p:par>
                              <p:par>
                                <p:cTn id="27" presetID="10" presetClass="exit" presetSubtype="0" fill="hold" nodeType="withEffect">
                                  <p:stCondLst>
                                    <p:cond delay="0"/>
                                  </p:stCondLst>
                                  <p:childTnLst>
                                    <p:animEffect transition="out" filter="fade">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11"/>
                                        </p:tgtEl>
                                      </p:cBhvr>
                                    </p:animEffect>
                                    <p:set>
                                      <p:cBhvr>
                                        <p:cTn id="42" dur="1" fill="hold">
                                          <p:stCondLst>
                                            <p:cond delay="499"/>
                                          </p:stCondLst>
                                        </p:cTn>
                                        <p:tgtEl>
                                          <p:spTgt spid="11"/>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12"/>
                                        </p:tgtEl>
                                      </p:cBhvr>
                                    </p:animEffect>
                                    <p:set>
                                      <p:cBhvr>
                                        <p:cTn id="45" dur="1" fill="hold">
                                          <p:stCondLst>
                                            <p:cond delay="499"/>
                                          </p:stCondLst>
                                        </p:cTn>
                                        <p:tgtEl>
                                          <p:spTgt spid="12"/>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10" presetClass="entr" presetSubtype="0"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hite 白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2563</TotalTime>
  <Words>1165</Words>
  <Application>Microsoft Office PowerPoint</Application>
  <PresentationFormat>宽屏</PresentationFormat>
  <Paragraphs>94</Paragraphs>
  <Slides>15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15</vt:i4>
      </vt:variant>
    </vt:vector>
  </HeadingPairs>
  <TitlesOfParts>
    <vt:vector size="26" baseType="lpstr">
      <vt:lpstr>Helvetica Neue</vt:lpstr>
      <vt:lpstr>Helvetica Neue Light</vt:lpstr>
      <vt:lpstr>Helvetica Neue Medium</vt:lpstr>
      <vt:lpstr>OPPOSans B</vt:lpstr>
      <vt:lpstr>OPPOSans M</vt:lpstr>
      <vt:lpstr>OPPOSans R</vt:lpstr>
      <vt:lpstr>宋体</vt:lpstr>
      <vt:lpstr>Arial</vt:lpstr>
      <vt:lpstr>Calibri</vt:lpstr>
      <vt:lpstr>Helvetica</vt:lpstr>
      <vt:lpstr>White 白底</vt:lpstr>
      <vt:lpstr>PowerPoint 演示文稿</vt:lpstr>
      <vt:lpstr>国际联保 International Warranty Service</vt:lpstr>
      <vt:lpstr>目录 Contents</vt:lpstr>
      <vt:lpstr>国际联保政策 International Warranty Service Policy</vt:lpstr>
      <vt:lpstr>国际联保政策 International Warranty Service Policy</vt:lpstr>
      <vt:lpstr>机型与国家/地区  Models, Countries &amp; Regions</vt:lpstr>
      <vt:lpstr>国际联保注意事项 Notice</vt:lpstr>
      <vt:lpstr>国际联保注意事项 Notice</vt:lpstr>
      <vt:lpstr>国际联保注意事项 Notice</vt:lpstr>
      <vt:lpstr>不属于国际联保范围  The following is not covered by the International Warranty Service</vt:lpstr>
      <vt:lpstr>不属于国际联保范围  The following is not covered by the International Warranty Service</vt:lpstr>
      <vt:lpstr>国际联保备料 Material Ordering Guidance</vt:lpstr>
      <vt:lpstr>Q&amp;A</vt:lpstr>
      <vt:lpstr>随堂测试 Test</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标题 OPPO Sans B（90）</dc:title>
  <dc:creator>80205234</dc:creator>
  <cp:lastModifiedBy>80268617</cp:lastModifiedBy>
  <cp:revision>87</cp:revision>
  <dcterms:created xsi:type="dcterms:W3CDTF">2019-07-17T01:48:49Z</dcterms:created>
  <dcterms:modified xsi:type="dcterms:W3CDTF">2020-06-15T09:39:30Z</dcterms:modified>
</cp:coreProperties>
</file>