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Default Extension="wdp" ContentType="image/vnd.ms-photo"/>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Default Extension="mp4" ContentType="video/unknown"/>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55"/>
  </p:notesMasterIdLst>
  <p:sldIdLst>
    <p:sldId id="446" r:id="rId2"/>
    <p:sldId id="447" r:id="rId3"/>
    <p:sldId id="448" r:id="rId4"/>
    <p:sldId id="449" r:id="rId5"/>
    <p:sldId id="450" r:id="rId6"/>
    <p:sldId id="451" r:id="rId7"/>
    <p:sldId id="452" r:id="rId8"/>
    <p:sldId id="453" r:id="rId9"/>
    <p:sldId id="454" r:id="rId10"/>
    <p:sldId id="455" r:id="rId11"/>
    <p:sldId id="456" r:id="rId12"/>
    <p:sldId id="457" r:id="rId13"/>
    <p:sldId id="458" r:id="rId14"/>
    <p:sldId id="459" r:id="rId15"/>
    <p:sldId id="460" r:id="rId16"/>
    <p:sldId id="461" r:id="rId17"/>
    <p:sldId id="462" r:id="rId18"/>
    <p:sldId id="463" r:id="rId19"/>
    <p:sldId id="464" r:id="rId20"/>
    <p:sldId id="465" r:id="rId21"/>
    <p:sldId id="466" r:id="rId22"/>
    <p:sldId id="467" r:id="rId23"/>
    <p:sldId id="468" r:id="rId24"/>
    <p:sldId id="469" r:id="rId25"/>
    <p:sldId id="414" r:id="rId26"/>
    <p:sldId id="415" r:id="rId27"/>
    <p:sldId id="416" r:id="rId28"/>
    <p:sldId id="417" r:id="rId29"/>
    <p:sldId id="426" r:id="rId30"/>
    <p:sldId id="418" r:id="rId31"/>
    <p:sldId id="419" r:id="rId32"/>
    <p:sldId id="428" r:id="rId33"/>
    <p:sldId id="429" r:id="rId34"/>
    <p:sldId id="445" r:id="rId35"/>
    <p:sldId id="292" r:id="rId36"/>
    <p:sldId id="291" r:id="rId37"/>
    <p:sldId id="293" r:id="rId38"/>
    <p:sldId id="407" r:id="rId39"/>
    <p:sldId id="406" r:id="rId40"/>
    <p:sldId id="335" r:id="rId41"/>
    <p:sldId id="331" r:id="rId42"/>
    <p:sldId id="296" r:id="rId43"/>
    <p:sldId id="420" r:id="rId44"/>
    <p:sldId id="430" r:id="rId45"/>
    <p:sldId id="330" r:id="rId46"/>
    <p:sldId id="362" r:id="rId47"/>
    <p:sldId id="382" r:id="rId48"/>
    <p:sldId id="384" r:id="rId49"/>
    <p:sldId id="385" r:id="rId50"/>
    <p:sldId id="423" r:id="rId51"/>
    <p:sldId id="421" r:id="rId52"/>
    <p:sldId id="431" r:id="rId53"/>
    <p:sldId id="444" r:id="rId5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B75C"/>
    <a:srgbClr val="FFFFFF"/>
    <a:srgbClr val="000000"/>
    <a:srgbClr val="272731"/>
    <a:srgbClr val="31804B"/>
    <a:srgbClr val="32824C"/>
    <a:srgbClr val="96D653"/>
    <a:srgbClr val="99D954"/>
    <a:srgbClr val="02B954"/>
    <a:srgbClr val="FC010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2629" autoAdjust="0"/>
    <p:restoredTop sz="85663" autoAdjust="0"/>
  </p:normalViewPr>
  <p:slideViewPr>
    <p:cSldViewPr snapToGrid="0" showGuides="1">
      <p:cViewPr varScale="1">
        <p:scale>
          <a:sx n="73" d="100"/>
          <a:sy n="73" d="100"/>
        </p:scale>
        <p:origin x="-1020" y="-102"/>
      </p:cViewPr>
      <p:guideLst>
        <p:guide orient="horz" pos="2160"/>
        <p:guide pos="3840"/>
      </p:guideLst>
    </p:cSldViewPr>
  </p:slideViewPr>
  <p:outlineViewPr>
    <p:cViewPr>
      <p:scale>
        <a:sx n="33" d="100"/>
        <a:sy n="33" d="100"/>
      </p:scale>
      <p:origin x="0" y="1218"/>
    </p:cViewPr>
  </p:outlineViewPr>
  <p:notesTextViewPr>
    <p:cViewPr>
      <p:scale>
        <a:sx n="1" d="1"/>
        <a:sy n="1" d="1"/>
      </p:scale>
      <p:origin x="0" y="0"/>
    </p:cViewPr>
  </p:notesTextViewPr>
  <p:notesViewPr>
    <p:cSldViewPr snapToGrid="0">
      <p:cViewPr varScale="1">
        <p:scale>
          <a:sx n="52" d="100"/>
          <a:sy n="52" d="100"/>
        </p:scale>
        <p:origin x="2680" y="56"/>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F:\IOT\&#20135;&#21697;&#25805;&#30424;\&#24066;&#22330;&#25968;&#25454;\&#32467;&#35770;\&#25968;&#25454;&#22788;&#2970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IOT\&#20135;&#21697;&#25805;&#30424;\&#24066;&#22330;&#25968;&#25454;\&#32593;&#32476;&#25968;&#25454;-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7.4805555555555597E-2"/>
          <c:y val="0.141666666666667"/>
          <c:w val="0.89463888888888954"/>
          <c:h val="0.64152777777777803"/>
        </c:manualLayout>
      </c:layout>
      <c:barChart>
        <c:barDir val="col"/>
        <c:grouping val="stacked"/>
        <c:ser>
          <c:idx val="0"/>
          <c:order val="0"/>
          <c:tx>
            <c:strRef>
              <c:f>[数据处理.xlsx]Sheet1!$F$24</c:f>
              <c:strCache>
                <c:ptCount val="1"/>
                <c:pt idx="0">
                  <c:v>智能手表</c:v>
                </c:pt>
              </c:strCache>
            </c:strRef>
          </c:tx>
          <c:spPr>
            <a:solidFill>
              <a:srgbClr val="4F81BD"/>
            </a:solidFill>
            <a:ln>
              <a:noFill/>
            </a:ln>
            <a:effectLst/>
          </c:spP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lumMod val="75000"/>
                        <a:lumOff val="25000"/>
                      </a:sysClr>
                    </a:solidFill>
                    <a:latin typeface="Calibri" panose="020F0502020204030204" charset="0"/>
                    <a:ea typeface="SimSun" panose="02010600030101010101" pitchFamily="2" charset="-122"/>
                    <a:cs typeface="+mn-ea"/>
                  </a:defRPr>
                </a:pPr>
                <a:endParaRPr lang="en-US"/>
              </a:p>
            </c:txPr>
            <c:dLblPos val="ctr"/>
            <c:showVal val="1"/>
            <c:extLst xmlns:c16r2="http://schemas.microsoft.com/office/drawing/2015/06/chart">
              <c:ext xmlns:c15="http://schemas.microsoft.com/office/drawing/2012/chart" uri="{CE6537A1-D6FC-4f65-9D91-7224C49458BB}">
                <c15:showLeaderLines val="1"/>
                <c15:leaderLines>
                  <c:spPr>
                    <a:ln w="9525" cap="flat" cmpd="sng" algn="ctr">
                      <a:solidFill>
                        <a:sysClr val="windowText" lastClr="000000">
                          <a:lumMod val="35000"/>
                          <a:lumOff val="65000"/>
                        </a:sysClr>
                      </a:solidFill>
                      <a:round/>
                    </a:ln>
                    <a:effectLst/>
                  </c:spPr>
                </c15:leaderLines>
              </c:ext>
            </c:extLst>
          </c:dLbls>
          <c:cat>
            <c:strRef>
              <c:f>[数据处理.xlsx]Sheet1!$E$25:$E$29</c:f>
              <c:strCache>
                <c:ptCount val="5"/>
                <c:pt idx="0">
                  <c:v>2019</c:v>
                </c:pt>
                <c:pt idx="1">
                  <c:v>2020F</c:v>
                </c:pt>
                <c:pt idx="2">
                  <c:v>2021F</c:v>
                </c:pt>
                <c:pt idx="3">
                  <c:v>2022F</c:v>
                </c:pt>
                <c:pt idx="4">
                  <c:v>2023F</c:v>
                </c:pt>
              </c:strCache>
            </c:strRef>
          </c:cat>
          <c:val>
            <c:numRef>
              <c:f>[数据处理.xlsx]Sheet1!$F$25:$F$29</c:f>
              <c:numCache>
                <c:formatCode>0.0_ </c:formatCode>
                <c:ptCount val="5"/>
                <c:pt idx="0" formatCode="General">
                  <c:v>66.5</c:v>
                </c:pt>
                <c:pt idx="1">
                  <c:v>74.613</c:v>
                </c:pt>
                <c:pt idx="2">
                  <c:v>83.71578599999998</c:v>
                </c:pt>
                <c:pt idx="3">
                  <c:v>93.92911189199998</c:v>
                </c:pt>
                <c:pt idx="4" formatCode="General">
                  <c:v>105.3</c:v>
                </c:pt>
              </c:numCache>
            </c:numRef>
          </c:val>
          <c:extLst xmlns:c16r2="http://schemas.microsoft.com/office/drawing/2015/06/chart">
            <c:ext xmlns:c16="http://schemas.microsoft.com/office/drawing/2014/chart" uri="{C3380CC4-5D6E-409C-BE32-E72D297353CC}">
              <c16:uniqueId val="{00000000-166F-46AD-8AEE-FF2C78079D92}"/>
            </c:ext>
          </c:extLst>
        </c:ser>
        <c:ser>
          <c:idx val="1"/>
          <c:order val="1"/>
          <c:tx>
            <c:strRef>
              <c:f>[数据处理.xlsx]Sheet1!$G$24</c:f>
              <c:strCache>
                <c:ptCount val="1"/>
                <c:pt idx="0">
                  <c:v>儿童手表</c:v>
                </c:pt>
              </c:strCache>
            </c:strRef>
          </c:tx>
          <c:spPr>
            <a:solidFill>
              <a:srgbClr val="C0504D"/>
            </a:solidFill>
            <a:ln>
              <a:noFill/>
            </a:ln>
            <a:effectLst/>
          </c:spP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lumMod val="75000"/>
                        <a:lumOff val="25000"/>
                      </a:sysClr>
                    </a:solidFill>
                    <a:latin typeface="Calibri" panose="020F0502020204030204" charset="0"/>
                    <a:ea typeface="SimSun" panose="02010600030101010101" pitchFamily="2" charset="-122"/>
                    <a:cs typeface="+mn-ea"/>
                  </a:defRPr>
                </a:pPr>
                <a:endParaRPr lang="en-US"/>
              </a:p>
            </c:txPr>
            <c:dLblPos val="ctr"/>
            <c:showVal val="1"/>
            <c:extLst xmlns:c16r2="http://schemas.microsoft.com/office/drawing/2015/06/chart">
              <c:ext xmlns:c15="http://schemas.microsoft.com/office/drawing/2012/chart" uri="{CE6537A1-D6FC-4f65-9D91-7224C49458BB}">
                <c15:showLeaderLines val="1"/>
                <c15:leaderLines>
                  <c:spPr>
                    <a:ln w="9525" cap="flat" cmpd="sng" algn="ctr">
                      <a:solidFill>
                        <a:sysClr val="windowText" lastClr="000000">
                          <a:lumMod val="35000"/>
                          <a:lumOff val="65000"/>
                        </a:sysClr>
                      </a:solidFill>
                      <a:round/>
                    </a:ln>
                    <a:effectLst/>
                  </c:spPr>
                </c15:leaderLines>
              </c:ext>
            </c:extLst>
          </c:dLbls>
          <c:cat>
            <c:strRef>
              <c:f>[数据处理.xlsx]Sheet1!$E$25:$E$29</c:f>
              <c:strCache>
                <c:ptCount val="5"/>
                <c:pt idx="0">
                  <c:v>2019</c:v>
                </c:pt>
                <c:pt idx="1">
                  <c:v>2020F</c:v>
                </c:pt>
                <c:pt idx="2">
                  <c:v>2021F</c:v>
                </c:pt>
                <c:pt idx="3">
                  <c:v>2022F</c:v>
                </c:pt>
                <c:pt idx="4">
                  <c:v>2023F</c:v>
                </c:pt>
              </c:strCache>
            </c:strRef>
          </c:cat>
          <c:val>
            <c:numRef>
              <c:f>[数据处理.xlsx]Sheet1!$G$25:$G$29</c:f>
              <c:numCache>
                <c:formatCode>0.0_ </c:formatCode>
                <c:ptCount val="5"/>
                <c:pt idx="0" formatCode="General">
                  <c:v>23.3</c:v>
                </c:pt>
                <c:pt idx="1">
                  <c:v>23.859200000000001</c:v>
                </c:pt>
                <c:pt idx="2">
                  <c:v>24.431820800000001</c:v>
                </c:pt>
                <c:pt idx="3">
                  <c:v>25.018184499200014</c:v>
                </c:pt>
                <c:pt idx="4" formatCode="General">
                  <c:v>25.6</c:v>
                </c:pt>
              </c:numCache>
            </c:numRef>
          </c:val>
          <c:extLst xmlns:c16r2="http://schemas.microsoft.com/office/drawing/2015/06/chart">
            <c:ext xmlns:c16="http://schemas.microsoft.com/office/drawing/2014/chart" uri="{C3380CC4-5D6E-409C-BE32-E72D297353CC}">
              <c16:uniqueId val="{00000001-166F-46AD-8AEE-FF2C78079D92}"/>
            </c:ext>
          </c:extLst>
        </c:ser>
        <c:ser>
          <c:idx val="2"/>
          <c:order val="2"/>
          <c:tx>
            <c:strRef>
              <c:f>[数据处理.xlsx]Sheet1!$H$24</c:f>
              <c:strCache>
                <c:ptCount val="1"/>
                <c:pt idx="0">
                  <c:v>手环</c:v>
                </c:pt>
              </c:strCache>
            </c:strRef>
          </c:tx>
          <c:spPr>
            <a:solidFill>
              <a:srgbClr val="9BBB59"/>
            </a:solidFill>
            <a:ln>
              <a:noFill/>
            </a:ln>
            <a:effectLst/>
          </c:spP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lumMod val="75000"/>
                        <a:lumOff val="25000"/>
                      </a:sysClr>
                    </a:solidFill>
                    <a:latin typeface="Calibri" panose="020F0502020204030204" charset="0"/>
                    <a:ea typeface="SimSun" panose="02010600030101010101" pitchFamily="2" charset="-122"/>
                    <a:cs typeface="+mn-ea"/>
                  </a:defRPr>
                </a:pPr>
                <a:endParaRPr lang="en-US"/>
              </a:p>
            </c:txPr>
            <c:dLblPos val="ctr"/>
            <c:showVal val="1"/>
            <c:extLst xmlns:c16r2="http://schemas.microsoft.com/office/drawing/2015/06/chart">
              <c:ext xmlns:c15="http://schemas.microsoft.com/office/drawing/2012/chart" uri="{CE6537A1-D6FC-4f65-9D91-7224C49458BB}">
                <c15:showLeaderLines val="1"/>
                <c15:leaderLines>
                  <c:spPr>
                    <a:ln w="9525" cap="flat" cmpd="sng" algn="ctr">
                      <a:solidFill>
                        <a:sysClr val="windowText" lastClr="000000">
                          <a:lumMod val="35000"/>
                          <a:lumOff val="65000"/>
                        </a:sysClr>
                      </a:solidFill>
                      <a:round/>
                    </a:ln>
                    <a:effectLst/>
                  </c:spPr>
                </c15:leaderLines>
              </c:ext>
            </c:extLst>
          </c:dLbls>
          <c:cat>
            <c:strRef>
              <c:f>[数据处理.xlsx]Sheet1!$E$25:$E$29</c:f>
              <c:strCache>
                <c:ptCount val="5"/>
                <c:pt idx="0">
                  <c:v>2019</c:v>
                </c:pt>
                <c:pt idx="1">
                  <c:v>2020F</c:v>
                </c:pt>
                <c:pt idx="2">
                  <c:v>2021F</c:v>
                </c:pt>
                <c:pt idx="3">
                  <c:v>2022F</c:v>
                </c:pt>
                <c:pt idx="4">
                  <c:v>2023F</c:v>
                </c:pt>
              </c:strCache>
            </c:strRef>
          </c:cat>
          <c:val>
            <c:numRef>
              <c:f>[数据处理.xlsx]Sheet1!$H$25:$H$29</c:f>
              <c:numCache>
                <c:formatCode>0.0_ </c:formatCode>
                <c:ptCount val="5"/>
                <c:pt idx="0" formatCode="General">
                  <c:v>62.9</c:v>
                </c:pt>
                <c:pt idx="1">
                  <c:v>62.962900000000012</c:v>
                </c:pt>
                <c:pt idx="2">
                  <c:v>63.025862900000028</c:v>
                </c:pt>
                <c:pt idx="3">
                  <c:v>63.088888762899998</c:v>
                </c:pt>
                <c:pt idx="4" formatCode="General">
                  <c:v>63.2</c:v>
                </c:pt>
              </c:numCache>
            </c:numRef>
          </c:val>
          <c:extLst xmlns:c16r2="http://schemas.microsoft.com/office/drawing/2015/06/chart">
            <c:ext xmlns:c16="http://schemas.microsoft.com/office/drawing/2014/chart" uri="{C3380CC4-5D6E-409C-BE32-E72D297353CC}">
              <c16:uniqueId val="{00000002-166F-46AD-8AEE-FF2C78079D92}"/>
            </c:ext>
          </c:extLst>
        </c:ser>
        <c:dLbls>
          <c:showVal val="1"/>
        </c:dLbls>
        <c:overlap val="100"/>
        <c:serLines>
          <c:spPr>
            <a:ln w="9525" cap="flat" cmpd="sng" algn="ctr">
              <a:solidFill>
                <a:sysClr val="windowText" lastClr="000000">
                  <a:lumMod val="35000"/>
                  <a:lumOff val="65000"/>
                </a:sysClr>
              </a:solidFill>
              <a:round/>
            </a:ln>
            <a:effectLst/>
          </c:spPr>
        </c:serLines>
        <c:axId val="78482048"/>
        <c:axId val="78102912"/>
      </c:barChart>
      <c:catAx>
        <c:axId val="78482048"/>
        <c:scaling>
          <c:orientation val="minMax"/>
        </c:scaling>
        <c:axPos val="b"/>
        <c:numFmt formatCode="General" sourceLinked="0"/>
        <c:majorTickMark val="none"/>
        <c:tickLblPos val="nextTo"/>
        <c:spPr>
          <a:noFill/>
          <a:ln w="9525" cap="flat" cmpd="sng" algn="ctr">
            <a:solidFill>
              <a:sysClr val="windowText" lastClr="000000">
                <a:lumMod val="15000"/>
                <a:lumOff val="85000"/>
              </a:sysClr>
            </a:solidFill>
            <a:round/>
          </a:ln>
          <a:effectLst/>
        </c:spPr>
        <c:txPr>
          <a:bodyPr rot="-6000000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Calibri" panose="020F0502020204030204" charset="0"/>
                <a:ea typeface="SimSun" panose="02010600030101010101" pitchFamily="2" charset="-122"/>
                <a:cs typeface="+mn-ea"/>
              </a:defRPr>
            </a:pPr>
            <a:endParaRPr lang="en-US"/>
          </a:p>
        </c:txPr>
        <c:crossAx val="78102912"/>
        <c:crosses val="autoZero"/>
        <c:auto val="1"/>
        <c:lblAlgn val="ctr"/>
        <c:lblOffset val="100"/>
      </c:catAx>
      <c:valAx>
        <c:axId val="78102912"/>
        <c:scaling>
          <c:orientation val="minMax"/>
        </c:scaling>
        <c:axPos val="l"/>
        <c:majorGridlines>
          <c:spPr>
            <a:ln w="9525" cap="flat" cmpd="sng" algn="ctr">
              <a:solidFill>
                <a:sysClr val="windowText" lastClr="000000">
                  <a:lumMod val="15000"/>
                  <a:lumOff val="85000"/>
                </a:sysClr>
              </a:solidFill>
              <a:round/>
            </a:ln>
            <a:effectLst/>
          </c:spPr>
        </c:majorGridlines>
        <c:numFmt formatCode="General" sourceLinked="1"/>
        <c:maj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Calibri" panose="020F0502020204030204" charset="0"/>
                <a:ea typeface="SimSun" panose="02010600030101010101" pitchFamily="2" charset="-122"/>
                <a:cs typeface="+mn-ea"/>
              </a:defRPr>
            </a:pPr>
            <a:endParaRPr lang="en-US"/>
          </a:p>
        </c:txPr>
        <c:crossAx val="78482048"/>
        <c:crosses val="autoZero"/>
        <c:crossBetween val="between"/>
      </c:valAx>
      <c:spPr>
        <a:noFill/>
        <a:ln>
          <a:noFill/>
        </a:ln>
        <a:effectLst/>
      </c:spPr>
    </c:plotArea>
    <c:legend>
      <c:legendPos val="b"/>
      <c:layout>
        <c:manualLayout>
          <c:xMode val="edge"/>
          <c:yMode val="edge"/>
          <c:x val="0"/>
          <c:y val="0.8799777392832091"/>
          <c:w val="1"/>
          <c:h val="9.6251708313485548E-2"/>
        </c:manualLayout>
      </c:layout>
      <c:spPr>
        <a:noFill/>
        <a:ln>
          <a:noFill/>
        </a:ln>
        <a:effectLst/>
      </c:spPr>
      <c:txPr>
        <a:bodyPr rot="0" spcFirstLastPara="0" vertOverflow="ellipsis" vert="horz" wrap="square" anchor="ctr" anchorCtr="1"/>
        <a:lstStyle/>
        <a:p>
          <a:pPr>
            <a:defRPr lang="zh-CN" sz="1400" b="0" i="0" u="none" strike="noStrike" kern="1200" baseline="0">
              <a:solidFill>
                <a:sysClr val="windowText" lastClr="000000">
                  <a:lumMod val="65000"/>
                  <a:lumOff val="35000"/>
                </a:sysClr>
              </a:solidFill>
              <a:latin typeface="+mj-lt"/>
              <a:ea typeface="SimSun" panose="02010600030101010101" pitchFamily="2" charset="-122"/>
              <a:cs typeface="+mn-ea"/>
            </a:defRPr>
          </a:pPr>
          <a:endParaRPr lang="en-US"/>
        </a:p>
      </c:txPr>
    </c:legend>
    <c:plotVisOnly val="1"/>
    <c:dispBlanksAs val="gap"/>
  </c:chart>
  <c:spPr>
    <a:solidFill>
      <a:sysClr val="window" lastClr="FFFFFF"/>
    </a:solidFill>
    <a:ln w="9525" cap="flat" cmpd="sng" algn="ctr">
      <a:solidFill>
        <a:sysClr val="windowText" lastClr="000000">
          <a:lumMod val="15000"/>
          <a:lumOff val="85000"/>
        </a:sysClr>
      </a:solidFill>
      <a:round/>
    </a:ln>
    <a:effectLst/>
  </c:spPr>
  <c:txPr>
    <a:bodyPr/>
    <a:lstStyle/>
    <a:p>
      <a:pPr>
        <a:defRPr lang="zh-CN"/>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0" vertOverflow="ellipsis" vert="horz" wrap="square" anchor="ctr" anchorCtr="1"/>
          <a:lstStyle/>
          <a:p>
            <a:pPr defTabSz="914400">
              <a:defRPr lang="zh-CN" sz="1200" b="0" i="0" u="none" strike="noStrike" kern="1200" spc="0" baseline="0">
                <a:solidFill>
                  <a:sysClr val="windowText" lastClr="000000">
                    <a:lumMod val="65000"/>
                    <a:lumOff val="35000"/>
                  </a:sysClr>
                </a:solidFill>
                <a:latin typeface="Microsoft YaHei" panose="020B0503020204020204" charset="-122"/>
                <a:ea typeface="Microsoft YaHei" panose="020B0503020204020204" charset="-122"/>
                <a:cs typeface="Microsoft YaHei" panose="020B0503020204020204" charset="-122"/>
                <a:sym typeface="Microsoft YaHei" panose="020B0503020204020204" charset="-122"/>
              </a:defRPr>
            </a:pPr>
            <a:r>
              <a:rPr lang="en-US" altLang="zh-CN" sz="1600" b="1" i="0" u="none" strike="noStrike" baseline="0" dirty="0">
                <a:effectLst/>
                <a:sym typeface="Microsoft YaHei" panose="020B0503020204020204" charset="-122"/>
              </a:rPr>
              <a:t>Global shipments of smart wearable devices (millions)</a:t>
            </a:r>
            <a:endParaRPr lang="zh-CN" altLang="en-US" sz="1600" b="1" dirty="0">
              <a:latin typeface="Microsoft YaHei" panose="020B0503020204020204" charset="-122"/>
              <a:ea typeface="Microsoft YaHei" panose="020B0503020204020204" charset="-122"/>
              <a:cs typeface="Microsoft YaHei" panose="020B0503020204020204" charset="-122"/>
              <a:sym typeface="Microsoft YaHei" panose="020B0503020204020204" charset="-122"/>
            </a:endParaRPr>
          </a:p>
        </c:rich>
      </c:tx>
      <c:layout>
        <c:manualLayout>
          <c:xMode val="edge"/>
          <c:yMode val="edge"/>
          <c:x val="0.14149331413824301"/>
          <c:y val="2.2577607094390773E-2"/>
        </c:manualLayout>
      </c:layout>
      <c:spPr>
        <a:noFill/>
        <a:ln>
          <a:noFill/>
        </a:ln>
        <a:effectLst/>
      </c:spPr>
    </c:title>
    <c:plotArea>
      <c:layout/>
      <c:barChart>
        <c:barDir val="col"/>
        <c:grouping val="stacked"/>
        <c:ser>
          <c:idx val="0"/>
          <c:order val="0"/>
          <c:tx>
            <c:strRef>
              <c:f>'[网络数据-1.xls]数据图表'!$C$2</c:f>
              <c:strCache>
                <c:ptCount val="1"/>
                <c:pt idx="0">
                  <c:v>智能手表</c:v>
                </c:pt>
              </c:strCache>
            </c:strRef>
          </c:tx>
          <c:spPr>
            <a:solidFill>
              <a:srgbClr val="5B9BD5"/>
            </a:solidFill>
            <a:ln>
              <a:noFill/>
            </a:ln>
            <a:effectLst/>
          </c:spP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lumMod val="75000"/>
                        <a:lumOff val="25000"/>
                      </a:sysClr>
                    </a:solidFill>
                    <a:latin typeface="Calibri" panose="020F0502020204030204" charset="0"/>
                    <a:ea typeface="SimSun" panose="02010600030101010101" pitchFamily="2" charset="-122"/>
                    <a:cs typeface="+mn-ea"/>
                  </a:defRPr>
                </a:pPr>
                <a:endParaRPr lang="en-US"/>
              </a:p>
            </c:txPr>
            <c:dLblPos val="ctr"/>
            <c:showVal val="1"/>
            <c:extLst xmlns:c16r2="http://schemas.microsoft.com/office/drawing/2015/06/chart">
              <c:ext xmlns:c15="http://schemas.microsoft.com/office/drawing/2012/chart" uri="{CE6537A1-D6FC-4f65-9D91-7224C49458BB}">
                <c15:showLeaderLines val="1"/>
                <c15:leaderLines>
                  <c:spPr>
                    <a:ln w="9525" cap="flat" cmpd="sng" algn="ctr">
                      <a:solidFill>
                        <a:sysClr val="windowText" lastClr="000000">
                          <a:lumMod val="35000"/>
                          <a:lumOff val="65000"/>
                        </a:sysClr>
                      </a:solidFill>
                      <a:round/>
                    </a:ln>
                    <a:effectLst/>
                  </c:spPr>
                </c15:leaderLines>
              </c:ext>
            </c:extLst>
          </c:dLbls>
          <c:cat>
            <c:strRef>
              <c:f>'[网络数据-1.xls]数据图表'!$D$1:$K$1</c:f>
              <c:strCache>
                <c:ptCount val="8"/>
                <c:pt idx="0">
                  <c:v>18_Q1</c:v>
                </c:pt>
                <c:pt idx="1">
                  <c:v>18_Q2</c:v>
                </c:pt>
                <c:pt idx="2">
                  <c:v>18_Q3</c:v>
                </c:pt>
                <c:pt idx="3">
                  <c:v>18_Q4</c:v>
                </c:pt>
                <c:pt idx="4">
                  <c:v>19_Q1</c:v>
                </c:pt>
                <c:pt idx="5">
                  <c:v>19_Q2</c:v>
                </c:pt>
                <c:pt idx="6">
                  <c:v>19_Q3</c:v>
                </c:pt>
                <c:pt idx="7">
                  <c:v>19_Q4</c:v>
                </c:pt>
              </c:strCache>
            </c:strRef>
          </c:cat>
          <c:val>
            <c:numRef>
              <c:f>'[网络数据-1.xls]数据图表'!$D$2:$K$2</c:f>
              <c:numCache>
                <c:formatCode>General</c:formatCode>
                <c:ptCount val="8"/>
                <c:pt idx="0">
                  <c:v>9.2000000000000011</c:v>
                </c:pt>
                <c:pt idx="1">
                  <c:v>10.9</c:v>
                </c:pt>
                <c:pt idx="2" formatCode="0.0_ ">
                  <c:v>11.7</c:v>
                </c:pt>
                <c:pt idx="3" formatCode="0.0_ ">
                  <c:v>21</c:v>
                </c:pt>
                <c:pt idx="4" formatCode="0.0_ ">
                  <c:v>12.2</c:v>
                </c:pt>
                <c:pt idx="5" formatCode="0.0_ ">
                  <c:v>13.3</c:v>
                </c:pt>
                <c:pt idx="6" formatCode="0.0_ ">
                  <c:v>17.6814</c:v>
                </c:pt>
                <c:pt idx="7" formatCode="0.0_ ">
                  <c:v>23.3</c:v>
                </c:pt>
              </c:numCache>
            </c:numRef>
          </c:val>
          <c:extLst xmlns:c16r2="http://schemas.microsoft.com/office/drawing/2015/06/chart">
            <c:ext xmlns:c16="http://schemas.microsoft.com/office/drawing/2014/chart" uri="{C3380CC4-5D6E-409C-BE32-E72D297353CC}">
              <c16:uniqueId val="{00000000-5B15-453A-87DE-9F806F273160}"/>
            </c:ext>
          </c:extLst>
        </c:ser>
        <c:ser>
          <c:idx val="1"/>
          <c:order val="1"/>
          <c:tx>
            <c:strRef>
              <c:f>'[网络数据-1.xls]数据图表'!$C$3</c:f>
              <c:strCache>
                <c:ptCount val="1"/>
                <c:pt idx="0">
                  <c:v>智能手环</c:v>
                </c:pt>
              </c:strCache>
            </c:strRef>
          </c:tx>
          <c:spPr>
            <a:solidFill>
              <a:srgbClr val="ED7D31"/>
            </a:solidFill>
            <a:ln>
              <a:noFill/>
            </a:ln>
            <a:effectLst/>
          </c:spP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lumMod val="75000"/>
                        <a:lumOff val="25000"/>
                      </a:sysClr>
                    </a:solidFill>
                    <a:latin typeface="Calibri" panose="020F0502020204030204" charset="0"/>
                    <a:ea typeface="SimSun" panose="02010600030101010101" pitchFamily="2" charset="-122"/>
                    <a:cs typeface="+mn-ea"/>
                  </a:defRPr>
                </a:pPr>
                <a:endParaRPr lang="en-US"/>
              </a:p>
            </c:txPr>
            <c:dLblPos val="ctr"/>
            <c:showVal val="1"/>
            <c:extLst xmlns:c16r2="http://schemas.microsoft.com/office/drawing/2015/06/chart">
              <c:ext xmlns:c15="http://schemas.microsoft.com/office/drawing/2012/chart" uri="{CE6537A1-D6FC-4f65-9D91-7224C49458BB}">
                <c15:showLeaderLines val="1"/>
                <c15:leaderLines>
                  <c:spPr>
                    <a:ln w="9525" cap="flat" cmpd="sng" algn="ctr">
                      <a:solidFill>
                        <a:sysClr val="windowText" lastClr="000000">
                          <a:lumMod val="35000"/>
                          <a:lumOff val="65000"/>
                        </a:sysClr>
                      </a:solidFill>
                      <a:round/>
                    </a:ln>
                    <a:effectLst/>
                  </c:spPr>
                </c15:leaderLines>
              </c:ext>
            </c:extLst>
          </c:dLbls>
          <c:cat>
            <c:strRef>
              <c:f>'[网络数据-1.xls]数据图表'!$D$1:$K$1</c:f>
              <c:strCache>
                <c:ptCount val="8"/>
                <c:pt idx="0">
                  <c:v>18_Q1</c:v>
                </c:pt>
                <c:pt idx="1">
                  <c:v>18_Q2</c:v>
                </c:pt>
                <c:pt idx="2">
                  <c:v>18_Q3</c:v>
                </c:pt>
                <c:pt idx="3">
                  <c:v>18_Q4</c:v>
                </c:pt>
                <c:pt idx="4">
                  <c:v>19_Q1</c:v>
                </c:pt>
                <c:pt idx="5">
                  <c:v>19_Q2</c:v>
                </c:pt>
                <c:pt idx="6">
                  <c:v>19_Q3</c:v>
                </c:pt>
                <c:pt idx="7">
                  <c:v>19_Q4</c:v>
                </c:pt>
              </c:strCache>
            </c:strRef>
          </c:cat>
          <c:val>
            <c:numRef>
              <c:f>'[网络数据-1.xls]数据图表'!$D$3:$K$3</c:f>
              <c:numCache>
                <c:formatCode>General</c:formatCode>
                <c:ptCount val="8"/>
                <c:pt idx="0">
                  <c:v>9.5</c:v>
                </c:pt>
                <c:pt idx="1">
                  <c:v>10.3</c:v>
                </c:pt>
                <c:pt idx="2" formatCode="0.0_ ">
                  <c:v>12.9</c:v>
                </c:pt>
                <c:pt idx="3" formatCode="0.0_ ">
                  <c:v>18.3</c:v>
                </c:pt>
                <c:pt idx="4" formatCode="0.0_ ">
                  <c:v>13.1</c:v>
                </c:pt>
                <c:pt idx="5" formatCode="0.0_ ">
                  <c:v>15.9</c:v>
                </c:pt>
                <c:pt idx="6" formatCode="0.0_ ">
                  <c:v>19.2</c:v>
                </c:pt>
                <c:pt idx="7" formatCode="0.0_ ">
                  <c:v>14.7</c:v>
                </c:pt>
              </c:numCache>
            </c:numRef>
          </c:val>
          <c:extLst xmlns:c16r2="http://schemas.microsoft.com/office/drawing/2015/06/chart">
            <c:ext xmlns:c16="http://schemas.microsoft.com/office/drawing/2014/chart" uri="{C3380CC4-5D6E-409C-BE32-E72D297353CC}">
              <c16:uniqueId val="{00000001-5B15-453A-87DE-9F806F273160}"/>
            </c:ext>
          </c:extLst>
        </c:ser>
        <c:ser>
          <c:idx val="2"/>
          <c:order val="2"/>
          <c:tx>
            <c:strRef>
              <c:f>'[网络数据-1.xls]数据图表'!$C$4</c:f>
              <c:strCache>
                <c:ptCount val="1"/>
                <c:pt idx="0">
                  <c:v>儿童手表</c:v>
                </c:pt>
              </c:strCache>
            </c:strRef>
          </c:tx>
          <c:spPr>
            <a:solidFill>
              <a:srgbClr val="A5A5A5"/>
            </a:solidFill>
            <a:ln>
              <a:noFill/>
            </a:ln>
            <a:effectLst/>
          </c:spP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lumMod val="75000"/>
                        <a:lumOff val="25000"/>
                      </a:sysClr>
                    </a:solidFill>
                    <a:latin typeface="Calibri" panose="020F0502020204030204" charset="0"/>
                    <a:ea typeface="SimSun" panose="02010600030101010101" pitchFamily="2" charset="-122"/>
                    <a:cs typeface="+mn-ea"/>
                  </a:defRPr>
                </a:pPr>
                <a:endParaRPr lang="en-US"/>
              </a:p>
            </c:txPr>
            <c:dLblPos val="ctr"/>
            <c:showVal val="1"/>
            <c:extLst xmlns:c16r2="http://schemas.microsoft.com/office/drawing/2015/06/chart">
              <c:ext xmlns:c15="http://schemas.microsoft.com/office/drawing/2012/chart" uri="{CE6537A1-D6FC-4f65-9D91-7224C49458BB}">
                <c15:showLeaderLines val="1"/>
                <c15:leaderLines>
                  <c:spPr>
                    <a:ln w="9525" cap="flat" cmpd="sng" algn="ctr">
                      <a:solidFill>
                        <a:sysClr val="windowText" lastClr="000000">
                          <a:lumMod val="35000"/>
                          <a:lumOff val="65000"/>
                        </a:sysClr>
                      </a:solidFill>
                      <a:round/>
                    </a:ln>
                    <a:effectLst/>
                  </c:spPr>
                </c15:leaderLines>
              </c:ext>
            </c:extLst>
          </c:dLbls>
          <c:cat>
            <c:strRef>
              <c:f>'[网络数据-1.xls]数据图表'!$D$1:$K$1</c:f>
              <c:strCache>
                <c:ptCount val="8"/>
                <c:pt idx="0">
                  <c:v>18_Q1</c:v>
                </c:pt>
                <c:pt idx="1">
                  <c:v>18_Q2</c:v>
                </c:pt>
                <c:pt idx="2">
                  <c:v>18_Q3</c:v>
                </c:pt>
                <c:pt idx="3">
                  <c:v>18_Q4</c:v>
                </c:pt>
                <c:pt idx="4">
                  <c:v>19_Q1</c:v>
                </c:pt>
                <c:pt idx="5">
                  <c:v>19_Q2</c:v>
                </c:pt>
                <c:pt idx="6">
                  <c:v>19_Q3</c:v>
                </c:pt>
                <c:pt idx="7">
                  <c:v>19_Q4</c:v>
                </c:pt>
              </c:strCache>
            </c:strRef>
          </c:cat>
          <c:val>
            <c:numRef>
              <c:f>'[网络数据-1.xls]数据图表'!$D$4:$K$4</c:f>
              <c:numCache>
                <c:formatCode>General</c:formatCode>
                <c:ptCount val="8"/>
                <c:pt idx="0">
                  <c:v>5.3</c:v>
                </c:pt>
                <c:pt idx="1">
                  <c:v>5.5</c:v>
                </c:pt>
                <c:pt idx="2" formatCode="0.0_ ">
                  <c:v>6.1</c:v>
                </c:pt>
                <c:pt idx="3" formatCode="0.0_ ">
                  <c:v>5.6</c:v>
                </c:pt>
                <c:pt idx="4" formatCode="0.0_ ">
                  <c:v>5.9</c:v>
                </c:pt>
                <c:pt idx="5" formatCode="0.0_ ">
                  <c:v>5.8</c:v>
                </c:pt>
                <c:pt idx="6" formatCode="0.0_ ">
                  <c:v>6.0065999999999997</c:v>
                </c:pt>
                <c:pt idx="7" formatCode="0.0_ ">
                  <c:v>5.5933999999999999</c:v>
                </c:pt>
              </c:numCache>
            </c:numRef>
          </c:val>
          <c:extLst xmlns:c16r2="http://schemas.microsoft.com/office/drawing/2015/06/chart">
            <c:ext xmlns:c16="http://schemas.microsoft.com/office/drawing/2014/chart" uri="{C3380CC4-5D6E-409C-BE32-E72D297353CC}">
              <c16:uniqueId val="{00000002-5B15-453A-87DE-9F806F273160}"/>
            </c:ext>
          </c:extLst>
        </c:ser>
        <c:dLbls>
          <c:showVal val="1"/>
        </c:dLbls>
        <c:overlap val="100"/>
        <c:axId val="78557184"/>
        <c:axId val="78558720"/>
      </c:barChart>
      <c:catAx>
        <c:axId val="78557184"/>
        <c:scaling>
          <c:orientation val="minMax"/>
        </c:scaling>
        <c:axPos val="b"/>
        <c:numFmt formatCode="General" sourceLinked="0"/>
        <c:majorTickMark val="none"/>
        <c:tickLblPos val="nextTo"/>
        <c:spPr>
          <a:noFill/>
          <a:ln w="9525" cap="flat" cmpd="sng" algn="ctr">
            <a:solidFill>
              <a:sysClr val="windowText" lastClr="000000">
                <a:lumMod val="15000"/>
                <a:lumOff val="85000"/>
              </a:sysClr>
            </a:solidFill>
            <a:round/>
          </a:ln>
          <a:effectLst/>
        </c:spPr>
        <c:txPr>
          <a:bodyPr rot="-6000000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Calibri" panose="020F0502020204030204" charset="0"/>
                <a:ea typeface="SimSun" panose="02010600030101010101" pitchFamily="2" charset="-122"/>
                <a:cs typeface="+mn-ea"/>
              </a:defRPr>
            </a:pPr>
            <a:endParaRPr lang="en-US"/>
          </a:p>
        </c:txPr>
        <c:crossAx val="78558720"/>
        <c:crosses val="autoZero"/>
        <c:auto val="1"/>
        <c:lblAlgn val="ctr"/>
        <c:lblOffset val="100"/>
      </c:catAx>
      <c:valAx>
        <c:axId val="78558720"/>
        <c:scaling>
          <c:orientation val="minMax"/>
        </c:scaling>
        <c:axPos val="l"/>
        <c:majorGridlines>
          <c:spPr>
            <a:ln w="9525" cap="flat" cmpd="sng" algn="ctr">
              <a:solidFill>
                <a:sysClr val="windowText" lastClr="000000">
                  <a:lumMod val="15000"/>
                  <a:lumOff val="85000"/>
                </a:sysClr>
              </a:solidFill>
              <a:round/>
            </a:ln>
            <a:effectLst/>
          </c:spPr>
        </c:majorGridlines>
        <c:numFmt formatCode="General" sourceLinked="1"/>
        <c:maj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Calibri" panose="020F0502020204030204" charset="0"/>
                <a:ea typeface="SimSun" panose="02010600030101010101" pitchFamily="2" charset="-122"/>
                <a:cs typeface="+mn-ea"/>
              </a:defRPr>
            </a:pPr>
            <a:endParaRPr lang="en-US"/>
          </a:p>
        </c:txPr>
        <c:crossAx val="78557184"/>
        <c:crosses val="autoZero"/>
        <c:crossBetween val="between"/>
      </c:valAx>
      <c:spPr>
        <a:noFill/>
        <a:ln>
          <a:noFill/>
        </a:ln>
        <a:effectLst/>
      </c:spPr>
    </c:plotArea>
    <c:legend>
      <c:legendPos val="b"/>
      <c:layout/>
      <c:spPr>
        <a:noFill/>
        <a:ln>
          <a:noFill/>
        </a:ln>
        <a:effectLst/>
      </c:spPr>
      <c:txPr>
        <a:bodyPr rot="0" spcFirstLastPara="0" vertOverflow="ellipsis" vert="horz" wrap="square" anchor="ctr" anchorCtr="1"/>
        <a:lstStyle/>
        <a:p>
          <a:pPr>
            <a:defRPr lang="zh-CN" sz="900" b="0" i="0" u="none" strike="noStrike" kern="1200" baseline="0">
              <a:solidFill>
                <a:sysClr val="windowText" lastClr="000000">
                  <a:lumMod val="65000"/>
                  <a:lumOff val="35000"/>
                </a:sysClr>
              </a:solidFill>
              <a:latin typeface="Calibri" panose="020F0502020204030204" charset="0"/>
              <a:ea typeface="SimSun" panose="02010600030101010101" pitchFamily="2" charset="-122"/>
              <a:cs typeface="+mn-ea"/>
            </a:defRPr>
          </a:pPr>
          <a:endParaRPr lang="en-US"/>
        </a:p>
      </c:txPr>
    </c:legend>
    <c:plotVisOnly val="1"/>
    <c:dispBlanksAs val="gap"/>
  </c:chart>
  <c:spPr>
    <a:solidFill>
      <a:sysClr val="window" lastClr="FFFFFF"/>
    </a:solidFill>
    <a:ln w="9525" cap="flat" cmpd="sng" algn="ctr">
      <a:solidFill>
        <a:sysClr val="windowText" lastClr="000000">
          <a:lumMod val="15000"/>
          <a:lumOff val="85000"/>
        </a:sysClr>
      </a:solidFill>
      <a:round/>
    </a:ln>
    <a:effectLst/>
  </c:spPr>
  <c:txPr>
    <a:bodyPr/>
    <a:lstStyle/>
    <a:p>
      <a:pPr>
        <a:defRPr lang="zh-CN"/>
      </a:pPr>
      <a:endParaRPr lang="en-US"/>
    </a:p>
  </c:txPr>
  <c:externalData r:id="rId1"/>
</c:chartSpace>
</file>

<file path=ppt/drawings/drawing1.xml><?xml version="1.0" encoding="utf-8"?>
<c:userShapes xmlns:c="http://schemas.openxmlformats.org/drawingml/2006/chart">
  <cdr:relSizeAnchor xmlns:cdr="http://schemas.openxmlformats.org/drawingml/2006/chartDrawing">
    <cdr:from>
      <cdr:x>0.295</cdr:x>
      <cdr:y>0.025</cdr:y>
    </cdr:from>
    <cdr:to>
      <cdr:x>0.66333</cdr:x>
      <cdr:y>0.11944</cdr:y>
    </cdr:to>
    <cdr:sp macro="" textlink="">
      <cdr:nvSpPr>
        <cdr:cNvPr id="2" name="矩形 1"/>
        <cdr:cNvSpPr/>
      </cdr:nvSpPr>
      <cdr:spPr>
        <a:xfrm xmlns:a="http://schemas.openxmlformats.org/drawingml/2006/main">
          <a:off x="1348740" y="68580"/>
          <a:ext cx="1684020" cy="259080"/>
        </a:xfrm>
        <a:prstGeom xmlns:a="http://schemas.openxmlformats.org/drawingml/2006/main" prst="rect">
          <a:avLst/>
        </a:prstGeom>
      </cdr:spPr>
      <cdr:txBody>
        <a:bodyPr xmlns:a="http://schemas.openxmlformats.org/drawingml/2006/main" vertOverflow="clip" horzOverflow="clip" vert="horz" wrap="square" lIns="45720" tIns="45720" rIns="45720" bIns="45720" rtlCol="0" anchor="t" anchorCtr="0">
          <a:normAutofit/>
        </a:bodyPr>
        <a:lstStyle xmlns:a="http://schemas.openxmlformats.org/drawingml/2006/main"/>
        <a:p xmlns:a="http://schemas.openxmlformats.org/drawingml/2006/main">
          <a:endParaRPr lang="zh-CN" altLang="en-US"/>
        </a:p>
      </cdr:txBody>
    </cdr:sp>
  </cdr:relSizeAnchor>
  <cdr:relSizeAnchor xmlns:cdr="http://schemas.openxmlformats.org/drawingml/2006/chartDrawing">
    <cdr:from>
      <cdr:x>0</cdr:x>
      <cdr:y>0.03051</cdr:y>
    </cdr:from>
    <cdr:to>
      <cdr:x>1</cdr:x>
      <cdr:y>0.12953</cdr:y>
    </cdr:to>
    <cdr:sp macro="" textlink="">
      <cdr:nvSpPr>
        <cdr:cNvPr id="3" name="矩形 2"/>
        <cdr:cNvSpPr/>
      </cdr:nvSpPr>
      <cdr:spPr>
        <a:xfrm xmlns:a="http://schemas.openxmlformats.org/drawingml/2006/main">
          <a:off x="0" y="97803"/>
          <a:ext cx="6384965" cy="317430"/>
        </a:xfrm>
        <a:prstGeom xmlns:a="http://schemas.openxmlformats.org/drawingml/2006/main" prst="rect">
          <a:avLst/>
        </a:prstGeom>
      </cdr:spPr>
      <cdr:txBody>
        <a:bodyPr xmlns:a="http://schemas.openxmlformats.org/drawingml/2006/main" vertOverflow="clip" horzOverflow="clip" vert="horz" wrap="square" lIns="45720" tIns="45720" rIns="45720" bIns="45720" rtlCol="0" anchor="t" anchorCtr="0">
          <a:normAutofit/>
        </a:bodyPr>
        <a:lstStyle xmlns:a="http://schemas.openxmlformats.org/drawingml/2006/main"/>
        <a:p xmlns:a="http://schemas.openxmlformats.org/drawingml/2006/main">
          <a:pPr algn="ctr"/>
          <a:r>
            <a:rPr lang="en-US" altLang="zh-CN" sz="1600" b="1" dirty="0"/>
            <a:t>2019-2023F Global Smart Wearable Device Growth (Millions)</a:t>
          </a:r>
          <a:endParaRPr lang="zh-CN" altLang="en-US" sz="3600" b="1" dirty="0">
            <a:latin typeface="Microsoft YaHei" panose="020B0503020204020204" charset="-122"/>
            <a:ea typeface="Microsoft YaHei" panose="020B0503020204020204" charset="-122"/>
            <a:cs typeface="Microsoft YaHei" panose="020B0503020204020204" charset="-122"/>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200215-798C-4721-94BF-113C335EF9B9}" type="datetimeFigureOut">
              <a:rPr lang="zh-CN" altLang="en-US" smtClean="0"/>
              <a:pPr/>
              <a:t>2020/8/7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75A9E9-78FD-4D89-B2CF-9891BA0B6A29}" type="slidenum">
              <a:rPr lang="zh-CN" altLang="en-US" smtClean="0"/>
              <a:pPr/>
              <a:t>‹#›</a:t>
            </a:fld>
            <a:endParaRPr lang="zh-CN" altLang="en-US"/>
          </a:p>
        </p:txBody>
      </p:sp>
    </p:spTree>
    <p:extLst>
      <p:ext uri="{BB962C8B-B14F-4D97-AF65-F5344CB8AC3E}">
        <p14:creationId xmlns:p14="http://schemas.microsoft.com/office/powerpoint/2010/main" xmlns="" val="681388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1</a:t>
            </a:fld>
            <a:endParaRPr lang="zh-CN" altLang="en-US"/>
          </a:p>
        </p:txBody>
      </p:sp>
    </p:spTree>
    <p:extLst>
      <p:ext uri="{BB962C8B-B14F-4D97-AF65-F5344CB8AC3E}">
        <p14:creationId xmlns:p14="http://schemas.microsoft.com/office/powerpoint/2010/main" xmlns="" val="166257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10</a:t>
            </a:fld>
            <a:endParaRPr lang="zh-CN" altLang="en-US"/>
          </a:p>
        </p:txBody>
      </p:sp>
    </p:spTree>
    <p:extLst>
      <p:ext uri="{BB962C8B-B14F-4D97-AF65-F5344CB8AC3E}">
        <p14:creationId xmlns:p14="http://schemas.microsoft.com/office/powerpoint/2010/main" xmlns="" val="3084237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a:t>
            </a:r>
            <a:r>
              <a:rPr lang="zh-CN" altLang="en-US" sz="1200" b="0" i="0" u="none" strike="noStrike" kern="1200" dirty="0">
                <a:solidFill>
                  <a:schemeClr val="tx1"/>
                </a:solidFill>
                <a:effectLst/>
                <a:latin typeface="+mn-lt"/>
                <a:ea typeface="+mn-ea"/>
                <a:cs typeface="+mn-cs"/>
              </a:rPr>
              <a:t>备注</a:t>
            </a:r>
            <a:r>
              <a:rPr lang="en-US" altLang="zh-CN" sz="1200" b="0" i="0" u="none" strike="noStrike" kern="1200" dirty="0">
                <a:solidFill>
                  <a:schemeClr val="tx1"/>
                </a:solidFill>
                <a:effectLst/>
                <a:latin typeface="+mn-lt"/>
                <a:ea typeface="+mn-ea"/>
                <a:cs typeface="+mn-cs"/>
              </a:rPr>
              <a:t>】</a:t>
            </a:r>
            <a:r>
              <a:rPr lang="zh-CN" altLang="en-US" dirty="0"/>
              <a:t/>
            </a:r>
            <a:br>
              <a:rPr lang="zh-CN" altLang="en-US" dirty="0"/>
            </a:br>
            <a:r>
              <a:rPr lang="zh-CN" altLang="en-US" sz="1200" b="0" i="0" u="none" strike="noStrike" kern="1200" dirty="0">
                <a:solidFill>
                  <a:schemeClr val="tx1"/>
                </a:solidFill>
                <a:effectLst/>
                <a:latin typeface="+mn-lt"/>
                <a:ea typeface="+mn-ea"/>
                <a:cs typeface="+mn-cs"/>
              </a:rPr>
              <a:t>使用曲面屏幕的手机都非常贵，是高端的体现</a:t>
            </a: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11</a:t>
            </a:fld>
            <a:endParaRPr lang="zh-CN" altLang="en-US"/>
          </a:p>
        </p:txBody>
      </p:sp>
    </p:spTree>
    <p:extLst>
      <p:ext uri="{BB962C8B-B14F-4D97-AF65-F5344CB8AC3E}">
        <p14:creationId xmlns:p14="http://schemas.microsoft.com/office/powerpoint/2010/main" xmlns="" val="3832991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12</a:t>
            </a:fld>
            <a:endParaRPr lang="zh-CN" altLang="en-US"/>
          </a:p>
        </p:txBody>
      </p:sp>
    </p:spTree>
    <p:extLst>
      <p:ext uri="{BB962C8B-B14F-4D97-AF65-F5344CB8AC3E}">
        <p14:creationId xmlns:p14="http://schemas.microsoft.com/office/powerpoint/2010/main" xmlns="" val="1976324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13</a:t>
            </a:fld>
            <a:endParaRPr lang="zh-CN" altLang="en-US"/>
          </a:p>
        </p:txBody>
      </p:sp>
    </p:spTree>
    <p:extLst>
      <p:ext uri="{BB962C8B-B14F-4D97-AF65-F5344CB8AC3E}">
        <p14:creationId xmlns:p14="http://schemas.microsoft.com/office/powerpoint/2010/main" xmlns="" val="14133112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a:t>
            </a:r>
            <a:r>
              <a:rPr lang="zh-CN" altLang="en-US" sz="1200" b="0" i="0" u="none" strike="noStrike" kern="1200" dirty="0">
                <a:solidFill>
                  <a:schemeClr val="tx1"/>
                </a:solidFill>
                <a:effectLst/>
                <a:latin typeface="+mn-lt"/>
                <a:ea typeface="+mn-ea"/>
                <a:cs typeface="+mn-cs"/>
              </a:rPr>
              <a:t>备注</a:t>
            </a:r>
            <a:r>
              <a:rPr lang="en-US" altLang="zh-CN" sz="1200" b="0" i="0" u="none" strike="noStrike" kern="1200" dirty="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1.</a:t>
            </a:r>
            <a:r>
              <a:rPr lang="zh-CN" altLang="en-US" sz="1200" b="0" i="0" u="none" strike="noStrike" kern="1200" dirty="0">
                <a:solidFill>
                  <a:schemeClr val="tx1"/>
                </a:solidFill>
                <a:effectLst/>
                <a:latin typeface="+mn-lt"/>
                <a:ea typeface="+mn-ea"/>
                <a:cs typeface="+mn-cs"/>
              </a:rPr>
              <a:t>重点演示</a:t>
            </a:r>
            <a:r>
              <a:rPr lang="en-US" altLang="zh-CN" sz="1200" b="0" i="0" u="none" strike="noStrike" kern="1200" dirty="0">
                <a:solidFill>
                  <a:schemeClr val="tx1"/>
                </a:solidFill>
                <a:effectLst/>
                <a:latin typeface="+mn-lt"/>
                <a:ea typeface="+mn-ea"/>
                <a:cs typeface="+mn-cs"/>
              </a:rPr>
              <a:t>AI</a:t>
            </a:r>
            <a:r>
              <a:rPr lang="zh-CN" altLang="en-US" sz="1200" b="0" i="0" u="none" strike="noStrike" kern="1200" dirty="0">
                <a:solidFill>
                  <a:schemeClr val="tx1"/>
                </a:solidFill>
                <a:effectLst/>
                <a:latin typeface="+mn-lt"/>
                <a:ea typeface="+mn-ea"/>
                <a:cs typeface="+mn-cs"/>
              </a:rPr>
              <a:t>穿搭表盘和相册回忆表盘，现场互动确保促销员掌握使用方法。</a:t>
            </a:r>
            <a:endParaRPr lang="en-US" altLang="zh-CN"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2.</a:t>
            </a:r>
            <a:r>
              <a:rPr lang="zh-CN" altLang="en-US" sz="1200" b="0" i="0" u="none" strike="noStrike" kern="1200" dirty="0">
                <a:solidFill>
                  <a:schemeClr val="tx1"/>
                </a:solidFill>
                <a:effectLst/>
                <a:latin typeface="+mn-lt"/>
                <a:ea typeface="+mn-ea"/>
                <a:cs typeface="+mn-cs"/>
              </a:rPr>
              <a:t>重点讲解可以通过长按更改的表盘样式上，再次强调了表盘的多样性。</a:t>
            </a:r>
            <a:endParaRPr lang="en-US" altLang="zh-CN"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3.</a:t>
            </a:r>
            <a:r>
              <a:rPr lang="zh-CN" altLang="en-US" sz="1200" b="0" i="0" u="none" strike="noStrike" kern="1200" dirty="0">
                <a:solidFill>
                  <a:schemeClr val="tx1"/>
                </a:solidFill>
                <a:effectLst/>
                <a:latin typeface="+mn-lt"/>
                <a:ea typeface="+mn-ea"/>
                <a:cs typeface="+mn-cs"/>
              </a:rPr>
              <a:t>可以在</a:t>
            </a:r>
            <a:r>
              <a:rPr lang="en-US" altLang="zh-CN" sz="1200" b="0" i="0" u="none" strike="noStrike" kern="1200" dirty="0">
                <a:solidFill>
                  <a:schemeClr val="tx1"/>
                </a:solidFill>
                <a:effectLst/>
                <a:latin typeface="+mn-lt"/>
                <a:ea typeface="+mn-ea"/>
                <a:cs typeface="+mn-cs"/>
              </a:rPr>
              <a:t>Google Play</a:t>
            </a:r>
            <a:r>
              <a:rPr lang="zh-CN" altLang="en-US" sz="1200" b="0" i="0" u="none" strike="noStrike" kern="1200" dirty="0">
                <a:solidFill>
                  <a:schemeClr val="tx1"/>
                </a:solidFill>
                <a:effectLst/>
                <a:latin typeface="+mn-lt"/>
                <a:ea typeface="+mn-ea"/>
                <a:cs typeface="+mn-cs"/>
              </a:rPr>
              <a:t>中下载更多类型的表盘</a:t>
            </a: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14</a:t>
            </a:fld>
            <a:endParaRPr lang="zh-CN" altLang="en-US"/>
          </a:p>
        </p:txBody>
      </p:sp>
    </p:spTree>
    <p:extLst>
      <p:ext uri="{BB962C8B-B14F-4D97-AF65-F5344CB8AC3E}">
        <p14:creationId xmlns:p14="http://schemas.microsoft.com/office/powerpoint/2010/main" xmlns="" val="16006284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15</a:t>
            </a:fld>
            <a:endParaRPr lang="zh-CN" altLang="en-US"/>
          </a:p>
        </p:txBody>
      </p:sp>
    </p:spTree>
    <p:extLst>
      <p:ext uri="{BB962C8B-B14F-4D97-AF65-F5344CB8AC3E}">
        <p14:creationId xmlns:p14="http://schemas.microsoft.com/office/powerpoint/2010/main" xmlns="" val="2679718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16</a:t>
            </a:fld>
            <a:endParaRPr lang="zh-CN" altLang="en-US"/>
          </a:p>
        </p:txBody>
      </p:sp>
    </p:spTree>
    <p:extLst>
      <p:ext uri="{BB962C8B-B14F-4D97-AF65-F5344CB8AC3E}">
        <p14:creationId xmlns:p14="http://schemas.microsoft.com/office/powerpoint/2010/main" xmlns="" val="41794412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19</a:t>
            </a:fld>
            <a:endParaRPr lang="zh-CN" altLang="en-US"/>
          </a:p>
        </p:txBody>
      </p:sp>
    </p:spTree>
    <p:extLst>
      <p:ext uri="{BB962C8B-B14F-4D97-AF65-F5344CB8AC3E}">
        <p14:creationId xmlns:p14="http://schemas.microsoft.com/office/powerpoint/2010/main" xmlns="" val="33768409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2881363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685246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u="none" strike="noStrike" kern="1200" dirty="0">
                <a:solidFill>
                  <a:schemeClr val="tx1"/>
                </a:solidFill>
                <a:effectLst/>
                <a:latin typeface="+mn-lt"/>
                <a:ea typeface="+mn-ea"/>
                <a:cs typeface="+mn-cs"/>
              </a:rPr>
              <a:t>培训方法仅限培训师学习使用， 促销员培训请删除</a:t>
            </a: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2</a:t>
            </a:fld>
            <a:endParaRPr lang="zh-CN" altLang="en-US"/>
          </a:p>
        </p:txBody>
      </p:sp>
    </p:spTree>
    <p:extLst>
      <p:ext uri="{BB962C8B-B14F-4D97-AF65-F5344CB8AC3E}">
        <p14:creationId xmlns:p14="http://schemas.microsoft.com/office/powerpoint/2010/main" xmlns="" val="1407731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3025340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24152085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a:t>
            </a:r>
            <a:r>
              <a:rPr lang="zh-CN" altLang="en-US" sz="1200" b="0" i="0" u="none" strike="noStrike" kern="1200" dirty="0">
                <a:solidFill>
                  <a:schemeClr val="tx1"/>
                </a:solidFill>
                <a:effectLst/>
                <a:latin typeface="+mn-lt"/>
                <a:ea typeface="+mn-ea"/>
                <a:cs typeface="+mn-cs"/>
              </a:rPr>
              <a:t>备注</a:t>
            </a:r>
            <a:r>
              <a:rPr lang="en-US" altLang="zh-CN" sz="1200" b="0" i="0" u="none" strike="noStrike" kern="1200" dirty="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b="0" i="0" u="none" strike="noStrike" kern="1200" dirty="0">
                <a:solidFill>
                  <a:schemeClr val="tx1"/>
                </a:solidFill>
                <a:effectLst/>
                <a:latin typeface="+mn-lt"/>
                <a:ea typeface="+mn-ea"/>
                <a:cs typeface="+mn-cs"/>
              </a:rPr>
              <a:t>在我们的生活中，什么时候会出现不方便使用手机的场景？</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17356509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b="0" i="0" u="none" strike="noStrike" kern="1200" dirty="0">
                <a:solidFill>
                  <a:schemeClr val="tx1"/>
                </a:solidFill>
                <a:effectLst/>
                <a:latin typeface="+mn-lt"/>
                <a:ea typeface="+mn-ea"/>
                <a:cs typeface="+mn-cs"/>
              </a:rPr>
              <a:t>每天都要给智能手表充电是用户最大的痛点</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2449434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41219090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986613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1.</a:t>
            </a:r>
            <a:r>
              <a:rPr lang="zh-CN" altLang="en-US" sz="1200" b="0" i="0" u="none" strike="noStrike" kern="1200" dirty="0">
                <a:solidFill>
                  <a:schemeClr val="tx1"/>
                </a:solidFill>
                <a:effectLst/>
                <a:latin typeface="+mn-lt"/>
                <a:ea typeface="+mn-ea"/>
                <a:cs typeface="+mn-cs"/>
              </a:rPr>
              <a:t>省电模式下的超长电池寿命可以满足用户不方便给手表充电的场景的需求。</a:t>
            </a:r>
            <a:r>
              <a:rPr lang="zh-CN" altLang="en-US" dirty="0"/>
              <a:t/>
            </a:r>
            <a:br>
              <a:rPr lang="zh-CN" altLang="en-US" dirty="0"/>
            </a:br>
            <a:r>
              <a:rPr lang="en-US" altLang="zh-CN" sz="1200" b="0" i="0" u="none" strike="noStrike" kern="1200" dirty="0">
                <a:solidFill>
                  <a:schemeClr val="tx1"/>
                </a:solidFill>
                <a:effectLst/>
                <a:latin typeface="+mn-lt"/>
                <a:ea typeface="+mn-ea"/>
                <a:cs typeface="+mn-cs"/>
              </a:rPr>
              <a:t>2.</a:t>
            </a:r>
            <a:r>
              <a:rPr lang="zh-CN" altLang="en-US" sz="1200" b="0" i="0" u="none" strike="noStrike" kern="1200" dirty="0">
                <a:solidFill>
                  <a:schemeClr val="tx1"/>
                </a:solidFill>
                <a:effectLst/>
                <a:latin typeface="+mn-lt"/>
                <a:ea typeface="+mn-ea"/>
                <a:cs typeface="+mn-cs"/>
              </a:rPr>
              <a:t>基本功能在省电模式下仍然可以工作，因此用户不会错过任何重要消息，也不必放弃持续的运行状况监视。</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9408042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1.</a:t>
            </a:r>
            <a:r>
              <a:rPr lang="zh-CN" altLang="en-US" sz="1200" b="0" i="0" u="none" strike="noStrike" kern="1200" dirty="0">
                <a:solidFill>
                  <a:schemeClr val="tx1"/>
                </a:solidFill>
                <a:effectLst/>
                <a:latin typeface="+mn-lt"/>
                <a:ea typeface="+mn-ea"/>
                <a:cs typeface="+mn-cs"/>
              </a:rPr>
              <a:t>省电模式下的超长电池寿命可以满足用户不方便给手表充电的场景的需求。</a:t>
            </a:r>
            <a:r>
              <a:rPr lang="zh-CN" altLang="en-US" dirty="0"/>
              <a:t/>
            </a:r>
            <a:br>
              <a:rPr lang="zh-CN" altLang="en-US" dirty="0"/>
            </a:br>
            <a:r>
              <a:rPr lang="en-US" altLang="zh-CN" sz="1200" b="0" i="0" u="none" strike="noStrike" kern="1200" dirty="0">
                <a:solidFill>
                  <a:schemeClr val="tx1"/>
                </a:solidFill>
                <a:effectLst/>
                <a:latin typeface="+mn-lt"/>
                <a:ea typeface="+mn-ea"/>
                <a:cs typeface="+mn-cs"/>
              </a:rPr>
              <a:t>2.</a:t>
            </a:r>
            <a:r>
              <a:rPr lang="zh-CN" altLang="en-US" sz="1200" b="0" i="0" u="none" strike="noStrike" kern="1200" dirty="0">
                <a:solidFill>
                  <a:schemeClr val="tx1"/>
                </a:solidFill>
                <a:effectLst/>
                <a:latin typeface="+mn-lt"/>
                <a:ea typeface="+mn-ea"/>
                <a:cs typeface="+mn-cs"/>
              </a:rPr>
              <a:t>基本功能在省电模式下仍然可以工作，因此用户不会错过任何重要消息，也不必放弃持续的运行状况监视。</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36565423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5A9E9-78FD-4D89-B2CF-9891BA0B6A2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21678551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A75A9E9-78FD-4D89-B2CF-9891BA0B6A29}" type="slidenum">
              <a:rPr lang="zh-CN" altLang="en-US" smtClean="0"/>
              <a:pPr/>
              <a:t>31</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u="none" strike="noStrike" kern="1200" dirty="0">
                <a:solidFill>
                  <a:schemeClr val="tx1"/>
                </a:solidFill>
                <a:effectLst/>
                <a:latin typeface="+mn-lt"/>
                <a:ea typeface="+mn-ea"/>
                <a:cs typeface="+mn-cs"/>
              </a:rPr>
              <a:t>培训方法仅限培训师学习使用， 促销员培训请删除</a:t>
            </a: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3</a:t>
            </a:fld>
            <a:endParaRPr lang="zh-CN" altLang="en-US"/>
          </a:p>
        </p:txBody>
      </p:sp>
    </p:spTree>
    <p:extLst>
      <p:ext uri="{BB962C8B-B14F-4D97-AF65-F5344CB8AC3E}">
        <p14:creationId xmlns:p14="http://schemas.microsoft.com/office/powerpoint/2010/main" xmlns="" val="28912826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34</a:t>
            </a:fld>
            <a:endParaRPr lang="zh-CN" altLang="en-US"/>
          </a:p>
        </p:txBody>
      </p:sp>
    </p:spTree>
    <p:extLst>
      <p:ext uri="{BB962C8B-B14F-4D97-AF65-F5344CB8AC3E}">
        <p14:creationId xmlns:p14="http://schemas.microsoft.com/office/powerpoint/2010/main" xmlns="" val="3549367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【Thinking】</a:t>
            </a:r>
            <a:r>
              <a:rPr lang="en-US" altLang="zh-CN" dirty="0"/>
              <a:t/>
            </a:r>
            <a:br>
              <a:rPr lang="en-US" altLang="zh-CN" dirty="0"/>
            </a:br>
            <a:r>
              <a:rPr lang="en-US" altLang="zh-CN" sz="1200" b="0" i="0" u="none" strike="noStrike" kern="1200" dirty="0">
                <a:solidFill>
                  <a:schemeClr val="tx1"/>
                </a:solidFill>
                <a:effectLst/>
                <a:latin typeface="+mn-lt"/>
                <a:ea typeface="+mn-ea"/>
                <a:cs typeface="+mn-cs"/>
              </a:rPr>
              <a:t>All smart watches have sports functions, such as heart rate, step count and so on. What is the difference between our watches?</a:t>
            </a:r>
            <a:r>
              <a:rPr lang="en-US" altLang="zh-CN" dirty="0"/>
              <a:t/>
            </a:r>
            <a:br>
              <a:rPr lang="en-US" altLang="zh-CN" dirty="0"/>
            </a:br>
            <a:r>
              <a:rPr lang="en-US" altLang="zh-CN" sz="1200" b="0" i="0" u="none" strike="noStrike" kern="1200" dirty="0">
                <a:solidFill>
                  <a:schemeClr val="tx1"/>
                </a:solidFill>
                <a:effectLst/>
                <a:latin typeface="+mn-lt"/>
                <a:ea typeface="+mn-ea"/>
                <a:cs typeface="+mn-cs"/>
              </a:rPr>
              <a:t>OPPO Watch does not want to be as professional as sports watches, but more suitable for the general light sports masses, can help fitness anytime, anywhere</a:t>
            </a:r>
            <a:r>
              <a:rPr lang="en-US" altLang="zh-CN" dirty="0"/>
              <a:t/>
            </a:r>
            <a:br>
              <a:rPr lang="en-US" altLang="zh-CN" dirty="0"/>
            </a:br>
            <a:r>
              <a:rPr lang="en-US" altLang="zh-CN" sz="1200" b="0" i="0" u="none" strike="noStrike" kern="1200" dirty="0">
                <a:solidFill>
                  <a:schemeClr val="tx1"/>
                </a:solidFill>
                <a:effectLst/>
                <a:latin typeface="+mn-lt"/>
                <a:ea typeface="+mn-ea"/>
                <a:cs typeface="+mn-cs"/>
              </a:rPr>
              <a:t>【Remarks】</a:t>
            </a:r>
            <a:r>
              <a:rPr lang="en-US" altLang="zh-CN" dirty="0"/>
              <a:t/>
            </a:r>
            <a:br>
              <a:rPr lang="en-US" altLang="zh-CN" dirty="0"/>
            </a:br>
            <a:r>
              <a:rPr lang="en-US" altLang="zh-CN" sz="1200" b="0" i="0" u="none" strike="noStrike" kern="1200" dirty="0">
                <a:solidFill>
                  <a:schemeClr val="tx1"/>
                </a:solidFill>
                <a:effectLst/>
                <a:latin typeface="+mn-lt"/>
                <a:ea typeface="+mn-ea"/>
                <a:cs typeface="+mn-cs"/>
              </a:rPr>
              <a:t>1. To build the scene, many people have thought about or planned to exercise, but after finishing the fitness card, they rarely go. The first reason is that there is always no time to go at night</a:t>
            </a:r>
            <a:endParaRPr lang="en-US" altLang="zh-CN"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35</a:t>
            </a:fld>
            <a:endParaRPr lang="zh-CN" altLang="en-US"/>
          </a:p>
        </p:txBody>
      </p:sp>
    </p:spTree>
    <p:extLst>
      <p:ext uri="{BB962C8B-B14F-4D97-AF65-F5344CB8AC3E}">
        <p14:creationId xmlns:p14="http://schemas.microsoft.com/office/powerpoint/2010/main" xmlns="" val="36031463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36</a:t>
            </a:fld>
            <a:endParaRPr lang="zh-CN" altLang="en-US"/>
          </a:p>
        </p:txBody>
      </p:sp>
    </p:spTree>
    <p:extLst>
      <p:ext uri="{BB962C8B-B14F-4D97-AF65-F5344CB8AC3E}">
        <p14:creationId xmlns:p14="http://schemas.microsoft.com/office/powerpoint/2010/main" xmlns="" val="41004756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【Remarks】</a:t>
            </a:r>
            <a:r>
              <a:rPr lang="en-US" altLang="zh-CN" dirty="0"/>
              <a:t/>
            </a:r>
            <a:br>
              <a:rPr lang="en-US" altLang="zh-CN" dirty="0"/>
            </a:br>
            <a:r>
              <a:rPr lang="en-US" altLang="zh-CN" sz="1200" b="0" i="0" u="none" strike="noStrike" kern="1200" dirty="0">
                <a:solidFill>
                  <a:schemeClr val="tx1"/>
                </a:solidFill>
                <a:effectLst/>
                <a:latin typeface="+mn-lt"/>
                <a:ea typeface="+mn-ea"/>
                <a:cs typeface="+mn-cs"/>
              </a:rPr>
              <a:t>1. After the scene is constructed, invite the shopping guide to experience on the spot (open the APP and choose to sit and relax). After the experience, reduce the tone again and exercise anytime, anywhere (Advantages: video teaching, real-time reminder, summary after exercise)</a:t>
            </a: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37</a:t>
            </a:fld>
            <a:endParaRPr lang="zh-CN" altLang="en-US"/>
          </a:p>
        </p:txBody>
      </p:sp>
    </p:spTree>
    <p:extLst>
      <p:ext uri="{BB962C8B-B14F-4D97-AF65-F5344CB8AC3E}">
        <p14:creationId xmlns:p14="http://schemas.microsoft.com/office/powerpoint/2010/main" xmlns="" val="40784150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38</a:t>
            </a:fld>
            <a:endParaRPr lang="zh-CN" altLang="en-US"/>
          </a:p>
        </p:txBody>
      </p:sp>
    </p:spTree>
    <p:extLst>
      <p:ext uri="{BB962C8B-B14F-4D97-AF65-F5344CB8AC3E}">
        <p14:creationId xmlns:p14="http://schemas.microsoft.com/office/powerpoint/2010/main" xmlns="" val="15826912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39</a:t>
            </a:fld>
            <a:endParaRPr lang="zh-CN" altLang="en-US"/>
          </a:p>
        </p:txBody>
      </p:sp>
    </p:spTree>
    <p:extLst>
      <p:ext uri="{BB962C8B-B14F-4D97-AF65-F5344CB8AC3E}">
        <p14:creationId xmlns:p14="http://schemas.microsoft.com/office/powerpoint/2010/main" xmlns="" val="42584939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40</a:t>
            </a:fld>
            <a:endParaRPr lang="zh-CN" altLang="en-US"/>
          </a:p>
        </p:txBody>
      </p:sp>
    </p:spTree>
    <p:extLst>
      <p:ext uri="{BB962C8B-B14F-4D97-AF65-F5344CB8AC3E}">
        <p14:creationId xmlns:p14="http://schemas.microsoft.com/office/powerpoint/2010/main" xmlns="" val="10240235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41</a:t>
            </a:fld>
            <a:endParaRPr lang="zh-CN" altLang="en-US"/>
          </a:p>
        </p:txBody>
      </p:sp>
    </p:spTree>
    <p:extLst>
      <p:ext uri="{BB962C8B-B14F-4D97-AF65-F5344CB8AC3E}">
        <p14:creationId xmlns:p14="http://schemas.microsoft.com/office/powerpoint/2010/main" xmlns="" val="18366023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42</a:t>
            </a:fld>
            <a:endParaRPr lang="zh-CN" altLang="en-US"/>
          </a:p>
        </p:txBody>
      </p:sp>
    </p:spTree>
    <p:extLst>
      <p:ext uri="{BB962C8B-B14F-4D97-AF65-F5344CB8AC3E}">
        <p14:creationId xmlns:p14="http://schemas.microsoft.com/office/powerpoint/2010/main" xmlns="" val="31386033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A75A9E9-78FD-4D89-B2CF-9891BA0B6A29}" type="slidenum">
              <a:rPr lang="zh-CN" altLang="en-US" smtClean="0"/>
              <a:pPr/>
              <a:t>43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u="none" strike="noStrike" kern="1200" dirty="0">
                <a:solidFill>
                  <a:schemeClr val="tx1"/>
                </a:solidFill>
                <a:effectLst/>
                <a:latin typeface="+mn-lt"/>
                <a:ea typeface="+mn-ea"/>
                <a:cs typeface="+mn-cs"/>
              </a:rPr>
              <a:t>培训方法仅限培训师学习使用， 促销员培训请删除</a:t>
            </a: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4</a:t>
            </a:fld>
            <a:endParaRPr lang="zh-CN" altLang="en-US"/>
          </a:p>
        </p:txBody>
      </p:sp>
    </p:spTree>
    <p:extLst>
      <p:ext uri="{BB962C8B-B14F-4D97-AF65-F5344CB8AC3E}">
        <p14:creationId xmlns:p14="http://schemas.microsoft.com/office/powerpoint/2010/main" xmlns="" val="776943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45</a:t>
            </a:fld>
            <a:endParaRPr lang="zh-CN" altLang="en-US"/>
          </a:p>
        </p:txBody>
      </p:sp>
    </p:spTree>
    <p:extLst>
      <p:ext uri="{BB962C8B-B14F-4D97-AF65-F5344CB8AC3E}">
        <p14:creationId xmlns:p14="http://schemas.microsoft.com/office/powerpoint/2010/main" xmlns="" val="33140196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47</a:t>
            </a:fld>
            <a:endParaRPr lang="zh-CN" altLang="en-US"/>
          </a:p>
        </p:txBody>
      </p:sp>
    </p:spTree>
    <p:extLst>
      <p:ext uri="{BB962C8B-B14F-4D97-AF65-F5344CB8AC3E}">
        <p14:creationId xmlns:p14="http://schemas.microsoft.com/office/powerpoint/2010/main" xmlns="" val="42421463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50000"/>
              </a:lnSpc>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48</a:t>
            </a:fld>
            <a:endParaRPr lang="zh-CN" altLang="en-US"/>
          </a:p>
        </p:txBody>
      </p:sp>
    </p:spTree>
    <p:extLst>
      <p:ext uri="{BB962C8B-B14F-4D97-AF65-F5344CB8AC3E}">
        <p14:creationId xmlns:p14="http://schemas.microsoft.com/office/powerpoint/2010/main" xmlns="" val="1965114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kern="1200" dirty="0">
                <a:solidFill>
                  <a:schemeClr val="tx1"/>
                </a:solidFill>
                <a:effectLst/>
                <a:latin typeface="+mn-lt"/>
                <a:ea typeface="+mn-ea"/>
                <a:cs typeface="+mn-cs"/>
              </a:rPr>
              <a:t>【</a:t>
            </a:r>
            <a:r>
              <a:rPr lang="zh-CN" altLang="en-US" sz="1200" b="0" i="0" u="none" strike="noStrike" kern="1200" dirty="0">
                <a:solidFill>
                  <a:schemeClr val="tx1"/>
                </a:solidFill>
                <a:effectLst/>
                <a:latin typeface="+mn-lt"/>
                <a:ea typeface="+mn-ea"/>
                <a:cs typeface="+mn-cs"/>
              </a:rPr>
              <a:t>备注</a:t>
            </a:r>
            <a:r>
              <a:rPr lang="en-US" altLang="zh-CN" sz="1200" b="0" i="0" u="none" strike="noStrike" kern="1200" dirty="0">
                <a:solidFill>
                  <a:schemeClr val="tx1"/>
                </a:solidFill>
                <a:effectLst/>
                <a:latin typeface="+mn-lt"/>
                <a:ea typeface="+mn-ea"/>
                <a:cs typeface="+mn-cs"/>
              </a:rPr>
              <a:t>】OPPO Watch</a:t>
            </a:r>
            <a:r>
              <a:rPr lang="zh-CN" altLang="en-US" sz="1200" b="0" i="0" u="none" strike="noStrike" kern="1200" dirty="0">
                <a:solidFill>
                  <a:schemeClr val="tx1"/>
                </a:solidFill>
                <a:effectLst/>
                <a:latin typeface="+mn-lt"/>
                <a:ea typeface="+mn-ea"/>
                <a:cs typeface="+mn-cs"/>
              </a:rPr>
              <a:t>（</a:t>
            </a:r>
            <a:r>
              <a:rPr lang="en-US" altLang="zh-CN" sz="1200" b="0" i="0" u="none" strike="noStrike" kern="1200" dirty="0">
                <a:solidFill>
                  <a:schemeClr val="tx1"/>
                </a:solidFill>
                <a:effectLst/>
                <a:latin typeface="+mn-lt"/>
                <a:ea typeface="+mn-ea"/>
                <a:cs typeface="+mn-cs"/>
              </a:rPr>
              <a:t>LTE</a:t>
            </a:r>
            <a:r>
              <a:rPr lang="zh-CN" altLang="en-US" sz="1200" b="0" i="0" u="none" strike="noStrike" kern="1200" dirty="0">
                <a:solidFill>
                  <a:schemeClr val="tx1"/>
                </a:solidFill>
                <a:effectLst/>
                <a:latin typeface="+mn-lt"/>
                <a:ea typeface="+mn-ea"/>
                <a:cs typeface="+mn-cs"/>
              </a:rPr>
              <a:t>）由于独立使用拨打和接听电话</a:t>
            </a:r>
            <a:r>
              <a:rPr lang="en-US" altLang="zh-CN" sz="1200" b="0" i="0" u="none" strike="noStrike" kern="1200" dirty="0">
                <a:solidFill>
                  <a:schemeClr val="tx1"/>
                </a:solidFill>
                <a:effectLst/>
                <a:latin typeface="+mn-lt"/>
                <a:ea typeface="+mn-ea"/>
                <a:cs typeface="+mn-cs"/>
              </a:rPr>
              <a:t>/</a:t>
            </a:r>
            <a:r>
              <a:rPr lang="zh-CN" altLang="en-US" sz="1200" b="0" i="0" u="none" strike="noStrike" kern="1200" dirty="0">
                <a:solidFill>
                  <a:schemeClr val="tx1"/>
                </a:solidFill>
                <a:effectLst/>
                <a:latin typeface="+mn-lt"/>
                <a:ea typeface="+mn-ea"/>
                <a:cs typeface="+mn-cs"/>
              </a:rPr>
              <a:t>独立上网而消耗大量电量。 建议促销员学习时注意</a:t>
            </a: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49</a:t>
            </a:fld>
            <a:endParaRPr lang="zh-CN" altLang="en-US"/>
          </a:p>
        </p:txBody>
      </p:sp>
    </p:spTree>
    <p:extLst>
      <p:ext uri="{BB962C8B-B14F-4D97-AF65-F5344CB8AC3E}">
        <p14:creationId xmlns:p14="http://schemas.microsoft.com/office/powerpoint/2010/main" xmlns="" val="12236005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50</a:t>
            </a:fld>
            <a:endParaRPr lang="zh-CN" altLang="en-US"/>
          </a:p>
        </p:txBody>
      </p:sp>
    </p:spTree>
    <p:extLst>
      <p:ext uri="{BB962C8B-B14F-4D97-AF65-F5344CB8AC3E}">
        <p14:creationId xmlns:p14="http://schemas.microsoft.com/office/powerpoint/2010/main" xmlns="" val="6152491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A75A9E9-78FD-4D89-B2CF-9891BA0B6A29}" type="slidenum">
              <a:rPr lang="zh-CN" altLang="en-US" smtClean="0"/>
              <a:pPr/>
              <a:t>51</a:t>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52</a:t>
            </a:fld>
            <a:endParaRPr lang="zh-CN" altLang="en-US"/>
          </a:p>
        </p:txBody>
      </p:sp>
    </p:spTree>
    <p:extLst>
      <p:ext uri="{BB962C8B-B14F-4D97-AF65-F5344CB8AC3E}">
        <p14:creationId xmlns:p14="http://schemas.microsoft.com/office/powerpoint/2010/main" xmlns="" val="37709684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53</a:t>
            </a:fld>
            <a:endParaRPr lang="zh-CN" altLang="en-US"/>
          </a:p>
        </p:txBody>
      </p:sp>
    </p:spTree>
    <p:extLst>
      <p:ext uri="{BB962C8B-B14F-4D97-AF65-F5344CB8AC3E}">
        <p14:creationId xmlns:p14="http://schemas.microsoft.com/office/powerpoint/2010/main" xmlns="" val="3356205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u="none" strike="noStrike" kern="1200" dirty="0">
                <a:solidFill>
                  <a:schemeClr val="tx1"/>
                </a:solidFill>
                <a:effectLst/>
                <a:latin typeface="+mn-lt"/>
                <a:ea typeface="+mn-ea"/>
                <a:cs typeface="+mn-cs"/>
              </a:rPr>
              <a:t>培训方法仅限培训师学习使用， 促销员培训请删除</a:t>
            </a:r>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5</a:t>
            </a:fld>
            <a:endParaRPr lang="zh-CN" altLang="en-US"/>
          </a:p>
        </p:txBody>
      </p:sp>
    </p:spTree>
    <p:extLst>
      <p:ext uri="{BB962C8B-B14F-4D97-AF65-F5344CB8AC3E}">
        <p14:creationId xmlns:p14="http://schemas.microsoft.com/office/powerpoint/2010/main" xmlns="" val="799359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6</a:t>
            </a:fld>
            <a:endParaRPr lang="zh-CN" altLang="en-US"/>
          </a:p>
        </p:txBody>
      </p:sp>
    </p:spTree>
    <p:extLst>
      <p:ext uri="{BB962C8B-B14F-4D97-AF65-F5344CB8AC3E}">
        <p14:creationId xmlns:p14="http://schemas.microsoft.com/office/powerpoint/2010/main" xmlns="" val="3496895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1AB418D-DB85-4214-9201-7AF864B901F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7</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xmlns="" val="4161772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1AB418D-DB85-4214-9201-7AF864B901F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extLst>
      <p:ext uri="{BB962C8B-B14F-4D97-AF65-F5344CB8AC3E}">
        <p14:creationId xmlns:p14="http://schemas.microsoft.com/office/powerpoint/2010/main" xmlns="" val="833445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aseline="0" dirty="0"/>
              <a:t>OPPO Watch slogan: </a:t>
            </a:r>
            <a:r>
              <a:rPr lang="en-US" altLang="zh-CN" dirty="0"/>
              <a:t>Keep Up. Keep in Touch. </a:t>
            </a:r>
          </a:p>
          <a:p>
            <a:endParaRPr lang="zh-CN" altLang="en-US" dirty="0"/>
          </a:p>
        </p:txBody>
      </p:sp>
      <p:sp>
        <p:nvSpPr>
          <p:cNvPr id="4" name="灯片编号占位符 3"/>
          <p:cNvSpPr>
            <a:spLocks noGrp="1"/>
          </p:cNvSpPr>
          <p:nvPr>
            <p:ph type="sldNum" sz="quarter" idx="10"/>
          </p:nvPr>
        </p:nvSpPr>
        <p:spPr/>
        <p:txBody>
          <a:bodyPr/>
          <a:lstStyle/>
          <a:p>
            <a:fld id="{FA75A9E9-78FD-4D89-B2CF-9891BA0B6A29}" type="slidenum">
              <a:rPr lang="zh-CN" altLang="en-US" smtClean="0"/>
              <a:pPr/>
              <a:t>9</a:t>
            </a:fld>
            <a:endParaRPr lang="zh-CN" altLang="en-US"/>
          </a:p>
        </p:txBody>
      </p:sp>
    </p:spTree>
    <p:extLst>
      <p:ext uri="{BB962C8B-B14F-4D97-AF65-F5344CB8AC3E}">
        <p14:creationId xmlns:p14="http://schemas.microsoft.com/office/powerpoint/2010/main" xmlns="" val="1128153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362701349"/>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9"/>
            <a:ext cx="10972800" cy="1143000"/>
          </a:xfrm>
          <a:prstGeom prst="rect">
            <a:avLst/>
          </a:prstGeom>
        </p:spPr>
        <p:txBody>
          <a:bodyPr/>
          <a:lstStyle/>
          <a:p>
            <a:r>
              <a:rPr lang="zh-CN" altLang="en-US" dirty="0"/>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pPr/>
              <a:t>2020/8/7</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pPr/>
              <a:t>‹#›</a:t>
            </a:fld>
            <a:endParaRPr lang="zh-CN" altLang="en-US"/>
          </a:p>
        </p:txBody>
      </p:sp>
    </p:spTree>
    <p:extLst>
      <p:ext uri="{BB962C8B-B14F-4D97-AF65-F5344CB8AC3E}">
        <p14:creationId xmlns:p14="http://schemas.microsoft.com/office/powerpoint/2010/main" xmlns="" val="3522173513"/>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7273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670040827"/>
      </p:ext>
    </p:extLst>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ideo" Target="NULL" TargetMode="Externa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2.xml"/><Relationship Id="rId1" Type="http://schemas.openxmlformats.org/officeDocument/2006/relationships/video" Target="NULL" TargetMode="External"/><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2.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png"/><Relationship Id="rId7" Type="http://schemas.openxmlformats.org/officeDocument/2006/relationships/image" Target="../media/image63.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2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2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2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76.png"/><Relationship Id="rId4" Type="http://schemas.openxmlformats.org/officeDocument/2006/relationships/image" Target="../media/image75.png"/></Relationships>
</file>

<file path=ppt/slides/_rels/slide2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2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83.png"/><Relationship Id="rId3" Type="http://schemas.microsoft.com/office/2007/relationships/media" Target="../media/media1.mp4"/><Relationship Id="rId7" Type="http://schemas.microsoft.com/office/2007/relationships/media" Target="../media/media3.mp4"/><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82.png"/><Relationship Id="rId5" Type="http://schemas.microsoft.com/office/2007/relationships/media" Target="../media/media2.mp4"/><Relationship Id="rId4" Type="http://schemas.openxmlformats.org/officeDocument/2006/relationships/image" Target="../media/image81.png"/></Relationships>
</file>

<file path=ppt/slides/_rels/slide33.xml.rels><?xml version="1.0" encoding="UTF-8" standalone="yes"?>
<Relationships xmlns="http://schemas.openxmlformats.org/package/2006/relationships"><Relationship Id="rId3" Type="http://schemas.microsoft.com/office/2007/relationships/media" Target="../media/media4.mp4"/><Relationship Id="rId2" Type="http://schemas.openxmlformats.org/officeDocument/2006/relationships/slideLayout" Target="../slideLayouts/slideLayout2.xml"/><Relationship Id="rId1" Type="http://schemas.openxmlformats.org/officeDocument/2006/relationships/video" Target="NULL" TargetMode="External"/><Relationship Id="rId4" Type="http://schemas.openxmlformats.org/officeDocument/2006/relationships/image" Target="../media/image84.png"/></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86.jpeg"/></Relationships>
</file>

<file path=ppt/slides/_rels/slide3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8" Type="http://schemas.openxmlformats.org/officeDocument/2006/relationships/image" Target="../media/image93.gif"/><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gif"/><Relationship Id="rId10" Type="http://schemas.openxmlformats.org/officeDocument/2006/relationships/image" Target="../media/image95.png"/><Relationship Id="rId4" Type="http://schemas.openxmlformats.org/officeDocument/2006/relationships/image" Target="../media/image89.png"/><Relationship Id="rId9" Type="http://schemas.openxmlformats.org/officeDocument/2006/relationships/image" Target="../media/image94.png"/></Relationships>
</file>

<file path=ppt/slides/_rels/slide3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86.jpeg"/></Relationships>
</file>

<file path=ppt/slides/_rels/slide3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99.jpeg"/><Relationship Id="rId4" Type="http://schemas.openxmlformats.org/officeDocument/2006/relationships/image" Target="../media/image98.png"/></Relationships>
</file>

<file path=ppt/slides/_rels/slide42.xml.rels><?xml version="1.0" encoding="UTF-8" standalone="yes"?>
<Relationships xmlns="http://schemas.openxmlformats.org/package/2006/relationships"><Relationship Id="rId8" Type="http://schemas.microsoft.com/office/2007/relationships/media" Target="../media/media7.mp4"/><Relationship Id="rId3" Type="http://schemas.openxmlformats.org/officeDocument/2006/relationships/notesSlide" Target="../notesSlides/notesSlide38.xml"/><Relationship Id="rId7" Type="http://schemas.openxmlformats.org/officeDocument/2006/relationships/image" Target="../media/image101.png"/><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microsoft.com/office/2007/relationships/media" Target="../media/media6.mp4"/><Relationship Id="rId11" Type="http://schemas.openxmlformats.org/officeDocument/2006/relationships/image" Target="../media/image103.png"/><Relationship Id="rId5" Type="http://schemas.openxmlformats.org/officeDocument/2006/relationships/image" Target="../media/image100.png"/><Relationship Id="rId10" Type="http://schemas.microsoft.com/office/2007/relationships/media" Target="../media/media8.mp4"/><Relationship Id="rId4" Type="http://schemas.microsoft.com/office/2007/relationships/media" Target="../media/media5.mp4"/><Relationship Id="rId9" Type="http://schemas.openxmlformats.org/officeDocument/2006/relationships/image" Target="../media/image102.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microsoft.com/office/2007/relationships/media" Target="../media/media9.mp4"/><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105.png"/><Relationship Id="rId5" Type="http://schemas.microsoft.com/office/2007/relationships/media" Target="../media/media10.mp4"/><Relationship Id="rId4" Type="http://schemas.openxmlformats.org/officeDocument/2006/relationships/image" Target="../media/image104.png"/></Relationships>
</file>

<file path=ppt/slides/_rels/slide45.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46.png"/><Relationship Id="rId7" Type="http://schemas.openxmlformats.org/officeDocument/2006/relationships/image" Target="../media/image45.png"/><Relationship Id="rId12" Type="http://schemas.microsoft.com/office/2007/relationships/hdphoto" Target="../media/hdphoto7.wdp"/><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microsoft.com/office/2007/relationships/hdphoto" Target="../media/hdphoto4.wdp"/><Relationship Id="rId11" Type="http://schemas.openxmlformats.org/officeDocument/2006/relationships/image" Target="../media/image47.png"/><Relationship Id="rId5" Type="http://schemas.openxmlformats.org/officeDocument/2006/relationships/image" Target="../media/image106.png"/><Relationship Id="rId10" Type="http://schemas.microsoft.com/office/2007/relationships/hdphoto" Target="../media/hdphoto6.wdp"/><Relationship Id="rId4" Type="http://schemas.microsoft.com/office/2007/relationships/hdphoto" Target="../media/hdphoto3.wdp"/><Relationship Id="rId9" Type="http://schemas.openxmlformats.org/officeDocument/2006/relationships/image" Target="../media/image107.png"/></Relationships>
</file>

<file path=ppt/slides/_rels/slide46.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11.jpeg"/></Relationships>
</file>

<file path=ppt/slides/_rels/slide49.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114.jpeg"/><Relationship Id="rId4" Type="http://schemas.openxmlformats.org/officeDocument/2006/relationships/image" Target="../media/image11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NULL" TargetMode="Externa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117.jpeg"/><Relationship Id="rId4" Type="http://schemas.openxmlformats.org/officeDocument/2006/relationships/image" Target="../media/image116.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9.jpeg"/><Relationship Id="rId7" Type="http://schemas.openxmlformats.org/officeDocument/2006/relationships/image" Target="../media/image120.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119.png"/><Relationship Id="rId5" Type="http://schemas.microsoft.com/office/2007/relationships/hdphoto" Target="../media/hdphoto9.wdp"/><Relationship Id="rId4" Type="http://schemas.openxmlformats.org/officeDocument/2006/relationships/image" Target="../media/image118.png"/><Relationship Id="rId9" Type="http://schemas.openxmlformats.org/officeDocument/2006/relationships/image" Target="../media/image122.png"/></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0.tiff"/><Relationship Id="rId4" Type="http://schemas.openxmlformats.org/officeDocument/2006/relationships/image" Target="../media/image9.tiff"/></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xmlns="" val="0"/>
              </a:ext>
            </a:extLst>
          </a:blip>
          <a:srcRect b="15406"/>
          <a:stretch/>
        </p:blipFill>
        <p:spPr>
          <a:xfrm>
            <a:off x="0" y="-1"/>
            <a:ext cx="12192000" cy="6875813"/>
          </a:xfrm>
          <a:prstGeom prst="rect">
            <a:avLst/>
          </a:prstGeom>
        </p:spPr>
      </p:pic>
      <p:sp>
        <p:nvSpPr>
          <p:cNvPr id="16" name="矩形 15"/>
          <p:cNvSpPr/>
          <p:nvPr/>
        </p:nvSpPr>
        <p:spPr>
          <a:xfrm>
            <a:off x="0" y="0"/>
            <a:ext cx="12192000" cy="6875811"/>
          </a:xfrm>
          <a:prstGeom prst="rect">
            <a:avLst/>
          </a:prstGeom>
          <a:gradFill flip="none" rotWithShape="1">
            <a:gsLst>
              <a:gs pos="37000">
                <a:schemeClr val="tx1">
                  <a:alpha val="30000"/>
                </a:schemeClr>
              </a:gs>
              <a:gs pos="65000">
                <a:schemeClr val="tx1">
                  <a:lumMod val="100000"/>
                  <a:alpha val="7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4" name="组合 3"/>
          <p:cNvGrpSpPr/>
          <p:nvPr/>
        </p:nvGrpSpPr>
        <p:grpSpPr>
          <a:xfrm>
            <a:off x="321387" y="5813983"/>
            <a:ext cx="4250613" cy="707886"/>
            <a:chOff x="227875" y="5801876"/>
            <a:chExt cx="4250613" cy="707886"/>
          </a:xfrm>
        </p:grpSpPr>
        <p:cxnSp>
          <p:nvCxnSpPr>
            <p:cNvPr id="9" name="直接连接符 8"/>
            <p:cNvCxnSpPr/>
            <p:nvPr/>
          </p:nvCxnSpPr>
          <p:spPr>
            <a:xfrm>
              <a:off x="227875" y="6059516"/>
              <a:ext cx="6557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22706" y="6059516"/>
              <a:ext cx="6557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743641" y="5801876"/>
              <a:ext cx="3277590" cy="707886"/>
            </a:xfrm>
            <a:prstGeom prst="rect">
              <a:avLst/>
            </a:prstGeom>
            <a:noFill/>
          </p:spPr>
          <p:txBody>
            <a:bodyPr wrap="square" rtlCol="0">
              <a:spAutoFit/>
            </a:bodyPr>
            <a:lstStyle/>
            <a:p>
              <a:pPr algn="ctr"/>
              <a:r>
                <a:rPr lang="en-ID"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Product Training Team</a:t>
              </a:r>
              <a:endParaRPr lang="zh-CN" altLang="en-US"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3" name="文本框 2"/>
          <p:cNvSpPr txBox="1"/>
          <p:nvPr/>
        </p:nvSpPr>
        <p:spPr>
          <a:xfrm>
            <a:off x="0" y="1185475"/>
            <a:ext cx="9144000" cy="2706382"/>
          </a:xfrm>
          <a:prstGeom prst="rect">
            <a:avLst/>
          </a:prstGeom>
          <a:noFill/>
        </p:spPr>
        <p:txBody>
          <a:bodyPr wrap="square" rtlCol="0">
            <a:spAutoFit/>
          </a:bodyPr>
          <a:lstStyle/>
          <a:p>
            <a:pPr algn="ctr">
              <a:lnSpc>
                <a:spcPct val="110000"/>
              </a:lnSpc>
            </a:pPr>
            <a:r>
              <a:rPr lang="en-US" altLang="zh-CN" sz="80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Materi</a:t>
            </a:r>
            <a:r>
              <a:rPr lang="en-US" altLang="zh-CN" sz="80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Training</a:t>
            </a:r>
          </a:p>
          <a:p>
            <a:pPr algn="ctr">
              <a:lnSpc>
                <a:spcPct val="110000"/>
              </a:lnSpc>
            </a:pPr>
            <a:r>
              <a:rPr lang="en-US" altLang="zh-CN" sz="80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OPPO Watch</a:t>
            </a:r>
          </a:p>
        </p:txBody>
      </p:sp>
    </p:spTree>
    <p:extLst>
      <p:ext uri="{BB962C8B-B14F-4D97-AF65-F5344CB8AC3E}">
        <p14:creationId xmlns:p14="http://schemas.microsoft.com/office/powerpoint/2010/main" xmlns="" val="247279324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3" cstate="print">
            <a:extLst>
              <a:ext uri="{28A0092B-C50C-407E-A947-70E740481C1C}">
                <a14:useLocalDpi xmlns:a14="http://schemas.microsoft.com/office/drawing/2010/main" xmlns="" val="0"/>
              </a:ext>
            </a:extLst>
          </a:blip>
          <a:srcRect b="15625"/>
          <a:stretch/>
        </p:blipFill>
        <p:spPr>
          <a:xfrm>
            <a:off x="0" y="0"/>
            <a:ext cx="12192000" cy="6858000"/>
          </a:xfrm>
          <a:prstGeom prst="rect">
            <a:avLst/>
          </a:prstGeom>
        </p:spPr>
      </p:pic>
      <p:sp>
        <p:nvSpPr>
          <p:cNvPr id="12" name="矩形 11"/>
          <p:cNvSpPr/>
          <p:nvPr/>
        </p:nvSpPr>
        <p:spPr>
          <a:xfrm>
            <a:off x="-1" y="0"/>
            <a:ext cx="12192000"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 name="矩形 6"/>
          <p:cNvSpPr/>
          <p:nvPr/>
        </p:nvSpPr>
        <p:spPr>
          <a:xfrm>
            <a:off x="0" y="492841"/>
            <a:ext cx="12192000" cy="2511778"/>
          </a:xfrm>
          <a:prstGeom prst="rect">
            <a:avLst/>
          </a:prstGeom>
        </p:spPr>
        <p:txBody>
          <a:bodyPr wrap="square">
            <a:spAutoFit/>
          </a:bodyPr>
          <a:lstStyle/>
          <a:p>
            <a:pPr algn="ctr">
              <a:lnSpc>
                <a:spcPct val="150000"/>
              </a:lnSpc>
            </a:pP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Apa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bisa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berikan</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kepada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endParaRPr lang="zh-CN" altLang="en-US"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5" name="组合 10"/>
          <p:cNvGrpSpPr/>
          <p:nvPr/>
        </p:nvGrpSpPr>
        <p:grpSpPr>
          <a:xfrm>
            <a:off x="9584348" y="2171675"/>
            <a:ext cx="1769291" cy="2052377"/>
            <a:chOff x="1236247" y="2272884"/>
            <a:chExt cx="1769291" cy="2052377"/>
          </a:xfrm>
        </p:grpSpPr>
        <p:sp>
          <p:nvSpPr>
            <p:cNvPr id="27" name="六边形 26">
              <a:extLst>
                <a:ext uri="{FF2B5EF4-FFF2-40B4-BE49-F238E27FC236}">
                  <a16:creationId xmlns:a16="http://schemas.microsoft.com/office/drawing/2014/main" xmlns="" id="{395FBC25-DCB2-4A8F-BC32-FE59165EA3DF}"/>
                </a:ext>
              </a:extLst>
            </p:cNvPr>
            <p:cNvSpPr/>
            <p:nvPr/>
          </p:nvSpPr>
          <p:spPr>
            <a:xfrm rot="5400000">
              <a:off x="1224482" y="2512807"/>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8" name="六边形 27">
              <a:extLst>
                <a:ext uri="{FF2B5EF4-FFF2-40B4-BE49-F238E27FC236}">
                  <a16:creationId xmlns:a16="http://schemas.microsoft.com/office/drawing/2014/main" xmlns="" id="{C22299B1-7919-4AF9-B0AE-293628BF931D}"/>
                </a:ext>
              </a:extLst>
            </p:cNvPr>
            <p:cNvSpPr/>
            <p:nvPr/>
          </p:nvSpPr>
          <p:spPr>
            <a:xfrm rot="5400000">
              <a:off x="1094704"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386183" y="2549435"/>
              <a:ext cx="1490157" cy="1490157"/>
            </a:xfrm>
            <a:prstGeom prst="rect">
              <a:avLst/>
            </a:prstGeom>
          </p:spPr>
        </p:pic>
      </p:grpSp>
      <p:grpSp>
        <p:nvGrpSpPr>
          <p:cNvPr id="6" name="组合 12"/>
          <p:cNvGrpSpPr/>
          <p:nvPr/>
        </p:nvGrpSpPr>
        <p:grpSpPr>
          <a:xfrm>
            <a:off x="5167843" y="2171675"/>
            <a:ext cx="1769291" cy="2052377"/>
            <a:chOff x="4820615" y="2278719"/>
            <a:chExt cx="1769291" cy="2052377"/>
          </a:xfrm>
        </p:grpSpPr>
        <p:sp>
          <p:nvSpPr>
            <p:cNvPr id="34" name="六边形 33">
              <a:extLst>
                <a:ext uri="{FF2B5EF4-FFF2-40B4-BE49-F238E27FC236}">
                  <a16:creationId xmlns:a16="http://schemas.microsoft.com/office/drawing/2014/main" xmlns="" id="{395FBC25-DCB2-4A8F-BC32-FE59165EA3DF}"/>
                </a:ext>
              </a:extLst>
            </p:cNvPr>
            <p:cNvSpPr/>
            <p:nvPr/>
          </p:nvSpPr>
          <p:spPr>
            <a:xfrm rot="5400000">
              <a:off x="4808850" y="2518642"/>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5" name="六边形 34">
              <a:extLst>
                <a:ext uri="{FF2B5EF4-FFF2-40B4-BE49-F238E27FC236}">
                  <a16:creationId xmlns:a16="http://schemas.microsoft.com/office/drawing/2014/main" xmlns="" id="{C22299B1-7919-4AF9-B0AE-293628BF931D}"/>
                </a:ext>
              </a:extLst>
            </p:cNvPr>
            <p:cNvSpPr/>
            <p:nvPr/>
          </p:nvSpPr>
          <p:spPr>
            <a:xfrm rot="5400000">
              <a:off x="4679072" y="2420262"/>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3" name="图片 2"/>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940913" y="2530166"/>
              <a:ext cx="1528694" cy="1528694"/>
            </a:xfrm>
            <a:prstGeom prst="rect">
              <a:avLst/>
            </a:prstGeom>
          </p:spPr>
        </p:pic>
      </p:grpSp>
      <p:sp>
        <p:nvSpPr>
          <p:cNvPr id="43" name="矩形 42"/>
          <p:cNvSpPr/>
          <p:nvPr/>
        </p:nvSpPr>
        <p:spPr>
          <a:xfrm>
            <a:off x="8822435" y="4515244"/>
            <a:ext cx="3369565" cy="1815882"/>
          </a:xfrm>
          <a:prstGeom prst="rect">
            <a:avLst/>
          </a:prstGeom>
        </p:spPr>
        <p:txBody>
          <a:bodyPr wrap="square">
            <a:spAutoFit/>
          </a:bodyPr>
          <a:lstStyle/>
          <a:p>
            <a:pPr algn="ctr"/>
            <a:r>
              <a:rPr lang="en-ID"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Sebagai</a:t>
            </a:r>
            <a:r>
              <a:rPr lang="en-ID"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Mitra</a:t>
            </a:r>
            <a:r>
              <a:rPr lang="en-ID"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Kesehatan</a:t>
            </a:r>
            <a:r>
              <a:rPr lang="en-ID"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(Wellness Partner)</a:t>
            </a:r>
            <a:endParaRPr lang="zh-CN" altLang="en-US" sz="28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8" name="组合 4"/>
          <p:cNvGrpSpPr/>
          <p:nvPr/>
        </p:nvGrpSpPr>
        <p:grpSpPr>
          <a:xfrm>
            <a:off x="778798" y="2171675"/>
            <a:ext cx="2619722" cy="4159625"/>
            <a:chOff x="778798" y="2171675"/>
            <a:chExt cx="2619722" cy="4159625"/>
          </a:xfrm>
        </p:grpSpPr>
        <p:grpSp>
          <p:nvGrpSpPr>
            <p:cNvPr id="9" name="组合 9"/>
            <p:cNvGrpSpPr/>
            <p:nvPr/>
          </p:nvGrpSpPr>
          <p:grpSpPr>
            <a:xfrm>
              <a:off x="1056138" y="2171675"/>
              <a:ext cx="1769291" cy="2052377"/>
              <a:chOff x="8668221" y="2272884"/>
              <a:chExt cx="1769291" cy="2052377"/>
            </a:xfrm>
          </p:grpSpPr>
          <p:sp>
            <p:nvSpPr>
              <p:cNvPr id="37" name="六边形 36">
                <a:extLst>
                  <a:ext uri="{FF2B5EF4-FFF2-40B4-BE49-F238E27FC236}">
                    <a16:creationId xmlns:a16="http://schemas.microsoft.com/office/drawing/2014/main" xmlns="" id="{395FBC25-DCB2-4A8F-BC32-FE59165EA3DF}"/>
                  </a:ext>
                </a:extLst>
              </p:cNvPr>
              <p:cNvSpPr/>
              <p:nvPr/>
            </p:nvSpPr>
            <p:spPr>
              <a:xfrm rot="5400000">
                <a:off x="8656456" y="2512807"/>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8" name="六边形 37">
                <a:extLst>
                  <a:ext uri="{FF2B5EF4-FFF2-40B4-BE49-F238E27FC236}">
                    <a16:creationId xmlns:a16="http://schemas.microsoft.com/office/drawing/2014/main" xmlns="" id="{C22299B1-7919-4AF9-B0AE-293628BF931D}"/>
                  </a:ext>
                </a:extLst>
              </p:cNvPr>
              <p:cNvSpPr/>
              <p:nvPr/>
            </p:nvSpPr>
            <p:spPr>
              <a:xfrm rot="5400000">
                <a:off x="8526678"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4" name="图片 3"/>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8884281" y="2615558"/>
                <a:ext cx="1357910" cy="1357910"/>
              </a:xfrm>
              <a:prstGeom prst="rect">
                <a:avLst/>
              </a:prstGeom>
            </p:spPr>
          </p:pic>
        </p:grpSp>
        <p:sp>
          <p:nvSpPr>
            <p:cNvPr id="44" name="矩形 43"/>
            <p:cNvSpPr/>
            <p:nvPr/>
          </p:nvSpPr>
          <p:spPr>
            <a:xfrm>
              <a:off x="778798" y="4515418"/>
              <a:ext cx="2619722" cy="1815882"/>
            </a:xfrm>
            <a:prstGeom prst="rect">
              <a:avLst/>
            </a:prstGeom>
          </p:spPr>
          <p:txBody>
            <a:bodyPr wrap="square">
              <a:spAutoFit/>
            </a:bodyPr>
            <a:lstStyle/>
            <a:p>
              <a:pPr algn="ctr"/>
              <a:r>
                <a:rPr lang="en-ID" altLang="zh-CN" sz="2800" b="1" dirty="0" smtClean="0">
                  <a:solidFill>
                    <a:srgbClr val="00B050"/>
                  </a:solidFill>
                  <a:latin typeface="OPPOSans-S M" panose="00020600040101010101" pitchFamily="18" charset="-122"/>
                  <a:ea typeface="OPPOSans-S M" panose="00020600040101010101" pitchFamily="18" charset="-122"/>
                  <a:cs typeface="OPPOSans-S M" panose="00020600040101010101" pitchFamily="18" charset="-122"/>
                </a:rPr>
                <a:t>Design yang Stylish (Stylish Design)</a:t>
              </a:r>
              <a:endParaRPr lang="zh-CN" altLang="en-US" sz="2800" b="1" dirty="0">
                <a:solidFill>
                  <a:srgbClr val="00B050"/>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45" name="矩形 44"/>
          <p:cNvSpPr/>
          <p:nvPr/>
        </p:nvSpPr>
        <p:spPr>
          <a:xfrm>
            <a:off x="4458515" y="4515419"/>
            <a:ext cx="3252925" cy="1815882"/>
          </a:xfrm>
          <a:prstGeom prst="rect">
            <a:avLst/>
          </a:prstGeom>
        </p:spPr>
        <p:txBody>
          <a:bodyPr wrap="square">
            <a:spAutoFit/>
          </a:bodyPr>
          <a:lstStyle/>
          <a:p>
            <a:pPr algn="ctr"/>
            <a:r>
              <a:rPr lang="en-ID"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Kehidupan</a:t>
            </a:r>
            <a:r>
              <a:rPr lang="en-ID"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Nyaman</a:t>
            </a:r>
            <a:r>
              <a:rPr lang="en-ID"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(Convenient Life)</a:t>
            </a:r>
            <a:endParaRPr lang="zh-CN" altLang="en-US" sz="28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10" name="组合 28"/>
          <p:cNvGrpSpPr/>
          <p:nvPr/>
        </p:nvGrpSpPr>
        <p:grpSpPr>
          <a:xfrm>
            <a:off x="1060105" y="2171675"/>
            <a:ext cx="1769291" cy="2866964"/>
            <a:chOff x="1056138" y="2171675"/>
            <a:chExt cx="1769291" cy="2866964"/>
          </a:xfrm>
        </p:grpSpPr>
        <p:grpSp>
          <p:nvGrpSpPr>
            <p:cNvPr id="11" name="组合 29"/>
            <p:cNvGrpSpPr/>
            <p:nvPr/>
          </p:nvGrpSpPr>
          <p:grpSpPr>
            <a:xfrm>
              <a:off x="1056138" y="2171675"/>
              <a:ext cx="1769291" cy="2052377"/>
              <a:chOff x="8668221" y="2272884"/>
              <a:chExt cx="1769291" cy="2052377"/>
            </a:xfrm>
          </p:grpSpPr>
          <p:sp>
            <p:nvSpPr>
              <p:cNvPr id="32" name="六边形 31">
                <a:extLst>
                  <a:ext uri="{FF2B5EF4-FFF2-40B4-BE49-F238E27FC236}">
                    <a16:creationId xmlns:a16="http://schemas.microsoft.com/office/drawing/2014/main" xmlns="" id="{395FBC25-DCB2-4A8F-BC32-FE59165EA3DF}"/>
                  </a:ext>
                </a:extLst>
              </p:cNvPr>
              <p:cNvSpPr/>
              <p:nvPr/>
            </p:nvSpPr>
            <p:spPr>
              <a:xfrm rot="5400000">
                <a:off x="8656456" y="2512807"/>
                <a:ext cx="1813560" cy="1563414"/>
              </a:xfrm>
              <a:prstGeom prst="hexagon">
                <a:avLst/>
              </a:prstGeom>
              <a:solidFill>
                <a:srgbClr val="38B7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3" name="六边形 32">
                <a:extLst>
                  <a:ext uri="{FF2B5EF4-FFF2-40B4-BE49-F238E27FC236}">
                    <a16:creationId xmlns:a16="http://schemas.microsoft.com/office/drawing/2014/main" xmlns="" id="{C22299B1-7919-4AF9-B0AE-293628BF931D}"/>
                  </a:ext>
                </a:extLst>
              </p:cNvPr>
              <p:cNvSpPr/>
              <p:nvPr/>
            </p:nvSpPr>
            <p:spPr>
              <a:xfrm rot="5400000">
                <a:off x="8526678"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36" name="图片 35"/>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8884281" y="2615558"/>
                <a:ext cx="1357910" cy="1357910"/>
              </a:xfrm>
              <a:prstGeom prst="rect">
                <a:avLst/>
              </a:prstGeom>
            </p:spPr>
          </p:pic>
        </p:grpSp>
        <p:sp>
          <p:nvSpPr>
            <p:cNvPr id="31" name="矩形 30"/>
            <p:cNvSpPr/>
            <p:nvPr/>
          </p:nvSpPr>
          <p:spPr>
            <a:xfrm>
              <a:off x="1848417" y="4515419"/>
              <a:ext cx="184731" cy="523220"/>
            </a:xfrm>
            <a:prstGeom prst="rect">
              <a:avLst/>
            </a:prstGeom>
          </p:spPr>
          <p:txBody>
            <a:bodyPr wrap="none">
              <a:spAutoFit/>
            </a:bodyPr>
            <a:lstStyle/>
            <a:p>
              <a:pPr algn="ctr"/>
              <a:endParaRPr lang="zh-CN" altLang="en-US"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Tree>
    <p:extLst>
      <p:ext uri="{BB962C8B-B14F-4D97-AF65-F5344CB8AC3E}">
        <p14:creationId xmlns:p14="http://schemas.microsoft.com/office/powerpoint/2010/main" xmlns="" val="155198601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02956" y="2355790"/>
            <a:ext cx="5601195" cy="3318409"/>
          </a:xfrm>
          <a:prstGeom prst="rect">
            <a:avLst/>
          </a:prstGeom>
        </p:spPr>
        <p:txBody>
          <a:bodyPr wrap="square">
            <a:spAutoFit/>
          </a:bodyPr>
          <a:lstStyle/>
          <a:p>
            <a:pPr algn="ctr">
              <a:lnSpc>
                <a:spcPct val="150000"/>
              </a:lnSpc>
            </a:pPr>
            <a:r>
              <a:rPr lang="en-ID" altLang="zh-CN" sz="3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Hanya</a:t>
            </a:r>
            <a:r>
              <a:rPr lang="en-ID" altLang="zh-CN"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ID" altLang="zh-CN"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kelas</a:t>
            </a:r>
            <a:r>
              <a:rPr lang="en-ID" altLang="zh-CN"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atas</a:t>
            </a:r>
            <a:r>
              <a:rPr lang="en-ID" altLang="zh-CN"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sz="3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akan</a:t>
            </a:r>
            <a:r>
              <a:rPr lang="en-ID" altLang="zh-CN"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ID" altLang="zh-CN"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desain</a:t>
            </a:r>
            <a:r>
              <a:rPr lang="en-ID" altLang="zh-CN"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ID" altLang="zh-CN"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melengkung</a:t>
            </a:r>
            <a:endParaRPr lang="en-US" altLang="zh-CN"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8" name="一加8" descr="一加8">
            <a:hlinkClick r:id="" action="ppaction://media"/>
            <a:extLst>
              <a:ext uri="{FF2B5EF4-FFF2-40B4-BE49-F238E27FC236}">
                <a16:creationId xmlns:a16="http://schemas.microsoft.com/office/drawing/2014/main" xmlns="" id="{DDADC1F6-F6CB-ED45-9439-3EF72D6960B4}"/>
              </a:ext>
            </a:extLst>
          </p:cNvPr>
          <p:cNvPicPr>
            <a:picLocks noChangeAspect="1"/>
          </p:cNvPicPr>
          <p:nvPr>
            <a:videoFile r:link="rId1"/>
            <p:extLst>
              <p:ext uri="{DAA4B4D4-6D71-4841-9C94-3DE7FCFB9230}">
                <p14:media xmlns:p14="http://schemas.microsoft.com/office/powerpoint/2010/main" xmlns="">
                  <p14:trim st="165" end="5623"/>
                </p14:media>
              </p:ext>
            </p:extLst>
          </p:nvPr>
        </p:nvPicPr>
        <p:blipFill>
          <a:blip r:embed="rId4"/>
          <a:stretch>
            <a:fillRect/>
          </a:stretch>
        </p:blipFill>
        <p:spPr>
          <a:xfrm>
            <a:off x="377793" y="1936430"/>
            <a:ext cx="6644924" cy="3737769"/>
          </a:xfrm>
          <a:prstGeom prst="rect">
            <a:avLst/>
          </a:prstGeom>
          <a:ln>
            <a:noFill/>
          </a:ln>
          <a:effectLst>
            <a:reflection blurRad="12700" stA="30000" endPos="30000" dist="5000" dir="5400000" sy="-100000" algn="bl" rotWithShape="0"/>
          </a:effectLst>
          <a:scene3d>
            <a:camera prst="perspectiveContrastingLeftFacing" fov="2700000">
              <a:rot lat="300000" lon="19800000" rev="0"/>
            </a:camera>
            <a:lightRig rig="threePt" dir="t">
              <a:rot lat="0" lon="0" rev="2700000"/>
            </a:lightRig>
          </a:scene3d>
          <a:sp3d>
            <a:bevelT w="63500" h="50800"/>
          </a:sp3d>
        </p:spPr>
      </p:pic>
      <p:grpSp>
        <p:nvGrpSpPr>
          <p:cNvPr id="3" name="组合 9">
            <a:extLst>
              <a:ext uri="{FF2B5EF4-FFF2-40B4-BE49-F238E27FC236}">
                <a16:creationId xmlns:a16="http://schemas.microsoft.com/office/drawing/2014/main" xmlns="" id="{F3968A8D-D12E-4B8D-B108-8B8A0FC513AE}"/>
              </a:ext>
            </a:extLst>
          </p:cNvPr>
          <p:cNvGrpSpPr/>
          <p:nvPr/>
        </p:nvGrpSpPr>
        <p:grpSpPr>
          <a:xfrm>
            <a:off x="7397649" y="-53548"/>
            <a:ext cx="4687783" cy="1322966"/>
            <a:chOff x="2546348" y="2210665"/>
            <a:chExt cx="7083427" cy="1999055"/>
          </a:xfrm>
        </p:grpSpPr>
        <p:sp>
          <p:nvSpPr>
            <p:cNvPr id="18" name="文本框 17">
              <a:extLst>
                <a:ext uri="{FF2B5EF4-FFF2-40B4-BE49-F238E27FC236}">
                  <a16:creationId xmlns:a16="http://schemas.microsoft.com/office/drawing/2014/main" xmlns="" id="{0BD8D84C-A18C-4C8B-AFB0-7EABB3E50536}"/>
                </a:ext>
              </a:extLst>
            </p:cNvPr>
            <p:cNvSpPr txBox="1"/>
            <p:nvPr/>
          </p:nvSpPr>
          <p:spPr>
            <a:xfrm>
              <a:off x="2546348" y="2848788"/>
              <a:ext cx="7083425" cy="1162656"/>
            </a:xfrm>
            <a:prstGeom prst="rect">
              <a:avLst/>
            </a:prstGeom>
            <a:noFill/>
          </p:spPr>
          <p:txBody>
            <a:bodyPr wrap="square" rtlCol="0">
              <a:spAutoFit/>
            </a:bodyPr>
            <a:lstStyle/>
            <a:p>
              <a:pPr algn="ctr"/>
              <a:r>
                <a:rPr lang="en-ID" altLang="zh-CN" sz="4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Stylish Design</a:t>
              </a:r>
              <a:endParaRPr lang="zh-CN" altLang="en-US" sz="4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9" name="文本框 18">
              <a:extLst>
                <a:ext uri="{FF2B5EF4-FFF2-40B4-BE49-F238E27FC236}">
                  <a16:creationId xmlns:a16="http://schemas.microsoft.com/office/drawing/2014/main" xmlns="" id="{82039B5A-8986-4E96-A3D0-03DA8852CDD1}"/>
                </a:ext>
              </a:extLst>
            </p:cNvPr>
            <p:cNvSpPr txBox="1"/>
            <p:nvPr/>
          </p:nvSpPr>
          <p:spPr>
            <a:xfrm>
              <a:off x="3736012"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20" name="直接连接符 19">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31336180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94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8"/>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644870" y="1422408"/>
            <a:ext cx="4415352" cy="4712221"/>
          </a:xfrm>
          <a:prstGeom prst="rect">
            <a:avLst/>
          </a:prstGeom>
        </p:spPr>
      </p:pic>
      <p:grpSp>
        <p:nvGrpSpPr>
          <p:cNvPr id="2" name="组合 22"/>
          <p:cNvGrpSpPr/>
          <p:nvPr/>
        </p:nvGrpSpPr>
        <p:grpSpPr>
          <a:xfrm>
            <a:off x="-56285" y="1822145"/>
            <a:ext cx="4384153" cy="1312664"/>
            <a:chOff x="218035" y="2221385"/>
            <a:chExt cx="4384153" cy="1312664"/>
          </a:xfrm>
        </p:grpSpPr>
        <p:grpSp>
          <p:nvGrpSpPr>
            <p:cNvPr id="3" name="组合 20"/>
            <p:cNvGrpSpPr/>
            <p:nvPr/>
          </p:nvGrpSpPr>
          <p:grpSpPr>
            <a:xfrm>
              <a:off x="2385762" y="2863147"/>
              <a:ext cx="2216426" cy="670902"/>
              <a:chOff x="1818861" y="2659325"/>
              <a:chExt cx="2216426" cy="670902"/>
            </a:xfrm>
          </p:grpSpPr>
          <p:cxnSp>
            <p:nvCxnSpPr>
              <p:cNvPr id="15" name="直接连接符 14"/>
              <p:cNvCxnSpPr/>
              <p:nvPr/>
            </p:nvCxnSpPr>
            <p:spPr>
              <a:xfrm flipH="1" flipV="1">
                <a:off x="2849641" y="2659325"/>
                <a:ext cx="1185646" cy="67090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flipH="1">
                <a:off x="1818861" y="2659325"/>
                <a:ext cx="1040719"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矩形 21"/>
            <p:cNvSpPr/>
            <p:nvPr/>
          </p:nvSpPr>
          <p:spPr>
            <a:xfrm>
              <a:off x="218035" y="2221385"/>
              <a:ext cx="3310523" cy="1015663"/>
            </a:xfrm>
            <a:prstGeom prst="rect">
              <a:avLst/>
            </a:prstGeom>
          </p:spPr>
          <p:txBody>
            <a:bodyPr wrap="none">
              <a:spAutoFit/>
            </a:bodyPr>
            <a:lstStyle/>
            <a:p>
              <a:pPr algn="ctr">
                <a:lnSpc>
                  <a:spcPct val="150000"/>
                </a:lnSpc>
              </a:pPr>
              <a:r>
                <a:rPr lang="en-ID" altLang="zh-CN" sz="24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Layar</a:t>
              </a:r>
              <a:r>
                <a:rPr lang="zh-CN" altLang="en-US"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Hyperboloid</a:t>
              </a:r>
              <a:endParaRPr lang="en-US" altLang="zh-CN"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Pertama</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di dunia</a:t>
              </a:r>
            </a:p>
          </p:txBody>
        </p:sp>
      </p:grpSp>
      <p:grpSp>
        <p:nvGrpSpPr>
          <p:cNvPr id="4" name="组合 23"/>
          <p:cNvGrpSpPr/>
          <p:nvPr/>
        </p:nvGrpSpPr>
        <p:grpSpPr>
          <a:xfrm>
            <a:off x="319638" y="4595031"/>
            <a:ext cx="3997252" cy="1495693"/>
            <a:chOff x="593958" y="4994271"/>
            <a:chExt cx="3997252" cy="1495693"/>
          </a:xfrm>
        </p:grpSpPr>
        <p:grpSp>
          <p:nvGrpSpPr>
            <p:cNvPr id="6" name="组合 75"/>
            <p:cNvGrpSpPr/>
            <p:nvPr/>
          </p:nvGrpSpPr>
          <p:grpSpPr>
            <a:xfrm flipV="1">
              <a:off x="2374784" y="4994271"/>
              <a:ext cx="2216426" cy="670902"/>
              <a:chOff x="1818861" y="2659325"/>
              <a:chExt cx="2216426" cy="670902"/>
            </a:xfrm>
          </p:grpSpPr>
          <p:cxnSp>
            <p:nvCxnSpPr>
              <p:cNvPr id="77" name="直接连接符 76"/>
              <p:cNvCxnSpPr/>
              <p:nvPr/>
            </p:nvCxnSpPr>
            <p:spPr>
              <a:xfrm flipH="1" flipV="1">
                <a:off x="2849641" y="2659325"/>
                <a:ext cx="1185646" cy="67090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p:nvPr/>
            </p:nvCxnSpPr>
            <p:spPr>
              <a:xfrm flipH="1">
                <a:off x="1818861" y="2659325"/>
                <a:ext cx="1040719"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79" name="矩形 78"/>
            <p:cNvSpPr/>
            <p:nvPr/>
          </p:nvSpPr>
          <p:spPr>
            <a:xfrm>
              <a:off x="593958" y="5104969"/>
              <a:ext cx="1943160" cy="1384995"/>
            </a:xfrm>
            <a:prstGeom prst="rect">
              <a:avLst/>
            </a:prstGeom>
          </p:spPr>
          <p:txBody>
            <a:bodyPr wrap="none">
              <a:spAutoFit/>
            </a:bodyPr>
            <a:lstStyle/>
            <a:p>
              <a:pPr algn="ctr">
                <a:lnSpc>
                  <a:spcPct val="150000"/>
                </a:lnSpc>
              </a:pPr>
              <a:r>
                <a:rPr lang="en-US" altLang="zh-CN"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AMOLED</a:t>
              </a:r>
            </a:p>
            <a:p>
              <a:pPr algn="ctr">
                <a:lnSpc>
                  <a:spcPct val="150000"/>
                </a:lnSpc>
              </a:pP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46mm   1.91 </a:t>
              </a:r>
              <a:r>
                <a:rPr lang="en-ID"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inc</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41mm   1.60 </a:t>
              </a:r>
              <a:r>
                <a:rPr lang="en-ID"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inci</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7" name="组合 24"/>
          <p:cNvGrpSpPr/>
          <p:nvPr/>
        </p:nvGrpSpPr>
        <p:grpSpPr>
          <a:xfrm>
            <a:off x="7580789" y="1877743"/>
            <a:ext cx="4214972" cy="1257066"/>
            <a:chOff x="7875428" y="2276983"/>
            <a:chExt cx="4344781" cy="1257066"/>
          </a:xfrm>
        </p:grpSpPr>
        <p:grpSp>
          <p:nvGrpSpPr>
            <p:cNvPr id="8" name="组合 67"/>
            <p:cNvGrpSpPr/>
            <p:nvPr/>
          </p:nvGrpSpPr>
          <p:grpSpPr>
            <a:xfrm flipH="1">
              <a:off x="7875428" y="2863147"/>
              <a:ext cx="2216426" cy="670902"/>
              <a:chOff x="1818861" y="2659325"/>
              <a:chExt cx="2216426" cy="670902"/>
            </a:xfrm>
          </p:grpSpPr>
          <p:cxnSp>
            <p:nvCxnSpPr>
              <p:cNvPr id="69" name="直接连接符 68"/>
              <p:cNvCxnSpPr/>
              <p:nvPr/>
            </p:nvCxnSpPr>
            <p:spPr>
              <a:xfrm flipH="1" flipV="1">
                <a:off x="2849641" y="2659325"/>
                <a:ext cx="1185646" cy="67090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p:nvPr/>
            </p:nvCxnSpPr>
            <p:spPr>
              <a:xfrm flipH="1">
                <a:off x="1818861" y="2659325"/>
                <a:ext cx="1040719"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80" name="矩形 79"/>
            <p:cNvSpPr/>
            <p:nvPr/>
          </p:nvSpPr>
          <p:spPr>
            <a:xfrm>
              <a:off x="9061074" y="2276983"/>
              <a:ext cx="3159135" cy="972189"/>
            </a:xfrm>
            <a:prstGeom prst="rect">
              <a:avLst/>
            </a:prstGeom>
          </p:spPr>
          <p:txBody>
            <a:bodyPr wrap="none">
              <a:spAutoFit/>
            </a:bodyPr>
            <a:lstStyle/>
            <a:p>
              <a:pPr algn="ctr">
                <a:lnSpc>
                  <a:spcPct val="150000"/>
                </a:lnSpc>
              </a:pPr>
              <a:r>
                <a:rPr lang="en-ID" altLang="zh-CN"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Ultra Narrow Border</a:t>
              </a:r>
              <a:endParaRPr lang="en-US" altLang="zh-CN"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Bingkai</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Logam</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4.5mm </a:t>
              </a:r>
            </a:p>
          </p:txBody>
        </p:sp>
      </p:grpSp>
      <p:grpSp>
        <p:nvGrpSpPr>
          <p:cNvPr id="9" name="组合 25"/>
          <p:cNvGrpSpPr/>
          <p:nvPr/>
        </p:nvGrpSpPr>
        <p:grpSpPr>
          <a:xfrm>
            <a:off x="7397649" y="4372788"/>
            <a:ext cx="4687782" cy="1025438"/>
            <a:chOff x="7875428" y="4994271"/>
            <a:chExt cx="4687782" cy="1025438"/>
          </a:xfrm>
        </p:grpSpPr>
        <p:grpSp>
          <p:nvGrpSpPr>
            <p:cNvPr id="10" name="组合 72"/>
            <p:cNvGrpSpPr/>
            <p:nvPr/>
          </p:nvGrpSpPr>
          <p:grpSpPr>
            <a:xfrm flipH="1" flipV="1">
              <a:off x="7875428" y="4994271"/>
              <a:ext cx="2216426" cy="670902"/>
              <a:chOff x="1818861" y="2659325"/>
              <a:chExt cx="2216426" cy="670902"/>
            </a:xfrm>
          </p:grpSpPr>
          <p:cxnSp>
            <p:nvCxnSpPr>
              <p:cNvPr id="74" name="直接连接符 73"/>
              <p:cNvCxnSpPr/>
              <p:nvPr/>
            </p:nvCxnSpPr>
            <p:spPr>
              <a:xfrm flipH="1" flipV="1">
                <a:off x="2849641" y="2659325"/>
                <a:ext cx="1185646" cy="67090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p:nvPr/>
            </p:nvCxnSpPr>
            <p:spPr>
              <a:xfrm flipH="1">
                <a:off x="1818861" y="2659325"/>
                <a:ext cx="1040719"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81" name="矩形 80"/>
            <p:cNvSpPr/>
            <p:nvPr/>
          </p:nvSpPr>
          <p:spPr>
            <a:xfrm>
              <a:off x="9306819" y="5047520"/>
              <a:ext cx="3256391" cy="972189"/>
            </a:xfrm>
            <a:prstGeom prst="rect">
              <a:avLst/>
            </a:prstGeom>
          </p:spPr>
          <p:txBody>
            <a:bodyPr wrap="square">
              <a:spAutoFit/>
            </a:bodyPr>
            <a:lstStyle/>
            <a:p>
              <a:pPr algn="ctr">
                <a:lnSpc>
                  <a:spcPct val="150000"/>
                </a:lnSpc>
              </a:pPr>
              <a:r>
                <a:rPr lang="en-ID" altLang="zh-CN" sz="24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Tidak</a:t>
              </a:r>
              <a:r>
                <a:rPr lang="zh-CN" altLang="en-US"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Takut</a:t>
              </a:r>
              <a:r>
                <a:rPr lang="zh-CN" altLang="en-US"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Matahari</a:t>
              </a:r>
              <a:endParaRPr lang="en-ID" altLang="zh-CN"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fi-FI"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Kecerahan maksimum 1000 nit</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11" name="组合 34">
            <a:extLst>
              <a:ext uri="{FF2B5EF4-FFF2-40B4-BE49-F238E27FC236}">
                <a16:creationId xmlns:a16="http://schemas.microsoft.com/office/drawing/2014/main" xmlns="" id="{F3968A8D-D12E-4B8D-B108-8B8A0FC513AE}"/>
              </a:ext>
            </a:extLst>
          </p:cNvPr>
          <p:cNvGrpSpPr/>
          <p:nvPr/>
        </p:nvGrpSpPr>
        <p:grpSpPr>
          <a:xfrm>
            <a:off x="7397649" y="-53548"/>
            <a:ext cx="4687783" cy="1322966"/>
            <a:chOff x="2546348" y="2210665"/>
            <a:chExt cx="7083427" cy="1999055"/>
          </a:xfrm>
        </p:grpSpPr>
        <p:sp>
          <p:nvSpPr>
            <p:cNvPr id="36" name="文本框 35">
              <a:extLst>
                <a:ext uri="{FF2B5EF4-FFF2-40B4-BE49-F238E27FC236}">
                  <a16:creationId xmlns:a16="http://schemas.microsoft.com/office/drawing/2014/main" xmlns="" id="{0BD8D84C-A18C-4C8B-AFB0-7EABB3E50536}"/>
                </a:ext>
              </a:extLst>
            </p:cNvPr>
            <p:cNvSpPr txBox="1"/>
            <p:nvPr/>
          </p:nvSpPr>
          <p:spPr>
            <a:xfrm>
              <a:off x="2546348" y="2815890"/>
              <a:ext cx="7083425" cy="1162656"/>
            </a:xfrm>
            <a:prstGeom prst="rect">
              <a:avLst/>
            </a:prstGeom>
            <a:noFill/>
          </p:spPr>
          <p:txBody>
            <a:bodyPr wrap="square" rtlCol="0">
              <a:spAutoFit/>
            </a:bodyPr>
            <a:lstStyle/>
            <a:p>
              <a:pPr algn="ctr"/>
              <a:r>
                <a:rPr lang="en-US" altLang="zh-CN" sz="4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Stylish Design</a:t>
              </a:r>
              <a:endParaRPr lang="zh-CN" altLang="en-US" sz="4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7" name="文本框 36">
              <a:extLst>
                <a:ext uri="{FF2B5EF4-FFF2-40B4-BE49-F238E27FC236}">
                  <a16:creationId xmlns:a16="http://schemas.microsoft.com/office/drawing/2014/main" xmlns="" id="{82039B5A-8986-4E96-A3D0-03DA8852CDD1}"/>
                </a:ext>
              </a:extLst>
            </p:cNvPr>
            <p:cNvSpPr txBox="1"/>
            <p:nvPr/>
          </p:nvSpPr>
          <p:spPr>
            <a:xfrm>
              <a:off x="3736012"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8" name="直接连接符 37">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1906749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4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out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42"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out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a:srcRect b="18375"/>
          <a:stretch/>
        </p:blipFill>
        <p:spPr>
          <a:xfrm>
            <a:off x="0" y="3358399"/>
            <a:ext cx="12221728" cy="3508041"/>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965152" y="802407"/>
            <a:ext cx="1989546" cy="2098953"/>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092691" y="808738"/>
            <a:ext cx="1977542" cy="2086290"/>
          </a:xfrm>
          <a:prstGeom prst="rect">
            <a:avLst/>
          </a:prstGeom>
        </p:spPr>
      </p:pic>
      <p:pic>
        <p:nvPicPr>
          <p:cNvPr id="19" name="图片 18"/>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8396939" y="1290245"/>
            <a:ext cx="1448768" cy="1528438"/>
          </a:xfrm>
          <a:prstGeom prst="rect">
            <a:avLst/>
          </a:prstGeom>
        </p:spPr>
      </p:pic>
      <p:sp>
        <p:nvSpPr>
          <p:cNvPr id="96" name="文本框 95"/>
          <p:cNvSpPr txBox="1"/>
          <p:nvPr/>
        </p:nvSpPr>
        <p:spPr>
          <a:xfrm>
            <a:off x="8517886" y="2574797"/>
            <a:ext cx="1318605" cy="923330"/>
          </a:xfrm>
          <a:prstGeom prst="rect">
            <a:avLst/>
          </a:prstGeom>
          <a:noFill/>
        </p:spPr>
        <p:txBody>
          <a:bodyPr wrap="square" rtlCol="0">
            <a:spAutoFit/>
          </a:bodyPr>
          <a:lstStyle/>
          <a:p>
            <a:pPr algn="ctr">
              <a:lnSpc>
                <a:spcPct val="150000"/>
              </a:lnSpc>
            </a:pPr>
            <a:r>
              <a:rPr lang="en-ID"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Pink Gold</a:t>
            </a:r>
            <a:endParaRPr lang="zh-CN" altLang="en-US"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7" name="文本框 96"/>
          <p:cNvSpPr txBox="1"/>
          <p:nvPr/>
        </p:nvSpPr>
        <p:spPr>
          <a:xfrm>
            <a:off x="9981551" y="2650997"/>
            <a:ext cx="1318605" cy="470963"/>
          </a:xfrm>
          <a:prstGeom prst="rect">
            <a:avLst/>
          </a:prstGeom>
          <a:noFill/>
        </p:spPr>
        <p:txBody>
          <a:bodyPr wrap="square" rtlCol="0">
            <a:spAutoFit/>
          </a:bodyPr>
          <a:lstStyle/>
          <a:p>
            <a:pPr algn="ctr">
              <a:lnSpc>
                <a:spcPct val="150000"/>
              </a:lnSpc>
            </a:pP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Black</a:t>
            </a:r>
            <a:endParaRPr lang="zh-CN" altLang="en-US"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17" name="图片 16"/>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865676" y="1259765"/>
            <a:ext cx="1448768" cy="1528438"/>
          </a:xfrm>
          <a:prstGeom prst="rect">
            <a:avLst/>
          </a:prstGeom>
        </p:spPr>
      </p:pic>
      <p:sp>
        <p:nvSpPr>
          <p:cNvPr id="98" name="文本框 97"/>
          <p:cNvSpPr txBox="1"/>
          <p:nvPr/>
        </p:nvSpPr>
        <p:spPr>
          <a:xfrm>
            <a:off x="6825086" y="2529077"/>
            <a:ext cx="1472499" cy="470963"/>
          </a:xfrm>
          <a:prstGeom prst="rect">
            <a:avLst/>
          </a:prstGeom>
          <a:noFill/>
        </p:spPr>
        <p:txBody>
          <a:bodyPr wrap="square" rtlCol="0">
            <a:spAutoFit/>
          </a:bodyPr>
          <a:lstStyle/>
          <a:p>
            <a:pPr algn="ctr">
              <a:lnSpc>
                <a:spcPct val="150000"/>
              </a:lnSpc>
            </a:pP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Silver</a:t>
            </a:r>
            <a:r>
              <a:rPr lang="zh-CN" altLang="en-US"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Mist</a:t>
            </a:r>
            <a:endParaRPr lang="zh-CN" altLang="en-US"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3" name="组合 9"/>
          <p:cNvGrpSpPr/>
          <p:nvPr/>
        </p:nvGrpSpPr>
        <p:grpSpPr>
          <a:xfrm>
            <a:off x="608312" y="2231649"/>
            <a:ext cx="1809764" cy="875501"/>
            <a:chOff x="2909455" y="4500748"/>
            <a:chExt cx="1624149" cy="838697"/>
          </a:xfrm>
        </p:grpSpPr>
        <p:sp>
          <p:nvSpPr>
            <p:cNvPr id="99" name="文本框 98"/>
            <p:cNvSpPr txBox="1"/>
            <p:nvPr/>
          </p:nvSpPr>
          <p:spPr>
            <a:xfrm>
              <a:off x="2909455" y="4779575"/>
              <a:ext cx="1624149" cy="294839"/>
            </a:xfrm>
            <a:prstGeom prst="rect">
              <a:avLst/>
            </a:prstGeom>
            <a:noFill/>
          </p:spPr>
          <p:txBody>
            <a:bodyPr wrap="square" rtlCol="0" anchor="ctr">
              <a:spAutoFit/>
            </a:bodyPr>
            <a:lstStyle/>
            <a:p>
              <a:pPr algn="ctr"/>
              <a:r>
                <a:rPr lang="en-ID" altLang="zh-CN" sz="14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Tali</a:t>
              </a:r>
              <a:r>
                <a:rPr lang="en-ID" altLang="zh-CN" sz="1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4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Viton</a:t>
              </a:r>
              <a:endParaRPr lang="en-US" altLang="zh-CN" sz="1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 name="圆角矩形 8"/>
            <p:cNvSpPr/>
            <p:nvPr/>
          </p:nvSpPr>
          <p:spPr>
            <a:xfrm>
              <a:off x="2909455" y="4500748"/>
              <a:ext cx="1624149" cy="838697"/>
            </a:xfrm>
            <a:prstGeom prst="roundRect">
              <a:avLst>
                <a:gd name="adj" fmla="val 8171"/>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41" name="矩形 40"/>
          <p:cNvSpPr/>
          <p:nvPr/>
        </p:nvSpPr>
        <p:spPr>
          <a:xfrm>
            <a:off x="3404937" y="2650997"/>
            <a:ext cx="1244962" cy="470963"/>
          </a:xfrm>
          <a:prstGeom prst="rect">
            <a:avLst/>
          </a:prstGeom>
        </p:spPr>
        <p:txBody>
          <a:bodyPr wrap="square">
            <a:spAutoFit/>
          </a:bodyPr>
          <a:lstStyle/>
          <a:p>
            <a:pPr algn="ctr">
              <a:lnSpc>
                <a:spcPct val="150000"/>
              </a:lnSpc>
            </a:pP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Black</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2" name="矩形 41"/>
          <p:cNvSpPr/>
          <p:nvPr/>
        </p:nvSpPr>
        <p:spPr>
          <a:xfrm>
            <a:off x="5211163" y="2650997"/>
            <a:ext cx="1497526" cy="458908"/>
          </a:xfrm>
          <a:prstGeom prst="rect">
            <a:avLst/>
          </a:prstGeom>
        </p:spPr>
        <p:txBody>
          <a:bodyPr wrap="none">
            <a:spAutoFit/>
          </a:bodyPr>
          <a:lstStyle/>
          <a:p>
            <a:pPr algn="ctr">
              <a:lnSpc>
                <a:spcPct val="150000"/>
              </a:lnSpc>
            </a:pP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Glossy</a:t>
            </a:r>
            <a:r>
              <a:rPr lang="zh-CN" altLang="en-US"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Gold</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8" name="矩形 47"/>
          <p:cNvSpPr/>
          <p:nvPr/>
        </p:nvSpPr>
        <p:spPr>
          <a:xfrm>
            <a:off x="-1" y="3356422"/>
            <a:ext cx="12192000" cy="3501578"/>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4" name="组合 49"/>
          <p:cNvGrpSpPr/>
          <p:nvPr/>
        </p:nvGrpSpPr>
        <p:grpSpPr>
          <a:xfrm>
            <a:off x="319639" y="1133582"/>
            <a:ext cx="2390229" cy="875501"/>
            <a:chOff x="2620783" y="4500748"/>
            <a:chExt cx="2206524" cy="838697"/>
          </a:xfrm>
        </p:grpSpPr>
        <p:sp>
          <p:nvSpPr>
            <p:cNvPr id="51" name="文本框 50"/>
            <p:cNvSpPr txBox="1"/>
            <p:nvPr/>
          </p:nvSpPr>
          <p:spPr>
            <a:xfrm>
              <a:off x="2620783" y="4766206"/>
              <a:ext cx="2206524" cy="294839"/>
            </a:xfrm>
            <a:prstGeom prst="rect">
              <a:avLst/>
            </a:prstGeom>
            <a:noFill/>
          </p:spPr>
          <p:txBody>
            <a:bodyPr wrap="square" rtlCol="0" anchor="ctr">
              <a:spAutoFit/>
            </a:bodyPr>
            <a:lstStyle/>
            <a:p>
              <a:pPr algn="ctr"/>
              <a:r>
                <a:rPr lang="en-ID" altLang="zh-CN" sz="14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Bingkai</a:t>
              </a:r>
              <a:r>
                <a:rPr lang="en-ID" altLang="zh-CN" sz="1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4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Aluminium</a:t>
              </a:r>
              <a:endParaRPr lang="en-US" altLang="zh-CN" sz="1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2" name="圆角矩形 51"/>
            <p:cNvSpPr/>
            <p:nvPr/>
          </p:nvSpPr>
          <p:spPr>
            <a:xfrm>
              <a:off x="2909455" y="4500748"/>
              <a:ext cx="1624149" cy="838697"/>
            </a:xfrm>
            <a:prstGeom prst="roundRect">
              <a:avLst>
                <a:gd name="adj" fmla="val 8171"/>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5" name="组合 56"/>
          <p:cNvGrpSpPr/>
          <p:nvPr/>
        </p:nvGrpSpPr>
        <p:grpSpPr>
          <a:xfrm>
            <a:off x="8099635" y="3714791"/>
            <a:ext cx="4004914" cy="2879141"/>
            <a:chOff x="4909663" y="2937642"/>
            <a:chExt cx="4004914" cy="2879141"/>
          </a:xfrm>
        </p:grpSpPr>
        <p:sp>
          <p:nvSpPr>
            <p:cNvPr id="58" name="矩形 57"/>
            <p:cNvSpPr/>
            <p:nvPr/>
          </p:nvSpPr>
          <p:spPr>
            <a:xfrm>
              <a:off x="4973761" y="3231460"/>
              <a:ext cx="3876718" cy="2585323"/>
            </a:xfrm>
            <a:prstGeom prst="rect">
              <a:avLst/>
            </a:prstGeom>
          </p:spPr>
          <p:txBody>
            <a:bodyPr wrap="square">
              <a:spAutoFit/>
            </a:bodyPr>
            <a:lstStyle/>
            <a:p>
              <a:pPr algn="ctr">
                <a:lnSpc>
                  <a:spcPct val="150000"/>
                </a:lnSpc>
              </a:pPr>
              <a:r>
                <a:rPr lang="en-ID"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Tali</a:t>
              </a:r>
              <a:r>
                <a:rPr lang="en-ID"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Lepas</a:t>
              </a:r>
              <a:r>
                <a:rPr lang="en-ID"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Copot</a:t>
              </a:r>
              <a:endParaRPr lang="en-US"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Ada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tombol</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di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bagian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belakang</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Anda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cepat</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melepas</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memasang</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tali</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satu</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klik</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9" name="圆角矩形 58"/>
            <p:cNvSpPr/>
            <p:nvPr/>
          </p:nvSpPr>
          <p:spPr>
            <a:xfrm>
              <a:off x="4909663" y="2937642"/>
              <a:ext cx="4004914" cy="2815565"/>
            </a:xfrm>
            <a:prstGeom prst="roundRect">
              <a:avLst>
                <a:gd name="adj" fmla="val 8171"/>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10" name="组合 59"/>
          <p:cNvGrpSpPr/>
          <p:nvPr/>
        </p:nvGrpSpPr>
        <p:grpSpPr>
          <a:xfrm>
            <a:off x="3998946" y="3714791"/>
            <a:ext cx="4004914" cy="2941203"/>
            <a:chOff x="4909663" y="2937642"/>
            <a:chExt cx="4004914" cy="2941203"/>
          </a:xfrm>
        </p:grpSpPr>
        <p:sp>
          <p:nvSpPr>
            <p:cNvPr id="61" name="矩形 60"/>
            <p:cNvSpPr/>
            <p:nvPr/>
          </p:nvSpPr>
          <p:spPr>
            <a:xfrm>
              <a:off x="4971136" y="3108856"/>
              <a:ext cx="3794483" cy="2769989"/>
            </a:xfrm>
            <a:prstGeom prst="rect">
              <a:avLst/>
            </a:prstGeom>
          </p:spPr>
          <p:txBody>
            <a:bodyPr wrap="square">
              <a:spAutoFit/>
            </a:bodyPr>
            <a:lstStyle/>
            <a:p>
              <a:pPr algn="ctr">
                <a:lnSpc>
                  <a:spcPct val="150000"/>
                </a:lnSpc>
              </a:pPr>
              <a:r>
                <a:rPr lang="en-ID"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Berbagai</a:t>
              </a:r>
              <a:r>
                <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Macam</a:t>
              </a:r>
              <a:r>
                <a:rPr lang="en-ID"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Tali</a:t>
              </a:r>
              <a:endParaRPr lang="en-US"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Selain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tali</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bawaan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akan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ada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warna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tali</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lain yang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dijual</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terpisah</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dipilih</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memenuhi</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berbagai</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gaya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bisnis,fashionable</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olahraga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dll</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2" name="圆角矩形 61"/>
            <p:cNvSpPr/>
            <p:nvPr/>
          </p:nvSpPr>
          <p:spPr>
            <a:xfrm>
              <a:off x="4909663" y="2937642"/>
              <a:ext cx="4004914" cy="2815565"/>
            </a:xfrm>
            <a:prstGeom prst="roundRect">
              <a:avLst>
                <a:gd name="adj" fmla="val 8171"/>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12" name="组合 2"/>
          <p:cNvGrpSpPr/>
          <p:nvPr/>
        </p:nvGrpSpPr>
        <p:grpSpPr>
          <a:xfrm>
            <a:off x="88388" y="3707679"/>
            <a:ext cx="3796402" cy="2829788"/>
            <a:chOff x="4206442" y="3685305"/>
            <a:chExt cx="3796402" cy="2829788"/>
          </a:xfrm>
        </p:grpSpPr>
        <p:grpSp>
          <p:nvGrpSpPr>
            <p:cNvPr id="13" name="组合 54"/>
            <p:cNvGrpSpPr/>
            <p:nvPr/>
          </p:nvGrpSpPr>
          <p:grpSpPr>
            <a:xfrm>
              <a:off x="4206442" y="3685305"/>
              <a:ext cx="3796402" cy="2815565"/>
              <a:chOff x="4909663" y="2937642"/>
              <a:chExt cx="4004914" cy="2815565"/>
            </a:xfrm>
          </p:grpSpPr>
          <p:sp>
            <p:nvSpPr>
              <p:cNvPr id="56" name="矩形 55"/>
              <p:cNvSpPr/>
              <p:nvPr/>
            </p:nvSpPr>
            <p:spPr>
              <a:xfrm>
                <a:off x="5037859" y="3060952"/>
                <a:ext cx="3876718" cy="470963"/>
              </a:xfrm>
              <a:prstGeom prst="rect">
                <a:avLst/>
              </a:prstGeom>
            </p:spPr>
            <p:txBody>
              <a:bodyPr wrap="square">
                <a:spAutoFit/>
              </a:bodyPr>
              <a:lstStyle/>
              <a:p>
                <a:pPr algn="ctr">
                  <a:lnSpc>
                    <a:spcPct val="150000"/>
                  </a:lnSpc>
                </a:pPr>
                <a:r>
                  <a:rPr lang="en-ID"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Cover </a:t>
                </a:r>
                <a:r>
                  <a:rPr lang="en-ID"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Belakang</a:t>
                </a:r>
                <a:r>
                  <a:rPr lang="en-ID"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Keramik</a:t>
                </a:r>
                <a:endParaRPr lang="en-US"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3" name="圆角矩形 62"/>
              <p:cNvSpPr/>
              <p:nvPr/>
            </p:nvSpPr>
            <p:spPr>
              <a:xfrm>
                <a:off x="4909663" y="2937642"/>
                <a:ext cx="4004914" cy="2815565"/>
              </a:xfrm>
              <a:prstGeom prst="roundRect">
                <a:avLst>
                  <a:gd name="adj" fmla="val 8171"/>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grpSp>
        <p:pic>
          <p:nvPicPr>
            <p:cNvPr id="64" name="Picture 2">
              <a:extLst>
                <a:ext uri="{FF2B5EF4-FFF2-40B4-BE49-F238E27FC236}">
                  <a16:creationId xmlns:a16="http://schemas.microsoft.com/office/drawing/2014/main" xmlns="" id="{56E31434-83F5-4482-A956-4D05C80F50DD}"/>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382071" y="4561175"/>
              <a:ext cx="1605493" cy="1953918"/>
            </a:xfrm>
            <a:prstGeom prst="rect">
              <a:avLst/>
            </a:prstGeom>
            <a:noFill/>
            <a:extLst>
              <a:ext uri="{909E8E84-426E-40DD-AFC4-6F175D3DCCD1}">
                <a14:hiddenFill xmlns:a14="http://schemas.microsoft.com/office/drawing/2010/main" xmlns="">
                  <a:solidFill>
                    <a:srgbClr val="FFFFFF"/>
                  </a:solidFill>
                </a14:hiddenFill>
              </a:ext>
            </a:extLst>
          </p:spPr>
        </p:pic>
        <p:sp>
          <p:nvSpPr>
            <p:cNvPr id="7" name="矩形 6"/>
            <p:cNvSpPr/>
            <p:nvPr/>
          </p:nvSpPr>
          <p:spPr>
            <a:xfrm>
              <a:off x="5814775" y="4379968"/>
              <a:ext cx="2171994" cy="2120902"/>
            </a:xfrm>
            <a:prstGeom prst="rect">
              <a:avLst/>
            </a:prstGeom>
          </p:spPr>
          <p:txBody>
            <a:bodyPr wrap="square">
              <a:spAutoFit/>
            </a:bodyPr>
            <a:lstStyle/>
            <a:p>
              <a:pPr>
                <a:lnSpc>
                  <a:spcPct val="150000"/>
                </a:lnSpc>
              </a:pPr>
              <a:r>
                <a:rPr lang="fi-FI"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Bahan keramik high-end dan tahan lama, dipoles oleh 18 proses</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5" name="直接箭头连接符 14"/>
            <p:cNvCxnSpPr>
              <a:cxnSpLocks/>
              <a:stCxn id="7" idx="1"/>
            </p:cNvCxnSpPr>
            <p:nvPr/>
          </p:nvCxnSpPr>
          <p:spPr>
            <a:xfrm flipH="1" flipV="1">
              <a:off x="5597775" y="5160137"/>
              <a:ext cx="217000" cy="280282"/>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pic>
        <p:nvPicPr>
          <p:cNvPr id="2" name="图片 1"/>
          <p:cNvPicPr>
            <a:picLocks noChangeAspect="1"/>
          </p:cNvPicPr>
          <p:nvPr/>
        </p:nvPicPr>
        <p:blipFill>
          <a:blip r:embed="rId9" cstate="print">
            <a:extLst/>
          </a:blip>
          <a:stretch>
            <a:fillRect/>
          </a:stretch>
        </p:blipFill>
        <p:spPr>
          <a:xfrm>
            <a:off x="9953558" y="1406339"/>
            <a:ext cx="1346598" cy="1301982"/>
          </a:xfrm>
          <a:prstGeom prst="rect">
            <a:avLst/>
          </a:prstGeom>
        </p:spPr>
      </p:pic>
      <p:grpSp>
        <p:nvGrpSpPr>
          <p:cNvPr id="14" name="组合 43">
            <a:extLst>
              <a:ext uri="{FF2B5EF4-FFF2-40B4-BE49-F238E27FC236}">
                <a16:creationId xmlns:a16="http://schemas.microsoft.com/office/drawing/2014/main" xmlns="" id="{F3968A8D-D12E-4B8D-B108-8B8A0FC513AE}"/>
              </a:ext>
            </a:extLst>
          </p:cNvPr>
          <p:cNvGrpSpPr/>
          <p:nvPr/>
        </p:nvGrpSpPr>
        <p:grpSpPr>
          <a:xfrm>
            <a:off x="7397649" y="-53548"/>
            <a:ext cx="4687783" cy="1322966"/>
            <a:chOff x="2546348" y="2210665"/>
            <a:chExt cx="7083427" cy="1999055"/>
          </a:xfrm>
        </p:grpSpPr>
        <p:sp>
          <p:nvSpPr>
            <p:cNvPr id="45" name="文本框 44">
              <a:extLst>
                <a:ext uri="{FF2B5EF4-FFF2-40B4-BE49-F238E27FC236}">
                  <a16:creationId xmlns:a16="http://schemas.microsoft.com/office/drawing/2014/main" xmlns="" id="{0BD8D84C-A18C-4C8B-AFB0-7EABB3E50536}"/>
                </a:ext>
              </a:extLst>
            </p:cNvPr>
            <p:cNvSpPr txBox="1"/>
            <p:nvPr/>
          </p:nvSpPr>
          <p:spPr>
            <a:xfrm>
              <a:off x="2546348" y="2815890"/>
              <a:ext cx="7083425" cy="1162656"/>
            </a:xfrm>
            <a:prstGeom prst="rect">
              <a:avLst/>
            </a:prstGeom>
            <a:noFill/>
          </p:spPr>
          <p:txBody>
            <a:bodyPr wrap="square" rtlCol="0">
              <a:spAutoFit/>
            </a:bodyPr>
            <a:lstStyle/>
            <a:p>
              <a:pPr algn="ctr"/>
              <a:r>
                <a:rPr lang="en-ID" altLang="zh-CN" sz="4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Stylish Design</a:t>
              </a:r>
              <a:endParaRPr lang="zh-CN" altLang="en-US" sz="4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6" name="文本框 45">
              <a:extLst>
                <a:ext uri="{FF2B5EF4-FFF2-40B4-BE49-F238E27FC236}">
                  <a16:creationId xmlns:a16="http://schemas.microsoft.com/office/drawing/2014/main" xmlns="" id="{82039B5A-8986-4E96-A3D0-03DA8852CDD1}"/>
                </a:ext>
              </a:extLst>
            </p:cNvPr>
            <p:cNvSpPr txBox="1"/>
            <p:nvPr/>
          </p:nvSpPr>
          <p:spPr>
            <a:xfrm>
              <a:off x="3736012"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47" name="直接连接符 46">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38804561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8221060" y="3990533"/>
            <a:ext cx="0" cy="2036618"/>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640086" y="979483"/>
            <a:ext cx="3580257" cy="2123658"/>
          </a:xfrm>
          <a:prstGeom prst="rect">
            <a:avLst/>
          </a:prstGeom>
          <a:noFill/>
        </p:spPr>
        <p:txBody>
          <a:bodyPr wrap="square" rtlCol="0">
            <a:spAutoFit/>
          </a:bodyPr>
          <a:lstStyle/>
          <a:p>
            <a:pPr algn="ctr">
              <a:lnSpc>
                <a:spcPct val="150000"/>
              </a:lnSpc>
            </a:pP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Pakaian</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AI</a:t>
            </a:r>
            <a:endParaRPr lang="en-US"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dipakai</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sesuai</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baju yang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dikenakan</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menghasilkan</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8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lebih</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cocok</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baju yang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dikenakan</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6" name="文本框 75"/>
          <p:cNvSpPr txBox="1"/>
          <p:nvPr/>
        </p:nvSpPr>
        <p:spPr>
          <a:xfrm>
            <a:off x="4577328" y="1636999"/>
            <a:ext cx="3229904" cy="1569660"/>
          </a:xfrm>
          <a:prstGeom prst="rect">
            <a:avLst/>
          </a:prstGeom>
          <a:noFill/>
        </p:spPr>
        <p:txBody>
          <a:bodyPr wrap="square" rtlCol="0">
            <a:spAutoFit/>
          </a:bodyPr>
          <a:lstStyle/>
          <a:p>
            <a:pPr algn="ctr">
              <a:lnSpc>
                <a:spcPct val="150000"/>
              </a:lnSpc>
            </a:pPr>
            <a:r>
              <a:rPr lang="en-ID"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Tampilan</a:t>
            </a:r>
            <a:r>
              <a:rPr lang="en-ID"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Jam </a:t>
            </a:r>
            <a:r>
              <a:rPr lang="en-ID"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zh-CN" altLang="en-US"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Foto</a:t>
            </a:r>
            <a:endParaRPr lang="en-US"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Gunakan</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foto</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dalam</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Album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sebagai</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endPar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4" name="文本框 23"/>
          <p:cNvSpPr txBox="1"/>
          <p:nvPr/>
        </p:nvSpPr>
        <p:spPr>
          <a:xfrm>
            <a:off x="7628709" y="1187722"/>
            <a:ext cx="4272831" cy="2123658"/>
          </a:xfrm>
          <a:prstGeom prst="rect">
            <a:avLst/>
          </a:prstGeom>
          <a:noFill/>
        </p:spPr>
        <p:txBody>
          <a:bodyPr wrap="square" rtlCol="0">
            <a:spAutoFit/>
          </a:bodyPr>
          <a:lstStyle/>
          <a:p>
            <a:pPr algn="ctr">
              <a:lnSpc>
                <a:spcPct val="150000"/>
              </a:lnSpc>
            </a:pPr>
            <a:r>
              <a:rPr lang="en-ID"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Tampilan</a:t>
            </a:r>
            <a:r>
              <a:rPr lang="en-ID"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Jam </a:t>
            </a:r>
            <a:r>
              <a:rPr lang="en-ID"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zh-CN" altLang="en-US"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Lainnya</a:t>
            </a:r>
            <a:endParaRPr lang="en-US"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Ada 12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bawaan</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yang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akan</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terus</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diperbarui</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p>
          <a:p>
            <a:pPr algn="ctr">
              <a:lnSpc>
                <a:spcPct val="150000"/>
              </a:lnSpc>
            </a:pP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Tekan</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lama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atau</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geser</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memodifikasi</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 </a:t>
            </a:r>
            <a:r>
              <a:rPr lang="en-ID"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mengganti</a:t>
            </a:r>
            <a:r>
              <a:rPr lang="en-ID"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ID"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ID"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endPar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22" name="直接连接符 21"/>
          <p:cNvCxnSpPr/>
          <p:nvPr/>
        </p:nvCxnSpPr>
        <p:spPr>
          <a:xfrm>
            <a:off x="4220343" y="4110208"/>
            <a:ext cx="0" cy="2036618"/>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172467" y="3293140"/>
            <a:ext cx="1630329" cy="3532380"/>
          </a:xfrm>
          <a:prstGeom prst="roundRect">
            <a:avLst>
              <a:gd name="adj" fmla="val 928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Record_2020-06-16-22-30-53">
            <a:hlinkClick r:id="" action="ppaction://media"/>
          </p:cNvPr>
          <p:cNvPicPr>
            <a:picLocks noChangeAspect="1"/>
          </p:cNvPicPr>
          <p:nvPr>
            <a:videoFile r:link="rId1"/>
            <p:extLst>
              <p:ext uri="{DAA4B4D4-6D71-4841-9C94-3DE7FCFB9230}">
                <p14:media xmlns:p14="http://schemas.microsoft.com/office/powerpoint/2010/main" xmlns=""/>
              </p:ext>
            </p:extLst>
          </p:nvPr>
        </p:nvPicPr>
        <p:blipFill>
          <a:blip r:embed="rId5" cstate="print"/>
          <a:stretch>
            <a:fillRect/>
          </a:stretch>
        </p:blipFill>
        <p:spPr>
          <a:xfrm>
            <a:off x="5457049" y="3382148"/>
            <a:ext cx="1527303" cy="3394006"/>
          </a:xfrm>
          <a:prstGeom prst="roundRect">
            <a:avLst>
              <a:gd name="adj" fmla="val 5439"/>
            </a:avLst>
          </a:prstGeom>
          <a:ln>
            <a:noFill/>
          </a:ln>
          <a:effectLst>
            <a:innerShdw blurRad="114300" dist="50800">
              <a:srgbClr val="000000">
                <a:alpha val="0"/>
              </a:srgbClr>
            </a:innerShdw>
          </a:effectLst>
        </p:spPr>
      </p:pic>
      <p:pic>
        <p:nvPicPr>
          <p:cNvPr id="6" name="Record_2020-06-16-22-29-45">
            <a:hlinkClick r:id="" action="ppaction://media"/>
          </p:cNvPr>
          <p:cNvPicPr>
            <a:picLocks noChangeAspect="1"/>
          </p:cNvPicPr>
          <p:nvPr>
            <a:videoFile r:link="rId1"/>
            <p:extLst>
              <p:ext uri="{DAA4B4D4-6D71-4841-9C94-3DE7FCFB9230}">
                <p14:media xmlns:p14="http://schemas.microsoft.com/office/powerpoint/2010/main" xmlns=""/>
              </p:ext>
            </p:extLst>
          </p:nvPr>
        </p:nvPicPr>
        <p:blipFill>
          <a:blip r:embed="rId6" cstate="print"/>
          <a:stretch>
            <a:fillRect/>
          </a:stretch>
        </p:blipFill>
        <p:spPr>
          <a:xfrm>
            <a:off x="1741633" y="3426653"/>
            <a:ext cx="1527303" cy="3394006"/>
          </a:xfrm>
          <a:prstGeom prst="roundRect">
            <a:avLst>
              <a:gd name="adj" fmla="val 5439"/>
            </a:avLst>
          </a:prstGeom>
          <a:ln>
            <a:noFill/>
          </a:ln>
          <a:effectLst>
            <a:innerShdw blurRad="114300" dist="50800">
              <a:srgbClr val="000000">
                <a:alpha val="0"/>
              </a:srgbClr>
            </a:innerShdw>
          </a:effectLst>
        </p:spPr>
      </p:pic>
      <p:grpSp>
        <p:nvGrpSpPr>
          <p:cNvPr id="3" name="组合 17">
            <a:extLst>
              <a:ext uri="{FF2B5EF4-FFF2-40B4-BE49-F238E27FC236}">
                <a16:creationId xmlns:a16="http://schemas.microsoft.com/office/drawing/2014/main" xmlns="" id="{F3968A8D-D12E-4B8D-B108-8B8A0FC513AE}"/>
              </a:ext>
            </a:extLst>
          </p:cNvPr>
          <p:cNvGrpSpPr/>
          <p:nvPr/>
        </p:nvGrpSpPr>
        <p:grpSpPr>
          <a:xfrm>
            <a:off x="7397649" y="-53548"/>
            <a:ext cx="4687783" cy="1322966"/>
            <a:chOff x="2546348" y="2210665"/>
            <a:chExt cx="7083427" cy="1999055"/>
          </a:xfrm>
        </p:grpSpPr>
        <p:sp>
          <p:nvSpPr>
            <p:cNvPr id="19" name="文本框 18">
              <a:extLst>
                <a:ext uri="{FF2B5EF4-FFF2-40B4-BE49-F238E27FC236}">
                  <a16:creationId xmlns:a16="http://schemas.microsoft.com/office/drawing/2014/main" xmlns="" id="{0BD8D84C-A18C-4C8B-AFB0-7EABB3E50536}"/>
                </a:ext>
              </a:extLst>
            </p:cNvPr>
            <p:cNvSpPr txBox="1"/>
            <p:nvPr/>
          </p:nvSpPr>
          <p:spPr>
            <a:xfrm>
              <a:off x="2546348" y="2815890"/>
              <a:ext cx="7083425" cy="1162656"/>
            </a:xfrm>
            <a:prstGeom prst="rect">
              <a:avLst/>
            </a:prstGeom>
            <a:noFill/>
          </p:spPr>
          <p:txBody>
            <a:bodyPr wrap="square" rtlCol="0">
              <a:spAutoFit/>
            </a:bodyPr>
            <a:lstStyle/>
            <a:p>
              <a:pPr algn="ctr"/>
              <a:r>
                <a:rPr lang="en-ID" altLang="zh-CN" sz="4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Stylish Design</a:t>
              </a:r>
              <a:endParaRPr lang="zh-CN" altLang="en-US" sz="4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3" name="文本框 22">
              <a:extLst>
                <a:ext uri="{FF2B5EF4-FFF2-40B4-BE49-F238E27FC236}">
                  <a16:creationId xmlns:a16="http://schemas.microsoft.com/office/drawing/2014/main" xmlns="" id="{82039B5A-8986-4E96-A3D0-03DA8852CDD1}"/>
                </a:ext>
              </a:extLst>
            </p:cNvPr>
            <p:cNvSpPr txBox="1"/>
            <p:nvPr/>
          </p:nvSpPr>
          <p:spPr>
            <a:xfrm>
              <a:off x="3736012"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25" name="直接连接符 24">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68217403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468"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532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5"/>
                </p:tgtEl>
              </p:cMediaNode>
            </p:video>
            <p:video>
              <p:cMediaNode vol="80000">
                <p:cTn id="12" fill="hold" display="0">
                  <p:stCondLst>
                    <p:cond delay="indefinite"/>
                  </p:stCondLst>
                </p:cTn>
                <p:tgtEl>
                  <p:spTgt spid="6"/>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7">
            <a:extLst>
              <a:ext uri="{FF2B5EF4-FFF2-40B4-BE49-F238E27FC236}">
                <a16:creationId xmlns:a16="http://schemas.microsoft.com/office/drawing/2014/main" xmlns="" id="{F3968A8D-D12E-4B8D-B108-8B8A0FC513AE}"/>
              </a:ext>
            </a:extLst>
          </p:cNvPr>
          <p:cNvGrpSpPr/>
          <p:nvPr/>
        </p:nvGrpSpPr>
        <p:grpSpPr>
          <a:xfrm>
            <a:off x="7397649" y="-53548"/>
            <a:ext cx="4687783" cy="1322966"/>
            <a:chOff x="2546348" y="2210665"/>
            <a:chExt cx="7083427" cy="1999055"/>
          </a:xfrm>
        </p:grpSpPr>
        <p:sp>
          <p:nvSpPr>
            <p:cNvPr id="29" name="文本框 28">
              <a:extLst>
                <a:ext uri="{FF2B5EF4-FFF2-40B4-BE49-F238E27FC236}">
                  <a16:creationId xmlns:a16="http://schemas.microsoft.com/office/drawing/2014/main" xmlns="" id="{0BD8D84C-A18C-4C8B-AFB0-7EABB3E50536}"/>
                </a:ext>
              </a:extLst>
            </p:cNvPr>
            <p:cNvSpPr txBox="1"/>
            <p:nvPr/>
          </p:nvSpPr>
          <p:spPr>
            <a:xfrm>
              <a:off x="2546348" y="2815890"/>
              <a:ext cx="7083425" cy="1162656"/>
            </a:xfrm>
            <a:prstGeom prst="rect">
              <a:avLst/>
            </a:prstGeom>
            <a:noFill/>
          </p:spPr>
          <p:txBody>
            <a:bodyPr wrap="square" rtlCol="0">
              <a:spAutoFit/>
            </a:bodyPr>
            <a:lstStyle/>
            <a:p>
              <a:pPr algn="ctr"/>
              <a:r>
                <a:rPr lang="en-ID" altLang="zh-CN" sz="4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Stylish Design</a:t>
              </a:r>
              <a:endParaRPr lang="zh-CN" altLang="en-US" sz="4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0" name="文本框 29">
              <a:extLst>
                <a:ext uri="{FF2B5EF4-FFF2-40B4-BE49-F238E27FC236}">
                  <a16:creationId xmlns:a16="http://schemas.microsoft.com/office/drawing/2014/main" xmlns="" id="{82039B5A-8986-4E96-A3D0-03DA8852CDD1}"/>
                </a:ext>
              </a:extLst>
            </p:cNvPr>
            <p:cNvSpPr txBox="1"/>
            <p:nvPr/>
          </p:nvSpPr>
          <p:spPr>
            <a:xfrm>
              <a:off x="3736012"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1" name="直接连接符 30">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626512" y="6125631"/>
            <a:ext cx="1637658" cy="1939117"/>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727807" y="5575805"/>
            <a:ext cx="1550587" cy="1836019"/>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126120" y="4402460"/>
            <a:ext cx="1518004" cy="1797438"/>
          </a:xfrm>
          <a:prstGeom prst="rect">
            <a:avLst/>
          </a:prstGeom>
        </p:spPr>
      </p:pic>
      <p:pic>
        <p:nvPicPr>
          <p:cNvPr id="12" name="图片 11"/>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22852" y="4702442"/>
            <a:ext cx="1536465" cy="1819297"/>
          </a:xfrm>
          <a:prstGeom prst="rect">
            <a:avLst/>
          </a:prstGeom>
        </p:spPr>
      </p:pic>
      <p:pic>
        <p:nvPicPr>
          <p:cNvPr id="13" name="图片 12"/>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9340797" y="2516628"/>
            <a:ext cx="1560920" cy="1848254"/>
          </a:xfrm>
          <a:prstGeom prst="rect">
            <a:avLst/>
          </a:prstGeom>
        </p:spPr>
      </p:pic>
      <p:pic>
        <p:nvPicPr>
          <p:cNvPr id="14" name="图片 13"/>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6453048" y="2169202"/>
            <a:ext cx="1566768" cy="1855177"/>
          </a:xfrm>
          <a:prstGeom prst="rect">
            <a:avLst/>
          </a:prstGeom>
        </p:spPr>
      </p:pic>
      <p:pic>
        <p:nvPicPr>
          <p:cNvPr id="2" name="图片 1"/>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708904" y="1216960"/>
            <a:ext cx="1608411" cy="1904487"/>
          </a:xfrm>
          <a:prstGeom prst="rect">
            <a:avLst/>
          </a:prstGeom>
        </p:spPr>
      </p:pic>
      <p:pic>
        <p:nvPicPr>
          <p:cNvPr id="8" name="图片 7"/>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3632694" y="652400"/>
            <a:ext cx="1586027" cy="1877983"/>
          </a:xfrm>
          <a:prstGeom prst="rect">
            <a:avLst/>
          </a:prstGeom>
        </p:spPr>
      </p:pic>
      <p:pic>
        <p:nvPicPr>
          <p:cNvPr id="47" name="图像" descr="图像"/>
          <p:cNvPicPr>
            <a:picLocks noChangeAspect="1"/>
          </p:cNvPicPr>
          <p:nvPr/>
        </p:nvPicPr>
        <p:blipFill>
          <a:blip r:embed="rId11" cstate="print"/>
          <a:stretch>
            <a:fillRect/>
          </a:stretch>
        </p:blipFill>
        <p:spPr>
          <a:xfrm>
            <a:off x="3468151" y="146507"/>
            <a:ext cx="1839725" cy="2912094"/>
          </a:xfrm>
          <a:prstGeom prst="rect">
            <a:avLst/>
          </a:prstGeom>
          <a:ln w="12700" cap="flat">
            <a:noFill/>
            <a:miter lim="400000"/>
          </a:ln>
          <a:effectLst>
            <a:outerShdw blurRad="355600" rotWithShape="0">
              <a:srgbClr val="000000">
                <a:alpha val="75000"/>
              </a:srgbClr>
            </a:outerShdw>
          </a:effectLst>
        </p:spPr>
      </p:pic>
      <p:pic>
        <p:nvPicPr>
          <p:cNvPr id="112" name="图像" descr="图像"/>
          <p:cNvPicPr>
            <a:picLocks noChangeAspect="1"/>
          </p:cNvPicPr>
          <p:nvPr/>
        </p:nvPicPr>
        <p:blipFill>
          <a:blip r:embed="rId11" cstate="print"/>
          <a:stretch>
            <a:fillRect/>
          </a:stretch>
        </p:blipFill>
        <p:spPr>
          <a:xfrm>
            <a:off x="600078" y="652400"/>
            <a:ext cx="1839725" cy="2912094"/>
          </a:xfrm>
          <a:prstGeom prst="rect">
            <a:avLst/>
          </a:prstGeom>
          <a:ln w="12700" cap="flat">
            <a:noFill/>
            <a:miter lim="400000"/>
          </a:ln>
          <a:effectLst>
            <a:outerShdw blurRad="355600" rotWithShape="0">
              <a:srgbClr val="000000">
                <a:alpha val="75000"/>
              </a:srgbClr>
            </a:outerShdw>
          </a:effectLst>
        </p:spPr>
      </p:pic>
      <p:pic>
        <p:nvPicPr>
          <p:cNvPr id="48" name="图像" descr="图像"/>
          <p:cNvPicPr>
            <a:picLocks noChangeAspect="1"/>
          </p:cNvPicPr>
          <p:nvPr/>
        </p:nvPicPr>
        <p:blipFill>
          <a:blip r:embed="rId11" cstate="print"/>
          <a:stretch>
            <a:fillRect/>
          </a:stretch>
        </p:blipFill>
        <p:spPr>
          <a:xfrm>
            <a:off x="71223" y="4183096"/>
            <a:ext cx="1839725" cy="2912094"/>
          </a:xfrm>
          <a:prstGeom prst="rect">
            <a:avLst/>
          </a:prstGeom>
          <a:ln w="12700" cap="flat">
            <a:noFill/>
            <a:miter lim="400000"/>
          </a:ln>
          <a:effectLst>
            <a:outerShdw blurRad="355600" rotWithShape="0">
              <a:srgbClr val="000000">
                <a:alpha val="75000"/>
              </a:srgbClr>
            </a:outerShdw>
          </a:effectLst>
        </p:spPr>
      </p:pic>
      <p:pic>
        <p:nvPicPr>
          <p:cNvPr id="49" name="图像" descr="图像"/>
          <p:cNvPicPr>
            <a:picLocks noChangeAspect="1"/>
          </p:cNvPicPr>
          <p:nvPr/>
        </p:nvPicPr>
        <p:blipFill>
          <a:blip r:embed="rId11" cstate="print"/>
          <a:stretch>
            <a:fillRect/>
          </a:stretch>
        </p:blipFill>
        <p:spPr>
          <a:xfrm>
            <a:off x="2939296" y="3823359"/>
            <a:ext cx="1839725" cy="2912094"/>
          </a:xfrm>
          <a:prstGeom prst="rect">
            <a:avLst/>
          </a:prstGeom>
          <a:ln w="12700" cap="flat">
            <a:noFill/>
            <a:miter lim="400000"/>
          </a:ln>
          <a:effectLst>
            <a:outerShdw blurRad="355600" rotWithShape="0">
              <a:srgbClr val="000000">
                <a:alpha val="75000"/>
              </a:srgbClr>
            </a:outerShdw>
          </a:effectLst>
        </p:spPr>
      </p:pic>
      <p:pic>
        <p:nvPicPr>
          <p:cNvPr id="50" name="图像" descr="图像"/>
          <p:cNvPicPr>
            <a:picLocks noChangeAspect="1"/>
          </p:cNvPicPr>
          <p:nvPr/>
        </p:nvPicPr>
        <p:blipFill>
          <a:blip r:embed="rId11" cstate="print"/>
          <a:stretch>
            <a:fillRect/>
          </a:stretch>
        </p:blipFill>
        <p:spPr>
          <a:xfrm>
            <a:off x="5557924" y="5037768"/>
            <a:ext cx="1839725" cy="2912094"/>
          </a:xfrm>
          <a:prstGeom prst="rect">
            <a:avLst/>
          </a:prstGeom>
          <a:ln w="12700" cap="flat">
            <a:noFill/>
            <a:miter lim="400000"/>
          </a:ln>
          <a:effectLst>
            <a:outerShdw blurRad="355600" rotWithShape="0">
              <a:srgbClr val="000000">
                <a:alpha val="75000"/>
              </a:srgbClr>
            </a:outerShdw>
          </a:effectLst>
        </p:spPr>
      </p:pic>
      <p:pic>
        <p:nvPicPr>
          <p:cNvPr id="51" name="图像" descr="图像"/>
          <p:cNvPicPr>
            <a:picLocks noChangeAspect="1"/>
          </p:cNvPicPr>
          <p:nvPr/>
        </p:nvPicPr>
        <p:blipFill>
          <a:blip r:embed="rId11" cstate="print"/>
          <a:stretch>
            <a:fillRect/>
          </a:stretch>
        </p:blipFill>
        <p:spPr>
          <a:xfrm>
            <a:off x="6336224" y="1621051"/>
            <a:ext cx="1839725" cy="2912094"/>
          </a:xfrm>
          <a:prstGeom prst="rect">
            <a:avLst/>
          </a:prstGeom>
          <a:ln w="12700" cap="flat">
            <a:noFill/>
            <a:miter lim="400000"/>
          </a:ln>
          <a:effectLst>
            <a:outerShdw blurRad="355600" rotWithShape="0">
              <a:srgbClr val="000000">
                <a:alpha val="75000"/>
              </a:srgbClr>
            </a:outerShdw>
          </a:effectLst>
        </p:spPr>
      </p:pic>
      <p:pic>
        <p:nvPicPr>
          <p:cNvPr id="52" name="图像" descr="图像"/>
          <p:cNvPicPr>
            <a:picLocks noChangeAspect="1"/>
          </p:cNvPicPr>
          <p:nvPr/>
        </p:nvPicPr>
        <p:blipFill>
          <a:blip r:embed="rId11" cstate="print"/>
          <a:stretch>
            <a:fillRect/>
          </a:stretch>
        </p:blipFill>
        <p:spPr>
          <a:xfrm>
            <a:off x="9204298" y="1984708"/>
            <a:ext cx="1839725" cy="2912094"/>
          </a:xfrm>
          <a:prstGeom prst="rect">
            <a:avLst/>
          </a:prstGeom>
          <a:ln w="12700" cap="flat">
            <a:noFill/>
            <a:miter lim="400000"/>
          </a:ln>
          <a:effectLst>
            <a:outerShdw blurRad="355600" rotWithShape="0">
              <a:srgbClr val="000000">
                <a:alpha val="75000"/>
              </a:srgbClr>
            </a:outerShdw>
          </a:effectLst>
        </p:spPr>
      </p:pic>
      <p:pic>
        <p:nvPicPr>
          <p:cNvPr id="53" name="图像" descr="图像"/>
          <p:cNvPicPr>
            <a:picLocks noChangeAspect="1"/>
          </p:cNvPicPr>
          <p:nvPr/>
        </p:nvPicPr>
        <p:blipFill>
          <a:blip r:embed="rId11" cstate="print"/>
          <a:stretch>
            <a:fillRect/>
          </a:stretch>
        </p:blipFill>
        <p:spPr>
          <a:xfrm>
            <a:off x="8503683" y="5612091"/>
            <a:ext cx="1839725" cy="2912094"/>
          </a:xfrm>
          <a:prstGeom prst="rect">
            <a:avLst/>
          </a:prstGeom>
          <a:ln w="12700" cap="flat">
            <a:noFill/>
            <a:miter lim="400000"/>
          </a:ln>
          <a:effectLst>
            <a:outerShdw blurRad="355600" rotWithShape="0">
              <a:srgbClr val="000000">
                <a:alpha val="75000"/>
              </a:srgbClr>
            </a:outerShdw>
          </a:effectLst>
        </p:spPr>
      </p:pic>
      <p:sp>
        <p:nvSpPr>
          <p:cNvPr id="54" name="矩形 53"/>
          <p:cNvSpPr/>
          <p:nvPr/>
        </p:nvSpPr>
        <p:spPr>
          <a:xfrm>
            <a:off x="0" y="0"/>
            <a:ext cx="12192000" cy="6864536"/>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3" name="矩形 192"/>
          <p:cNvSpPr/>
          <p:nvPr/>
        </p:nvSpPr>
        <p:spPr>
          <a:xfrm>
            <a:off x="1" y="2358016"/>
            <a:ext cx="12191999" cy="2243050"/>
          </a:xfrm>
          <a:prstGeom prst="rect">
            <a:avLst/>
          </a:prstGeom>
        </p:spPr>
        <p:txBody>
          <a:bodyPr wrap="square">
            <a:spAutoFit/>
          </a:bodyPr>
          <a:lstStyle/>
          <a:p>
            <a:pPr algn="ctr">
              <a:lnSpc>
                <a:spcPct val="150000"/>
              </a:lnSpc>
            </a:pP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Suasana</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hati</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baik</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setiap</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hari</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dimulai</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dengan</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mengganti</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Watch</a:t>
            </a:r>
            <a:r>
              <a:rPr lang="zh-CN" altLang="en-US"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Face di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pagi</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hari</a:t>
            </a:r>
            <a:endPar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24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ID"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mengunduh</a:t>
            </a:r>
            <a:r>
              <a:rPr lang="en-ID"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dan </a:t>
            </a:r>
            <a:r>
              <a:rPr lang="en-ID" altLang="zh-CN" sz="24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ID"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lebih</a:t>
            </a:r>
            <a:r>
              <a:rPr lang="en-ID"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banyak</a:t>
            </a:r>
            <a:r>
              <a:rPr lang="en-ID"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Watch Face di Google Pay</a:t>
            </a:r>
            <a:endParaRPr lang="en-US" altLang="zh-CN" sz="4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306776429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par>
              <p:cTn id="2"/>
            </p:par>
            <p:par>
              <p:cTn id="3"/>
            </p:par>
            <p:par>
              <p:cTn id="4"/>
            </p:par>
            <p:par>
              <p:cTn id="5"/>
            </p:par>
            <p:par>
              <p:cTn id="6"/>
            </p:par>
            <p:par>
              <p:cTn id="7"/>
            </p:par>
            <p:par>
              <p:cTn id="8"/>
            </p:par>
            <p:par>
              <p:cTn id="9"/>
            </p:par>
            <p:par>
              <p:cTn id="10"/>
            </p:par>
            <p:par>
              <p:cTn id="11"/>
            </p:par>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线条"/>
          <p:cNvSpPr/>
          <p:nvPr/>
        </p:nvSpPr>
        <p:spPr>
          <a:xfrm>
            <a:off x="525819" y="2444481"/>
            <a:ext cx="11140362" cy="1"/>
          </a:xfrm>
          <a:prstGeom prst="line">
            <a:avLst/>
          </a:prstGeom>
          <a:ln w="12700">
            <a:solidFill>
              <a:srgbClr val="FFFFFF"/>
            </a:solidFill>
            <a:miter/>
          </a:ln>
        </p:spPr>
        <p:txBody>
          <a:bodyPr lIns="0" tIns="0" rIns="0" bIns="0"/>
          <a:lstStyle/>
          <a:p>
            <a:endParaRPr/>
          </a:p>
        </p:txBody>
      </p:sp>
      <p:pic>
        <p:nvPicPr>
          <p:cNvPr id="41" name="图片 40" descr="屏幕快照 2019-11-22 下午8.57.48"/>
          <p:cNvPicPr>
            <a:picLocks noChangeAspect="1"/>
          </p:cNvPicPr>
          <p:nvPr/>
        </p:nvPicPr>
        <p:blipFill>
          <a:blip r:embed="rId3" cstate="print">
            <a:extLst/>
          </a:blip>
          <a:stretch>
            <a:fillRect/>
          </a:stretch>
        </p:blipFill>
        <p:spPr>
          <a:xfrm>
            <a:off x="10145894" y="305087"/>
            <a:ext cx="2413214" cy="1386043"/>
          </a:xfrm>
          <a:prstGeom prst="rect">
            <a:avLst/>
          </a:prstGeom>
        </p:spPr>
      </p:pic>
      <p:pic>
        <p:nvPicPr>
          <p:cNvPr id="42" name="图片 4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44671" y="327695"/>
            <a:ext cx="1368532" cy="144379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xmlns="" val="4108061483"/>
              </p:ext>
            </p:extLst>
          </p:nvPr>
        </p:nvGraphicFramePr>
        <p:xfrm>
          <a:off x="411518" y="1799986"/>
          <a:ext cx="11463324" cy="5160841"/>
        </p:xfrm>
        <a:graphic>
          <a:graphicData uri="http://schemas.openxmlformats.org/drawingml/2006/table">
            <a:tbl>
              <a:tblPr firstRow="1" bandRow="1">
                <a:tableStyleId>{2D5ABB26-0587-4C30-8999-92F81FD0307C}</a:tableStyleId>
              </a:tblPr>
              <a:tblGrid>
                <a:gridCol w="2277253">
                  <a:extLst>
                    <a:ext uri="{9D8B030D-6E8A-4147-A177-3AD203B41FA5}">
                      <a16:colId xmlns:a16="http://schemas.microsoft.com/office/drawing/2014/main" xmlns="" val="1320986802"/>
                    </a:ext>
                  </a:extLst>
                </a:gridCol>
                <a:gridCol w="2460745">
                  <a:extLst>
                    <a:ext uri="{9D8B030D-6E8A-4147-A177-3AD203B41FA5}">
                      <a16:colId xmlns:a16="http://schemas.microsoft.com/office/drawing/2014/main" xmlns="" val="3519419905"/>
                    </a:ext>
                  </a:extLst>
                </a:gridCol>
                <a:gridCol w="2108536">
                  <a:extLst>
                    <a:ext uri="{9D8B030D-6E8A-4147-A177-3AD203B41FA5}">
                      <a16:colId xmlns:a16="http://schemas.microsoft.com/office/drawing/2014/main" xmlns="" val="3622115481"/>
                    </a:ext>
                  </a:extLst>
                </a:gridCol>
                <a:gridCol w="2324125">
                  <a:extLst>
                    <a:ext uri="{9D8B030D-6E8A-4147-A177-3AD203B41FA5}">
                      <a16:colId xmlns:a16="http://schemas.microsoft.com/office/drawing/2014/main" xmlns="" val="3794795334"/>
                    </a:ext>
                  </a:extLst>
                </a:gridCol>
                <a:gridCol w="2292665">
                  <a:extLst>
                    <a:ext uri="{9D8B030D-6E8A-4147-A177-3AD203B41FA5}">
                      <a16:colId xmlns:a16="http://schemas.microsoft.com/office/drawing/2014/main" xmlns="" val="1637571736"/>
                    </a:ext>
                  </a:extLst>
                </a:gridCol>
              </a:tblGrid>
              <a:tr h="594496">
                <a:tc>
                  <a:txBody>
                    <a:bodyPr/>
                    <a:lstStyle/>
                    <a:p>
                      <a:pPr algn="ctr"/>
                      <a:r>
                        <a:rPr lang="en-ID" altLang="zh-CN" sz="2000" kern="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Fitur</a:t>
                      </a:r>
                      <a:endParaRPr lang="zh-CN" altLang="en-US" sz="20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OPPO</a:t>
                      </a:r>
                      <a:r>
                        <a:rPr lang="en-US" altLang="zh-CN" sz="2000" baseline="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Watch </a:t>
                      </a:r>
                      <a:r>
                        <a:rPr lang="en-US" altLang="zh-CN" sz="1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46mm</a:t>
                      </a:r>
                      <a:endParaRPr lang="zh-CN" altLang="en-US" sz="1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Apple Watch</a:t>
                      </a:r>
                      <a:endParaRPr lang="zh-CN" altLang="en-US"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marL="0" algn="ctr" defTabSz="914400" rtl="0" eaLnBrk="1" latinLnBrk="0" hangingPunct="1">
                        <a:lnSpc>
                          <a:spcPct val="100000"/>
                        </a:lnSpc>
                        <a:buClrTx/>
                        <a:buSzTx/>
                        <a:buFontTx/>
                        <a:buNone/>
                      </a:pPr>
                      <a:r>
                        <a:rPr lang="en-US" altLang="zh-CN"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Samsung </a:t>
                      </a:r>
                      <a:r>
                        <a:rPr lang="zh-CN" altLang="en-US"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Active 2</a:t>
                      </a:r>
                    </a:p>
                  </a:txBody>
                  <a:tcPr anchor="ctr">
                    <a:lnL>
                      <a:noFill/>
                    </a:lnL>
                    <a:lnR>
                      <a:noFill/>
                    </a:lnR>
                    <a:lnT>
                      <a:noFill/>
                    </a:lnT>
                    <a:lnB>
                      <a:noFill/>
                    </a:lnB>
                    <a:lnTlToBr w="12700" cmpd="sng">
                      <a:noFill/>
                      <a:prstDash val="solid"/>
                    </a:lnTlToBr>
                    <a:lnBlToTr w="12700" cmpd="sng">
                      <a:noFill/>
                      <a:prstDash val="solid"/>
                    </a:lnBlToTr>
                  </a:tcPr>
                </a:tc>
                <a:tc>
                  <a:txBody>
                    <a:bodyPr/>
                    <a:lstStyle/>
                    <a:p>
                      <a:pPr marL="0" algn="ctr" defTabSz="914400" rtl="0" eaLnBrk="1" latinLnBrk="0" hangingPunct="1"/>
                      <a:r>
                        <a:rPr lang="en-US" altLang="zh-CN" sz="20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HUAWEI GT2</a:t>
                      </a:r>
                      <a:endParaRPr lang="zh-CN" altLang="en-US" sz="20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252207836"/>
                  </a:ext>
                </a:extLst>
              </a:tr>
              <a:tr h="800760">
                <a:tc>
                  <a:txBody>
                    <a:bodyPr/>
                    <a:lstStyle/>
                    <a:p>
                      <a:pPr marL="0" algn="ctr" defTabSz="914400" rtl="0" eaLnBrk="1" latinLnBrk="0" hangingPunct="1"/>
                      <a:r>
                        <a:rPr lang="en-ID" altLang="zh-CN" sz="2000" kern="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Bentuk</a:t>
                      </a:r>
                      <a:r>
                        <a:rPr lang="en-ID" altLang="zh-CN" sz="20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kern="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endParaRPr lang="zh-CN" altLang="en-US" sz="20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ID"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Layar</a:t>
                      </a:r>
                      <a:r>
                        <a:rPr lang="en-ID" altLang="zh-CN" sz="1600" b="1" baseline="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baseline="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Hyperboloid</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marL="0" algn="ctr" defTabSz="914400" rtl="0" eaLnBrk="1" latinLnBrk="0" hangingPunct="1"/>
                      <a:r>
                        <a:rPr lang="en-ID" altLang="zh-CN" sz="1800" kern="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ID" altLang="zh-CN"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800" kern="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lurus</a:t>
                      </a:r>
                      <a:r>
                        <a:rPr lang="en-ID" altLang="zh-CN"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800" kern="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persegi</a:t>
                      </a:r>
                      <a:endParaRPr lang="zh-CN" altLang="en-US"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marL="0" algn="ctr" defTabSz="914400" rtl="0" eaLnBrk="1" latinLnBrk="0" hangingPunct="1"/>
                      <a:r>
                        <a:rPr lang="en-ID" altLang="zh-CN" sz="1800" kern="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ID" altLang="zh-CN"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800" kern="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Bundar</a:t>
                      </a:r>
                      <a:endParaRPr lang="zh-CN" altLang="en-US"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marL="0" algn="ctr" defTabSz="914400" rtl="0" eaLnBrk="1" latinLnBrk="0" hangingPunct="1"/>
                      <a:r>
                        <a:rPr lang="en-ID" altLang="zh-CN" sz="1800" kern="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ID" altLang="zh-CN"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800" kern="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Bundar</a:t>
                      </a:r>
                      <a:endParaRPr lang="zh-CN" altLang="en-US"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2585698984"/>
                  </a:ext>
                </a:extLst>
              </a:tr>
              <a:tr h="649705">
                <a:tc>
                  <a:txBody>
                    <a:bodyPr/>
                    <a:lstStyle/>
                    <a:p>
                      <a:pPr algn="ctr"/>
                      <a:r>
                        <a:rPr lang="en-ID" altLang="zh-CN" sz="2000" kern="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Ketebalan</a:t>
                      </a:r>
                      <a:endParaRPr lang="en-US" altLang="zh-CN" sz="20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1800" b="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11.35mm</a:t>
                      </a:r>
                      <a:endParaRPr lang="zh-CN" altLang="en-US" sz="1800" b="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1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11mm</a:t>
                      </a:r>
                      <a:endParaRPr lang="zh-CN" altLang="en-US" sz="1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1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10.9mm</a:t>
                      </a:r>
                      <a:endParaRPr lang="zh-CN" altLang="en-US" sz="1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marL="0" algn="ctr" defTabSz="914400" rtl="0" eaLnBrk="1" latinLnBrk="0" hangingPunct="1"/>
                      <a:r>
                        <a:rPr lang="en-US" altLang="zh-CN"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10.7mm</a:t>
                      </a:r>
                      <a:endParaRPr lang="zh-CN" altLang="en-US" sz="18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2360567004"/>
                  </a:ext>
                </a:extLst>
              </a:tr>
              <a:tr h="742429">
                <a:tc>
                  <a:txBody>
                    <a:bodyPr/>
                    <a:lstStyle/>
                    <a:p>
                      <a:pPr algn="ctr">
                        <a:lnSpc>
                          <a:spcPct val="150000"/>
                        </a:lnSpc>
                      </a:pPr>
                      <a:r>
                        <a:rPr lang="en-US" altLang="zh-CN" sz="1600" kern="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16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6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16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Pakaian</a:t>
                      </a:r>
                      <a:r>
                        <a:rPr lang="en-US" altLang="zh-CN" sz="16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AI</a:t>
                      </a:r>
                      <a:endParaRPr lang="en-US" altLang="zh-CN" sz="16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zh-CN" altLang="en-US"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zh-CN" altLang="en-US"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4190349455"/>
                  </a:ext>
                </a:extLst>
              </a:tr>
              <a:tr h="633801">
                <a:tc>
                  <a:txBody>
                    <a:bodyPr/>
                    <a:lstStyle/>
                    <a:p>
                      <a:pPr marL="0" algn="ctr" defTabSz="914400" rtl="0" eaLnBrk="1" latinLnBrk="0" hangingPunct="1">
                        <a:lnSpc>
                          <a:spcPct val="100000"/>
                        </a:lnSpc>
                      </a:pPr>
                      <a:r>
                        <a:rPr lang="en-US" altLang="zh-CN" sz="1600" kern="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16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6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16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Foto</a:t>
                      </a:r>
                      <a:endParaRPr lang="en-US" altLang="zh-CN" sz="16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zh-CN" altLang="en-US"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zh-CN" altLang="en-US"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4273957158"/>
                  </a:ext>
                </a:extLst>
              </a:tr>
              <a:tr h="5165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Unduh</a:t>
                      </a:r>
                      <a:r>
                        <a:rPr lang="en-US" altLang="zh-CN" sz="16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16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6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1600" kern="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 Google Play</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zh-CN" altLang="en-US"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3451004701"/>
                  </a:ext>
                </a:extLst>
              </a:tr>
            </a:tbl>
          </a:graphicData>
        </a:graphic>
      </p:graphicFrame>
      <p:sp>
        <p:nvSpPr>
          <p:cNvPr id="95" name="线条"/>
          <p:cNvSpPr/>
          <p:nvPr/>
        </p:nvSpPr>
        <p:spPr>
          <a:xfrm>
            <a:off x="525819" y="6054381"/>
            <a:ext cx="11140362" cy="1"/>
          </a:xfrm>
          <a:prstGeom prst="line">
            <a:avLst/>
          </a:prstGeom>
          <a:ln w="12700">
            <a:solidFill>
              <a:srgbClr val="FFFFFF"/>
            </a:solidFill>
            <a:miter/>
          </a:ln>
        </p:spPr>
        <p:txBody>
          <a:bodyPr lIns="0" tIns="0" rIns="0" bIns="0"/>
          <a:lstStyle/>
          <a:p>
            <a:endParaRPr/>
          </a:p>
        </p:txBody>
      </p:sp>
      <p:pic>
        <p:nvPicPr>
          <p:cNvPr id="11" name="图片 10" descr="屏幕快照 2019-11-22 下午5.27.36"/>
          <p:cNvPicPr>
            <a:picLocks noChangeAspect="1"/>
          </p:cNvPicPr>
          <p:nvPr/>
        </p:nvPicPr>
        <p:blipFill>
          <a:blip r:embed="rId5" cstate="print">
            <a:extLst/>
          </a:blip>
          <a:stretch>
            <a:fillRect/>
          </a:stretch>
        </p:blipFill>
        <p:spPr>
          <a:xfrm>
            <a:off x="5246061" y="581923"/>
            <a:ext cx="1629429" cy="1058145"/>
          </a:xfrm>
          <a:prstGeom prst="rect">
            <a:avLst/>
          </a:prstGeom>
        </p:spPr>
      </p:pic>
      <p:pic>
        <p:nvPicPr>
          <p:cNvPr id="12" name="图片 11"/>
          <p:cNvPicPr>
            <a:picLocks noChangeAspect="1"/>
          </p:cNvPicPr>
          <p:nvPr/>
        </p:nvPicPr>
        <p:blipFill>
          <a:blip r:embed="rId6" cstate="print">
            <a:extLst/>
          </a:blip>
          <a:stretch>
            <a:fillRect/>
          </a:stretch>
        </p:blipFill>
        <p:spPr>
          <a:xfrm>
            <a:off x="7883607" y="465089"/>
            <a:ext cx="1292860" cy="976630"/>
          </a:xfrm>
          <a:prstGeom prst="rect">
            <a:avLst/>
          </a:prstGeom>
        </p:spPr>
      </p:pic>
    </p:spTree>
    <p:extLst>
      <p:ext uri="{BB962C8B-B14F-4D97-AF65-F5344CB8AC3E}">
        <p14:creationId xmlns:p14="http://schemas.microsoft.com/office/powerpoint/2010/main" xmlns="" val="336468116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52"/>
          <p:cNvSpPr txBox="1"/>
          <p:nvPr/>
        </p:nvSpPr>
        <p:spPr>
          <a:xfrm>
            <a:off x="1921952" y="6039826"/>
            <a:ext cx="6581968" cy="656590"/>
          </a:xfrm>
          <a:prstGeom prst="rect">
            <a:avLst/>
          </a:prstGeom>
          <a:noFill/>
        </p:spPr>
        <p:txBody>
          <a:bodyPr wrap="square" rtlCol="0">
            <a:spAutoFit/>
          </a:bodyPr>
          <a:lstStyle/>
          <a:p>
            <a:pPr>
              <a:lnSpc>
                <a:spcPts val="2200"/>
              </a:lnSpc>
            </a:pP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adalah</a:t>
            </a: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hyperboloid </a:t>
            </a:r>
            <a:r>
              <a:rPr lang="en-US" altLang="zh-CN" sz="1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pertama</a:t>
            </a: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di dunia, </a:t>
            </a:r>
            <a:r>
              <a:rPr lang="en-US" altLang="zh-CN" sz="1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pilihan</a:t>
            </a: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pertama</a:t>
            </a: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fashion </a:t>
            </a:r>
            <a:r>
              <a:rPr lang="en-US" altLang="zh-CN" sz="1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kelas</a:t>
            </a: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atas</a:t>
            </a: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p>
        </p:txBody>
      </p:sp>
      <p:sp>
        <p:nvSpPr>
          <p:cNvPr id="52" name="文本框 51"/>
          <p:cNvSpPr txBox="1"/>
          <p:nvPr/>
        </p:nvSpPr>
        <p:spPr>
          <a:xfrm>
            <a:off x="1937192" y="3880930"/>
            <a:ext cx="6475288" cy="2067233"/>
          </a:xfrm>
          <a:prstGeom prst="rect">
            <a:avLst/>
          </a:prstGeom>
          <a:noFill/>
        </p:spPr>
        <p:txBody>
          <a:bodyPr wrap="square" rtlCol="0">
            <a:spAutoFit/>
          </a:bodyPr>
          <a:lstStyle/>
          <a:p>
            <a:pPr algn="just">
              <a:lnSpc>
                <a:spcPts val="2200"/>
              </a:lnSpc>
            </a:pP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 OPPO Watch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adalah</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satu-satunya</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hyperboloid </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 dunia,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hanya</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kelas</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atas</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bentuk</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hyperboloid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menunjukkan</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identitasnya</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lebih</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baik</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p>
          <a:p>
            <a:pPr algn="just">
              <a:lnSpc>
                <a:spcPts val="2200"/>
              </a:lnSpc>
            </a:pP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 OPPO Watch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memiliki</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ribuan</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yang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diganti-ganti</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Anda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memodifikasi</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tersebut</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sesuai</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keinginan</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Anda. Anda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mengganti</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sesuai</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pakaian</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dan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suasana</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hati</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Anda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setiap</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pagi</a:t>
            </a:r>
            <a:r>
              <a:rPr lang="en-US" altLang="zh-CN" sz="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p>
        </p:txBody>
      </p:sp>
      <p:grpSp>
        <p:nvGrpSpPr>
          <p:cNvPr id="2" name="组合 30"/>
          <p:cNvGrpSpPr/>
          <p:nvPr/>
        </p:nvGrpSpPr>
        <p:grpSpPr>
          <a:xfrm>
            <a:off x="3490310" y="1765313"/>
            <a:ext cx="1865462" cy="442455"/>
            <a:chOff x="835307" y="968205"/>
            <a:chExt cx="1865462" cy="442455"/>
          </a:xfrm>
        </p:grpSpPr>
        <p:grpSp>
          <p:nvGrpSpPr>
            <p:cNvPr id="3" name="组合 5"/>
            <p:cNvGrpSpPr/>
            <p:nvPr/>
          </p:nvGrpSpPr>
          <p:grpSpPr>
            <a:xfrm>
              <a:off x="835307" y="968205"/>
              <a:ext cx="442454" cy="442455"/>
              <a:chOff x="1251257" y="3307617"/>
              <a:chExt cx="566687" cy="566688"/>
            </a:xfrm>
          </p:grpSpPr>
          <p:sp>
            <p:nvSpPr>
              <p:cNvPr id="7" name="Oval 150"/>
              <p:cNvSpPr>
                <a:spLocks noChangeArrowheads="1"/>
              </p:cNvSpPr>
              <p:nvPr/>
            </p:nvSpPr>
            <p:spPr bwMode="auto">
              <a:xfrm>
                <a:off x="1251257" y="3307617"/>
                <a:ext cx="566687" cy="566688"/>
              </a:xfrm>
              <a:prstGeom prst="ellipse">
                <a:avLst/>
              </a:pr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 name="Rectangle 151"/>
              <p:cNvSpPr>
                <a:spLocks noChangeArrowheads="1"/>
              </p:cNvSpPr>
              <p:nvPr/>
            </p:nvSpPr>
            <p:spPr bwMode="auto">
              <a:xfrm>
                <a:off x="1475870" y="3713571"/>
                <a:ext cx="131883" cy="24728"/>
              </a:xfrm>
              <a:prstGeom prst="rect">
                <a:avLst/>
              </a:prstGeom>
              <a:solidFill>
                <a:schemeClr val="tx1">
                  <a:lumMod val="50000"/>
                  <a:lumOff val="5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 name="Freeform 152"/>
              <p:cNvSpPr>
                <a:spLocks/>
              </p:cNvSpPr>
              <p:nvPr/>
            </p:nvSpPr>
            <p:spPr bwMode="auto">
              <a:xfrm>
                <a:off x="1360472" y="3447744"/>
                <a:ext cx="348255" cy="276131"/>
              </a:xfrm>
              <a:custGeom>
                <a:avLst/>
                <a:gdLst>
                  <a:gd name="T0" fmla="*/ 115 w 115"/>
                  <a:gd name="T1" fmla="*/ 83 h 91"/>
                  <a:gd name="T2" fmla="*/ 106 w 115"/>
                  <a:gd name="T3" fmla="*/ 91 h 91"/>
                  <a:gd name="T4" fmla="*/ 9 w 115"/>
                  <a:gd name="T5" fmla="*/ 91 h 91"/>
                  <a:gd name="T6" fmla="*/ 0 w 115"/>
                  <a:gd name="T7" fmla="*/ 83 h 91"/>
                  <a:gd name="T8" fmla="*/ 0 w 115"/>
                  <a:gd name="T9" fmla="*/ 8 h 91"/>
                  <a:gd name="T10" fmla="*/ 9 w 115"/>
                  <a:gd name="T11" fmla="*/ 0 h 91"/>
                  <a:gd name="T12" fmla="*/ 106 w 115"/>
                  <a:gd name="T13" fmla="*/ 0 h 91"/>
                  <a:gd name="T14" fmla="*/ 115 w 115"/>
                  <a:gd name="T15" fmla="*/ 8 h 91"/>
                  <a:gd name="T16" fmla="*/ 115 w 115"/>
                  <a:gd name="T1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91">
                    <a:moveTo>
                      <a:pt x="115" y="83"/>
                    </a:moveTo>
                    <a:cubicBezTo>
                      <a:pt x="115" y="87"/>
                      <a:pt x="111" y="91"/>
                      <a:pt x="106" y="91"/>
                    </a:cubicBezTo>
                    <a:cubicBezTo>
                      <a:pt x="9" y="91"/>
                      <a:pt x="9" y="91"/>
                      <a:pt x="9" y="91"/>
                    </a:cubicBezTo>
                    <a:cubicBezTo>
                      <a:pt x="4" y="91"/>
                      <a:pt x="0" y="87"/>
                      <a:pt x="0" y="83"/>
                    </a:cubicBezTo>
                    <a:cubicBezTo>
                      <a:pt x="0" y="8"/>
                      <a:pt x="0" y="8"/>
                      <a:pt x="0" y="8"/>
                    </a:cubicBezTo>
                    <a:cubicBezTo>
                      <a:pt x="0" y="3"/>
                      <a:pt x="4" y="0"/>
                      <a:pt x="9" y="0"/>
                    </a:cubicBezTo>
                    <a:cubicBezTo>
                      <a:pt x="106" y="0"/>
                      <a:pt x="106" y="0"/>
                      <a:pt x="106" y="0"/>
                    </a:cubicBezTo>
                    <a:cubicBezTo>
                      <a:pt x="111" y="0"/>
                      <a:pt x="115" y="3"/>
                      <a:pt x="115" y="8"/>
                    </a:cubicBezTo>
                    <a:lnTo>
                      <a:pt x="115" y="83"/>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0" name="Freeform 153"/>
              <p:cNvSpPr>
                <a:spLocks/>
              </p:cNvSpPr>
              <p:nvPr/>
            </p:nvSpPr>
            <p:spPr bwMode="auto">
              <a:xfrm>
                <a:off x="1383140" y="3466289"/>
                <a:ext cx="300859" cy="239039"/>
              </a:xfrm>
              <a:custGeom>
                <a:avLst/>
                <a:gdLst>
                  <a:gd name="T0" fmla="*/ 99 w 99"/>
                  <a:gd name="T1" fmla="*/ 72 h 79"/>
                  <a:gd name="T2" fmla="*/ 92 w 99"/>
                  <a:gd name="T3" fmla="*/ 79 h 79"/>
                  <a:gd name="T4" fmla="*/ 7 w 99"/>
                  <a:gd name="T5" fmla="*/ 79 h 79"/>
                  <a:gd name="T6" fmla="*/ 0 w 99"/>
                  <a:gd name="T7" fmla="*/ 72 h 79"/>
                  <a:gd name="T8" fmla="*/ 0 w 99"/>
                  <a:gd name="T9" fmla="*/ 7 h 79"/>
                  <a:gd name="T10" fmla="*/ 7 w 99"/>
                  <a:gd name="T11" fmla="*/ 0 h 79"/>
                  <a:gd name="T12" fmla="*/ 92 w 99"/>
                  <a:gd name="T13" fmla="*/ 0 h 79"/>
                  <a:gd name="T14" fmla="*/ 99 w 99"/>
                  <a:gd name="T15" fmla="*/ 7 h 79"/>
                  <a:gd name="T16" fmla="*/ 99 w 99"/>
                  <a:gd name="T17"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9">
                    <a:moveTo>
                      <a:pt x="99" y="72"/>
                    </a:moveTo>
                    <a:cubicBezTo>
                      <a:pt x="99" y="76"/>
                      <a:pt x="96" y="79"/>
                      <a:pt x="92" y="79"/>
                    </a:cubicBezTo>
                    <a:cubicBezTo>
                      <a:pt x="7" y="79"/>
                      <a:pt x="7" y="79"/>
                      <a:pt x="7" y="79"/>
                    </a:cubicBezTo>
                    <a:cubicBezTo>
                      <a:pt x="3" y="79"/>
                      <a:pt x="0" y="76"/>
                      <a:pt x="0" y="72"/>
                    </a:cubicBezTo>
                    <a:cubicBezTo>
                      <a:pt x="0" y="7"/>
                      <a:pt x="0" y="7"/>
                      <a:pt x="0" y="7"/>
                    </a:cubicBezTo>
                    <a:cubicBezTo>
                      <a:pt x="0" y="3"/>
                      <a:pt x="3" y="0"/>
                      <a:pt x="7" y="0"/>
                    </a:cubicBezTo>
                    <a:cubicBezTo>
                      <a:pt x="92" y="0"/>
                      <a:pt x="92" y="0"/>
                      <a:pt x="92" y="0"/>
                    </a:cubicBezTo>
                    <a:cubicBezTo>
                      <a:pt x="96" y="0"/>
                      <a:pt x="99" y="3"/>
                      <a:pt x="99" y="7"/>
                    </a:cubicBezTo>
                    <a:lnTo>
                      <a:pt x="99" y="72"/>
                    </a:lnTo>
                    <a:close/>
                  </a:path>
                </a:pathLst>
              </a:custGeom>
              <a:solidFill>
                <a:srgbClr val="DD5F6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1" name="Rectangle 157"/>
              <p:cNvSpPr>
                <a:spLocks noChangeArrowheads="1"/>
              </p:cNvSpPr>
              <p:nvPr/>
            </p:nvSpPr>
            <p:spPr bwMode="auto">
              <a:xfrm>
                <a:off x="1418171" y="3736239"/>
                <a:ext cx="239039" cy="14425"/>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29" name="流程图: 终止 28"/>
            <p:cNvSpPr/>
            <p:nvPr/>
          </p:nvSpPr>
          <p:spPr>
            <a:xfrm>
              <a:off x="1363033" y="968205"/>
              <a:ext cx="1337736"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Poin</a:t>
              </a:r>
              <a:r>
                <a:rPr lang="en-ID"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Inti</a:t>
              </a:r>
              <a:endPar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4" name="组合 31"/>
          <p:cNvGrpSpPr/>
          <p:nvPr/>
        </p:nvGrpSpPr>
        <p:grpSpPr>
          <a:xfrm>
            <a:off x="9117120" y="1765313"/>
            <a:ext cx="1860153" cy="443192"/>
            <a:chOff x="834502" y="3577384"/>
            <a:chExt cx="1860153" cy="443192"/>
          </a:xfrm>
        </p:grpSpPr>
        <p:grpSp>
          <p:nvGrpSpPr>
            <p:cNvPr id="5" name="组合 11"/>
            <p:cNvGrpSpPr/>
            <p:nvPr/>
          </p:nvGrpSpPr>
          <p:grpSpPr>
            <a:xfrm>
              <a:off x="834502" y="3578121"/>
              <a:ext cx="442454" cy="442455"/>
              <a:chOff x="1146421" y="3981402"/>
              <a:chExt cx="566687" cy="566688"/>
            </a:xfrm>
          </p:grpSpPr>
          <p:sp>
            <p:nvSpPr>
              <p:cNvPr id="13" name="Oval 507"/>
              <p:cNvSpPr>
                <a:spLocks noChangeArrowheads="1"/>
              </p:cNvSpPr>
              <p:nvPr/>
            </p:nvSpPr>
            <p:spPr bwMode="auto">
              <a:xfrm>
                <a:off x="1146421" y="3981402"/>
                <a:ext cx="566687" cy="566688"/>
              </a:xfrm>
              <a:prstGeom prst="ellipse">
                <a:avLst/>
              </a:pr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4" name="Freeform 508"/>
              <p:cNvSpPr>
                <a:spLocks/>
              </p:cNvSpPr>
              <p:nvPr/>
            </p:nvSpPr>
            <p:spPr bwMode="auto">
              <a:xfrm>
                <a:off x="1315397" y="4080315"/>
                <a:ext cx="224615" cy="249343"/>
              </a:xfrm>
              <a:custGeom>
                <a:avLst/>
                <a:gdLst>
                  <a:gd name="T0" fmla="*/ 37 w 74"/>
                  <a:gd name="T1" fmla="*/ 0 h 82"/>
                  <a:gd name="T2" fmla="*/ 0 w 74"/>
                  <a:gd name="T3" fmla="*/ 37 h 82"/>
                  <a:gd name="T4" fmla="*/ 7 w 74"/>
                  <a:gd name="T5" fmla="*/ 58 h 82"/>
                  <a:gd name="T6" fmla="*/ 10 w 74"/>
                  <a:gd name="T7" fmla="*/ 62 h 82"/>
                  <a:gd name="T8" fmla="*/ 18 w 74"/>
                  <a:gd name="T9" fmla="*/ 82 h 82"/>
                  <a:gd name="T10" fmla="*/ 57 w 74"/>
                  <a:gd name="T11" fmla="*/ 82 h 82"/>
                  <a:gd name="T12" fmla="*/ 65 w 74"/>
                  <a:gd name="T13" fmla="*/ 62 h 82"/>
                  <a:gd name="T14" fmla="*/ 68 w 74"/>
                  <a:gd name="T15" fmla="*/ 58 h 82"/>
                  <a:gd name="T16" fmla="*/ 74 w 74"/>
                  <a:gd name="T17" fmla="*/ 37 h 82"/>
                  <a:gd name="T18" fmla="*/ 37 w 74"/>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82">
                    <a:moveTo>
                      <a:pt x="37" y="0"/>
                    </a:moveTo>
                    <a:cubicBezTo>
                      <a:pt x="17" y="0"/>
                      <a:pt x="0" y="16"/>
                      <a:pt x="0" y="37"/>
                    </a:cubicBezTo>
                    <a:cubicBezTo>
                      <a:pt x="0" y="45"/>
                      <a:pt x="3" y="52"/>
                      <a:pt x="7" y="58"/>
                    </a:cubicBezTo>
                    <a:cubicBezTo>
                      <a:pt x="7" y="58"/>
                      <a:pt x="9" y="61"/>
                      <a:pt x="10" y="62"/>
                    </a:cubicBezTo>
                    <a:cubicBezTo>
                      <a:pt x="12" y="66"/>
                      <a:pt x="15" y="72"/>
                      <a:pt x="18" y="82"/>
                    </a:cubicBezTo>
                    <a:cubicBezTo>
                      <a:pt x="57" y="82"/>
                      <a:pt x="57" y="82"/>
                      <a:pt x="57" y="82"/>
                    </a:cubicBezTo>
                    <a:cubicBezTo>
                      <a:pt x="60" y="72"/>
                      <a:pt x="63" y="66"/>
                      <a:pt x="65" y="62"/>
                    </a:cubicBezTo>
                    <a:cubicBezTo>
                      <a:pt x="66" y="61"/>
                      <a:pt x="68" y="58"/>
                      <a:pt x="68" y="58"/>
                    </a:cubicBezTo>
                    <a:cubicBezTo>
                      <a:pt x="72" y="52"/>
                      <a:pt x="74" y="45"/>
                      <a:pt x="74" y="37"/>
                    </a:cubicBezTo>
                    <a:cubicBezTo>
                      <a:pt x="74" y="16"/>
                      <a:pt x="58" y="0"/>
                      <a:pt x="37" y="0"/>
                    </a:cubicBezTo>
                    <a:close/>
                  </a:path>
                </a:pathLst>
              </a:custGeom>
              <a:solidFill>
                <a:srgbClr val="EBC55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5" name="Freeform 509"/>
              <p:cNvSpPr>
                <a:spLocks/>
              </p:cNvSpPr>
              <p:nvPr/>
            </p:nvSpPr>
            <p:spPr bwMode="auto">
              <a:xfrm>
                <a:off x="1397824" y="4135954"/>
                <a:ext cx="59760" cy="86549"/>
              </a:xfrm>
              <a:custGeom>
                <a:avLst/>
                <a:gdLst>
                  <a:gd name="T0" fmla="*/ 9 w 20"/>
                  <a:gd name="T1" fmla="*/ 29 h 29"/>
                  <a:gd name="T2" fmla="*/ 0 w 20"/>
                  <a:gd name="T3" fmla="*/ 22 h 29"/>
                  <a:gd name="T4" fmla="*/ 2 w 20"/>
                  <a:gd name="T5" fmla="*/ 22 h 29"/>
                  <a:gd name="T6" fmla="*/ 9 w 20"/>
                  <a:gd name="T7" fmla="*/ 26 h 29"/>
                  <a:gd name="T8" fmla="*/ 15 w 20"/>
                  <a:gd name="T9" fmla="*/ 25 h 29"/>
                  <a:gd name="T10" fmla="*/ 17 w 20"/>
                  <a:gd name="T11" fmla="*/ 21 h 29"/>
                  <a:gd name="T12" fmla="*/ 10 w 20"/>
                  <a:gd name="T13" fmla="*/ 15 h 29"/>
                  <a:gd name="T14" fmla="*/ 1 w 20"/>
                  <a:gd name="T15" fmla="*/ 8 h 29"/>
                  <a:gd name="T16" fmla="*/ 4 w 20"/>
                  <a:gd name="T17" fmla="*/ 2 h 29"/>
                  <a:gd name="T18" fmla="*/ 19 w 20"/>
                  <a:gd name="T19" fmla="*/ 3 h 29"/>
                  <a:gd name="T20" fmla="*/ 17 w 20"/>
                  <a:gd name="T21" fmla="*/ 5 h 29"/>
                  <a:gd name="T22" fmla="*/ 6 w 20"/>
                  <a:gd name="T23" fmla="*/ 4 h 29"/>
                  <a:gd name="T24" fmla="*/ 4 w 20"/>
                  <a:gd name="T25" fmla="*/ 8 h 29"/>
                  <a:gd name="T26" fmla="*/ 11 w 20"/>
                  <a:gd name="T27" fmla="*/ 13 h 29"/>
                  <a:gd name="T28" fmla="*/ 20 w 20"/>
                  <a:gd name="T29" fmla="*/ 21 h 29"/>
                  <a:gd name="T30" fmla="*/ 16 w 20"/>
                  <a:gd name="T31" fmla="*/ 27 h 29"/>
                  <a:gd name="T32" fmla="*/ 9 w 20"/>
                  <a:gd name="T3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9">
                    <a:moveTo>
                      <a:pt x="9" y="29"/>
                    </a:moveTo>
                    <a:cubicBezTo>
                      <a:pt x="5" y="29"/>
                      <a:pt x="0" y="27"/>
                      <a:pt x="0" y="22"/>
                    </a:cubicBezTo>
                    <a:cubicBezTo>
                      <a:pt x="2" y="22"/>
                      <a:pt x="2" y="22"/>
                      <a:pt x="2" y="22"/>
                    </a:cubicBezTo>
                    <a:cubicBezTo>
                      <a:pt x="2" y="25"/>
                      <a:pt x="6" y="26"/>
                      <a:pt x="9" y="26"/>
                    </a:cubicBezTo>
                    <a:cubicBezTo>
                      <a:pt x="11" y="26"/>
                      <a:pt x="14" y="26"/>
                      <a:pt x="15" y="25"/>
                    </a:cubicBezTo>
                    <a:cubicBezTo>
                      <a:pt x="17" y="24"/>
                      <a:pt x="17" y="22"/>
                      <a:pt x="17" y="21"/>
                    </a:cubicBezTo>
                    <a:cubicBezTo>
                      <a:pt x="17" y="17"/>
                      <a:pt x="15" y="16"/>
                      <a:pt x="10" y="15"/>
                    </a:cubicBezTo>
                    <a:cubicBezTo>
                      <a:pt x="6" y="14"/>
                      <a:pt x="1" y="13"/>
                      <a:pt x="1" y="8"/>
                    </a:cubicBezTo>
                    <a:cubicBezTo>
                      <a:pt x="1" y="5"/>
                      <a:pt x="2" y="3"/>
                      <a:pt x="4" y="2"/>
                    </a:cubicBezTo>
                    <a:cubicBezTo>
                      <a:pt x="9" y="0"/>
                      <a:pt x="16" y="2"/>
                      <a:pt x="19" y="3"/>
                    </a:cubicBezTo>
                    <a:cubicBezTo>
                      <a:pt x="17" y="5"/>
                      <a:pt x="17" y="5"/>
                      <a:pt x="17" y="5"/>
                    </a:cubicBezTo>
                    <a:cubicBezTo>
                      <a:pt x="16" y="4"/>
                      <a:pt x="9" y="2"/>
                      <a:pt x="6" y="4"/>
                    </a:cubicBezTo>
                    <a:cubicBezTo>
                      <a:pt x="4" y="5"/>
                      <a:pt x="4" y="6"/>
                      <a:pt x="4" y="8"/>
                    </a:cubicBezTo>
                    <a:cubicBezTo>
                      <a:pt x="4" y="11"/>
                      <a:pt x="6" y="12"/>
                      <a:pt x="11" y="13"/>
                    </a:cubicBezTo>
                    <a:cubicBezTo>
                      <a:pt x="15" y="14"/>
                      <a:pt x="20" y="15"/>
                      <a:pt x="20" y="21"/>
                    </a:cubicBezTo>
                    <a:cubicBezTo>
                      <a:pt x="20" y="23"/>
                      <a:pt x="19" y="25"/>
                      <a:pt x="16" y="27"/>
                    </a:cubicBezTo>
                    <a:cubicBezTo>
                      <a:pt x="14" y="28"/>
                      <a:pt x="12" y="29"/>
                      <a:pt x="9" y="29"/>
                    </a:cubicBez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6" name="Rectangle 510"/>
              <p:cNvSpPr>
                <a:spLocks noChangeArrowheads="1"/>
              </p:cNvSpPr>
              <p:nvPr/>
            </p:nvSpPr>
            <p:spPr bwMode="auto">
              <a:xfrm>
                <a:off x="1424612" y="4109164"/>
                <a:ext cx="8243" cy="32971"/>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7" name="Rectangle 511"/>
              <p:cNvSpPr>
                <a:spLocks noChangeArrowheads="1"/>
              </p:cNvSpPr>
              <p:nvPr/>
            </p:nvSpPr>
            <p:spPr bwMode="auto">
              <a:xfrm>
                <a:off x="1424612" y="4218381"/>
                <a:ext cx="8243" cy="45335"/>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8" name="Freeform 512"/>
              <p:cNvSpPr>
                <a:spLocks/>
              </p:cNvSpPr>
              <p:nvPr/>
            </p:nvSpPr>
            <p:spPr bwMode="auto">
              <a:xfrm>
                <a:off x="1381338" y="4232805"/>
                <a:ext cx="94791" cy="90670"/>
              </a:xfrm>
              <a:custGeom>
                <a:avLst/>
                <a:gdLst>
                  <a:gd name="T0" fmla="*/ 46 w 46"/>
                  <a:gd name="T1" fmla="*/ 44 h 44"/>
                  <a:gd name="T2" fmla="*/ 43 w 46"/>
                  <a:gd name="T3" fmla="*/ 44 h 44"/>
                  <a:gd name="T4" fmla="*/ 43 w 46"/>
                  <a:gd name="T5" fmla="*/ 12 h 44"/>
                  <a:gd name="T6" fmla="*/ 37 w 46"/>
                  <a:gd name="T7" fmla="*/ 18 h 44"/>
                  <a:gd name="T8" fmla="*/ 31 w 46"/>
                  <a:gd name="T9" fmla="*/ 9 h 44"/>
                  <a:gd name="T10" fmla="*/ 22 w 46"/>
                  <a:gd name="T11" fmla="*/ 18 h 44"/>
                  <a:gd name="T12" fmla="*/ 15 w 46"/>
                  <a:gd name="T13" fmla="*/ 9 h 44"/>
                  <a:gd name="T14" fmla="*/ 9 w 46"/>
                  <a:gd name="T15" fmla="*/ 18 h 44"/>
                  <a:gd name="T16" fmla="*/ 3 w 46"/>
                  <a:gd name="T17" fmla="*/ 12 h 44"/>
                  <a:gd name="T18" fmla="*/ 3 w 46"/>
                  <a:gd name="T19" fmla="*/ 44 h 44"/>
                  <a:gd name="T20" fmla="*/ 0 w 46"/>
                  <a:gd name="T21" fmla="*/ 44 h 44"/>
                  <a:gd name="T22" fmla="*/ 0 w 46"/>
                  <a:gd name="T23" fmla="*/ 0 h 44"/>
                  <a:gd name="T24" fmla="*/ 9 w 46"/>
                  <a:gd name="T25" fmla="*/ 12 h 44"/>
                  <a:gd name="T26" fmla="*/ 15 w 46"/>
                  <a:gd name="T27" fmla="*/ 3 h 44"/>
                  <a:gd name="T28" fmla="*/ 22 w 46"/>
                  <a:gd name="T29" fmla="*/ 13 h 44"/>
                  <a:gd name="T30" fmla="*/ 31 w 46"/>
                  <a:gd name="T31" fmla="*/ 3 h 44"/>
                  <a:gd name="T32" fmla="*/ 37 w 46"/>
                  <a:gd name="T33" fmla="*/ 12 h 44"/>
                  <a:gd name="T34" fmla="*/ 46 w 46"/>
                  <a:gd name="T35" fmla="*/ 0 h 44"/>
                  <a:gd name="T36" fmla="*/ 46 w 46"/>
                  <a:gd name="T3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44">
                    <a:moveTo>
                      <a:pt x="46" y="44"/>
                    </a:moveTo>
                    <a:lnTo>
                      <a:pt x="43" y="44"/>
                    </a:lnTo>
                    <a:lnTo>
                      <a:pt x="43" y="12"/>
                    </a:lnTo>
                    <a:lnTo>
                      <a:pt x="37" y="18"/>
                    </a:lnTo>
                    <a:lnTo>
                      <a:pt x="31" y="9"/>
                    </a:lnTo>
                    <a:lnTo>
                      <a:pt x="22" y="18"/>
                    </a:lnTo>
                    <a:lnTo>
                      <a:pt x="15" y="9"/>
                    </a:lnTo>
                    <a:lnTo>
                      <a:pt x="9" y="18"/>
                    </a:lnTo>
                    <a:lnTo>
                      <a:pt x="3" y="12"/>
                    </a:lnTo>
                    <a:lnTo>
                      <a:pt x="3" y="44"/>
                    </a:lnTo>
                    <a:lnTo>
                      <a:pt x="0" y="44"/>
                    </a:lnTo>
                    <a:lnTo>
                      <a:pt x="0" y="0"/>
                    </a:lnTo>
                    <a:lnTo>
                      <a:pt x="9" y="12"/>
                    </a:lnTo>
                    <a:lnTo>
                      <a:pt x="15" y="3"/>
                    </a:lnTo>
                    <a:lnTo>
                      <a:pt x="22" y="13"/>
                    </a:lnTo>
                    <a:lnTo>
                      <a:pt x="31" y="3"/>
                    </a:lnTo>
                    <a:lnTo>
                      <a:pt x="37" y="12"/>
                    </a:lnTo>
                    <a:lnTo>
                      <a:pt x="46" y="0"/>
                    </a:lnTo>
                    <a:lnTo>
                      <a:pt x="46" y="44"/>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9" name="Freeform 513"/>
              <p:cNvSpPr>
                <a:spLocks/>
              </p:cNvSpPr>
              <p:nvPr/>
            </p:nvSpPr>
            <p:spPr bwMode="auto">
              <a:xfrm>
                <a:off x="1364853" y="4321415"/>
                <a:ext cx="129823" cy="28850"/>
              </a:xfrm>
              <a:custGeom>
                <a:avLst/>
                <a:gdLst>
                  <a:gd name="T0" fmla="*/ 5 w 43"/>
                  <a:gd name="T1" fmla="*/ 10 h 10"/>
                  <a:gd name="T2" fmla="*/ 0 w 43"/>
                  <a:gd name="T3" fmla="*/ 5 h 10"/>
                  <a:gd name="T4" fmla="*/ 0 w 43"/>
                  <a:gd name="T5" fmla="*/ 5 h 10"/>
                  <a:gd name="T6" fmla="*/ 5 w 43"/>
                  <a:gd name="T7" fmla="*/ 0 h 10"/>
                  <a:gd name="T8" fmla="*/ 38 w 43"/>
                  <a:gd name="T9" fmla="*/ 0 h 10"/>
                  <a:gd name="T10" fmla="*/ 43 w 43"/>
                  <a:gd name="T11" fmla="*/ 5 h 10"/>
                  <a:gd name="T12" fmla="*/ 43 w 43"/>
                  <a:gd name="T13" fmla="*/ 5 h 10"/>
                  <a:gd name="T14" fmla="*/ 38 w 43"/>
                  <a:gd name="T15" fmla="*/ 10 h 10"/>
                  <a:gd name="T16" fmla="*/ 5 w 43"/>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0">
                    <a:moveTo>
                      <a:pt x="5" y="10"/>
                    </a:moveTo>
                    <a:cubicBezTo>
                      <a:pt x="3" y="10"/>
                      <a:pt x="0" y="8"/>
                      <a:pt x="0" y="5"/>
                    </a:cubicBezTo>
                    <a:cubicBezTo>
                      <a:pt x="0" y="5"/>
                      <a:pt x="0" y="5"/>
                      <a:pt x="0" y="5"/>
                    </a:cubicBezTo>
                    <a:cubicBezTo>
                      <a:pt x="0" y="2"/>
                      <a:pt x="3" y="0"/>
                      <a:pt x="5" y="0"/>
                    </a:cubicBezTo>
                    <a:cubicBezTo>
                      <a:pt x="38" y="0"/>
                      <a:pt x="38" y="0"/>
                      <a:pt x="38" y="0"/>
                    </a:cubicBezTo>
                    <a:cubicBezTo>
                      <a:pt x="40" y="0"/>
                      <a:pt x="43" y="2"/>
                      <a:pt x="43" y="5"/>
                    </a:cubicBezTo>
                    <a:cubicBezTo>
                      <a:pt x="43" y="5"/>
                      <a:pt x="43" y="5"/>
                      <a:pt x="43" y="5"/>
                    </a:cubicBezTo>
                    <a:cubicBezTo>
                      <a:pt x="43" y="8"/>
                      <a:pt x="40" y="10"/>
                      <a:pt x="38" y="10"/>
                    </a:cubicBezTo>
                    <a:lnTo>
                      <a:pt x="5" y="10"/>
                    </a:lnTo>
                    <a:close/>
                  </a:path>
                </a:pathLst>
              </a:custGeom>
              <a:solidFill>
                <a:srgbClr val="38AAB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0" name="Freeform 514"/>
              <p:cNvSpPr>
                <a:spLocks/>
              </p:cNvSpPr>
              <p:nvPr/>
            </p:nvSpPr>
            <p:spPr bwMode="auto">
              <a:xfrm>
                <a:off x="1364853" y="4354386"/>
                <a:ext cx="129823" cy="28850"/>
              </a:xfrm>
              <a:custGeom>
                <a:avLst/>
                <a:gdLst>
                  <a:gd name="T0" fmla="*/ 5 w 43"/>
                  <a:gd name="T1" fmla="*/ 10 h 10"/>
                  <a:gd name="T2" fmla="*/ 0 w 43"/>
                  <a:gd name="T3" fmla="*/ 5 h 10"/>
                  <a:gd name="T4" fmla="*/ 0 w 43"/>
                  <a:gd name="T5" fmla="*/ 5 h 10"/>
                  <a:gd name="T6" fmla="*/ 5 w 43"/>
                  <a:gd name="T7" fmla="*/ 0 h 10"/>
                  <a:gd name="T8" fmla="*/ 38 w 43"/>
                  <a:gd name="T9" fmla="*/ 0 h 10"/>
                  <a:gd name="T10" fmla="*/ 43 w 43"/>
                  <a:gd name="T11" fmla="*/ 5 h 10"/>
                  <a:gd name="T12" fmla="*/ 43 w 43"/>
                  <a:gd name="T13" fmla="*/ 5 h 10"/>
                  <a:gd name="T14" fmla="*/ 38 w 43"/>
                  <a:gd name="T15" fmla="*/ 10 h 10"/>
                  <a:gd name="T16" fmla="*/ 5 w 43"/>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0">
                    <a:moveTo>
                      <a:pt x="5" y="10"/>
                    </a:moveTo>
                    <a:cubicBezTo>
                      <a:pt x="3" y="10"/>
                      <a:pt x="0" y="8"/>
                      <a:pt x="0" y="5"/>
                    </a:cubicBezTo>
                    <a:cubicBezTo>
                      <a:pt x="0" y="5"/>
                      <a:pt x="0" y="5"/>
                      <a:pt x="0" y="5"/>
                    </a:cubicBezTo>
                    <a:cubicBezTo>
                      <a:pt x="0" y="3"/>
                      <a:pt x="3" y="0"/>
                      <a:pt x="5" y="0"/>
                    </a:cubicBezTo>
                    <a:cubicBezTo>
                      <a:pt x="38" y="0"/>
                      <a:pt x="38" y="0"/>
                      <a:pt x="38" y="0"/>
                    </a:cubicBezTo>
                    <a:cubicBezTo>
                      <a:pt x="40" y="0"/>
                      <a:pt x="43" y="3"/>
                      <a:pt x="43" y="5"/>
                    </a:cubicBezTo>
                    <a:cubicBezTo>
                      <a:pt x="43" y="5"/>
                      <a:pt x="43" y="5"/>
                      <a:pt x="43" y="5"/>
                    </a:cubicBezTo>
                    <a:cubicBezTo>
                      <a:pt x="43" y="8"/>
                      <a:pt x="40" y="10"/>
                      <a:pt x="38" y="10"/>
                    </a:cubicBezTo>
                    <a:lnTo>
                      <a:pt x="5" y="10"/>
                    </a:lnTo>
                    <a:close/>
                  </a:path>
                </a:pathLst>
              </a:custGeom>
              <a:solidFill>
                <a:srgbClr val="DD5F6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1" name="Freeform 515"/>
              <p:cNvSpPr>
                <a:spLocks/>
              </p:cNvSpPr>
              <p:nvPr/>
            </p:nvSpPr>
            <p:spPr bwMode="auto">
              <a:xfrm>
                <a:off x="1364853" y="4389417"/>
                <a:ext cx="125702" cy="30911"/>
              </a:xfrm>
              <a:custGeom>
                <a:avLst/>
                <a:gdLst>
                  <a:gd name="T0" fmla="*/ 5 w 42"/>
                  <a:gd name="T1" fmla="*/ 10 h 10"/>
                  <a:gd name="T2" fmla="*/ 0 w 42"/>
                  <a:gd name="T3" fmla="*/ 5 h 10"/>
                  <a:gd name="T4" fmla="*/ 0 w 42"/>
                  <a:gd name="T5" fmla="*/ 5 h 10"/>
                  <a:gd name="T6" fmla="*/ 5 w 42"/>
                  <a:gd name="T7" fmla="*/ 0 h 10"/>
                  <a:gd name="T8" fmla="*/ 37 w 42"/>
                  <a:gd name="T9" fmla="*/ 0 h 10"/>
                  <a:gd name="T10" fmla="*/ 42 w 42"/>
                  <a:gd name="T11" fmla="*/ 5 h 10"/>
                  <a:gd name="T12" fmla="*/ 42 w 42"/>
                  <a:gd name="T13" fmla="*/ 5 h 10"/>
                  <a:gd name="T14" fmla="*/ 37 w 42"/>
                  <a:gd name="T15" fmla="*/ 10 h 10"/>
                  <a:gd name="T16" fmla="*/ 5 w 42"/>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0">
                    <a:moveTo>
                      <a:pt x="5" y="10"/>
                    </a:moveTo>
                    <a:cubicBezTo>
                      <a:pt x="2" y="10"/>
                      <a:pt x="0" y="7"/>
                      <a:pt x="0" y="5"/>
                    </a:cubicBezTo>
                    <a:cubicBezTo>
                      <a:pt x="0" y="5"/>
                      <a:pt x="0" y="5"/>
                      <a:pt x="0" y="5"/>
                    </a:cubicBezTo>
                    <a:cubicBezTo>
                      <a:pt x="0" y="2"/>
                      <a:pt x="2" y="0"/>
                      <a:pt x="5" y="0"/>
                    </a:cubicBezTo>
                    <a:cubicBezTo>
                      <a:pt x="37" y="0"/>
                      <a:pt x="37" y="0"/>
                      <a:pt x="37" y="0"/>
                    </a:cubicBezTo>
                    <a:cubicBezTo>
                      <a:pt x="40" y="0"/>
                      <a:pt x="42" y="2"/>
                      <a:pt x="42" y="5"/>
                    </a:cubicBezTo>
                    <a:cubicBezTo>
                      <a:pt x="42" y="5"/>
                      <a:pt x="42" y="5"/>
                      <a:pt x="42" y="5"/>
                    </a:cubicBezTo>
                    <a:cubicBezTo>
                      <a:pt x="42" y="7"/>
                      <a:pt x="40" y="10"/>
                      <a:pt x="37" y="10"/>
                    </a:cubicBezTo>
                    <a:lnTo>
                      <a:pt x="5" y="10"/>
                    </a:lnTo>
                    <a:close/>
                  </a:path>
                </a:pathLst>
              </a:cu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2" name="Freeform 516"/>
              <p:cNvSpPr>
                <a:spLocks/>
              </p:cNvSpPr>
              <p:nvPr/>
            </p:nvSpPr>
            <p:spPr bwMode="auto">
              <a:xfrm>
                <a:off x="1379277" y="4424449"/>
                <a:ext cx="96853" cy="26789"/>
              </a:xfrm>
              <a:custGeom>
                <a:avLst/>
                <a:gdLst>
                  <a:gd name="T0" fmla="*/ 0 w 32"/>
                  <a:gd name="T1" fmla="*/ 0 h 9"/>
                  <a:gd name="T2" fmla="*/ 16 w 32"/>
                  <a:gd name="T3" fmla="*/ 9 h 9"/>
                  <a:gd name="T4" fmla="*/ 32 w 32"/>
                  <a:gd name="T5" fmla="*/ 0 h 9"/>
                  <a:gd name="T6" fmla="*/ 0 w 32"/>
                  <a:gd name="T7" fmla="*/ 0 h 9"/>
                </a:gdLst>
                <a:ahLst/>
                <a:cxnLst>
                  <a:cxn ang="0">
                    <a:pos x="T0" y="T1"/>
                  </a:cxn>
                  <a:cxn ang="0">
                    <a:pos x="T2" y="T3"/>
                  </a:cxn>
                  <a:cxn ang="0">
                    <a:pos x="T4" y="T5"/>
                  </a:cxn>
                  <a:cxn ang="0">
                    <a:pos x="T6" y="T7"/>
                  </a:cxn>
                </a:cxnLst>
                <a:rect l="0" t="0" r="r" b="b"/>
                <a:pathLst>
                  <a:path w="32" h="9">
                    <a:moveTo>
                      <a:pt x="0" y="0"/>
                    </a:moveTo>
                    <a:cubicBezTo>
                      <a:pt x="2" y="5"/>
                      <a:pt x="9" y="9"/>
                      <a:pt x="16" y="9"/>
                    </a:cubicBezTo>
                    <a:cubicBezTo>
                      <a:pt x="24" y="9"/>
                      <a:pt x="30" y="5"/>
                      <a:pt x="32" y="0"/>
                    </a:cubicBezTo>
                    <a:lnTo>
                      <a:pt x="0" y="0"/>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3" name="Freeform 517"/>
              <p:cNvSpPr>
                <a:spLocks/>
              </p:cNvSpPr>
              <p:nvPr/>
            </p:nvSpPr>
            <p:spPr bwMode="auto">
              <a:xfrm>
                <a:off x="1333942" y="4098862"/>
                <a:ext cx="76246" cy="115398"/>
              </a:xfrm>
              <a:custGeom>
                <a:avLst/>
                <a:gdLst>
                  <a:gd name="T0" fmla="*/ 5 w 25"/>
                  <a:gd name="T1" fmla="*/ 29 h 38"/>
                  <a:gd name="T2" fmla="*/ 25 w 25"/>
                  <a:gd name="T3" fmla="*/ 5 h 38"/>
                  <a:gd name="T4" fmla="*/ 24 w 25"/>
                  <a:gd name="T5" fmla="*/ 0 h 38"/>
                  <a:gd name="T6" fmla="*/ 0 w 25"/>
                  <a:gd name="T7" fmla="*/ 29 h 38"/>
                  <a:gd name="T8" fmla="*/ 1 w 25"/>
                  <a:gd name="T9" fmla="*/ 38 h 38"/>
                  <a:gd name="T10" fmla="*/ 6 w 25"/>
                  <a:gd name="T11" fmla="*/ 36 h 38"/>
                  <a:gd name="T12" fmla="*/ 5 w 25"/>
                  <a:gd name="T13" fmla="*/ 29 h 38"/>
                </a:gdLst>
                <a:ahLst/>
                <a:cxnLst>
                  <a:cxn ang="0">
                    <a:pos x="T0" y="T1"/>
                  </a:cxn>
                  <a:cxn ang="0">
                    <a:pos x="T2" y="T3"/>
                  </a:cxn>
                  <a:cxn ang="0">
                    <a:pos x="T4" y="T5"/>
                  </a:cxn>
                  <a:cxn ang="0">
                    <a:pos x="T6" y="T7"/>
                  </a:cxn>
                  <a:cxn ang="0">
                    <a:pos x="T8" y="T9"/>
                  </a:cxn>
                  <a:cxn ang="0">
                    <a:pos x="T10" y="T11"/>
                  </a:cxn>
                  <a:cxn ang="0">
                    <a:pos x="T12" y="T13"/>
                  </a:cxn>
                </a:cxnLst>
                <a:rect l="0" t="0" r="r" b="b"/>
                <a:pathLst>
                  <a:path w="25" h="38">
                    <a:moveTo>
                      <a:pt x="5" y="29"/>
                    </a:moveTo>
                    <a:cubicBezTo>
                      <a:pt x="5" y="17"/>
                      <a:pt x="13" y="7"/>
                      <a:pt x="25" y="5"/>
                    </a:cubicBezTo>
                    <a:cubicBezTo>
                      <a:pt x="24" y="0"/>
                      <a:pt x="24" y="0"/>
                      <a:pt x="24" y="0"/>
                    </a:cubicBezTo>
                    <a:cubicBezTo>
                      <a:pt x="10" y="3"/>
                      <a:pt x="0" y="15"/>
                      <a:pt x="0" y="29"/>
                    </a:cubicBezTo>
                    <a:cubicBezTo>
                      <a:pt x="0" y="32"/>
                      <a:pt x="0" y="35"/>
                      <a:pt x="1" y="38"/>
                    </a:cubicBezTo>
                    <a:cubicBezTo>
                      <a:pt x="6" y="36"/>
                      <a:pt x="6" y="36"/>
                      <a:pt x="6" y="36"/>
                    </a:cubicBezTo>
                    <a:cubicBezTo>
                      <a:pt x="5" y="34"/>
                      <a:pt x="5" y="32"/>
                      <a:pt x="5" y="29"/>
                    </a:cubicBezTo>
                    <a:close/>
                  </a:path>
                </a:pathLst>
              </a:cu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30" name="流程图: 终止 29"/>
            <p:cNvSpPr/>
            <p:nvPr/>
          </p:nvSpPr>
          <p:spPr>
            <a:xfrm>
              <a:off x="1363033" y="3577384"/>
              <a:ext cx="1331622" cy="44282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Langkah</a:t>
              </a:r>
              <a:r>
                <a:rPr lang="en-ID"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Demo</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35" name="流程图: 终止 34"/>
          <p:cNvSpPr/>
          <p:nvPr/>
        </p:nvSpPr>
        <p:spPr>
          <a:xfrm>
            <a:off x="289560" y="2956560"/>
            <a:ext cx="1386840" cy="441960"/>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Kebutuhan</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6" name="流程图: 终止 35"/>
          <p:cNvSpPr/>
          <p:nvPr/>
        </p:nvSpPr>
        <p:spPr>
          <a:xfrm>
            <a:off x="274320" y="4709160"/>
            <a:ext cx="1402080" cy="457200"/>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Manfaat</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7" name="流程图: 终止 36"/>
          <p:cNvSpPr/>
          <p:nvPr/>
        </p:nvSpPr>
        <p:spPr>
          <a:xfrm>
            <a:off x="335280" y="6040894"/>
            <a:ext cx="1295400"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Kesimpulan</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9" name="直接连接符 38"/>
          <p:cNvCxnSpPr/>
          <p:nvPr/>
        </p:nvCxnSpPr>
        <p:spPr>
          <a:xfrm>
            <a:off x="1966155" y="3915070"/>
            <a:ext cx="594922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966155" y="2425865"/>
            <a:ext cx="594922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937672" y="5973130"/>
            <a:ext cx="594922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1966156" y="2361520"/>
            <a:ext cx="6230040" cy="1502976"/>
          </a:xfrm>
          <a:prstGeom prst="rect">
            <a:avLst/>
          </a:prstGeom>
          <a:noFill/>
        </p:spPr>
        <p:txBody>
          <a:bodyPr wrap="square" rtlCol="0">
            <a:spAutoFit/>
          </a:bodyPr>
          <a:lstStyle/>
          <a:p>
            <a:pPr algn="just">
              <a:lnSpc>
                <a:spcPts val="2200"/>
              </a:lnSpc>
            </a:pPr>
            <a:r>
              <a:rPr lang="en-US" altLang="zh-CN" sz="1200" dirty="0">
                <a:solidFill>
                  <a:schemeClr val="bg1"/>
                </a:solidFill>
                <a:ea typeface="OPPOSans-S M" panose="00020600040101010101" pitchFamily="18" charset="-122"/>
              </a:rPr>
              <a:t>1. </a:t>
            </a:r>
            <a:r>
              <a:rPr lang="en-US" altLang="zh-CN" sz="1200" dirty="0" err="1">
                <a:solidFill>
                  <a:schemeClr val="bg1"/>
                </a:solidFill>
                <a:ea typeface="OPPOSans-S M" panose="00020600040101010101" pitchFamily="18" charset="-122"/>
              </a:rPr>
              <a:t>Untuk</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pria</a:t>
            </a:r>
            <a:r>
              <a:rPr lang="en-US" altLang="zh-CN" sz="1200" dirty="0">
                <a:solidFill>
                  <a:schemeClr val="bg1"/>
                </a:solidFill>
                <a:ea typeface="OPPOSans-S M" panose="00020600040101010101" pitchFamily="18" charset="-122"/>
              </a:rPr>
              <a:t>, jam </a:t>
            </a:r>
            <a:r>
              <a:rPr lang="en-US" altLang="zh-CN" sz="1200" dirty="0" err="1">
                <a:solidFill>
                  <a:schemeClr val="bg1"/>
                </a:solidFill>
                <a:ea typeface="OPPOSans-S M" panose="00020600040101010101" pitchFamily="18" charset="-122"/>
              </a:rPr>
              <a:t>tangan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adalah</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ornamen</a:t>
            </a:r>
            <a:r>
              <a:rPr lang="en-US" altLang="zh-CN" sz="1200" dirty="0">
                <a:solidFill>
                  <a:schemeClr val="bg1"/>
                </a:solidFill>
                <a:ea typeface="OPPOSans-S M" panose="00020600040101010101" pitchFamily="18" charset="-122"/>
              </a:rPr>
              <a:t> dan </a:t>
            </a:r>
            <a:r>
              <a:rPr lang="en-US" altLang="zh-CN" sz="1200" dirty="0" err="1">
                <a:solidFill>
                  <a:schemeClr val="bg1"/>
                </a:solidFill>
                <a:ea typeface="OPPOSans-S M" panose="00020600040101010101" pitchFamily="18" charset="-122"/>
              </a:rPr>
              <a:t>simbol</a:t>
            </a:r>
            <a:r>
              <a:rPr lang="en-US" altLang="zh-CN" sz="1200" dirty="0">
                <a:solidFill>
                  <a:schemeClr val="bg1"/>
                </a:solidFill>
                <a:ea typeface="OPPOSans-S M" panose="00020600040101010101" pitchFamily="18" charset="-122"/>
              </a:rPr>
              <a:t> status. </a:t>
            </a:r>
            <a:r>
              <a:rPr lang="en-US" altLang="zh-CN" sz="1200" dirty="0" err="1">
                <a:solidFill>
                  <a:schemeClr val="bg1"/>
                </a:solidFill>
                <a:ea typeface="OPPOSans-S M" panose="00020600040101010101" pitchFamily="18" charset="-122"/>
              </a:rPr>
              <a:t>Pria</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dewasa</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suka</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memakai</a:t>
            </a:r>
            <a:r>
              <a:rPr lang="en-US" altLang="zh-CN" sz="1200" dirty="0">
                <a:solidFill>
                  <a:schemeClr val="bg1"/>
                </a:solidFill>
                <a:ea typeface="OPPOSans-S M" panose="00020600040101010101" pitchFamily="18" charset="-122"/>
              </a:rPr>
              <a:t> jam </a:t>
            </a:r>
            <a:r>
              <a:rPr lang="en-US" altLang="zh-CN" sz="1200" dirty="0" err="1">
                <a:solidFill>
                  <a:schemeClr val="bg1"/>
                </a:solidFill>
                <a:ea typeface="OPPOSans-S M" panose="00020600040101010101" pitchFamily="18" charset="-122"/>
              </a:rPr>
              <a:t>tangan</a:t>
            </a:r>
            <a:r>
              <a:rPr lang="en-US" altLang="zh-CN" sz="1200" dirty="0">
                <a:solidFill>
                  <a:schemeClr val="bg1"/>
                </a:solidFill>
                <a:ea typeface="OPPOSans-S M" panose="00020600040101010101" pitchFamily="18" charset="-122"/>
              </a:rPr>
              <a:t> yang </a:t>
            </a:r>
            <a:r>
              <a:rPr lang="en-US" altLang="zh-CN" sz="1200" dirty="0" err="1">
                <a:solidFill>
                  <a:schemeClr val="bg1"/>
                </a:solidFill>
                <a:ea typeface="OPPOSans-S M" panose="00020600040101010101" pitchFamily="18" charset="-122"/>
              </a:rPr>
              <a:t>terlihat</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modis</a:t>
            </a:r>
            <a:r>
              <a:rPr lang="en-US" altLang="zh-CN" sz="1200" dirty="0">
                <a:solidFill>
                  <a:schemeClr val="bg1"/>
                </a:solidFill>
                <a:ea typeface="OPPOSans-S M" panose="00020600040101010101" pitchFamily="18" charset="-122"/>
              </a:rPr>
              <a:t>. </a:t>
            </a:r>
          </a:p>
          <a:p>
            <a:pPr algn="just">
              <a:lnSpc>
                <a:spcPts val="2200"/>
              </a:lnSpc>
            </a:pPr>
            <a:r>
              <a:rPr lang="en-US" altLang="zh-CN" sz="1200" dirty="0">
                <a:solidFill>
                  <a:schemeClr val="bg1"/>
                </a:solidFill>
                <a:ea typeface="OPPOSans-S M" panose="00020600040101010101" pitchFamily="18" charset="-122"/>
              </a:rPr>
              <a:t>2. Wanita </a:t>
            </a:r>
            <a:r>
              <a:rPr lang="en-US" altLang="zh-CN" sz="1200" dirty="0" err="1">
                <a:solidFill>
                  <a:schemeClr val="bg1"/>
                </a:solidFill>
                <a:ea typeface="OPPOSans-S M" panose="00020600040101010101" pitchFamily="18" charset="-122"/>
              </a:rPr>
              <a:t>biasanya</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memperhatikan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mengenakan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saat</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pergi</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keluar</a:t>
            </a:r>
            <a:r>
              <a:rPr lang="en-US" altLang="zh-CN" sz="1200" dirty="0">
                <a:solidFill>
                  <a:schemeClr val="bg1"/>
                </a:solidFill>
                <a:ea typeface="OPPOSans-S M" panose="00020600040101010101" pitchFamily="18" charset="-122"/>
              </a:rPr>
              <a:t>, </a:t>
            </a:r>
            <a:r>
              <a:rPr lang="en-US" altLang="zh-CN" sz="1200" dirty="0" err="1" smtClean="0">
                <a:solidFill>
                  <a:schemeClr val="bg1"/>
                </a:solidFill>
                <a:ea typeface="OPPOSans-S M" panose="00020600040101010101" pitchFamily="18" charset="-122"/>
              </a:rPr>
              <a:t>aksesori</a:t>
            </a:r>
            <a:r>
              <a:rPr lang="en-US" altLang="zh-CN" sz="1200" dirty="0" smtClean="0">
                <a:solidFill>
                  <a:schemeClr val="bg1"/>
                </a:solidFill>
                <a:ea typeface="OPPOSans-S M" panose="00020600040101010101" pitchFamily="18" charset="-122"/>
              </a:rPr>
              <a:t> </a:t>
            </a:r>
            <a:r>
              <a:rPr lang="en-US" altLang="zh-CN" sz="1200" dirty="0">
                <a:solidFill>
                  <a:schemeClr val="bg1"/>
                </a:solidFill>
                <a:ea typeface="OPPOSans-S M" panose="00020600040101010101" pitchFamily="18" charset="-122"/>
              </a:rPr>
              <a:t>juga </a:t>
            </a:r>
            <a:r>
              <a:rPr lang="en-US" altLang="zh-CN" sz="1200" dirty="0" err="1">
                <a:solidFill>
                  <a:schemeClr val="bg1"/>
                </a:solidFill>
                <a:ea typeface="OPPOSans-S M" panose="00020600040101010101" pitchFamily="18" charset="-122"/>
              </a:rPr>
              <a:t>sangat</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penting</a:t>
            </a:r>
            <a:r>
              <a:rPr lang="en-US" altLang="zh-CN" sz="1200" dirty="0">
                <a:solidFill>
                  <a:schemeClr val="bg1"/>
                </a:solidFill>
                <a:ea typeface="OPPOSans-S M" panose="00020600040101010101" pitchFamily="18" charset="-122"/>
              </a:rPr>
              <a:t>, dan jam </a:t>
            </a:r>
            <a:r>
              <a:rPr lang="en-US" altLang="zh-CN" sz="1200" dirty="0" err="1">
                <a:solidFill>
                  <a:schemeClr val="bg1"/>
                </a:solidFill>
                <a:ea typeface="OPPOSans-S M" panose="00020600040101010101" pitchFamily="18" charset="-122"/>
              </a:rPr>
              <a:t>tangan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harus</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disesuaikan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dengan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pakaian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mereka</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sendiri</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Hanya</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dengan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cara</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ini</a:t>
            </a:r>
            <a:r>
              <a:rPr lang="en-US" altLang="zh-CN" sz="1200" dirty="0">
                <a:solidFill>
                  <a:schemeClr val="bg1"/>
                </a:solidFill>
                <a:ea typeface="OPPOSans-S M" panose="00020600040101010101" pitchFamily="18" charset="-122"/>
              </a:rPr>
              <a:t> Anda </a:t>
            </a:r>
            <a:r>
              <a:rPr lang="en-US" altLang="zh-CN" sz="1200" dirty="0" err="1">
                <a:solidFill>
                  <a:schemeClr val="bg1"/>
                </a:solidFill>
                <a:ea typeface="OPPOSans-S M" panose="00020600040101010101" pitchFamily="18" charset="-122"/>
              </a:rPr>
              <a:t>bisa</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menunjukkan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gaya</a:t>
            </a:r>
            <a:r>
              <a:rPr lang="en-US" altLang="zh-CN" sz="1200" dirty="0">
                <a:solidFill>
                  <a:schemeClr val="bg1"/>
                </a:solidFill>
                <a:ea typeface="OPPOSans-S M" panose="00020600040101010101" pitchFamily="18" charset="-122"/>
              </a:rPr>
              <a:t> Anda </a:t>
            </a:r>
            <a:r>
              <a:rPr lang="en-US" altLang="zh-CN" sz="1200" dirty="0" err="1">
                <a:solidFill>
                  <a:schemeClr val="bg1"/>
                </a:solidFill>
                <a:ea typeface="OPPOSans-S M" panose="00020600040101010101" pitchFamily="18" charset="-122"/>
              </a:rPr>
              <a:t>dengan</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lebih</a:t>
            </a:r>
            <a:r>
              <a:rPr lang="en-US" altLang="zh-CN" sz="1200" dirty="0">
                <a:solidFill>
                  <a:schemeClr val="bg1"/>
                </a:solidFill>
                <a:ea typeface="OPPOSans-S M" panose="00020600040101010101" pitchFamily="18" charset="-122"/>
              </a:rPr>
              <a:t> </a:t>
            </a:r>
            <a:r>
              <a:rPr lang="en-US" altLang="zh-CN" sz="1200" dirty="0" err="1">
                <a:solidFill>
                  <a:schemeClr val="bg1"/>
                </a:solidFill>
                <a:ea typeface="OPPOSans-S M" panose="00020600040101010101" pitchFamily="18" charset="-122"/>
              </a:rPr>
              <a:t>baik</a:t>
            </a:r>
            <a:r>
              <a:rPr lang="en-US" altLang="zh-CN" sz="1200" dirty="0">
                <a:solidFill>
                  <a:schemeClr val="bg1"/>
                </a:solidFill>
                <a:ea typeface="OPPOSans-S M" panose="00020600040101010101" pitchFamily="18" charset="-122"/>
              </a:rPr>
              <a:t>.</a:t>
            </a:r>
          </a:p>
        </p:txBody>
      </p:sp>
      <p:sp>
        <p:nvSpPr>
          <p:cNvPr id="116" name="圆角矩形 115"/>
          <p:cNvSpPr/>
          <p:nvPr/>
        </p:nvSpPr>
        <p:spPr>
          <a:xfrm>
            <a:off x="8607788" y="2337321"/>
            <a:ext cx="3320051" cy="42138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17" name="文本框 116"/>
          <p:cNvSpPr txBox="1"/>
          <p:nvPr/>
        </p:nvSpPr>
        <p:spPr>
          <a:xfrm>
            <a:off x="8733270" y="2627031"/>
            <a:ext cx="3194569" cy="4042132"/>
          </a:xfrm>
          <a:prstGeom prst="rect">
            <a:avLst/>
          </a:prstGeom>
          <a:noFill/>
        </p:spPr>
        <p:txBody>
          <a:bodyPr wrap="square" rtlCol="0">
            <a:spAutoFit/>
          </a:bodyPr>
          <a:lstStyle/>
          <a:p>
            <a:pPr>
              <a:lnSpc>
                <a:spcPts val="2200"/>
              </a:lnSpc>
            </a:pPr>
            <a:r>
              <a:rPr lang="en-US" altLang="zh-CN" sz="1400" dirty="0">
                <a:solidFill>
                  <a:schemeClr val="bg1"/>
                </a:solidFill>
              </a:rPr>
              <a:t>1. </a:t>
            </a:r>
            <a:r>
              <a:rPr lang="en-US" altLang="zh-CN" sz="1400" dirty="0" err="1">
                <a:solidFill>
                  <a:schemeClr val="bg1"/>
                </a:solidFill>
              </a:rPr>
              <a:t>Keluarkan</a:t>
            </a:r>
            <a:r>
              <a:rPr lang="en-US" altLang="zh-CN" sz="1400" dirty="0">
                <a:solidFill>
                  <a:schemeClr val="bg1"/>
                </a:solidFill>
              </a:rPr>
              <a:t> </a:t>
            </a:r>
            <a:r>
              <a:rPr lang="en-US" altLang="zh-CN" sz="1400" dirty="0" err="1" smtClean="0">
                <a:solidFill>
                  <a:schemeClr val="bg1"/>
                </a:solidFill>
              </a:rPr>
              <a:t>smartwatch</a:t>
            </a:r>
            <a:r>
              <a:rPr lang="en-US" altLang="zh-CN" sz="1400" dirty="0" smtClean="0">
                <a:solidFill>
                  <a:schemeClr val="bg1"/>
                </a:solidFill>
              </a:rPr>
              <a:t> </a:t>
            </a:r>
            <a:r>
              <a:rPr lang="en-US" altLang="zh-CN" sz="1400" dirty="0" err="1">
                <a:solidFill>
                  <a:schemeClr val="bg1"/>
                </a:solidFill>
              </a:rPr>
              <a:t>untuk</a:t>
            </a:r>
            <a:r>
              <a:rPr lang="en-US" altLang="zh-CN" sz="1400" dirty="0">
                <a:solidFill>
                  <a:schemeClr val="bg1"/>
                </a:solidFill>
              </a:rPr>
              <a:t> </a:t>
            </a:r>
            <a:r>
              <a:rPr lang="en-US" altLang="zh-CN" sz="1400" dirty="0" err="1">
                <a:solidFill>
                  <a:schemeClr val="bg1"/>
                </a:solidFill>
              </a:rPr>
              <a:t>dipakai</a:t>
            </a:r>
            <a:r>
              <a:rPr lang="en-US" altLang="zh-CN" sz="1400" dirty="0">
                <a:solidFill>
                  <a:schemeClr val="bg1"/>
                </a:solidFill>
              </a:rPr>
              <a:t> </a:t>
            </a:r>
            <a:r>
              <a:rPr lang="en-US" altLang="zh-CN" sz="1400" dirty="0" err="1" smtClean="0">
                <a:solidFill>
                  <a:schemeClr val="bg1"/>
                </a:solidFill>
              </a:rPr>
              <a:t>pengguna</a:t>
            </a:r>
            <a:r>
              <a:rPr lang="en-US" altLang="zh-CN" sz="1400" dirty="0" smtClean="0">
                <a:solidFill>
                  <a:schemeClr val="bg1"/>
                </a:solidFill>
              </a:rPr>
              <a:t> </a:t>
            </a:r>
            <a:r>
              <a:rPr lang="en-US" altLang="zh-CN" sz="1400" dirty="0" err="1">
                <a:solidFill>
                  <a:schemeClr val="bg1"/>
                </a:solidFill>
              </a:rPr>
              <a:t>biarkan</a:t>
            </a:r>
            <a:r>
              <a:rPr lang="en-US" altLang="zh-CN" sz="1400" dirty="0">
                <a:solidFill>
                  <a:schemeClr val="bg1"/>
                </a:solidFill>
              </a:rPr>
              <a:t> </a:t>
            </a:r>
            <a:r>
              <a:rPr lang="en-US" altLang="zh-CN" sz="1400" dirty="0" err="1" smtClean="0">
                <a:solidFill>
                  <a:schemeClr val="bg1"/>
                </a:solidFill>
              </a:rPr>
              <a:t>pengguna</a:t>
            </a:r>
            <a:r>
              <a:rPr lang="en-US" altLang="zh-CN" sz="1400" dirty="0" smtClean="0">
                <a:solidFill>
                  <a:schemeClr val="bg1"/>
                </a:solidFill>
              </a:rPr>
              <a:t> </a:t>
            </a:r>
            <a:r>
              <a:rPr lang="en-US" altLang="zh-CN" sz="1400" dirty="0" err="1" smtClean="0">
                <a:solidFill>
                  <a:schemeClr val="bg1"/>
                </a:solidFill>
              </a:rPr>
              <a:t>menggunakannya</a:t>
            </a:r>
            <a:r>
              <a:rPr lang="en-US" altLang="zh-CN" sz="1400" dirty="0" smtClean="0">
                <a:solidFill>
                  <a:schemeClr val="bg1"/>
                </a:solidFill>
              </a:rPr>
              <a:t> </a:t>
            </a:r>
            <a:r>
              <a:rPr lang="en-US" altLang="zh-CN" sz="1400" dirty="0">
                <a:solidFill>
                  <a:schemeClr val="bg1"/>
                </a:solidFill>
              </a:rPr>
              <a:t>dan </a:t>
            </a:r>
            <a:r>
              <a:rPr lang="en-US" altLang="zh-CN" sz="1400" dirty="0" err="1">
                <a:solidFill>
                  <a:schemeClr val="bg1"/>
                </a:solidFill>
              </a:rPr>
              <a:t>mencobanya</a:t>
            </a:r>
            <a:r>
              <a:rPr lang="en-US" altLang="zh-CN" sz="1400" dirty="0">
                <a:solidFill>
                  <a:schemeClr val="bg1"/>
                </a:solidFill>
              </a:rPr>
              <a:t>.</a:t>
            </a:r>
          </a:p>
          <a:p>
            <a:pPr>
              <a:lnSpc>
                <a:spcPts val="2200"/>
              </a:lnSpc>
            </a:pPr>
            <a:r>
              <a:rPr lang="en-US" altLang="zh-CN" sz="1400" dirty="0">
                <a:solidFill>
                  <a:schemeClr val="bg1"/>
                </a:solidFill>
              </a:rPr>
              <a:t>2. </a:t>
            </a:r>
            <a:r>
              <a:rPr lang="en-US" altLang="zh-CN" sz="1400" dirty="0" err="1">
                <a:solidFill>
                  <a:schemeClr val="bg1"/>
                </a:solidFill>
              </a:rPr>
              <a:t>Keluarkan</a:t>
            </a:r>
            <a:r>
              <a:rPr lang="en-US" altLang="zh-CN" sz="1400" dirty="0">
                <a:solidFill>
                  <a:schemeClr val="bg1"/>
                </a:solidFill>
              </a:rPr>
              <a:t> </a:t>
            </a:r>
            <a:r>
              <a:rPr lang="en-US" altLang="zh-CN" sz="1400" dirty="0" err="1">
                <a:solidFill>
                  <a:schemeClr val="bg1"/>
                </a:solidFill>
              </a:rPr>
              <a:t>ponsel</a:t>
            </a:r>
            <a:r>
              <a:rPr lang="en-US" altLang="zh-CN" sz="1400" dirty="0">
                <a:solidFill>
                  <a:schemeClr val="bg1"/>
                </a:solidFill>
              </a:rPr>
              <a:t> </a:t>
            </a:r>
            <a:r>
              <a:rPr lang="en-US" altLang="zh-CN" sz="1400" dirty="0" err="1">
                <a:solidFill>
                  <a:schemeClr val="bg1"/>
                </a:solidFill>
              </a:rPr>
              <a:t>untuk</a:t>
            </a:r>
            <a:r>
              <a:rPr lang="en-US" altLang="zh-CN" sz="1400" dirty="0">
                <a:solidFill>
                  <a:schemeClr val="bg1"/>
                </a:solidFill>
              </a:rPr>
              <a:t> </a:t>
            </a:r>
            <a:r>
              <a:rPr lang="en-US" altLang="zh-CN" sz="1400" dirty="0" err="1">
                <a:solidFill>
                  <a:schemeClr val="bg1"/>
                </a:solidFill>
              </a:rPr>
              <a:t>mengambil</a:t>
            </a:r>
            <a:r>
              <a:rPr lang="en-US" altLang="zh-CN" sz="1400" dirty="0">
                <a:solidFill>
                  <a:schemeClr val="bg1"/>
                </a:solidFill>
              </a:rPr>
              <a:t> </a:t>
            </a:r>
            <a:r>
              <a:rPr lang="en-US" altLang="zh-CN" sz="1400" dirty="0" err="1">
                <a:solidFill>
                  <a:schemeClr val="bg1"/>
                </a:solidFill>
              </a:rPr>
              <a:t>gambar</a:t>
            </a:r>
            <a:r>
              <a:rPr lang="en-US" altLang="zh-CN" sz="1400" dirty="0">
                <a:solidFill>
                  <a:schemeClr val="bg1"/>
                </a:solidFill>
              </a:rPr>
              <a:t> </a:t>
            </a:r>
            <a:r>
              <a:rPr lang="en-US" altLang="zh-CN" sz="1400" dirty="0" err="1" smtClean="0">
                <a:solidFill>
                  <a:schemeClr val="bg1"/>
                </a:solidFill>
              </a:rPr>
              <a:t>pengguna</a:t>
            </a:r>
            <a:r>
              <a:rPr lang="en-US" altLang="zh-CN" sz="1400" dirty="0" smtClean="0">
                <a:solidFill>
                  <a:schemeClr val="bg1"/>
                </a:solidFill>
              </a:rPr>
              <a:t> </a:t>
            </a:r>
            <a:r>
              <a:rPr lang="en-US" altLang="zh-CN" sz="1400" dirty="0" err="1">
                <a:solidFill>
                  <a:schemeClr val="bg1"/>
                </a:solidFill>
              </a:rPr>
              <a:t>dan</a:t>
            </a:r>
            <a:r>
              <a:rPr lang="en-US" altLang="zh-CN" sz="1400" dirty="0">
                <a:solidFill>
                  <a:schemeClr val="bg1"/>
                </a:solidFill>
              </a:rPr>
              <a:t> </a:t>
            </a:r>
            <a:r>
              <a:rPr lang="en-US" altLang="zh-CN" sz="1600" b="1" dirty="0" err="1" smtClean="0">
                <a:solidFill>
                  <a:srgbClr val="38B75C"/>
                </a:solidFill>
                <a:ea typeface="OPPOSans-S M" panose="00020600040101010101" pitchFamily="18" charset="-122"/>
              </a:rPr>
              <a:t>Tampilan</a:t>
            </a:r>
            <a:r>
              <a:rPr lang="en-US" altLang="zh-CN" sz="1600" b="1" dirty="0" smtClean="0">
                <a:solidFill>
                  <a:srgbClr val="38B75C"/>
                </a:solidFill>
                <a:ea typeface="OPPOSans-S M" panose="00020600040101010101" pitchFamily="18" charset="-122"/>
              </a:rPr>
              <a:t> Jam </a:t>
            </a:r>
            <a:r>
              <a:rPr lang="en-US" altLang="zh-CN" sz="1600" b="1" dirty="0" err="1" smtClean="0">
                <a:solidFill>
                  <a:srgbClr val="38B75C"/>
                </a:solidFill>
                <a:ea typeface="OPPOSans-S M" panose="00020600040101010101" pitchFamily="18" charset="-122"/>
              </a:rPr>
              <a:t>Tangan</a:t>
            </a:r>
            <a:r>
              <a:rPr lang="en-US" altLang="zh-CN" sz="1600" b="1" dirty="0" smtClean="0">
                <a:solidFill>
                  <a:srgbClr val="38B75C"/>
                </a:solidFill>
                <a:ea typeface="OPPOSans-S M" panose="00020600040101010101" pitchFamily="18" charset="-122"/>
              </a:rPr>
              <a:t> </a:t>
            </a:r>
            <a:r>
              <a:rPr lang="en-US" altLang="zh-CN" sz="1600" b="1" dirty="0" err="1" smtClean="0">
                <a:solidFill>
                  <a:srgbClr val="38B75C"/>
                </a:solidFill>
                <a:ea typeface="OPPOSans-S M" panose="00020600040101010101" pitchFamily="18" charset="-122"/>
              </a:rPr>
              <a:t>Pakaian</a:t>
            </a:r>
            <a:r>
              <a:rPr lang="en-US" altLang="zh-CN" sz="1600" b="1" dirty="0" smtClean="0">
                <a:solidFill>
                  <a:srgbClr val="38B75C"/>
                </a:solidFill>
                <a:ea typeface="OPPOSans-S M" panose="00020600040101010101" pitchFamily="18" charset="-122"/>
              </a:rPr>
              <a:t> AI</a:t>
            </a:r>
            <a:r>
              <a:rPr lang="en-US" altLang="zh-CN" sz="1600" dirty="0" smtClean="0">
                <a:solidFill>
                  <a:schemeClr val="bg1"/>
                </a:solidFill>
              </a:rPr>
              <a:t> </a:t>
            </a:r>
            <a:r>
              <a:rPr lang="en-US" altLang="zh-CN" sz="1400" dirty="0" err="1">
                <a:solidFill>
                  <a:schemeClr val="bg1"/>
                </a:solidFill>
              </a:rPr>
              <a:t>akan</a:t>
            </a:r>
            <a:r>
              <a:rPr lang="en-US" altLang="zh-CN" sz="1400" dirty="0">
                <a:solidFill>
                  <a:schemeClr val="bg1"/>
                </a:solidFill>
              </a:rPr>
              <a:t> </a:t>
            </a:r>
            <a:r>
              <a:rPr lang="en-US" altLang="zh-CN" sz="1400" dirty="0" err="1">
                <a:solidFill>
                  <a:schemeClr val="bg1"/>
                </a:solidFill>
              </a:rPr>
              <a:t>secara</a:t>
            </a:r>
            <a:r>
              <a:rPr lang="en-US" altLang="zh-CN" sz="1400" dirty="0">
                <a:solidFill>
                  <a:schemeClr val="bg1"/>
                </a:solidFill>
              </a:rPr>
              <a:t> </a:t>
            </a:r>
            <a:r>
              <a:rPr lang="en-US" altLang="zh-CN" sz="1400" dirty="0" err="1">
                <a:solidFill>
                  <a:schemeClr val="bg1"/>
                </a:solidFill>
              </a:rPr>
              <a:t>cerdas</a:t>
            </a:r>
            <a:r>
              <a:rPr lang="en-US" altLang="zh-CN" sz="1400" dirty="0">
                <a:solidFill>
                  <a:schemeClr val="bg1"/>
                </a:solidFill>
              </a:rPr>
              <a:t> </a:t>
            </a:r>
            <a:r>
              <a:rPr lang="en-US" altLang="zh-CN" sz="1400" dirty="0" err="1">
                <a:solidFill>
                  <a:schemeClr val="bg1"/>
                </a:solidFill>
              </a:rPr>
              <a:t>memilih</a:t>
            </a:r>
            <a:r>
              <a:rPr lang="en-US" altLang="zh-CN" sz="1400" dirty="0">
                <a:solidFill>
                  <a:schemeClr val="bg1"/>
                </a:solidFill>
              </a:rPr>
              <a:t> </a:t>
            </a:r>
            <a:r>
              <a:rPr lang="en-US" altLang="zh-CN" sz="1400" dirty="0" err="1" smtClean="0">
                <a:solidFill>
                  <a:schemeClr val="bg1"/>
                </a:solidFill>
              </a:rPr>
              <a:t>tampilan</a:t>
            </a:r>
            <a:r>
              <a:rPr lang="en-US" altLang="zh-CN" sz="1400" dirty="0" smtClean="0">
                <a:solidFill>
                  <a:schemeClr val="bg1"/>
                </a:solidFill>
              </a:rPr>
              <a:t> jam </a:t>
            </a:r>
            <a:r>
              <a:rPr lang="en-US" altLang="zh-CN" sz="1400" dirty="0" err="1" smtClean="0">
                <a:solidFill>
                  <a:schemeClr val="bg1"/>
                </a:solidFill>
              </a:rPr>
              <a:t>tangan</a:t>
            </a:r>
            <a:r>
              <a:rPr lang="en-US" altLang="zh-CN" sz="1400" dirty="0" smtClean="0">
                <a:solidFill>
                  <a:schemeClr val="bg1"/>
                </a:solidFill>
              </a:rPr>
              <a:t> </a:t>
            </a:r>
            <a:r>
              <a:rPr lang="en-US" altLang="zh-CN" sz="1400" dirty="0">
                <a:solidFill>
                  <a:schemeClr val="bg1"/>
                </a:solidFill>
              </a:rPr>
              <a:t>yang </a:t>
            </a:r>
            <a:r>
              <a:rPr lang="en-US" altLang="zh-CN" sz="1400" dirty="0" err="1">
                <a:solidFill>
                  <a:schemeClr val="bg1"/>
                </a:solidFill>
              </a:rPr>
              <a:t>cocok</a:t>
            </a:r>
            <a:r>
              <a:rPr lang="en-US" altLang="zh-CN" sz="1400" dirty="0">
                <a:solidFill>
                  <a:schemeClr val="bg1"/>
                </a:solidFill>
              </a:rPr>
              <a:t> </a:t>
            </a:r>
            <a:r>
              <a:rPr lang="en-US" altLang="zh-CN" sz="1400" dirty="0" err="1">
                <a:solidFill>
                  <a:schemeClr val="bg1"/>
                </a:solidFill>
              </a:rPr>
              <a:t>dengan</a:t>
            </a:r>
            <a:r>
              <a:rPr lang="en-US" altLang="zh-CN" sz="1400" dirty="0">
                <a:solidFill>
                  <a:schemeClr val="bg1"/>
                </a:solidFill>
              </a:rPr>
              <a:t> </a:t>
            </a:r>
            <a:r>
              <a:rPr lang="en-US" altLang="zh-CN" sz="1400" dirty="0" err="1">
                <a:solidFill>
                  <a:schemeClr val="bg1"/>
                </a:solidFill>
              </a:rPr>
              <a:t>pakaian</a:t>
            </a:r>
            <a:r>
              <a:rPr lang="en-US" altLang="zh-CN" sz="1400" dirty="0">
                <a:solidFill>
                  <a:schemeClr val="bg1"/>
                </a:solidFill>
              </a:rPr>
              <a:t> </a:t>
            </a:r>
            <a:r>
              <a:rPr lang="en-US" altLang="zh-CN" sz="1400" dirty="0" err="1" smtClean="0">
                <a:solidFill>
                  <a:schemeClr val="bg1"/>
                </a:solidFill>
              </a:rPr>
              <a:t>pengguna</a:t>
            </a:r>
            <a:r>
              <a:rPr lang="en-US" altLang="zh-CN" sz="1400" dirty="0" smtClean="0">
                <a:solidFill>
                  <a:schemeClr val="bg1"/>
                </a:solidFill>
              </a:rPr>
              <a:t> </a:t>
            </a:r>
            <a:r>
              <a:rPr lang="en-US" altLang="zh-CN" sz="1400" dirty="0" err="1">
                <a:solidFill>
                  <a:schemeClr val="bg1"/>
                </a:solidFill>
              </a:rPr>
              <a:t>hari</a:t>
            </a:r>
            <a:r>
              <a:rPr lang="en-US" altLang="zh-CN" sz="1400" dirty="0">
                <a:solidFill>
                  <a:schemeClr val="bg1"/>
                </a:solidFill>
              </a:rPr>
              <a:t> </a:t>
            </a:r>
            <a:r>
              <a:rPr lang="en-US" altLang="zh-CN" sz="1400" dirty="0" err="1">
                <a:solidFill>
                  <a:schemeClr val="bg1"/>
                </a:solidFill>
              </a:rPr>
              <a:t>ini</a:t>
            </a:r>
            <a:r>
              <a:rPr lang="en-US" altLang="zh-CN" sz="1400" dirty="0">
                <a:solidFill>
                  <a:schemeClr val="bg1"/>
                </a:solidFill>
              </a:rPr>
              <a:t>.</a:t>
            </a:r>
          </a:p>
          <a:p>
            <a:pPr>
              <a:lnSpc>
                <a:spcPts val="2200"/>
              </a:lnSpc>
            </a:pPr>
            <a:r>
              <a:rPr lang="en-US" altLang="zh-CN" sz="1400" dirty="0">
                <a:solidFill>
                  <a:schemeClr val="bg1"/>
                </a:solidFill>
              </a:rPr>
              <a:t>3. </a:t>
            </a:r>
            <a:r>
              <a:rPr lang="en-US" altLang="zh-CN" sz="1400" dirty="0" err="1">
                <a:solidFill>
                  <a:schemeClr val="bg1"/>
                </a:solidFill>
              </a:rPr>
              <a:t>Tampilkan</a:t>
            </a:r>
            <a:r>
              <a:rPr lang="en-US" altLang="zh-CN" sz="1400" dirty="0">
                <a:solidFill>
                  <a:schemeClr val="bg1"/>
                </a:solidFill>
              </a:rPr>
              <a:t> </a:t>
            </a:r>
            <a:r>
              <a:rPr lang="en-US" altLang="zh-CN" sz="1600" b="1" dirty="0" err="1" smtClean="0">
                <a:solidFill>
                  <a:srgbClr val="38B75C"/>
                </a:solidFill>
                <a:ea typeface="OPPOSans-S M" panose="00020600040101010101" pitchFamily="18" charset="-122"/>
              </a:rPr>
              <a:t>T</a:t>
            </a:r>
            <a:r>
              <a:rPr lang="en-US" altLang="zh-CN" sz="1600" b="1" dirty="0" err="1" smtClean="0">
                <a:solidFill>
                  <a:srgbClr val="38B75C"/>
                </a:solidFill>
                <a:ea typeface="OPPOSans-S M" panose="00020600040101010101" pitchFamily="18" charset="-122"/>
              </a:rPr>
              <a:t>ampilan</a:t>
            </a:r>
            <a:r>
              <a:rPr lang="en-US" altLang="zh-CN" sz="1600" b="1" dirty="0" smtClean="0">
                <a:solidFill>
                  <a:srgbClr val="38B75C"/>
                </a:solidFill>
                <a:ea typeface="OPPOSans-S M" panose="00020600040101010101" pitchFamily="18" charset="-122"/>
              </a:rPr>
              <a:t> Jam </a:t>
            </a:r>
            <a:r>
              <a:rPr lang="en-US" altLang="zh-CN" sz="1600" b="1" dirty="0" err="1" smtClean="0">
                <a:solidFill>
                  <a:srgbClr val="38B75C"/>
                </a:solidFill>
                <a:ea typeface="OPPOSans-S M" panose="00020600040101010101" pitchFamily="18" charset="-122"/>
              </a:rPr>
              <a:t>Tangan</a:t>
            </a:r>
            <a:r>
              <a:rPr lang="en-US" altLang="zh-CN" sz="1600" b="1" dirty="0" smtClean="0">
                <a:solidFill>
                  <a:srgbClr val="38B75C"/>
                </a:solidFill>
                <a:ea typeface="OPPOSans-S M" panose="00020600040101010101" pitchFamily="18" charset="-122"/>
              </a:rPr>
              <a:t> </a:t>
            </a:r>
            <a:r>
              <a:rPr lang="en-US" altLang="zh-CN" sz="1600" b="1" dirty="0" err="1" smtClean="0">
                <a:solidFill>
                  <a:srgbClr val="38B75C"/>
                </a:solidFill>
                <a:ea typeface="OPPOSans-S M" panose="00020600040101010101" pitchFamily="18" charset="-122"/>
              </a:rPr>
              <a:t>Foto</a:t>
            </a:r>
            <a:r>
              <a:rPr lang="en-US" altLang="zh-CN" sz="1400" dirty="0" smtClean="0">
                <a:solidFill>
                  <a:schemeClr val="bg1"/>
                </a:solidFill>
              </a:rPr>
              <a:t>. </a:t>
            </a:r>
            <a:r>
              <a:rPr lang="en-US" altLang="zh-CN" sz="1400" dirty="0">
                <a:solidFill>
                  <a:schemeClr val="bg1"/>
                </a:solidFill>
              </a:rPr>
              <a:t>(</a:t>
            </a:r>
            <a:r>
              <a:rPr lang="en-US" altLang="zh-CN" sz="1400" dirty="0" err="1">
                <a:solidFill>
                  <a:schemeClr val="bg1"/>
                </a:solidFill>
              </a:rPr>
              <a:t>Siapkan</a:t>
            </a:r>
            <a:r>
              <a:rPr lang="en-US" altLang="zh-CN" sz="1400" dirty="0">
                <a:solidFill>
                  <a:schemeClr val="bg1"/>
                </a:solidFill>
              </a:rPr>
              <a:t> </a:t>
            </a:r>
            <a:r>
              <a:rPr lang="en-US" altLang="zh-CN" sz="1400" dirty="0" err="1">
                <a:solidFill>
                  <a:schemeClr val="bg1"/>
                </a:solidFill>
              </a:rPr>
              <a:t>bahan</a:t>
            </a:r>
            <a:r>
              <a:rPr lang="en-US" altLang="zh-CN" sz="1400" dirty="0">
                <a:solidFill>
                  <a:schemeClr val="bg1"/>
                </a:solidFill>
              </a:rPr>
              <a:t> </a:t>
            </a:r>
            <a:r>
              <a:rPr lang="en-US" altLang="zh-CN" sz="1400" dirty="0" err="1">
                <a:solidFill>
                  <a:schemeClr val="bg1"/>
                </a:solidFill>
              </a:rPr>
              <a:t>foto</a:t>
            </a:r>
            <a:r>
              <a:rPr lang="en-US" altLang="zh-CN" sz="1400" dirty="0">
                <a:solidFill>
                  <a:schemeClr val="bg1"/>
                </a:solidFill>
              </a:rPr>
              <a:t> </a:t>
            </a:r>
            <a:r>
              <a:rPr lang="en-US" altLang="zh-CN" sz="1400" dirty="0" err="1">
                <a:solidFill>
                  <a:schemeClr val="bg1"/>
                </a:solidFill>
              </a:rPr>
              <a:t>sebelumnya</a:t>
            </a:r>
            <a:r>
              <a:rPr lang="en-US" altLang="zh-CN" sz="1400" dirty="0">
                <a:solidFill>
                  <a:schemeClr val="bg1"/>
                </a:solidFill>
              </a:rPr>
              <a:t>)</a:t>
            </a:r>
          </a:p>
        </p:txBody>
      </p:sp>
      <p:sp>
        <p:nvSpPr>
          <p:cNvPr id="38" name="矩形 37"/>
          <p:cNvSpPr/>
          <p:nvPr/>
        </p:nvSpPr>
        <p:spPr>
          <a:xfrm>
            <a:off x="1414" y="14428"/>
            <a:ext cx="12192000" cy="1846659"/>
          </a:xfrm>
          <a:prstGeom prst="rect">
            <a:avLst/>
          </a:prstGeom>
        </p:spPr>
        <p:txBody>
          <a:bodyPr wrap="square">
            <a:spAutoFit/>
          </a:bodyPr>
          <a:lstStyle/>
          <a:p>
            <a:pPr algn="ctr">
              <a:lnSpc>
                <a:spcPct val="150000"/>
              </a:lnSpc>
            </a:pPr>
            <a:r>
              <a:rPr lang="en-US" altLang="zh-CN" sz="24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Anda </a:t>
            </a:r>
            <a:r>
              <a:rPr lang="en-US" altLang="zh-CN" sz="24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membeli</a:t>
            </a:r>
            <a:r>
              <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Smartwatch</a:t>
            </a:r>
            <a:endPar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 </a:t>
            </a: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harus</a:t>
            </a: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membeli</a:t>
            </a: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high-end </a:t>
            </a: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dan</a:t>
            </a: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modis</a:t>
            </a:r>
            <a:r>
              <a:rPr lang="en-ID"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serta</a:t>
            </a:r>
            <a:r>
              <a:rPr lang="en-ID"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menunjukkan</a:t>
            </a:r>
            <a:r>
              <a:rPr lang="en-ID"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gaya</a:t>
            </a: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Anda!</a:t>
            </a:r>
            <a:endParaRPr lang="zh-CN" altLang="en-US" sz="4800" b="1" spc="1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254987376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1414" y="116503"/>
            <a:ext cx="12192000" cy="707886"/>
          </a:xfrm>
          <a:prstGeom prst="rect">
            <a:avLst/>
          </a:prstGeom>
        </p:spPr>
        <p:txBody>
          <a:bodyPr wrap="square">
            <a:spAutoFit/>
          </a:bodyPr>
          <a:lstStyle/>
          <a:p>
            <a:pPr algn="ctr"/>
            <a:r>
              <a:rPr lang="en-ID"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Cara </a:t>
            </a:r>
            <a:r>
              <a:rPr lang="en-ID" altLang="zh-CN" sz="4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Pengoperasian</a:t>
            </a:r>
            <a:endParaRPr lang="zh-CN" altLang="en-US" sz="8800" b="1" spc="1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2" name="978edbe0b6c6f91d63f096cdd9cb1d4e">
            <a:hlinkClick r:id="" action="ppaction://media"/>
          </p:cNvPr>
          <p:cNvPicPr>
            <a:picLocks noChangeAspect="1"/>
          </p:cNvPicPr>
          <p:nvPr>
            <a:videoFile r:link="rId1"/>
            <p:extLst>
              <p:ext uri="{DAA4B4D4-6D71-4841-9C94-3DE7FCFB9230}">
                <p14:media xmlns:p14="http://schemas.microsoft.com/office/powerpoint/2010/main" xmlns=""/>
              </p:ext>
            </p:extLst>
          </p:nvPr>
        </p:nvPicPr>
        <p:blipFill>
          <a:blip r:embed="rId3"/>
          <a:stretch>
            <a:fillRect/>
          </a:stretch>
        </p:blipFill>
        <p:spPr>
          <a:xfrm>
            <a:off x="113846" y="1352592"/>
            <a:ext cx="2899538" cy="5146681"/>
          </a:xfrm>
          <a:prstGeom prst="roundRect">
            <a:avLst>
              <a:gd name="adj" fmla="val 5439"/>
            </a:avLst>
          </a:prstGeom>
          <a:ln>
            <a:noFill/>
          </a:ln>
          <a:effectLst>
            <a:innerShdw blurRad="114300" dist="50800">
              <a:srgbClr val="000000">
                <a:alpha val="0"/>
              </a:srgbClr>
            </a:innerShdw>
          </a:effectLst>
        </p:spPr>
      </p:pic>
      <p:pic>
        <p:nvPicPr>
          <p:cNvPr id="3" name="a9146a39ca9bbfbb32dbbb1ecf2bc9d6">
            <a:hlinkClick r:id="" action="ppaction://media"/>
          </p:cNvPr>
          <p:cNvPicPr>
            <a:picLocks noChangeAspect="1"/>
          </p:cNvPicPr>
          <p:nvPr>
            <a:videoFile r:link="rId1"/>
            <p:extLst>
              <p:ext uri="{DAA4B4D4-6D71-4841-9C94-3DE7FCFB9230}">
                <p14:media xmlns:p14="http://schemas.microsoft.com/office/powerpoint/2010/main" xmlns=""/>
              </p:ext>
            </p:extLst>
          </p:nvPr>
        </p:nvPicPr>
        <p:blipFill>
          <a:blip r:embed="rId4"/>
          <a:stretch>
            <a:fillRect/>
          </a:stretch>
        </p:blipFill>
        <p:spPr>
          <a:xfrm>
            <a:off x="6172201" y="1352592"/>
            <a:ext cx="2894962" cy="5138558"/>
          </a:xfrm>
          <a:prstGeom prst="roundRect">
            <a:avLst>
              <a:gd name="adj" fmla="val 5439"/>
            </a:avLst>
          </a:prstGeom>
          <a:ln>
            <a:noFill/>
          </a:ln>
          <a:effectLst>
            <a:innerShdw blurRad="114300" dist="50800">
              <a:srgbClr val="000000">
                <a:alpha val="0"/>
              </a:srgbClr>
            </a:innerShdw>
          </a:effectLst>
        </p:spPr>
      </p:pic>
      <p:sp>
        <p:nvSpPr>
          <p:cNvPr id="4" name="矩形 3"/>
          <p:cNvSpPr/>
          <p:nvPr/>
        </p:nvSpPr>
        <p:spPr>
          <a:xfrm>
            <a:off x="2997102" y="2419227"/>
            <a:ext cx="3158816" cy="4247317"/>
          </a:xfrm>
          <a:prstGeom prst="rect">
            <a:avLst/>
          </a:prstGeom>
        </p:spPr>
        <p:txBody>
          <a:bodyPr wrap="square">
            <a:spAutoFit/>
          </a:bodyPr>
          <a:lstStyle/>
          <a:p>
            <a:pPr algn="ctr">
              <a:lnSpc>
                <a:spcPct val="150000"/>
              </a:lnSpc>
            </a:pP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Pakaian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AI</a:t>
            </a:r>
            <a:endParaRPr lang="en-US"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HeyTap</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Health</a:t>
            </a:r>
          </a:p>
          <a:p>
            <a:pPr algn="ctr">
              <a:lnSpc>
                <a:spcPct val="150000"/>
              </a:lnSpc>
            </a:pP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Kelola</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p>
          <a:p>
            <a:pPr algn="ctr">
              <a:lnSpc>
                <a:spcPct val="150000"/>
              </a:lnSpc>
            </a:pP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3.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Manajemen</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endPar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4.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Pakaian</a:t>
            </a:r>
            <a:r>
              <a:rPr lang="en-US" altLang="zh-CN"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AI</a:t>
            </a:r>
            <a:endPar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0" name="矩形 39"/>
          <p:cNvSpPr/>
          <p:nvPr/>
        </p:nvSpPr>
        <p:spPr>
          <a:xfrm>
            <a:off x="8951903" y="2419227"/>
            <a:ext cx="3126251" cy="3693319"/>
          </a:xfrm>
          <a:prstGeom prst="rect">
            <a:avLst/>
          </a:prstGeom>
        </p:spPr>
        <p:txBody>
          <a:bodyPr wrap="square">
            <a:spAutoFit/>
          </a:bodyPr>
          <a:lstStyle/>
          <a:p>
            <a:pPr algn="ctr">
              <a:lnSpc>
                <a:spcPct val="150000"/>
              </a:lnSpc>
            </a:pP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Tampilan</a:t>
            </a:r>
            <a:r>
              <a:rPr lang="en-ID"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Jam </a:t>
            </a: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en-ID"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Foto</a:t>
            </a:r>
            <a:endParaRPr lang="en-US"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HeyTap</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Health</a:t>
            </a:r>
          </a:p>
          <a:p>
            <a:pPr algn="ctr">
              <a:lnSpc>
                <a:spcPct val="150000"/>
              </a:lnSpc>
            </a:pP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Kelola</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p>
          <a:p>
            <a:pPr algn="ctr">
              <a:lnSpc>
                <a:spcPct val="150000"/>
              </a:lnSpc>
            </a:pP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3.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Manajemen</a:t>
            </a:r>
            <a:r>
              <a:rPr lang="en-US" altLang="zh-CN"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endPar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4.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Foto</a:t>
            </a:r>
            <a:endPar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103034011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19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451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video>
              <p:cMediaNode vol="80000">
                <p:cTn id="12" fill="hold" display="0">
                  <p:stCondLst>
                    <p:cond delay="indefinite"/>
                  </p:stCondLst>
                </p:cTn>
                <p:tgtEl>
                  <p:spTgt spid="3"/>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3" cstate="print">
            <a:extLst>
              <a:ext uri="{28A0092B-C50C-407E-A947-70E740481C1C}">
                <a14:useLocalDpi xmlns:a14="http://schemas.microsoft.com/office/drawing/2010/main" xmlns="" val="0"/>
              </a:ext>
            </a:extLst>
          </a:blip>
          <a:srcRect b="15625"/>
          <a:stretch/>
        </p:blipFill>
        <p:spPr>
          <a:xfrm>
            <a:off x="0" y="0"/>
            <a:ext cx="12192000" cy="6858000"/>
          </a:xfrm>
          <a:prstGeom prst="rect">
            <a:avLst/>
          </a:prstGeom>
        </p:spPr>
      </p:pic>
      <p:sp>
        <p:nvSpPr>
          <p:cNvPr id="12" name="矩形 11"/>
          <p:cNvSpPr/>
          <p:nvPr/>
        </p:nvSpPr>
        <p:spPr>
          <a:xfrm>
            <a:off x="-1" y="0"/>
            <a:ext cx="12192000"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 name="矩形 6"/>
          <p:cNvSpPr/>
          <p:nvPr/>
        </p:nvSpPr>
        <p:spPr>
          <a:xfrm>
            <a:off x="0" y="462361"/>
            <a:ext cx="12192000" cy="2585323"/>
          </a:xfrm>
          <a:prstGeom prst="rect">
            <a:avLst/>
          </a:prstGeom>
        </p:spPr>
        <p:txBody>
          <a:bodyPr wrap="square">
            <a:spAutoFit/>
          </a:bodyPr>
          <a:lstStyle/>
          <a:p>
            <a:pPr algn="ctr">
              <a:lnSpc>
                <a:spcPct val="150000"/>
              </a:lnSpc>
            </a:pP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Apa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bisa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berikan</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kepada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endParaRPr lang="zh-CN" altLang="en-US"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5" name="组合 10"/>
          <p:cNvGrpSpPr/>
          <p:nvPr/>
        </p:nvGrpSpPr>
        <p:grpSpPr>
          <a:xfrm>
            <a:off x="9584348" y="2171675"/>
            <a:ext cx="1769291" cy="2052377"/>
            <a:chOff x="1236247" y="2272884"/>
            <a:chExt cx="1769291" cy="2052377"/>
          </a:xfrm>
        </p:grpSpPr>
        <p:sp>
          <p:nvSpPr>
            <p:cNvPr id="27" name="六边形 26">
              <a:extLst>
                <a:ext uri="{FF2B5EF4-FFF2-40B4-BE49-F238E27FC236}">
                  <a16:creationId xmlns:a16="http://schemas.microsoft.com/office/drawing/2014/main" xmlns="" id="{395FBC25-DCB2-4A8F-BC32-FE59165EA3DF}"/>
                </a:ext>
              </a:extLst>
            </p:cNvPr>
            <p:cNvSpPr/>
            <p:nvPr/>
          </p:nvSpPr>
          <p:spPr>
            <a:xfrm rot="5400000">
              <a:off x="1224482" y="2512807"/>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8" name="六边形 27">
              <a:extLst>
                <a:ext uri="{FF2B5EF4-FFF2-40B4-BE49-F238E27FC236}">
                  <a16:creationId xmlns:a16="http://schemas.microsoft.com/office/drawing/2014/main" xmlns="" id="{C22299B1-7919-4AF9-B0AE-293628BF931D}"/>
                </a:ext>
              </a:extLst>
            </p:cNvPr>
            <p:cNvSpPr/>
            <p:nvPr/>
          </p:nvSpPr>
          <p:spPr>
            <a:xfrm rot="5400000">
              <a:off x="1094704"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386183" y="2549435"/>
              <a:ext cx="1490157" cy="1490157"/>
            </a:xfrm>
            <a:prstGeom prst="rect">
              <a:avLst/>
            </a:prstGeom>
          </p:spPr>
        </p:pic>
      </p:grpSp>
      <p:sp>
        <p:nvSpPr>
          <p:cNvPr id="43" name="矩形 42"/>
          <p:cNvSpPr/>
          <p:nvPr/>
        </p:nvSpPr>
        <p:spPr>
          <a:xfrm>
            <a:off x="8476961" y="4515419"/>
            <a:ext cx="3489067" cy="1815882"/>
          </a:xfrm>
          <a:prstGeom prst="rect">
            <a:avLst/>
          </a:prstGeom>
        </p:spPr>
        <p:txBody>
          <a:bodyPr wrap="square">
            <a:spAutoFit/>
          </a:bodyPr>
          <a:lstStyle/>
          <a:p>
            <a:pPr algn="ctr"/>
            <a:r>
              <a:rPr lang="en-ID"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Sebagai</a:t>
            </a:r>
            <a:r>
              <a:rPr lang="en-ID"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Mitra</a:t>
            </a:r>
            <a:r>
              <a:rPr lang="en-ID"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Kesehatan</a:t>
            </a:r>
            <a:r>
              <a:rPr lang="en-ID"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(Wellness Partner)</a:t>
            </a:r>
            <a:endParaRPr lang="zh-CN" altLang="en-US" sz="28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6" name="组合 4"/>
          <p:cNvGrpSpPr/>
          <p:nvPr/>
        </p:nvGrpSpPr>
        <p:grpSpPr>
          <a:xfrm>
            <a:off x="0" y="2171675"/>
            <a:ext cx="4078361" cy="3728739"/>
            <a:chOff x="0" y="2171675"/>
            <a:chExt cx="4078361" cy="3728739"/>
          </a:xfrm>
        </p:grpSpPr>
        <p:grpSp>
          <p:nvGrpSpPr>
            <p:cNvPr id="8" name="组合 9"/>
            <p:cNvGrpSpPr/>
            <p:nvPr/>
          </p:nvGrpSpPr>
          <p:grpSpPr>
            <a:xfrm>
              <a:off x="1056138" y="2171675"/>
              <a:ext cx="1769291" cy="2052377"/>
              <a:chOff x="8668221" y="2272884"/>
              <a:chExt cx="1769291" cy="2052377"/>
            </a:xfrm>
          </p:grpSpPr>
          <p:sp>
            <p:nvSpPr>
              <p:cNvPr id="37" name="六边形 36">
                <a:extLst>
                  <a:ext uri="{FF2B5EF4-FFF2-40B4-BE49-F238E27FC236}">
                    <a16:creationId xmlns:a16="http://schemas.microsoft.com/office/drawing/2014/main" xmlns="" id="{395FBC25-DCB2-4A8F-BC32-FE59165EA3DF}"/>
                  </a:ext>
                </a:extLst>
              </p:cNvPr>
              <p:cNvSpPr/>
              <p:nvPr/>
            </p:nvSpPr>
            <p:spPr>
              <a:xfrm rot="5400000">
                <a:off x="8656456" y="2512807"/>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8" name="六边形 37">
                <a:extLst>
                  <a:ext uri="{FF2B5EF4-FFF2-40B4-BE49-F238E27FC236}">
                    <a16:creationId xmlns:a16="http://schemas.microsoft.com/office/drawing/2014/main" xmlns="" id="{C22299B1-7919-4AF9-B0AE-293628BF931D}"/>
                  </a:ext>
                </a:extLst>
              </p:cNvPr>
              <p:cNvSpPr/>
              <p:nvPr/>
            </p:nvSpPr>
            <p:spPr>
              <a:xfrm rot="5400000">
                <a:off x="8526678"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4" name="图片 3"/>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8884281" y="2615558"/>
                <a:ext cx="1357910" cy="1357910"/>
              </a:xfrm>
              <a:prstGeom prst="rect">
                <a:avLst/>
              </a:prstGeom>
            </p:spPr>
          </p:pic>
        </p:grpSp>
        <p:sp>
          <p:nvSpPr>
            <p:cNvPr id="44" name="矩形 43"/>
            <p:cNvSpPr/>
            <p:nvPr/>
          </p:nvSpPr>
          <p:spPr>
            <a:xfrm>
              <a:off x="0" y="4515419"/>
              <a:ext cx="4078361" cy="1384995"/>
            </a:xfrm>
            <a:prstGeom prst="rect">
              <a:avLst/>
            </a:prstGeom>
          </p:spPr>
          <p:txBody>
            <a:bodyPr wrap="none">
              <a:spAutoFit/>
            </a:bodyPr>
            <a:lstStyle/>
            <a:p>
              <a:pPr algn="ctr"/>
              <a:r>
                <a:rPr lang="en-US"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Desain</a:t>
              </a:r>
              <a:r>
                <a:rPr lang="en-US"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Stylish</a:t>
              </a:r>
            </a:p>
            <a:p>
              <a:pPr algn="ctr"/>
              <a:r>
                <a:rPr lang="en-US"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(Stylish Design)</a:t>
              </a:r>
              <a:endParaRPr lang="zh-CN" altLang="en-US"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endParaRPr lang="zh-CN" altLang="en-US" sz="28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9" name="组合 12"/>
          <p:cNvGrpSpPr/>
          <p:nvPr/>
        </p:nvGrpSpPr>
        <p:grpSpPr>
          <a:xfrm>
            <a:off x="5320243" y="2171675"/>
            <a:ext cx="1769291" cy="2052377"/>
            <a:chOff x="4820615" y="2278719"/>
            <a:chExt cx="1769291" cy="2052377"/>
          </a:xfrm>
        </p:grpSpPr>
        <p:sp>
          <p:nvSpPr>
            <p:cNvPr id="34" name="六边形 33">
              <a:extLst>
                <a:ext uri="{FF2B5EF4-FFF2-40B4-BE49-F238E27FC236}">
                  <a16:creationId xmlns:a16="http://schemas.microsoft.com/office/drawing/2014/main" xmlns="" id="{395FBC25-DCB2-4A8F-BC32-FE59165EA3DF}"/>
                </a:ext>
              </a:extLst>
            </p:cNvPr>
            <p:cNvSpPr/>
            <p:nvPr/>
          </p:nvSpPr>
          <p:spPr>
            <a:xfrm rot="5400000">
              <a:off x="4808850" y="2518642"/>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5" name="六边形 34">
              <a:extLst>
                <a:ext uri="{FF2B5EF4-FFF2-40B4-BE49-F238E27FC236}">
                  <a16:creationId xmlns:a16="http://schemas.microsoft.com/office/drawing/2014/main" xmlns="" id="{C22299B1-7919-4AF9-B0AE-293628BF931D}"/>
                </a:ext>
              </a:extLst>
            </p:cNvPr>
            <p:cNvSpPr/>
            <p:nvPr/>
          </p:nvSpPr>
          <p:spPr>
            <a:xfrm rot="5400000">
              <a:off x="4679072" y="2420262"/>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3" name="图片 2"/>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4940913" y="2530166"/>
              <a:ext cx="1528694" cy="1528694"/>
            </a:xfrm>
            <a:prstGeom prst="rect">
              <a:avLst/>
            </a:prstGeom>
          </p:spPr>
        </p:pic>
      </p:grpSp>
      <p:grpSp>
        <p:nvGrpSpPr>
          <p:cNvPr id="10" name="组合 38"/>
          <p:cNvGrpSpPr/>
          <p:nvPr/>
        </p:nvGrpSpPr>
        <p:grpSpPr>
          <a:xfrm>
            <a:off x="4364811" y="2171978"/>
            <a:ext cx="3910509" cy="3728436"/>
            <a:chOff x="4368782" y="2171675"/>
            <a:chExt cx="3910509" cy="3728436"/>
          </a:xfrm>
        </p:grpSpPr>
        <p:grpSp>
          <p:nvGrpSpPr>
            <p:cNvPr id="11" name="组合 40"/>
            <p:cNvGrpSpPr/>
            <p:nvPr/>
          </p:nvGrpSpPr>
          <p:grpSpPr>
            <a:xfrm>
              <a:off x="5320243" y="2171675"/>
              <a:ext cx="1769291" cy="2052377"/>
              <a:chOff x="4820615" y="2278719"/>
              <a:chExt cx="1769291" cy="2052377"/>
            </a:xfrm>
          </p:grpSpPr>
          <p:sp>
            <p:nvSpPr>
              <p:cNvPr id="46" name="六边形 45">
                <a:extLst>
                  <a:ext uri="{FF2B5EF4-FFF2-40B4-BE49-F238E27FC236}">
                    <a16:creationId xmlns:a16="http://schemas.microsoft.com/office/drawing/2014/main" xmlns="" id="{395FBC25-DCB2-4A8F-BC32-FE59165EA3DF}"/>
                  </a:ext>
                </a:extLst>
              </p:cNvPr>
              <p:cNvSpPr/>
              <p:nvPr/>
            </p:nvSpPr>
            <p:spPr>
              <a:xfrm rot="5400000">
                <a:off x="4808850" y="2518642"/>
                <a:ext cx="1813560" cy="1563414"/>
              </a:xfrm>
              <a:prstGeom prst="hexagon">
                <a:avLst/>
              </a:prstGeom>
              <a:solidFill>
                <a:srgbClr val="38B7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7" name="六边形 46">
                <a:extLst>
                  <a:ext uri="{FF2B5EF4-FFF2-40B4-BE49-F238E27FC236}">
                    <a16:creationId xmlns:a16="http://schemas.microsoft.com/office/drawing/2014/main" xmlns="" id="{C22299B1-7919-4AF9-B0AE-293628BF931D}"/>
                  </a:ext>
                </a:extLst>
              </p:cNvPr>
              <p:cNvSpPr/>
              <p:nvPr/>
            </p:nvSpPr>
            <p:spPr>
              <a:xfrm rot="5400000">
                <a:off x="4679072" y="2420262"/>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48" name="图片 47"/>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4940913" y="2530166"/>
                <a:ext cx="1528694" cy="1528694"/>
              </a:xfrm>
              <a:prstGeom prst="rect">
                <a:avLst/>
              </a:prstGeom>
            </p:spPr>
          </p:pic>
        </p:grpSp>
        <p:sp>
          <p:nvSpPr>
            <p:cNvPr id="42" name="矩形 41"/>
            <p:cNvSpPr/>
            <p:nvPr/>
          </p:nvSpPr>
          <p:spPr>
            <a:xfrm>
              <a:off x="4368782" y="4515116"/>
              <a:ext cx="3910509" cy="1384995"/>
            </a:xfrm>
            <a:prstGeom prst="rect">
              <a:avLst/>
            </a:prstGeom>
          </p:spPr>
          <p:txBody>
            <a:bodyPr wrap="square">
              <a:spAutoFit/>
            </a:bodyPr>
            <a:lstStyle/>
            <a:p>
              <a:pPr algn="ctr"/>
              <a:r>
                <a:rPr lang="en-ID"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Kehidupan</a:t>
              </a:r>
              <a:r>
                <a:rPr lang="en-ID"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Nyaman</a:t>
              </a:r>
              <a:r>
                <a:rPr lang="en-ID"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(Convenient Life)</a:t>
              </a:r>
              <a:endParaRPr lang="zh-CN" altLang="en-US"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Tree>
    <p:extLst>
      <p:ext uri="{BB962C8B-B14F-4D97-AF65-F5344CB8AC3E}">
        <p14:creationId xmlns:p14="http://schemas.microsoft.com/office/powerpoint/2010/main" xmlns="" val="305935992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组合 30">
            <a:extLst>
              <a:ext uri="{FF2B5EF4-FFF2-40B4-BE49-F238E27FC236}">
                <a16:creationId xmlns:a16="http://schemas.microsoft.com/office/drawing/2014/main" xmlns="" id="{F3968A8D-D12E-4B8D-B108-8B8A0FC513AE}"/>
              </a:ext>
            </a:extLst>
          </p:cNvPr>
          <p:cNvGrpSpPr/>
          <p:nvPr/>
        </p:nvGrpSpPr>
        <p:grpSpPr>
          <a:xfrm>
            <a:off x="7397650" y="-53548"/>
            <a:ext cx="4794349" cy="1572007"/>
            <a:chOff x="2546350" y="2210665"/>
            <a:chExt cx="7244453" cy="1999055"/>
          </a:xfrm>
        </p:grpSpPr>
        <p:sp>
          <p:nvSpPr>
            <p:cNvPr id="32" name="文本框 31">
              <a:extLst>
                <a:ext uri="{FF2B5EF4-FFF2-40B4-BE49-F238E27FC236}">
                  <a16:creationId xmlns:a16="http://schemas.microsoft.com/office/drawing/2014/main" xmlns="" id="{0BD8D84C-A18C-4C8B-AFB0-7EABB3E50536}"/>
                </a:ext>
              </a:extLst>
            </p:cNvPr>
            <p:cNvSpPr txBox="1"/>
            <p:nvPr/>
          </p:nvSpPr>
          <p:spPr>
            <a:xfrm>
              <a:off x="2707379" y="2908756"/>
              <a:ext cx="7083424" cy="821912"/>
            </a:xfrm>
            <a:prstGeom prst="rect">
              <a:avLst/>
            </a:prstGeom>
            <a:noFill/>
          </p:spPr>
          <p:txBody>
            <a:bodyPr wrap="square" rtlCol="0">
              <a:spAutoFit/>
            </a:bodyPr>
            <a:lstStyle/>
            <a:p>
              <a:pPr algn="ctr"/>
              <a:r>
                <a:rPr lang="en-ID" altLang="zh-CN" sz="36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Metode</a:t>
              </a:r>
              <a:r>
                <a:rPr lang="en-ID" altLang="zh-CN"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Training</a:t>
              </a:r>
              <a:endParaRPr lang="zh-CN" altLang="en-US"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3" name="文本框 32">
              <a:extLst>
                <a:ext uri="{FF2B5EF4-FFF2-40B4-BE49-F238E27FC236}">
                  <a16:creationId xmlns:a16="http://schemas.microsoft.com/office/drawing/2014/main" xmlns="" id="{82039B5A-8986-4E96-A3D0-03DA8852CDD1}"/>
                </a:ext>
              </a:extLst>
            </p:cNvPr>
            <p:cNvSpPr txBox="1"/>
            <p:nvPr/>
          </p:nvSpPr>
          <p:spPr>
            <a:xfrm>
              <a:off x="3736012"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4" name="直接连接符 33">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9" name="图片 38">
            <a:extLst>
              <a:ext uri="{FF2B5EF4-FFF2-40B4-BE49-F238E27FC236}">
                <a16:creationId xmlns:a16="http://schemas.microsoft.com/office/drawing/2014/main" xmlns="" id="{C88DA865-E9C1-45EE-B071-39BD21F4265D}"/>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05063" y="1765731"/>
            <a:ext cx="3520299" cy="492841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矩形 9"/>
          <p:cNvSpPr/>
          <p:nvPr/>
        </p:nvSpPr>
        <p:spPr>
          <a:xfrm>
            <a:off x="435315" y="-53548"/>
            <a:ext cx="6813959" cy="7017306"/>
          </a:xfrm>
          <a:prstGeom prst="rect">
            <a:avLst/>
          </a:prstGeom>
        </p:spPr>
        <p:txBody>
          <a:bodyPr wrap="square">
            <a:spAutoFit/>
          </a:bodyPr>
          <a:lstStyle/>
          <a:p>
            <a:pPr algn="ctr">
              <a:lnSpc>
                <a:spcPct val="150000"/>
              </a:lnSpc>
            </a:pP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Lembar</a:t>
            </a:r>
            <a:r>
              <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a:t>
            </a:r>
            <a:r>
              <a:rPr lang="en-ID"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nspeksi</a:t>
            </a:r>
            <a:endParaRPr lang="en-ID" altLang="zh-CN"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Peran</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Lembar</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Inspeksi</a:t>
            </a:r>
            <a:endParaRPr lang="en-US"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 Setelah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penjualan</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berhasil</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lakukan</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berbagai</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inspeksi</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bagi</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meningkatkan</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profesionalisme</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layanan</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dan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meningkatkan</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itikad</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baik</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 Di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setiap</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inspeksi</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produk</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IoT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diperkenalkan</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bersama</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memperkuat</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penjualan</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bersama</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Contoh</a:t>
            </a:r>
            <a:endParaRPr lang="en-US"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1</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Deteksi</a:t>
            </a:r>
            <a:r>
              <a:rPr lang="en-ID"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Panggilan</a:t>
            </a:r>
            <a:r>
              <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Dalam</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deteksi</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panggilan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gunakan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melakukan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panggilan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baru</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t>
            </a:r>
            <a:r>
              <a:rPr lang="en-ID"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menguji</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menarik</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perhatian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t>
            </a:r>
            <a:r>
              <a:rPr lang="en-ID"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a:t>
            </a:r>
          </a:p>
          <a:p>
            <a:pPr algn="just">
              <a:lnSpc>
                <a:spcPct val="150000"/>
              </a:lnSpc>
            </a:pP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2. </a:t>
            </a:r>
            <a:r>
              <a:rPr lang="en-ID"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Deteksi</a:t>
            </a:r>
            <a:r>
              <a:rPr lang="en-ID"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Bluetooth</a:t>
            </a:r>
            <a:r>
              <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ambungkan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headset Bluetooth,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biarkan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t>
            </a:r>
            <a:r>
              <a:rPr lang="en-ID"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mencoba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menguji</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apakah</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koneksi</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Bluetooth normal</a:t>
            </a:r>
            <a:r>
              <a:rPr lang="en-ID"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saat</a:t>
            </a:r>
            <a:r>
              <a:rPr lang="en-ID"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t>
            </a:r>
            <a:r>
              <a:rPr lang="en-ID"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mencoba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suara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headset,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promosikan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headset Bluetooth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tersebut</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76654955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a:extLst>
              <a:ext uri="{FF2B5EF4-FFF2-40B4-BE49-F238E27FC236}">
                <a16:creationId xmlns:a16="http://schemas.microsoft.com/office/drawing/2014/main" xmlns="" id="{F3968A8D-D12E-4B8D-B108-8B8A0FC513AE}"/>
              </a:ext>
            </a:extLst>
          </p:cNvPr>
          <p:cNvGrpSpPr/>
          <p:nvPr/>
        </p:nvGrpSpPr>
        <p:grpSpPr>
          <a:xfrm>
            <a:off x="7132320" y="-38308"/>
            <a:ext cx="5237479" cy="1322966"/>
            <a:chOff x="2145425" y="2210665"/>
            <a:chExt cx="7914039" cy="1999055"/>
          </a:xfrm>
        </p:grpSpPr>
        <p:sp>
          <p:nvSpPr>
            <p:cNvPr id="13" name="文本框 12">
              <a:extLst>
                <a:ext uri="{FF2B5EF4-FFF2-40B4-BE49-F238E27FC236}">
                  <a16:creationId xmlns:a16="http://schemas.microsoft.com/office/drawing/2014/main" xmlns="" id="{0BD8D84C-A18C-4C8B-AFB0-7EABB3E50536}"/>
                </a:ext>
              </a:extLst>
            </p:cNvPr>
            <p:cNvSpPr txBox="1"/>
            <p:nvPr/>
          </p:nvSpPr>
          <p:spPr>
            <a:xfrm>
              <a:off x="2145425" y="2895146"/>
              <a:ext cx="7914039" cy="976632"/>
            </a:xfrm>
            <a:prstGeom prst="rect">
              <a:avLst/>
            </a:prstGeom>
            <a:noFill/>
          </p:spPr>
          <p:txBody>
            <a:bodyPr wrap="square" rtlCol="0">
              <a:spAutoFit/>
            </a:bodyPr>
            <a:lstStyle/>
            <a:p>
              <a:pPr algn="ctr">
                <a:defRPr/>
              </a:pP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4" name="文本框 13">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5" name="直接连接符 14">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996480" y="984368"/>
            <a:ext cx="5214761"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Wear OS by Google</a:t>
            </a:r>
          </a:p>
        </p:txBody>
      </p:sp>
      <p:sp>
        <p:nvSpPr>
          <p:cNvPr id="4" name="矩形 3"/>
          <p:cNvSpPr/>
          <p:nvPr/>
        </p:nvSpPr>
        <p:spPr>
          <a:xfrm>
            <a:off x="467193" y="1659816"/>
            <a:ext cx="6473843" cy="2400657"/>
          </a:xfrm>
          <a:prstGeom prst="rect">
            <a:avLst/>
          </a:prstGeom>
        </p:spPr>
        <p:txBody>
          <a:bodyPr wrap="square">
            <a:spAutoFit/>
          </a:bodyPr>
          <a:lstStyle/>
          <a:p>
            <a:pPr lvl="0">
              <a:lnSpc>
                <a:spcPct val="150000"/>
              </a:lnSpc>
              <a:defRPr/>
            </a:pP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dilengkapi</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Wear OS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dari</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sistem</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Google ™, yang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mendukung</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smtClean="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jam </a:t>
            </a:r>
            <a:r>
              <a:rPr lang="en-US" altLang="zh-CN" sz="2000" dirty="0" err="1" smtClean="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2000" dirty="0" smtClean="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khusus</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dan juga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mengunduh</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aplikasi</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lebih</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banyak</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 di Google Play </a:t>
            </a:r>
            <a:r>
              <a:rPr lang="en-US" altLang="zh-CN" sz="2000" dirty="0" smtClean="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Store</a:t>
            </a:r>
            <a:r>
              <a:rPr lang="en-US" altLang="zh-CN" sz="2000" dirty="0">
                <a:solidFill>
                  <a:prstClr val="white">
                    <a:lumMod val="95000"/>
                  </a:prstClr>
                </a:solidFill>
                <a:latin typeface="OPPOSans-S M" panose="00020600040101010101" pitchFamily="18" charset="-122"/>
                <a:ea typeface="OPPOSans-S M" panose="00020600040101010101" pitchFamily="18" charset="-122"/>
                <a:cs typeface="OPPOSans-S M" panose="00020600040101010101" pitchFamily="18" charset="-122"/>
              </a:rPr>
              <a:t>.</a:t>
            </a:r>
            <a:endParaRPr kumimoji="0" lang="zh-CN" altLang="en-US" sz="2000" b="0" i="0" u="none" strike="noStrike" kern="1200" cap="none" spc="0" normalizeH="0" baseline="0" noProof="0" dirty="0">
              <a:ln>
                <a:noFill/>
              </a:ln>
              <a:solidFill>
                <a:prstClr val="white">
                  <a:lumMod val="95000"/>
                </a:prstClr>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5" name="组合 61"/>
          <p:cNvGrpSpPr/>
          <p:nvPr/>
        </p:nvGrpSpPr>
        <p:grpSpPr>
          <a:xfrm>
            <a:off x="8100059" y="2698839"/>
            <a:ext cx="3624748" cy="1036031"/>
            <a:chOff x="7964463" y="2786975"/>
            <a:chExt cx="3302000" cy="1036031"/>
          </a:xfrm>
        </p:grpSpPr>
        <p:sp>
          <p:nvSpPr>
            <p:cNvPr id="23" name="矩形 22"/>
            <p:cNvSpPr/>
            <p:nvPr/>
          </p:nvSpPr>
          <p:spPr>
            <a:xfrm>
              <a:off x="7964463" y="2861717"/>
              <a:ext cx="3302000" cy="96128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Ribuan</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APP</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ID" altLang="zh-CN" sz="2000" b="1" i="0" u="none" strike="noStrike" kern="1200" cap="none" spc="0" normalizeH="0" baseline="0" noProof="0" dirty="0" err="1">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Hanya</a:t>
              </a:r>
              <a:r>
                <a:rPr kumimoji="0" lang="en-ID"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2000" b="1" i="0" u="none" strike="noStrike" kern="1200" cap="none" spc="0" normalizeH="0" baseline="0" noProof="0" dirty="0" err="1">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ada</a:t>
              </a:r>
              <a:r>
                <a:rPr kumimoji="0" lang="en-ID"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di </a:t>
              </a:r>
              <a:r>
                <a:rPr kumimoji="0" lang="en-US"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Google Play</a:t>
              </a:r>
              <a:endParaRPr kumimoji="0" lang="zh-CN" altLang="en-US"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7" name="组合 60"/>
            <p:cNvGrpSpPr/>
            <p:nvPr/>
          </p:nvGrpSpPr>
          <p:grpSpPr>
            <a:xfrm>
              <a:off x="8003227" y="2786975"/>
              <a:ext cx="3148220" cy="80850"/>
              <a:chOff x="7800315" y="2700472"/>
              <a:chExt cx="3148220" cy="80850"/>
            </a:xfrm>
          </p:grpSpPr>
          <p:sp>
            <p:nvSpPr>
              <p:cNvPr id="59" name="矩形 58">
                <a:extLst>
                  <a:ext uri="{FF2B5EF4-FFF2-40B4-BE49-F238E27FC236}">
                    <a16:creationId xmlns:a16="http://schemas.microsoft.com/office/drawing/2014/main" xmlns="" id="{CE23F67B-78FF-4A43-AC33-6C8D65D88571}"/>
                  </a:ext>
                </a:extLst>
              </p:cNvPr>
              <p:cNvSpPr/>
              <p:nvPr/>
            </p:nvSpPr>
            <p:spPr bwMode="auto">
              <a:xfrm>
                <a:off x="7800315" y="2700472"/>
                <a:ext cx="1574110" cy="80835"/>
              </a:xfrm>
              <a:prstGeom prst="rect">
                <a:avLst/>
              </a:prstGeom>
              <a:solidFill>
                <a:srgbClr val="38B75C"/>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0" name="矩形 59">
                <a:extLst>
                  <a:ext uri="{FF2B5EF4-FFF2-40B4-BE49-F238E27FC236}">
                    <a16:creationId xmlns:a16="http://schemas.microsoft.com/office/drawing/2014/main" xmlns="" id="{CE23F67B-78FF-4A43-AC33-6C8D65D88571}"/>
                  </a:ext>
                </a:extLst>
              </p:cNvPr>
              <p:cNvSpPr/>
              <p:nvPr/>
            </p:nvSpPr>
            <p:spPr bwMode="auto">
              <a:xfrm>
                <a:off x="9374425" y="2700487"/>
                <a:ext cx="1574110" cy="8083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grpSp>
      <p:pic>
        <p:nvPicPr>
          <p:cNvPr id="67" name="图片 66" descr="屏幕快照 2019-11-22 下午8.57.48"/>
          <p:cNvPicPr>
            <a:picLocks noChangeAspect="1"/>
          </p:cNvPicPr>
          <p:nvPr/>
        </p:nvPicPr>
        <p:blipFill>
          <a:blip r:embed="rId3" cstate="print">
            <a:extLst/>
          </a:blip>
          <a:stretch>
            <a:fillRect/>
          </a:stretch>
        </p:blipFill>
        <p:spPr>
          <a:xfrm>
            <a:off x="9979279" y="3873048"/>
            <a:ext cx="2713722" cy="1558641"/>
          </a:xfrm>
          <a:prstGeom prst="rect">
            <a:avLst/>
          </a:prstGeom>
        </p:spPr>
      </p:pic>
      <p:pic>
        <p:nvPicPr>
          <p:cNvPr id="74" name="图片 7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36665" y="3831299"/>
            <a:ext cx="1556542" cy="1642139"/>
          </a:xfrm>
          <a:prstGeom prst="rect">
            <a:avLst/>
          </a:prstGeom>
        </p:spPr>
      </p:pic>
      <p:pic>
        <p:nvPicPr>
          <p:cNvPr id="75" name="图片 74" descr="屏幕快照 2019-11-22 下午5.27.36"/>
          <p:cNvPicPr>
            <a:picLocks noChangeAspect="1"/>
          </p:cNvPicPr>
          <p:nvPr/>
        </p:nvPicPr>
        <p:blipFill>
          <a:blip r:embed="rId5" cstate="print">
            <a:extLst/>
          </a:blip>
          <a:stretch>
            <a:fillRect/>
          </a:stretch>
        </p:blipFill>
        <p:spPr>
          <a:xfrm>
            <a:off x="3554788" y="3930473"/>
            <a:ext cx="2223282" cy="1443791"/>
          </a:xfrm>
          <a:prstGeom prst="rect">
            <a:avLst/>
          </a:prstGeom>
        </p:spPr>
      </p:pic>
      <p:pic>
        <p:nvPicPr>
          <p:cNvPr id="76" name="图片 75"/>
          <p:cNvPicPr>
            <a:picLocks noChangeAspect="1"/>
          </p:cNvPicPr>
          <p:nvPr/>
        </p:nvPicPr>
        <p:blipFill>
          <a:blip r:embed="rId6">
            <a:extLst/>
          </a:blip>
          <a:stretch>
            <a:fillRect/>
          </a:stretch>
        </p:blipFill>
        <p:spPr>
          <a:xfrm>
            <a:off x="6908040" y="4032899"/>
            <a:ext cx="1640103" cy="1238938"/>
          </a:xfrm>
          <a:prstGeom prst="rect">
            <a:avLst/>
          </a:prstGeom>
        </p:spPr>
      </p:pic>
      <p:sp>
        <p:nvSpPr>
          <p:cNvPr id="77" name="矩形 76"/>
          <p:cNvSpPr/>
          <p:nvPr/>
        </p:nvSpPr>
        <p:spPr>
          <a:xfrm>
            <a:off x="238046" y="5396614"/>
            <a:ext cx="2544286" cy="1289905"/>
          </a:xfrm>
          <a:prstGeom prst="rect">
            <a:avLst/>
          </a:prstGeom>
        </p:spPr>
        <p:txBody>
          <a:bodyPr wrap="non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p>
          <a:p>
            <a:pPr algn="ctr">
              <a:lnSpc>
                <a:spcPct val="150000"/>
              </a:lnSpc>
              <a:defRPr/>
            </a:pPr>
            <a:r>
              <a:rPr kumimoji="0" lang="en-US" altLang="zh-CN"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Wear OS by</a:t>
            </a:r>
            <a:r>
              <a:rPr kumimoji="0" lang="zh-CN" altLang="en-US"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Google</a:t>
            </a:r>
            <a:endParaRPr lang="en-US"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r>
              <a:rPr lang="en-US"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Jumlah</a:t>
            </a:r>
            <a:r>
              <a:rPr lang="en-US"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APP</a:t>
            </a:r>
            <a:r>
              <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4000+</a:t>
            </a:r>
          </a:p>
        </p:txBody>
      </p:sp>
      <p:sp>
        <p:nvSpPr>
          <p:cNvPr id="78" name="矩形 77"/>
          <p:cNvSpPr/>
          <p:nvPr/>
        </p:nvSpPr>
        <p:spPr>
          <a:xfrm>
            <a:off x="3359824" y="5396614"/>
            <a:ext cx="2613216" cy="1289905"/>
          </a:xfrm>
          <a:prstGeom prst="rect">
            <a:avLst/>
          </a:prstGeom>
        </p:spPr>
        <p:txBody>
          <a:bodyPr wrap="non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Apple Watch</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IOS</a:t>
            </a:r>
          </a:p>
          <a:p>
            <a:pPr algn="ctr">
              <a:lnSpc>
                <a:spcPct val="150000"/>
              </a:lnSpc>
              <a:defRPr/>
            </a:pPr>
            <a:r>
              <a:rPr lang="en-ID"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Jumlah</a:t>
            </a:r>
            <a:r>
              <a:rPr lang="en-ID"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APP</a:t>
            </a:r>
            <a:r>
              <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4000+</a:t>
            </a:r>
            <a:r>
              <a:rPr kumimoji="0" lang="en-US" altLang="zh-CN"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p>
        </p:txBody>
      </p:sp>
      <p:sp>
        <p:nvSpPr>
          <p:cNvPr id="80" name="矩形 79"/>
          <p:cNvSpPr/>
          <p:nvPr/>
        </p:nvSpPr>
        <p:spPr>
          <a:xfrm>
            <a:off x="6527283" y="5396614"/>
            <a:ext cx="2401619" cy="1289905"/>
          </a:xfrm>
          <a:prstGeom prst="rect">
            <a:avLst/>
          </a:prstGeom>
        </p:spPr>
        <p:txBody>
          <a:bodyPr wrap="non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Samsung </a:t>
            </a:r>
            <a:r>
              <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Active 2</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Tizen</a:t>
            </a:r>
          </a:p>
          <a:p>
            <a:pPr algn="ctr">
              <a:lnSpc>
                <a:spcPct val="150000"/>
              </a:lnSpc>
              <a:defRPr/>
            </a:pPr>
            <a:r>
              <a:rPr lang="en-ID" altLang="zh-CN"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Jumlah</a:t>
            </a:r>
            <a:r>
              <a:rPr lang="en-ID" altLang="zh-CN"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APP</a:t>
            </a:r>
            <a:r>
              <a:rPr lang="zh-CN" altLang="en-US"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100+</a:t>
            </a:r>
            <a:endParaRPr kumimoji="0" lang="en-US" altLang="zh-CN" b="1" i="0" u="none" strike="noStrike" kern="1200" cap="none" spc="0" normalizeH="0" baseline="0" noProof="0" dirty="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1" name="矩形 80"/>
          <p:cNvSpPr/>
          <p:nvPr/>
        </p:nvSpPr>
        <p:spPr>
          <a:xfrm>
            <a:off x="9147059" y="5396614"/>
            <a:ext cx="3017686" cy="1289905"/>
          </a:xfrm>
          <a:prstGeom prst="rect">
            <a:avLst/>
          </a:prstGeom>
        </p:spPr>
        <p:txBody>
          <a:bodyPr wrap="non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HUAWEI GT2</a:t>
            </a:r>
          </a:p>
          <a:p>
            <a:pPr lvl="0" algn="ctr">
              <a:lnSpc>
                <a:spcPct val="150000"/>
              </a:lnSpc>
              <a:defRPr/>
            </a:pPr>
            <a:r>
              <a:rPr lang="en-ID"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Non-intelligent system</a:t>
            </a:r>
          </a:p>
          <a:p>
            <a:pPr lvl="0" algn="ctr">
              <a:lnSpc>
                <a:spcPct val="150000"/>
              </a:lnSpc>
              <a:defRPr/>
            </a:pPr>
            <a:r>
              <a:rPr lang="en-ID"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ID"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Bisa</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Dowload</a:t>
            </a:r>
            <a:r>
              <a:rPr lang="en-US" altLang="zh-CN"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APP</a:t>
            </a:r>
            <a:endParaRPr kumimoji="0" lang="en-US" altLang="zh-CN" b="1" i="0" u="none" strike="noStrike" kern="1200" cap="none" spc="0" normalizeH="0" baseline="0" noProof="0" dirty="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6" name="图片 5"/>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7728091" y="1754875"/>
            <a:ext cx="3862481" cy="777136"/>
          </a:xfrm>
          <a:prstGeom prst="rect">
            <a:avLst/>
          </a:prstGeom>
        </p:spPr>
      </p:pic>
    </p:spTree>
    <p:extLst>
      <p:ext uri="{BB962C8B-B14F-4D97-AF65-F5344CB8AC3E}">
        <p14:creationId xmlns:p14="http://schemas.microsoft.com/office/powerpoint/2010/main" xmlns="" val="239248205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7"/>
          <p:cNvGrpSpPr/>
          <p:nvPr/>
        </p:nvGrpSpPr>
        <p:grpSpPr>
          <a:xfrm>
            <a:off x="112130" y="146507"/>
            <a:ext cx="3350968" cy="3691083"/>
            <a:chOff x="221222" y="3373546"/>
            <a:chExt cx="3350968" cy="3691083"/>
          </a:xfrm>
        </p:grpSpPr>
        <p:pic>
          <p:nvPicPr>
            <p:cNvPr id="21" name="图片 2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25772" y="3373546"/>
              <a:ext cx="875235" cy="875235"/>
            </a:xfrm>
            <a:prstGeom prst="rect">
              <a:avLst/>
            </a:prstGeom>
          </p:spPr>
        </p:pic>
        <p:sp>
          <p:nvSpPr>
            <p:cNvPr id="29" name="矩形 28"/>
            <p:cNvSpPr/>
            <p:nvPr/>
          </p:nvSpPr>
          <p:spPr>
            <a:xfrm>
              <a:off x="221222" y="4602416"/>
              <a:ext cx="3350968" cy="246221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Google </a:t>
              </a:r>
              <a:r>
                <a:rPr kumimoji="0" lang="en-ID"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Voice</a:t>
              </a:r>
              <a:r>
                <a:rPr kumimoji="0" lang="zh-CN" altLang="en-US"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As</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sistant</a:t>
              </a:r>
              <a:endParaRPr kumimoji="0" lang="en-US"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lvl="0">
                <a:lnSpc>
                  <a:spcPct val="150000"/>
                </a:lnSpc>
                <a:defRPr/>
              </a:pPr>
              <a:r>
                <a:rPr lang="nn-NO"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Katakan saja "OK, Google" untuk membantu Anda menggunakan voice </a:t>
              </a:r>
              <a:r>
                <a:rPr lang="nn-NO" altLang="zh-CN" sz="1600"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Assistant</a:t>
              </a:r>
              <a:endParaRPr kumimoji="0" lang="zh-CN" altLang="en-US"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4" name="组合 27"/>
            <p:cNvGrpSpPr/>
            <p:nvPr/>
          </p:nvGrpSpPr>
          <p:grpSpPr>
            <a:xfrm>
              <a:off x="336131" y="4446380"/>
              <a:ext cx="1054519" cy="46233"/>
              <a:chOff x="336131" y="4446380"/>
              <a:chExt cx="1054519" cy="46233"/>
            </a:xfrm>
          </p:grpSpPr>
          <p:sp>
            <p:nvSpPr>
              <p:cNvPr id="36" name="矩形 35">
                <a:extLst>
                  <a:ext uri="{FF2B5EF4-FFF2-40B4-BE49-F238E27FC236}">
                    <a16:creationId xmlns:a16="http://schemas.microsoft.com/office/drawing/2014/main" xmlns="" id="{CE23F67B-78FF-4A43-AC33-6C8D65D88571}"/>
                  </a:ext>
                </a:extLst>
              </p:cNvPr>
              <p:cNvSpPr/>
              <p:nvPr/>
            </p:nvSpPr>
            <p:spPr bwMode="auto">
              <a:xfrm>
                <a:off x="863391" y="4446380"/>
                <a:ext cx="527259" cy="4571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7" name="矩形 36">
                <a:extLst>
                  <a:ext uri="{FF2B5EF4-FFF2-40B4-BE49-F238E27FC236}">
                    <a16:creationId xmlns:a16="http://schemas.microsoft.com/office/drawing/2014/main" xmlns="" id="{CE23F67B-78FF-4A43-AC33-6C8D65D88571}"/>
                  </a:ext>
                </a:extLst>
              </p:cNvPr>
              <p:cNvSpPr/>
              <p:nvPr/>
            </p:nvSpPr>
            <p:spPr bwMode="auto">
              <a:xfrm>
                <a:off x="336131" y="4446894"/>
                <a:ext cx="527259" cy="45719"/>
              </a:xfrm>
              <a:prstGeom prst="rect">
                <a:avLst/>
              </a:prstGeom>
              <a:solidFill>
                <a:srgbClr val="38B75C"/>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grpSp>
      <p:grpSp>
        <p:nvGrpSpPr>
          <p:cNvPr id="5" name="组合 62"/>
          <p:cNvGrpSpPr/>
          <p:nvPr/>
        </p:nvGrpSpPr>
        <p:grpSpPr>
          <a:xfrm>
            <a:off x="3553725" y="196431"/>
            <a:ext cx="3679820" cy="3256145"/>
            <a:chOff x="3202260" y="3966358"/>
            <a:chExt cx="3679820" cy="3256145"/>
          </a:xfrm>
        </p:grpSpPr>
        <p:pic>
          <p:nvPicPr>
            <p:cNvPr id="20" name="图片 19"/>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741644" y="3966358"/>
              <a:ext cx="866134" cy="866134"/>
            </a:xfrm>
            <a:prstGeom prst="rect">
              <a:avLst/>
            </a:prstGeom>
          </p:spPr>
        </p:pic>
        <p:grpSp>
          <p:nvGrpSpPr>
            <p:cNvPr id="6" name="组合 39"/>
            <p:cNvGrpSpPr/>
            <p:nvPr/>
          </p:nvGrpSpPr>
          <p:grpSpPr>
            <a:xfrm>
              <a:off x="3202260" y="4942809"/>
              <a:ext cx="3679820" cy="2279694"/>
              <a:chOff x="-14869" y="4446380"/>
              <a:chExt cx="3679820" cy="2279694"/>
            </a:xfrm>
          </p:grpSpPr>
          <p:sp>
            <p:nvSpPr>
              <p:cNvPr id="42" name="矩形 41"/>
              <p:cNvSpPr/>
              <p:nvPr/>
            </p:nvSpPr>
            <p:spPr>
              <a:xfrm>
                <a:off x="-14869" y="4602416"/>
                <a:ext cx="3679820" cy="212365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Notifikasi</a:t>
                </a:r>
                <a:endParaRPr lang="en-US" altLang="zh-CN" sz="2000" b="1" noProof="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6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lvl="0">
                  <a:lnSpc>
                    <a:spcPct val="150000"/>
                  </a:lnSpc>
                  <a:defRPr/>
                </a:pP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Alarm,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waktu</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pesan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masuk</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dan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konten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lainnya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semuanya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dapat</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diingatkan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secara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real-time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melalui</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OPPO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Wacth</a:t>
                </a:r>
                <a:endParaRPr kumimoji="0" lang="zh-CN" altLang="en-US"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7" name="组合 42"/>
              <p:cNvGrpSpPr/>
              <p:nvPr/>
            </p:nvGrpSpPr>
            <p:grpSpPr>
              <a:xfrm>
                <a:off x="336131" y="4446380"/>
                <a:ext cx="1054519" cy="46233"/>
                <a:chOff x="336131" y="4446380"/>
                <a:chExt cx="1054519" cy="46233"/>
              </a:xfrm>
            </p:grpSpPr>
            <p:sp>
              <p:nvSpPr>
                <p:cNvPr id="44" name="矩形 43">
                  <a:extLst>
                    <a:ext uri="{FF2B5EF4-FFF2-40B4-BE49-F238E27FC236}">
                      <a16:creationId xmlns:a16="http://schemas.microsoft.com/office/drawing/2014/main" xmlns="" id="{CE23F67B-78FF-4A43-AC33-6C8D65D88571}"/>
                    </a:ext>
                  </a:extLst>
                </p:cNvPr>
                <p:cNvSpPr/>
                <p:nvPr/>
              </p:nvSpPr>
              <p:spPr bwMode="auto">
                <a:xfrm>
                  <a:off x="863391" y="4446380"/>
                  <a:ext cx="527259" cy="4571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5" name="矩形 44">
                  <a:extLst>
                    <a:ext uri="{FF2B5EF4-FFF2-40B4-BE49-F238E27FC236}">
                      <a16:creationId xmlns:a16="http://schemas.microsoft.com/office/drawing/2014/main" xmlns="" id="{CE23F67B-78FF-4A43-AC33-6C8D65D88571}"/>
                    </a:ext>
                  </a:extLst>
                </p:cNvPr>
                <p:cNvSpPr/>
                <p:nvPr/>
              </p:nvSpPr>
              <p:spPr bwMode="auto">
                <a:xfrm>
                  <a:off x="336131" y="4446894"/>
                  <a:ext cx="527259" cy="45719"/>
                </a:xfrm>
                <a:prstGeom prst="rect">
                  <a:avLst/>
                </a:prstGeom>
                <a:solidFill>
                  <a:srgbClr val="38B75C"/>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grpSp>
      </p:grpSp>
      <p:grpSp>
        <p:nvGrpSpPr>
          <p:cNvPr id="8" name="组合 63"/>
          <p:cNvGrpSpPr/>
          <p:nvPr/>
        </p:nvGrpSpPr>
        <p:grpSpPr>
          <a:xfrm>
            <a:off x="112132" y="3775548"/>
            <a:ext cx="3350966" cy="3575708"/>
            <a:chOff x="6550449" y="4077682"/>
            <a:chExt cx="3350966" cy="3575708"/>
          </a:xfrm>
        </p:grpSpPr>
        <p:pic>
          <p:nvPicPr>
            <p:cNvPr id="10" name="图片 9"/>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792194" y="4077682"/>
              <a:ext cx="713736" cy="713736"/>
            </a:xfrm>
            <a:prstGeom prst="rect">
              <a:avLst/>
            </a:prstGeom>
          </p:spPr>
        </p:pic>
        <p:grpSp>
          <p:nvGrpSpPr>
            <p:cNvPr id="9" name="组合 45"/>
            <p:cNvGrpSpPr/>
            <p:nvPr/>
          </p:nvGrpSpPr>
          <p:grpSpPr>
            <a:xfrm>
              <a:off x="6550449" y="4942809"/>
              <a:ext cx="3350966" cy="2710581"/>
              <a:chOff x="221224" y="4446380"/>
              <a:chExt cx="3350966" cy="2710581"/>
            </a:xfrm>
          </p:grpSpPr>
          <p:sp>
            <p:nvSpPr>
              <p:cNvPr id="48" name="矩形 47"/>
              <p:cNvSpPr/>
              <p:nvPr/>
            </p:nvSpPr>
            <p:spPr>
              <a:xfrm>
                <a:off x="221224" y="4602416"/>
                <a:ext cx="3350966" cy="255454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Dengarkan</a:t>
                </a:r>
                <a:r>
                  <a:rPr lang="zh-CN" altLang="en-US"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Lagu</a:t>
                </a:r>
                <a:r>
                  <a:rPr lang="zh-CN" altLang="en-US"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Online</a:t>
                </a:r>
                <a:r>
                  <a:rPr lang="en-US"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r>
                <a:br>
                  <a:rPr lang="en-US"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br>
                <a:endParaRPr kumimoji="0" lang="en-ID" altLang="zh-CN"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Dengarkan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lagu</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online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dimana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saja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dan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kapan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saja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unduh</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lagu</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di OPPO Watch</a:t>
                </a:r>
                <a:endParaRPr kumimoji="0" lang="zh-CN" altLang="en-US"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12" name="组合 48"/>
              <p:cNvGrpSpPr/>
              <p:nvPr/>
            </p:nvGrpSpPr>
            <p:grpSpPr>
              <a:xfrm>
                <a:off x="336131" y="4446380"/>
                <a:ext cx="1054519" cy="46233"/>
                <a:chOff x="336131" y="4446380"/>
                <a:chExt cx="1054519" cy="46233"/>
              </a:xfrm>
            </p:grpSpPr>
            <p:sp>
              <p:nvSpPr>
                <p:cNvPr id="50" name="矩形 49">
                  <a:extLst>
                    <a:ext uri="{FF2B5EF4-FFF2-40B4-BE49-F238E27FC236}">
                      <a16:creationId xmlns:a16="http://schemas.microsoft.com/office/drawing/2014/main" xmlns="" id="{CE23F67B-78FF-4A43-AC33-6C8D65D88571}"/>
                    </a:ext>
                  </a:extLst>
                </p:cNvPr>
                <p:cNvSpPr/>
                <p:nvPr/>
              </p:nvSpPr>
              <p:spPr bwMode="auto">
                <a:xfrm>
                  <a:off x="863391" y="4446380"/>
                  <a:ext cx="527259" cy="4571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1" name="矩形 50">
                  <a:extLst>
                    <a:ext uri="{FF2B5EF4-FFF2-40B4-BE49-F238E27FC236}">
                      <a16:creationId xmlns:a16="http://schemas.microsoft.com/office/drawing/2014/main" xmlns="" id="{CE23F67B-78FF-4A43-AC33-6C8D65D88571}"/>
                    </a:ext>
                  </a:extLst>
                </p:cNvPr>
                <p:cNvSpPr/>
                <p:nvPr/>
              </p:nvSpPr>
              <p:spPr bwMode="auto">
                <a:xfrm>
                  <a:off x="336131" y="4446894"/>
                  <a:ext cx="527259" cy="45719"/>
                </a:xfrm>
                <a:prstGeom prst="rect">
                  <a:avLst/>
                </a:prstGeom>
                <a:solidFill>
                  <a:srgbClr val="38B75C"/>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grpSp>
      </p:grpSp>
      <p:grpSp>
        <p:nvGrpSpPr>
          <p:cNvPr id="13" name="组合 64"/>
          <p:cNvGrpSpPr/>
          <p:nvPr/>
        </p:nvGrpSpPr>
        <p:grpSpPr>
          <a:xfrm>
            <a:off x="3613937" y="3783504"/>
            <a:ext cx="3559395" cy="3134138"/>
            <a:chOff x="9662544" y="4088365"/>
            <a:chExt cx="3366355" cy="3134138"/>
          </a:xfrm>
        </p:grpSpPr>
        <p:pic>
          <p:nvPicPr>
            <p:cNvPr id="11" name="图片 10"/>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9918619" y="4088365"/>
              <a:ext cx="772184" cy="772184"/>
            </a:xfrm>
            <a:prstGeom prst="rect">
              <a:avLst/>
            </a:prstGeom>
          </p:spPr>
        </p:pic>
        <p:grpSp>
          <p:nvGrpSpPr>
            <p:cNvPr id="14" name="组合 51"/>
            <p:cNvGrpSpPr/>
            <p:nvPr/>
          </p:nvGrpSpPr>
          <p:grpSpPr>
            <a:xfrm>
              <a:off x="9662544" y="4942809"/>
              <a:ext cx="3366355" cy="2279694"/>
              <a:chOff x="221223" y="4446380"/>
              <a:chExt cx="3366355" cy="2279694"/>
            </a:xfrm>
          </p:grpSpPr>
          <p:sp>
            <p:nvSpPr>
              <p:cNvPr id="54" name="矩形 53"/>
              <p:cNvSpPr/>
              <p:nvPr/>
            </p:nvSpPr>
            <p:spPr>
              <a:xfrm>
                <a:off x="221223" y="4602416"/>
                <a:ext cx="3366355" cy="212365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D" altLang="zh-CN" sz="2000" b="1" i="0" u="none" strike="noStrike" kern="1200" cap="none" spc="0" normalizeH="0" baseline="0" noProof="0" dirty="0" err="1">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Pembayaran</a:t>
                </a:r>
                <a:r>
                  <a:rPr kumimoji="0" lang="en-ID"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2000" b="1" i="0" u="none" strike="noStrike" kern="1200" cap="none" spc="0" normalizeH="0" baseline="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dengan</a:t>
                </a:r>
                <a:r>
                  <a:rPr kumimoji="0" lang="en-ID" altLang="zh-CN" sz="2000" b="1" i="0" u="none" strike="noStrike" kern="1200" cap="none" spc="0" normalizeH="0" baseline="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OPPO Watch</a:t>
                </a:r>
                <a:endPar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a:lnSpc>
                    <a:spcPct val="150000"/>
                  </a:lnSpc>
                  <a:defRPr/>
                </a:pP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Dua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versi</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(LTE dan Wi-Fi)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mendukung</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NFC dan Google Pay.</a:t>
                </a:r>
                <a:endParaRPr lang="zh-CN" altLang="en-US"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15" name="组合 54"/>
              <p:cNvGrpSpPr/>
              <p:nvPr/>
            </p:nvGrpSpPr>
            <p:grpSpPr>
              <a:xfrm>
                <a:off x="336131" y="4446380"/>
                <a:ext cx="1054519" cy="46233"/>
                <a:chOff x="336131" y="4446380"/>
                <a:chExt cx="1054519" cy="46233"/>
              </a:xfrm>
            </p:grpSpPr>
            <p:sp>
              <p:nvSpPr>
                <p:cNvPr id="56" name="矩形 55">
                  <a:extLst>
                    <a:ext uri="{FF2B5EF4-FFF2-40B4-BE49-F238E27FC236}">
                      <a16:creationId xmlns:a16="http://schemas.microsoft.com/office/drawing/2014/main" xmlns="" id="{CE23F67B-78FF-4A43-AC33-6C8D65D88571}"/>
                    </a:ext>
                  </a:extLst>
                </p:cNvPr>
                <p:cNvSpPr/>
                <p:nvPr/>
              </p:nvSpPr>
              <p:spPr bwMode="auto">
                <a:xfrm>
                  <a:off x="863391" y="4446380"/>
                  <a:ext cx="527259" cy="4571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7" name="矩形 56">
                  <a:extLst>
                    <a:ext uri="{FF2B5EF4-FFF2-40B4-BE49-F238E27FC236}">
                      <a16:creationId xmlns:a16="http://schemas.microsoft.com/office/drawing/2014/main" xmlns="" id="{CE23F67B-78FF-4A43-AC33-6C8D65D88571}"/>
                    </a:ext>
                  </a:extLst>
                </p:cNvPr>
                <p:cNvSpPr/>
                <p:nvPr/>
              </p:nvSpPr>
              <p:spPr bwMode="auto">
                <a:xfrm>
                  <a:off x="336131" y="4446894"/>
                  <a:ext cx="527259" cy="45719"/>
                </a:xfrm>
                <a:prstGeom prst="rect">
                  <a:avLst/>
                </a:prstGeom>
                <a:solidFill>
                  <a:srgbClr val="38B75C"/>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grpSp>
      </p:grpSp>
      <p:grpSp>
        <p:nvGrpSpPr>
          <p:cNvPr id="16" name="组合 4"/>
          <p:cNvGrpSpPr/>
          <p:nvPr/>
        </p:nvGrpSpPr>
        <p:grpSpPr>
          <a:xfrm>
            <a:off x="7415987" y="1643135"/>
            <a:ext cx="4670144" cy="4264826"/>
            <a:chOff x="9753416" y="3955194"/>
            <a:chExt cx="4670144" cy="4264826"/>
          </a:xfrm>
        </p:grpSpPr>
        <p:grpSp>
          <p:nvGrpSpPr>
            <p:cNvPr id="17" name="组合 67"/>
            <p:cNvGrpSpPr/>
            <p:nvPr/>
          </p:nvGrpSpPr>
          <p:grpSpPr>
            <a:xfrm>
              <a:off x="9753416" y="4942809"/>
              <a:ext cx="4670144" cy="3277211"/>
              <a:chOff x="221223" y="4446380"/>
              <a:chExt cx="4670144" cy="3277211"/>
            </a:xfrm>
          </p:grpSpPr>
          <p:sp>
            <p:nvSpPr>
              <p:cNvPr id="69" name="矩形 68"/>
              <p:cNvSpPr/>
              <p:nvPr/>
            </p:nvSpPr>
            <p:spPr>
              <a:xfrm>
                <a:off x="221223" y="4602416"/>
                <a:ext cx="4670144" cy="31211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Sosial</a:t>
                </a:r>
                <a:r>
                  <a:rPr lang="zh-CN" altLang="en-US"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Online</a:t>
                </a:r>
                <a:endParaRPr kumimoji="0" lang="en-US" altLang="zh-CN" sz="2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lvl="0">
                  <a:lnSpc>
                    <a:spcPct val="150000"/>
                  </a:lnSpc>
                  <a:defRPr/>
                </a:pP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1.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Mendukung</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pengunduhan</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dan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penggunaan</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Messenger</a:t>
                </a:r>
              </a:p>
              <a:p>
                <a:pPr lvl="0">
                  <a:lnSpc>
                    <a:spcPct val="150000"/>
                  </a:lnSpc>
                  <a:defRPr/>
                </a:pP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2.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Whatsapp</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 Line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menerima</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pemberitahuan</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dan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mengatur</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balasan</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cepat</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tetapi</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Anda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memasukkan</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balasan</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secara</a:t>
                </a:r>
                <a:r>
                  <a:rPr lang="en-US" altLang="zh-CN"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bebas</a:t>
                </a:r>
                <a:endParaRPr kumimoji="0" lang="zh-CN" altLang="en-US"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18" name="组合 69"/>
              <p:cNvGrpSpPr/>
              <p:nvPr/>
            </p:nvGrpSpPr>
            <p:grpSpPr>
              <a:xfrm>
                <a:off x="336131" y="4446380"/>
                <a:ext cx="1054519" cy="46233"/>
                <a:chOff x="336131" y="4446380"/>
                <a:chExt cx="1054519" cy="46233"/>
              </a:xfrm>
            </p:grpSpPr>
            <p:sp>
              <p:nvSpPr>
                <p:cNvPr id="71" name="矩形 70">
                  <a:extLst>
                    <a:ext uri="{FF2B5EF4-FFF2-40B4-BE49-F238E27FC236}">
                      <a16:creationId xmlns:a16="http://schemas.microsoft.com/office/drawing/2014/main" xmlns="" id="{CE23F67B-78FF-4A43-AC33-6C8D65D88571}"/>
                    </a:ext>
                  </a:extLst>
                </p:cNvPr>
                <p:cNvSpPr/>
                <p:nvPr/>
              </p:nvSpPr>
              <p:spPr bwMode="auto">
                <a:xfrm>
                  <a:off x="863391" y="4446380"/>
                  <a:ext cx="527259" cy="4571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2" name="矩形 71">
                  <a:extLst>
                    <a:ext uri="{FF2B5EF4-FFF2-40B4-BE49-F238E27FC236}">
                      <a16:creationId xmlns:a16="http://schemas.microsoft.com/office/drawing/2014/main" xmlns="" id="{CE23F67B-78FF-4A43-AC33-6C8D65D88571}"/>
                    </a:ext>
                  </a:extLst>
                </p:cNvPr>
                <p:cNvSpPr/>
                <p:nvPr/>
              </p:nvSpPr>
              <p:spPr bwMode="auto">
                <a:xfrm>
                  <a:off x="336131" y="4446894"/>
                  <a:ext cx="527259" cy="45719"/>
                </a:xfrm>
                <a:prstGeom prst="rect">
                  <a:avLst/>
                </a:prstGeom>
                <a:solidFill>
                  <a:srgbClr val="38B75C"/>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grpSp>
        <p:pic>
          <p:nvPicPr>
            <p:cNvPr id="3" name="图片 2"/>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9868324" y="3955194"/>
              <a:ext cx="914472" cy="914472"/>
            </a:xfrm>
            <a:prstGeom prst="rect">
              <a:avLst/>
            </a:prstGeom>
          </p:spPr>
        </p:pic>
      </p:grpSp>
      <p:grpSp>
        <p:nvGrpSpPr>
          <p:cNvPr id="19" name="组合 46">
            <a:extLst>
              <a:ext uri="{FF2B5EF4-FFF2-40B4-BE49-F238E27FC236}">
                <a16:creationId xmlns:a16="http://schemas.microsoft.com/office/drawing/2014/main" xmlns="" id="{F3968A8D-D12E-4B8D-B108-8B8A0FC513AE}"/>
              </a:ext>
            </a:extLst>
          </p:cNvPr>
          <p:cNvGrpSpPr/>
          <p:nvPr/>
        </p:nvGrpSpPr>
        <p:grpSpPr>
          <a:xfrm>
            <a:off x="7132320" y="-53548"/>
            <a:ext cx="5237479" cy="1653317"/>
            <a:chOff x="2145425" y="2210665"/>
            <a:chExt cx="7914039" cy="2498228"/>
          </a:xfrm>
        </p:grpSpPr>
        <p:sp>
          <p:nvSpPr>
            <p:cNvPr id="53" name="文本框 52">
              <a:extLst>
                <a:ext uri="{FF2B5EF4-FFF2-40B4-BE49-F238E27FC236}">
                  <a16:creationId xmlns:a16="http://schemas.microsoft.com/office/drawing/2014/main" xmlns="" id="{0BD8D84C-A18C-4C8B-AFB0-7EABB3E50536}"/>
                </a:ext>
              </a:extLst>
            </p:cNvPr>
            <p:cNvSpPr txBox="1"/>
            <p:nvPr/>
          </p:nvSpPr>
          <p:spPr>
            <a:xfrm>
              <a:off x="2145425" y="2895147"/>
              <a:ext cx="7914039" cy="1813746"/>
            </a:xfrm>
            <a:prstGeom prst="rect">
              <a:avLst/>
            </a:prstGeom>
            <a:noFill/>
          </p:spPr>
          <p:txBody>
            <a:bodyPr wrap="square" rtlCol="0">
              <a:spAutoFit/>
            </a:bodyPr>
            <a:lstStyle/>
            <a:p>
              <a:pPr algn="ctr">
                <a:defRPr/>
              </a:pP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6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8" name="文本框 57">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59" name="直接连接符 58">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81302256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xmlns="" val="0"/>
              </a:ext>
            </a:extLst>
          </a:blip>
          <a:srcRect t="13779" b="11222"/>
          <a:stretch/>
        </p:blipFill>
        <p:spPr>
          <a:xfrm>
            <a:off x="10541035" y="5289377"/>
            <a:ext cx="1500853" cy="1125640"/>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635211" y="5289377"/>
            <a:ext cx="1455964" cy="1129828"/>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337328" y="5289377"/>
            <a:ext cx="1848023" cy="1131843"/>
          </a:xfrm>
          <a:prstGeom prst="rect">
            <a:avLst/>
          </a:prstGeom>
        </p:spPr>
      </p:pic>
      <p:pic>
        <p:nvPicPr>
          <p:cNvPr id="7" name="图片 6"/>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39497" y="5289377"/>
            <a:ext cx="1179964" cy="1101300"/>
          </a:xfrm>
          <a:prstGeom prst="rect">
            <a:avLst/>
          </a:prstGeom>
        </p:spPr>
      </p:pic>
      <p:pic>
        <p:nvPicPr>
          <p:cNvPr id="8" name="图片 7"/>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3969442" y="5289377"/>
            <a:ext cx="1918026" cy="1097279"/>
          </a:xfrm>
          <a:prstGeom prst="rect">
            <a:avLst/>
          </a:prstGeom>
        </p:spPr>
      </p:pic>
      <p:pic>
        <p:nvPicPr>
          <p:cNvPr id="9" name="图片 8"/>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1769321" y="5289377"/>
            <a:ext cx="1750261" cy="1097279"/>
          </a:xfrm>
          <a:prstGeom prst="rect">
            <a:avLst/>
          </a:prstGeom>
        </p:spPr>
      </p:pic>
      <p:sp>
        <p:nvSpPr>
          <p:cNvPr id="22" name="矩形 21"/>
          <p:cNvSpPr/>
          <p:nvPr/>
        </p:nvSpPr>
        <p:spPr>
          <a:xfrm>
            <a:off x="345440" y="1521560"/>
            <a:ext cx="11551913" cy="615553"/>
          </a:xfrm>
          <a:prstGeom prst="rect">
            <a:avLst/>
          </a:prstGeom>
        </p:spPr>
        <p:txBody>
          <a:bodyPr wrap="square">
            <a:spAutoFit/>
          </a:bodyPr>
          <a:lstStyle/>
          <a:p>
            <a:pPr algn="ctr"/>
            <a:r>
              <a:rPr lang="en-ID" altLang="zh-CN" sz="3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Kapan </a:t>
            </a:r>
            <a:r>
              <a:rPr lang="en-ID" altLang="zh-CN" sz="3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r>
              <a:rPr lang="en-ID" altLang="zh-CN" sz="3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di mana </a:t>
            </a:r>
            <a:r>
              <a:rPr lang="en-ID" altLang="zh-CN" sz="3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r>
              <a:rPr lang="en-ID" altLang="zh-CN" sz="3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Anda </a:t>
            </a:r>
            <a:r>
              <a:rPr lang="en-ID" altLang="zh-CN" sz="3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ingin</a:t>
            </a:r>
            <a:r>
              <a:rPr lang="en-ID" altLang="zh-CN" sz="3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mendengarkan</a:t>
            </a:r>
            <a:endParaRPr lang="zh-CN" altLang="en-US" sz="3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3" name="矩形 22"/>
          <p:cNvSpPr/>
          <p:nvPr/>
        </p:nvSpPr>
        <p:spPr>
          <a:xfrm>
            <a:off x="1645920" y="3441551"/>
            <a:ext cx="4729799" cy="400110"/>
          </a:xfrm>
          <a:prstGeom prst="rect">
            <a:avLst/>
          </a:prstGeom>
        </p:spPr>
        <p:txBody>
          <a:bodyPr wrap="square">
            <a:spAutoFit/>
          </a:bodyPr>
          <a:lstStyle/>
          <a:p>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Dengarkan</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lagu</a:t>
            </a:r>
            <a:r>
              <a:rPr lang="en-ID"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online</a:t>
            </a:r>
            <a:endParaRPr lang="zh-CN" altLang="en-US"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6" name="矩形 65"/>
          <p:cNvSpPr/>
          <p:nvPr/>
        </p:nvSpPr>
        <p:spPr>
          <a:xfrm>
            <a:off x="1850600" y="2655250"/>
            <a:ext cx="2926421" cy="400110"/>
          </a:xfrm>
          <a:prstGeom prst="rect">
            <a:avLst/>
          </a:prstGeom>
        </p:spPr>
        <p:txBody>
          <a:bodyPr wrap="square">
            <a:spAutoFit/>
          </a:bodyPr>
          <a:lstStyle/>
          <a:p>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Unduh</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lagu</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online</a:t>
            </a:r>
            <a:endParaRPr lang="zh-CN" altLang="en-US"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7" name="矩形 66"/>
          <p:cNvSpPr/>
          <p:nvPr/>
        </p:nvSpPr>
        <p:spPr>
          <a:xfrm>
            <a:off x="495049" y="4400537"/>
            <a:ext cx="5712711" cy="400110"/>
          </a:xfrm>
          <a:prstGeom prst="rect">
            <a:avLst/>
          </a:prstGeom>
        </p:spPr>
        <p:txBody>
          <a:bodyPr wrap="square">
            <a:spAutoFit/>
          </a:bodyPr>
          <a:lstStyle/>
          <a:p>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Putar</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lagu</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diunduh</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secara</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offline</a:t>
            </a:r>
            <a:endParaRPr lang="zh-CN" altLang="en-US"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3" name="组合 26"/>
          <p:cNvGrpSpPr/>
          <p:nvPr/>
        </p:nvGrpSpPr>
        <p:grpSpPr>
          <a:xfrm>
            <a:off x="6603472" y="2455912"/>
            <a:ext cx="5293880" cy="2264976"/>
            <a:chOff x="7250571" y="2749374"/>
            <a:chExt cx="4768612" cy="1936858"/>
          </a:xfrm>
        </p:grpSpPr>
        <p:sp>
          <p:nvSpPr>
            <p:cNvPr id="25" name="矩形 24"/>
            <p:cNvSpPr/>
            <p:nvPr/>
          </p:nvSpPr>
          <p:spPr>
            <a:xfrm>
              <a:off x="7250571" y="2766537"/>
              <a:ext cx="4768612" cy="1855491"/>
            </a:xfrm>
            <a:prstGeom prst="rect">
              <a:avLst/>
            </a:prstGeom>
          </p:spPr>
          <p:txBody>
            <a:bodyPr wrap="square">
              <a:spAutoFit/>
            </a:bodyPr>
            <a:lstStyle/>
            <a:p>
              <a:pPr algn="just">
                <a:lnSpc>
                  <a:spcPct val="150000"/>
                </a:lnSpc>
              </a:pP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Beberapa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smart watch AC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merek</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lain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mengharuskan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mengimpor</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lagu</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secara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manual, file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sumber</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lagu</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tersebut</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sulit</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ditemukan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dan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proses</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impor</a:t>
              </a:r>
              <a:r>
                <a:rPr lang="en-ID"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merepotkan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6" name="圆角矩形 25"/>
            <p:cNvSpPr/>
            <p:nvPr/>
          </p:nvSpPr>
          <p:spPr>
            <a:xfrm>
              <a:off x="7250571" y="2749374"/>
              <a:ext cx="4768612" cy="1936858"/>
            </a:xfrm>
            <a:prstGeom prst="roundRect">
              <a:avLst>
                <a:gd name="adj" fmla="val 851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圆角矩形 29"/>
          <p:cNvSpPr/>
          <p:nvPr/>
        </p:nvSpPr>
        <p:spPr>
          <a:xfrm>
            <a:off x="1769321" y="2562592"/>
            <a:ext cx="3007700" cy="533767"/>
          </a:xfrm>
          <a:prstGeom prst="roundRect">
            <a:avLst>
              <a:gd name="adj" fmla="val 851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          </a:t>
            </a:r>
          </a:p>
        </p:txBody>
      </p:sp>
      <p:sp>
        <p:nvSpPr>
          <p:cNvPr id="31" name="圆角矩形 30"/>
          <p:cNvSpPr/>
          <p:nvPr/>
        </p:nvSpPr>
        <p:spPr>
          <a:xfrm>
            <a:off x="1564641" y="3455126"/>
            <a:ext cx="3481532" cy="533767"/>
          </a:xfrm>
          <a:prstGeom prst="roundRect">
            <a:avLst>
              <a:gd name="adj" fmla="val 851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77520" y="4381404"/>
            <a:ext cx="5730240" cy="533767"/>
          </a:xfrm>
          <a:prstGeom prst="roundRect">
            <a:avLst>
              <a:gd name="adj" fmla="val 851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27">
            <a:extLst>
              <a:ext uri="{FF2B5EF4-FFF2-40B4-BE49-F238E27FC236}">
                <a16:creationId xmlns:a16="http://schemas.microsoft.com/office/drawing/2014/main" xmlns="" id="{F3968A8D-D12E-4B8D-B108-8B8A0FC513AE}"/>
              </a:ext>
            </a:extLst>
          </p:cNvPr>
          <p:cNvGrpSpPr/>
          <p:nvPr/>
        </p:nvGrpSpPr>
        <p:grpSpPr>
          <a:xfrm>
            <a:off x="7132320" y="-53548"/>
            <a:ext cx="5237479" cy="1653317"/>
            <a:chOff x="2145425" y="2210665"/>
            <a:chExt cx="7914039" cy="2498228"/>
          </a:xfrm>
        </p:grpSpPr>
        <p:sp>
          <p:nvSpPr>
            <p:cNvPr id="29" name="文本框 28">
              <a:extLst>
                <a:ext uri="{FF2B5EF4-FFF2-40B4-BE49-F238E27FC236}">
                  <a16:creationId xmlns:a16="http://schemas.microsoft.com/office/drawing/2014/main" xmlns="" id="{0BD8D84C-A18C-4C8B-AFB0-7EABB3E50536}"/>
                </a:ext>
              </a:extLst>
            </p:cNvPr>
            <p:cNvSpPr txBox="1"/>
            <p:nvPr/>
          </p:nvSpPr>
          <p:spPr>
            <a:xfrm>
              <a:off x="2145425" y="2895147"/>
              <a:ext cx="7914039" cy="1813746"/>
            </a:xfrm>
            <a:prstGeom prst="rect">
              <a:avLst/>
            </a:prstGeom>
            <a:noFill/>
          </p:spPr>
          <p:txBody>
            <a:bodyPr wrap="square" rtlCol="0">
              <a:spAutoFit/>
            </a:bodyPr>
            <a:lstStyle/>
            <a:p>
              <a:pPr algn="ctr">
                <a:defRPr/>
              </a:pP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6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3" name="文本框 32">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4" name="直接连接符 33">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52469451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1669757"/>
            <a:ext cx="12192000" cy="646331"/>
          </a:xfrm>
          <a:prstGeom prst="rect">
            <a:avLst/>
          </a:prstGeom>
        </p:spPr>
        <p:txBody>
          <a:bodyPr wrap="square">
            <a:spAutoFit/>
          </a:bodyPr>
          <a:lstStyle/>
          <a:p>
            <a:pPr algn="ctr"/>
            <a:r>
              <a:rPr lang="en-US" altLang="zh-CN"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a:t>
            </a:r>
            <a:r>
              <a:rPr lang="en-ID" altLang="zh-CN"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Mitra </a:t>
            </a:r>
            <a:r>
              <a:rPr lang="en-ID" altLang="zh-CN" sz="36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terbaik</a:t>
            </a:r>
            <a:r>
              <a:rPr lang="en-ID" altLang="zh-CN"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6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ponsel</a:t>
            </a:r>
            <a:endParaRPr lang="zh-CN" altLang="en-US"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 name="矩形 2"/>
          <p:cNvSpPr/>
          <p:nvPr/>
        </p:nvSpPr>
        <p:spPr>
          <a:xfrm>
            <a:off x="0" y="2608182"/>
            <a:ext cx="4071164" cy="2080185"/>
          </a:xfrm>
          <a:prstGeom prst="rect">
            <a:avLst/>
          </a:prstGeom>
        </p:spPr>
        <p:txBody>
          <a:bodyPr wrap="square">
            <a:spAutoFit/>
          </a:bodyPr>
          <a:lstStyle/>
          <a:p>
            <a:pPr algn="ctr">
              <a:lnSpc>
                <a:spcPct val="150000"/>
              </a:lnSpc>
            </a:pP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Tidak</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ketinggalan</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setiap</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pesan</a:t>
            </a:r>
            <a:endParaRPr lang="en-US" altLang="zh-CN" sz="1600" dirty="0">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Saat</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Anda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lupa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membawa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juga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menerima</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pesan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melalui</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Google Cloud Messaging</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 name="矩形 4"/>
          <p:cNvSpPr/>
          <p:nvPr/>
        </p:nvSpPr>
        <p:spPr>
          <a:xfrm>
            <a:off x="4087500" y="2637343"/>
            <a:ext cx="3733680" cy="2080185"/>
          </a:xfrm>
          <a:prstGeom prst="rect">
            <a:avLst/>
          </a:prstGeom>
        </p:spPr>
        <p:txBody>
          <a:bodyPr wrap="square">
            <a:spAutoFit/>
          </a:bodyPr>
          <a:lstStyle/>
          <a:p>
            <a:pPr algn="ctr">
              <a:lnSpc>
                <a:spcPct val="150000"/>
              </a:lnSpc>
            </a:pP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Lakukan</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panggilan</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lebih</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cepat</a:t>
            </a:r>
            <a:endParaRPr lang="en-US" altLang="zh-CN" sz="1600" dirty="0">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Saat</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panggilan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masuk</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Anda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cukup</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mengklik</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menjawab</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panggilan</a:t>
            </a:r>
            <a:r>
              <a:rPr lang="en-ID"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0" name="矩形 9"/>
          <p:cNvSpPr/>
          <p:nvPr/>
        </p:nvSpPr>
        <p:spPr>
          <a:xfrm>
            <a:off x="7991756" y="2618191"/>
            <a:ext cx="3851902" cy="2492990"/>
          </a:xfrm>
          <a:prstGeom prst="rect">
            <a:avLst/>
          </a:prstGeom>
        </p:spPr>
        <p:txBody>
          <a:bodyPr wrap="square">
            <a:spAutoFit/>
          </a:bodyPr>
          <a:lstStyle/>
          <a:p>
            <a:pPr algn="ctr">
              <a:lnSpc>
                <a:spcPct val="150000"/>
              </a:lnSpc>
            </a:pP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Membuat</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hidup</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lebih</a:t>
            </a:r>
            <a:r>
              <a:rPr lang="en-ID"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nyaman</a:t>
            </a:r>
            <a:endParaRPr lang="en-US" altLang="zh-CN" sz="1600" dirty="0">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memeriksa</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cuaca</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waktu</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dll</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mendukung</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dunia </a:t>
            </a:r>
            <a:r>
              <a:rPr lang="en-US" altLang="zh-CN" sz="16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tersinkronisasi</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(OTA)</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2" name="组合 24"/>
          <p:cNvGrpSpPr/>
          <p:nvPr/>
        </p:nvGrpSpPr>
        <p:grpSpPr>
          <a:xfrm>
            <a:off x="9096600" y="4974197"/>
            <a:ext cx="1642214" cy="2246928"/>
            <a:chOff x="716114" y="3941260"/>
            <a:chExt cx="2386315" cy="3265029"/>
          </a:xfrm>
        </p:grpSpPr>
        <p:pic>
          <p:nvPicPr>
            <p:cNvPr id="23" name="图片 2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34933" y="4063633"/>
              <a:ext cx="2104210" cy="2491552"/>
            </a:xfrm>
            <a:prstGeom prst="rect">
              <a:avLst/>
            </a:prstGeom>
          </p:spPr>
        </p:pic>
        <p:pic>
          <p:nvPicPr>
            <p:cNvPr id="24" name="图像" descr="图像"/>
            <p:cNvPicPr>
              <a:picLocks noChangeAspect="1"/>
            </p:cNvPicPr>
            <p:nvPr/>
          </p:nvPicPr>
          <p:blipFill rotWithShape="1">
            <a:blip r:embed="rId4" cstate="print"/>
            <a:srcRect t="13561"/>
            <a:stretch/>
          </p:blipFill>
          <p:spPr>
            <a:xfrm>
              <a:off x="716114" y="3941260"/>
              <a:ext cx="2386315" cy="3265029"/>
            </a:xfrm>
            <a:prstGeom prst="rect">
              <a:avLst/>
            </a:prstGeom>
            <a:ln w="12700" cap="flat">
              <a:noFill/>
              <a:miter lim="400000"/>
            </a:ln>
            <a:effectLst>
              <a:outerShdw blurRad="355600" rotWithShape="0">
                <a:srgbClr val="000000">
                  <a:alpha val="75000"/>
                </a:srgbClr>
              </a:outerShdw>
            </a:effectLst>
          </p:spPr>
        </p:pic>
      </p:grpSp>
      <p:grpSp>
        <p:nvGrpSpPr>
          <p:cNvPr id="4" name="组合 35"/>
          <p:cNvGrpSpPr/>
          <p:nvPr/>
        </p:nvGrpSpPr>
        <p:grpSpPr>
          <a:xfrm>
            <a:off x="1139143" y="4960888"/>
            <a:ext cx="1642214" cy="2239426"/>
            <a:chOff x="4711505" y="3943925"/>
            <a:chExt cx="2386315" cy="3254128"/>
          </a:xfrm>
        </p:grpSpPr>
        <p:pic>
          <p:nvPicPr>
            <p:cNvPr id="21" name="图片 20"/>
            <p:cNvPicPr>
              <a:picLocks noChangeAspect="1"/>
            </p:cNvPicPr>
            <p:nvPr/>
          </p:nvPicPr>
          <p:blipFill rotWithShape="1">
            <a:blip r:embed="rId5"/>
            <a:srcRect t="4963" b="13364"/>
            <a:stretch/>
          </p:blipFill>
          <p:spPr>
            <a:xfrm>
              <a:off x="4860002" y="4071256"/>
              <a:ext cx="2074198" cy="2394857"/>
            </a:xfrm>
            <a:prstGeom prst="rect">
              <a:avLst/>
            </a:prstGeom>
          </p:spPr>
        </p:pic>
        <p:pic>
          <p:nvPicPr>
            <p:cNvPr id="34" name="图像" descr="图像"/>
            <p:cNvPicPr>
              <a:picLocks noChangeAspect="1"/>
            </p:cNvPicPr>
            <p:nvPr/>
          </p:nvPicPr>
          <p:blipFill rotWithShape="1">
            <a:blip r:embed="rId4" cstate="print"/>
            <a:srcRect t="13850"/>
            <a:stretch/>
          </p:blipFill>
          <p:spPr>
            <a:xfrm>
              <a:off x="4711505" y="3943925"/>
              <a:ext cx="2386315" cy="3254128"/>
            </a:xfrm>
            <a:prstGeom prst="rect">
              <a:avLst/>
            </a:prstGeom>
            <a:ln w="12700" cap="flat">
              <a:noFill/>
              <a:miter lim="400000"/>
            </a:ln>
            <a:effectLst>
              <a:outerShdw blurRad="355600" rotWithShape="0">
                <a:srgbClr val="000000">
                  <a:alpha val="75000"/>
                </a:srgbClr>
              </a:outerShdw>
            </a:effectLst>
          </p:spPr>
        </p:pic>
      </p:grpSp>
      <p:grpSp>
        <p:nvGrpSpPr>
          <p:cNvPr id="6" name="组合 36"/>
          <p:cNvGrpSpPr/>
          <p:nvPr/>
        </p:nvGrpSpPr>
        <p:grpSpPr>
          <a:xfrm>
            <a:off x="5106461" y="4960888"/>
            <a:ext cx="1642214" cy="2260237"/>
            <a:chOff x="9809808" y="3788313"/>
            <a:chExt cx="2386315" cy="3284369"/>
          </a:xfrm>
        </p:grpSpPr>
        <p:pic>
          <p:nvPicPr>
            <p:cNvPr id="11" name="图片 10"/>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9955927" y="3953903"/>
              <a:ext cx="2094075" cy="2479552"/>
            </a:xfrm>
            <a:prstGeom prst="rect">
              <a:avLst/>
            </a:prstGeom>
          </p:spPr>
        </p:pic>
        <p:pic>
          <p:nvPicPr>
            <p:cNvPr id="35" name="图像" descr="图像"/>
            <p:cNvPicPr>
              <a:picLocks noChangeAspect="1"/>
            </p:cNvPicPr>
            <p:nvPr/>
          </p:nvPicPr>
          <p:blipFill rotWithShape="1">
            <a:blip r:embed="rId4" cstate="print"/>
            <a:srcRect t="13050"/>
            <a:stretch/>
          </p:blipFill>
          <p:spPr>
            <a:xfrm>
              <a:off x="9809808" y="3788313"/>
              <a:ext cx="2386315" cy="3284369"/>
            </a:xfrm>
            <a:prstGeom prst="rect">
              <a:avLst/>
            </a:prstGeom>
            <a:ln w="12700" cap="flat">
              <a:noFill/>
              <a:miter lim="400000"/>
            </a:ln>
            <a:effectLst>
              <a:outerShdw blurRad="355600" rotWithShape="0">
                <a:srgbClr val="000000">
                  <a:alpha val="75000"/>
                </a:srgbClr>
              </a:outerShdw>
            </a:effectLst>
          </p:spPr>
        </p:pic>
      </p:grpSp>
      <p:sp>
        <p:nvSpPr>
          <p:cNvPr id="38" name="矩形 37"/>
          <p:cNvSpPr/>
          <p:nvPr/>
        </p:nvSpPr>
        <p:spPr>
          <a:xfrm>
            <a:off x="120346" y="2714514"/>
            <a:ext cx="3797633" cy="871965"/>
          </a:xfrm>
          <a:prstGeom prst="rect">
            <a:avLst/>
          </a:prstGeom>
          <a:noFill/>
          <a:ln>
            <a:solidFill>
              <a:srgbClr val="38B7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4183534" y="2714515"/>
            <a:ext cx="3536372" cy="871964"/>
          </a:xfrm>
          <a:prstGeom prst="rect">
            <a:avLst/>
          </a:prstGeom>
          <a:noFill/>
          <a:ln>
            <a:solidFill>
              <a:srgbClr val="38B7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077200" y="2714515"/>
            <a:ext cx="3757990" cy="871964"/>
          </a:xfrm>
          <a:prstGeom prst="rect">
            <a:avLst/>
          </a:prstGeom>
          <a:noFill/>
          <a:ln>
            <a:solidFill>
              <a:srgbClr val="38B7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25">
            <a:extLst>
              <a:ext uri="{FF2B5EF4-FFF2-40B4-BE49-F238E27FC236}">
                <a16:creationId xmlns:a16="http://schemas.microsoft.com/office/drawing/2014/main" xmlns="" id="{F3968A8D-D12E-4B8D-B108-8B8A0FC513AE}"/>
              </a:ext>
            </a:extLst>
          </p:cNvPr>
          <p:cNvGrpSpPr/>
          <p:nvPr/>
        </p:nvGrpSpPr>
        <p:grpSpPr>
          <a:xfrm>
            <a:off x="7132320" y="-53548"/>
            <a:ext cx="5237479" cy="1653316"/>
            <a:chOff x="2145425" y="2210665"/>
            <a:chExt cx="7914039" cy="2498228"/>
          </a:xfrm>
        </p:grpSpPr>
        <p:sp>
          <p:nvSpPr>
            <p:cNvPr id="27" name="文本框 26">
              <a:extLst>
                <a:ext uri="{FF2B5EF4-FFF2-40B4-BE49-F238E27FC236}">
                  <a16:creationId xmlns:a16="http://schemas.microsoft.com/office/drawing/2014/main" xmlns="" id="{0BD8D84C-A18C-4C8B-AFB0-7EABB3E50536}"/>
                </a:ext>
              </a:extLst>
            </p:cNvPr>
            <p:cNvSpPr txBox="1"/>
            <p:nvPr/>
          </p:nvSpPr>
          <p:spPr>
            <a:xfrm>
              <a:off x="2145425" y="2895147"/>
              <a:ext cx="7914039" cy="1813746"/>
            </a:xfrm>
            <a:prstGeom prst="rect">
              <a:avLst/>
            </a:prstGeom>
            <a:noFill/>
          </p:spPr>
          <p:txBody>
            <a:bodyPr wrap="square" rtlCol="0">
              <a:spAutoFit/>
            </a:bodyPr>
            <a:lstStyle/>
            <a:p>
              <a:pPr algn="ctr">
                <a:defRPr/>
              </a:pP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6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8" name="文本框 27">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29" name="直接连接符 28">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79693791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174924" y="259683"/>
            <a:ext cx="7397863" cy="1569660"/>
          </a:xfrm>
          <a:prstGeom prst="rect">
            <a:avLst/>
          </a:prstGeom>
        </p:spPr>
        <p:txBody>
          <a:bodyPr wrap="square">
            <a:spAutoFit/>
          </a:bodyPr>
          <a:lstStyle/>
          <a:p>
            <a:pPr lvl="0" algn="ctr">
              <a:lnSpc>
                <a:spcPct val="150000"/>
              </a:lnSpc>
              <a:defRPr/>
            </a:pPr>
            <a:r>
              <a:rPr lang="en-ID" altLang="zh-CN" sz="3200"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Pernahkah</a:t>
            </a:r>
            <a:r>
              <a:rPr lang="en-ID" altLang="zh-CN" sz="3200"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200"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ID" altLang="zh-CN" sz="3200"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2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mengalami</a:t>
            </a:r>
            <a:r>
              <a:rPr lang="en-ID" altLang="zh-CN" sz="32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2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kejadian</a:t>
            </a:r>
            <a:r>
              <a:rPr lang="en-ID" altLang="zh-CN" sz="32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32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ini</a:t>
            </a:r>
            <a:r>
              <a:rPr lang="en-ID" altLang="zh-CN" sz="32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kumimoji="0" lang="en-US" altLang="zh-CN" sz="32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2" name="组合 12"/>
          <p:cNvGrpSpPr/>
          <p:nvPr/>
        </p:nvGrpSpPr>
        <p:grpSpPr>
          <a:xfrm>
            <a:off x="377822" y="2009802"/>
            <a:ext cx="3146186" cy="3058538"/>
            <a:chOff x="435551" y="2128187"/>
            <a:chExt cx="3146186" cy="3058538"/>
          </a:xfrm>
        </p:grpSpPr>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35551" y="2128187"/>
              <a:ext cx="3146186" cy="2097720"/>
            </a:xfrm>
            <a:prstGeom prst="rect">
              <a:avLst/>
            </a:prstGeom>
            <a:solidFill>
              <a:srgbClr val="FFFFFF">
                <a:shade val="85000"/>
              </a:srgbClr>
            </a:solidFill>
            <a:ln w="19050" cap="sq">
              <a:no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2" name="矩形 11"/>
            <p:cNvSpPr/>
            <p:nvPr/>
          </p:nvSpPr>
          <p:spPr>
            <a:xfrm rot="21255583">
              <a:off x="643739" y="4355728"/>
              <a:ext cx="2757072" cy="830997"/>
            </a:xfrm>
            <a:prstGeom prst="rect">
              <a:avLst/>
            </a:prstGeom>
          </p:spPr>
          <p:txBody>
            <a:bodyPr wrap="square">
              <a:spAutoFit/>
            </a:bodyPr>
            <a:lstStyle/>
            <a:p>
              <a:pPr lvl="0" algn="ctr" fontAlgn="t">
                <a:defRPr/>
              </a:pP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Tidak</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ada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dukungan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pemantauan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data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saat</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olahraga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/jogging</a:t>
              </a:r>
              <a:endParaRPr kumimoji="0" lang="en-US"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4" name="组合 8"/>
          <p:cNvGrpSpPr/>
          <p:nvPr/>
        </p:nvGrpSpPr>
        <p:grpSpPr>
          <a:xfrm>
            <a:off x="5929153" y="1789957"/>
            <a:ext cx="3146580" cy="3224971"/>
            <a:chOff x="5986882" y="1908342"/>
            <a:chExt cx="3146580" cy="3224971"/>
          </a:xfrm>
        </p:grpSpPr>
        <p:pic>
          <p:nvPicPr>
            <p:cNvPr id="3" name="图片 2"/>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986882" y="1908342"/>
              <a:ext cx="3146580" cy="2095622"/>
            </a:xfrm>
            <a:prstGeom prst="rect">
              <a:avLst/>
            </a:prstGeom>
            <a:solidFill>
              <a:srgbClr val="FFFFFF">
                <a:shade val="85000"/>
              </a:srgbClr>
            </a:solidFill>
            <a:ln w="19050" cap="sq">
              <a:no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4" name="矩形 13"/>
            <p:cNvSpPr/>
            <p:nvPr/>
          </p:nvSpPr>
          <p:spPr>
            <a:xfrm rot="21255583">
              <a:off x="6550546" y="3934139"/>
              <a:ext cx="2275199" cy="1199174"/>
            </a:xfrm>
            <a:prstGeom prst="rect">
              <a:avLst/>
            </a:prstGeom>
          </p:spPr>
          <p:txBody>
            <a:bodyPr wrap="square">
              <a:spAutoFit/>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kumimoji="0" lang="en-ID" altLang="zh-CN" sz="16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Melewatkan</a:t>
              </a:r>
              <a:r>
                <a:rPr kumimoji="0" lang="en-ID"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16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panggilan</a:t>
              </a:r>
              <a:r>
                <a:rPr kumimoji="0" lang="en-ID"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16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pacar</a:t>
              </a:r>
              <a:r>
                <a:rPr kumimoji="0" lang="en-ID"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16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karena</a:t>
              </a:r>
              <a:r>
                <a:rPr kumimoji="0" lang="en-ID"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16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pesta</a:t>
              </a:r>
              <a:r>
                <a:rPr kumimoji="0" lang="en-ID"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16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terlalu</a:t>
              </a:r>
              <a:r>
                <a:rPr kumimoji="0" lang="en-ID"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16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berisik</a:t>
              </a:r>
              <a:endParaRPr kumimoji="0" lang="en-US"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8" name="组合 10"/>
          <p:cNvGrpSpPr/>
          <p:nvPr/>
        </p:nvGrpSpPr>
        <p:grpSpPr>
          <a:xfrm>
            <a:off x="3319500" y="1961588"/>
            <a:ext cx="3132261" cy="3350859"/>
            <a:chOff x="3377229" y="2079973"/>
            <a:chExt cx="3132261" cy="3350859"/>
          </a:xfrm>
        </p:grpSpPr>
        <p:sp>
          <p:nvSpPr>
            <p:cNvPr id="16" name="矩形 15"/>
            <p:cNvSpPr/>
            <p:nvPr/>
          </p:nvSpPr>
          <p:spPr>
            <a:xfrm rot="21255583">
              <a:off x="3539159" y="2079973"/>
              <a:ext cx="2399364" cy="1199174"/>
            </a:xfrm>
            <a:prstGeom prst="rect">
              <a:avLst/>
            </a:prstGeom>
          </p:spPr>
          <p:txBody>
            <a:bodyPr wrap="square">
              <a:spAutoFit/>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Tidak</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bisa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melihat</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pesan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masuk</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saat</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rapat</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dan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ketinggalan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pesan</a:t>
              </a:r>
              <a:endParaRPr kumimoji="0" lang="en-US"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6" name="图片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377229" y="3338580"/>
              <a:ext cx="3132261" cy="2092252"/>
            </a:xfrm>
            <a:prstGeom prst="rect">
              <a:avLst/>
            </a:prstGeom>
            <a:solidFill>
              <a:srgbClr val="FFFFFF">
                <a:shade val="85000"/>
              </a:srgbClr>
            </a:solidFill>
            <a:ln w="19050" cap="sq">
              <a:no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9" name="组合 7"/>
          <p:cNvGrpSpPr/>
          <p:nvPr/>
        </p:nvGrpSpPr>
        <p:grpSpPr>
          <a:xfrm>
            <a:off x="8747776" y="1863436"/>
            <a:ext cx="3139223" cy="3449011"/>
            <a:chOff x="8724053" y="1981821"/>
            <a:chExt cx="3139223" cy="3449011"/>
          </a:xfrm>
        </p:grpSpPr>
        <p:sp>
          <p:nvSpPr>
            <p:cNvPr id="15" name="矩形 14"/>
            <p:cNvSpPr/>
            <p:nvPr/>
          </p:nvSpPr>
          <p:spPr>
            <a:xfrm rot="21255583">
              <a:off x="9022254" y="1981821"/>
              <a:ext cx="2569642" cy="1199174"/>
            </a:xfrm>
            <a:prstGeom prst="rect">
              <a:avLst/>
            </a:prstGeom>
          </p:spPr>
          <p:txBody>
            <a:bodyPr wrap="square">
              <a:spAutoFit/>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Kedua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tangan</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mengambil</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barang</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dan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tidak</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bisa</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mengambil</a:t>
              </a:r>
              <a:r>
                <a:rPr lang="en-ID" altLang="zh-CN" sz="1600"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1600" b="1" dirty="0" err="1">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ponsel</a:t>
              </a:r>
              <a:endParaRPr kumimoji="0" lang="en-US" altLang="zh-CN" sz="16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5" name="图片 4"/>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8724053" y="3336426"/>
              <a:ext cx="3139223" cy="2094406"/>
            </a:xfrm>
            <a:prstGeom prst="rect">
              <a:avLst/>
            </a:prstGeom>
            <a:solidFill>
              <a:srgbClr val="FFFFFF">
                <a:shade val="85000"/>
              </a:srgbClr>
            </a:solidFill>
            <a:ln w="19050" cap="sq">
              <a:no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sp>
        <p:nvSpPr>
          <p:cNvPr id="25" name="矩形 24"/>
          <p:cNvSpPr/>
          <p:nvPr/>
        </p:nvSpPr>
        <p:spPr>
          <a:xfrm>
            <a:off x="0" y="5413713"/>
            <a:ext cx="12192000" cy="765466"/>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ID" altLang="zh-CN" sz="32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 </a:t>
            </a:r>
            <a:r>
              <a:rPr kumimoji="0" lang="en-ID" altLang="zh-CN" sz="32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Dapat</a:t>
            </a:r>
            <a:r>
              <a:rPr kumimoji="0" lang="en-ID" altLang="zh-CN" sz="32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32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Memecahkan</a:t>
            </a:r>
            <a:r>
              <a:rPr kumimoji="0" lang="en-ID" altLang="zh-CN" sz="32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32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Semua</a:t>
            </a:r>
            <a:r>
              <a:rPr kumimoji="0" lang="en-ID" altLang="zh-CN" sz="32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32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Masalah</a:t>
            </a:r>
            <a:r>
              <a:rPr kumimoji="0" lang="en-ID" altLang="zh-CN" sz="32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ID" altLang="zh-CN" sz="3200" b="1" i="0" u="none" strike="noStrike" kern="1200" cap="none" spc="0" normalizeH="0" baseline="0" noProof="0" dirty="0" err="1">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Ini</a:t>
            </a:r>
            <a:r>
              <a:rPr kumimoji="0" lang="en-ID" altLang="zh-CN" sz="32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t>
            </a:r>
            <a:endParaRPr kumimoji="0" lang="en-US" altLang="zh-CN" sz="3200" b="1"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10" name="组合 26">
            <a:extLst>
              <a:ext uri="{FF2B5EF4-FFF2-40B4-BE49-F238E27FC236}">
                <a16:creationId xmlns:a16="http://schemas.microsoft.com/office/drawing/2014/main" xmlns="" id="{F3968A8D-D12E-4B8D-B108-8B8A0FC513AE}"/>
              </a:ext>
            </a:extLst>
          </p:cNvPr>
          <p:cNvGrpSpPr/>
          <p:nvPr/>
        </p:nvGrpSpPr>
        <p:grpSpPr>
          <a:xfrm>
            <a:off x="7122801" y="-53548"/>
            <a:ext cx="5237479" cy="1679591"/>
            <a:chOff x="2131041" y="2210665"/>
            <a:chExt cx="7914039" cy="2537930"/>
          </a:xfrm>
        </p:grpSpPr>
        <p:sp>
          <p:nvSpPr>
            <p:cNvPr id="28" name="文本框 27">
              <a:extLst>
                <a:ext uri="{FF2B5EF4-FFF2-40B4-BE49-F238E27FC236}">
                  <a16:creationId xmlns:a16="http://schemas.microsoft.com/office/drawing/2014/main" xmlns="" id="{0BD8D84C-A18C-4C8B-AFB0-7EABB3E50536}"/>
                </a:ext>
              </a:extLst>
            </p:cNvPr>
            <p:cNvSpPr txBox="1"/>
            <p:nvPr/>
          </p:nvSpPr>
          <p:spPr>
            <a:xfrm>
              <a:off x="2131041" y="2934849"/>
              <a:ext cx="7914039" cy="1813746"/>
            </a:xfrm>
            <a:prstGeom prst="rect">
              <a:avLst/>
            </a:prstGeom>
            <a:noFill/>
          </p:spPr>
          <p:txBody>
            <a:bodyPr wrap="square" rtlCol="0">
              <a:spAutoFit/>
            </a:bodyPr>
            <a:lstStyle/>
            <a:p>
              <a:pPr algn="ctr">
                <a:defRPr/>
              </a:pP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6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9" name="文本框 28">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0" name="直接连接符 29">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935303955"/>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anim calcmode="lin" valueType="num">
                                      <p:cBhvr>
                                        <p:cTn id="32" dur="1000" fill="hold"/>
                                        <p:tgtEl>
                                          <p:spTgt spid="25"/>
                                        </p:tgtEl>
                                        <p:attrNameLst>
                                          <p:attrName>ppt_x</p:attrName>
                                        </p:attrNameLst>
                                      </p:cBhvr>
                                      <p:tavLst>
                                        <p:tav tm="0">
                                          <p:val>
                                            <p:strVal val="#ppt_x"/>
                                          </p:val>
                                        </p:tav>
                                        <p:tav tm="100000">
                                          <p:val>
                                            <p:strVal val="#ppt_x"/>
                                          </p:val>
                                        </p:tav>
                                      </p:tavLst>
                                    </p:anim>
                                    <p:anim calcmode="lin" valueType="num">
                                      <p:cBhvr>
                                        <p:cTn id="3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2"/>
            <a:ext cx="12192000" cy="8129016"/>
          </a:xfrm>
          <a:prstGeom prst="rect">
            <a:avLst/>
          </a:prstGeom>
        </p:spPr>
      </p:pic>
      <p:sp>
        <p:nvSpPr>
          <p:cNvPr id="6" name="矩形 5"/>
          <p:cNvSpPr/>
          <p:nvPr/>
        </p:nvSpPr>
        <p:spPr>
          <a:xfrm>
            <a:off x="0" y="-1"/>
            <a:ext cx="12192000" cy="6857999"/>
          </a:xfrm>
          <a:prstGeom prst="rect">
            <a:avLst/>
          </a:prstGeom>
          <a:gradFill flip="none" rotWithShape="1">
            <a:gsLst>
              <a:gs pos="73000">
                <a:schemeClr val="tx1">
                  <a:alpha val="30000"/>
                </a:schemeClr>
              </a:gs>
              <a:gs pos="1800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 name="矩形 2"/>
          <p:cNvSpPr/>
          <p:nvPr/>
        </p:nvSpPr>
        <p:spPr>
          <a:xfrm>
            <a:off x="0" y="2367169"/>
            <a:ext cx="12192000" cy="3046988"/>
          </a:xfrm>
          <a:prstGeom prst="rect">
            <a:avLst/>
          </a:prstGeom>
        </p:spPr>
        <p:txBody>
          <a:bodyPr wrap="square">
            <a:spAutoFit/>
          </a:bodyPr>
          <a:lstStyle/>
          <a:p>
            <a:pPr lvl="0" algn="ctr">
              <a:lnSpc>
                <a:spcPct val="150000"/>
              </a:lnSpc>
              <a:defRPr/>
            </a:pPr>
            <a:r>
              <a:rPr kumimoji="0" lang="en-US" altLang="zh-CN" sz="7200" b="1" u="none" strike="noStrike" kern="1200" cap="none" spc="0" normalizeH="0" baseline="0" noProof="0" dirty="0" err="1" smtClean="0">
                <a:ln>
                  <a:noFill/>
                </a:ln>
                <a:solidFill>
                  <a:srgbClr val="38B75C"/>
                </a:solidFill>
                <a:uLnTx/>
                <a:uFillTx/>
                <a:latin typeface="OPPOSans-S M" panose="00020600040101010101" pitchFamily="18" charset="-122"/>
                <a:ea typeface="OPPOSans-S M" panose="00020600040101010101" pitchFamily="18" charset="-122"/>
                <a:cs typeface="OPPOSans-S M" panose="00020600040101010101" pitchFamily="18" charset="-122"/>
              </a:rPr>
              <a:t>Pertanyaan</a:t>
            </a:r>
            <a:r>
              <a:rPr kumimoji="0" lang="en-US" altLang="zh-CN" sz="7200" b="0"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r>
            <a:br>
              <a:rPr kumimoji="0" lang="en-US" altLang="zh-CN" sz="7200" b="0"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br>
            <a:r>
              <a:rPr lang="en-US" altLang="zh-CN" sz="28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Apakah</a:t>
            </a:r>
            <a:r>
              <a:rPr lang="en-US" altLang="zh-CN" sz="28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28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tahu</a:t>
            </a:r>
            <a:r>
              <a:rPr lang="en-US" altLang="zh-CN" sz="28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apa</a:t>
            </a:r>
            <a:r>
              <a:rPr lang="en-US" altLang="zh-CN" sz="28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yang paling </a:t>
            </a:r>
            <a:r>
              <a:rPr lang="en-US" altLang="zh-CN" sz="28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dikhawatirkan</a:t>
            </a:r>
            <a:r>
              <a:rPr lang="en-US" altLang="zh-CN" sz="28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oleh</a:t>
            </a:r>
            <a:r>
              <a:rPr lang="en-US" altLang="zh-CN" sz="28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pengguna</a:t>
            </a:r>
            <a:r>
              <a:rPr lang="en-US" altLang="zh-CN" sz="28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US" altLang="zh-CN" sz="28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kumimoji="0" lang="en-US" altLang="zh-CN" sz="60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259817951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405507" y="3086496"/>
            <a:ext cx="2506438" cy="3297383"/>
            <a:chOff x="1366065" y="1597630"/>
            <a:chExt cx="3391261" cy="4461425"/>
          </a:xfrm>
        </p:grpSpPr>
        <p:pic>
          <p:nvPicPr>
            <p:cNvPr id="13" name="图像" descr="图像"/>
            <p:cNvPicPr>
              <a:picLocks noChangeAspect="1"/>
            </p:cNvPicPr>
            <p:nvPr/>
          </p:nvPicPr>
          <p:blipFill>
            <a:blip r:embed="rId3" cstate="print"/>
            <a:srcRect/>
            <a:stretch>
              <a:fillRect/>
            </a:stretch>
          </p:blipFill>
          <p:spPr>
            <a:xfrm>
              <a:off x="1366065" y="1597630"/>
              <a:ext cx="3391261" cy="44614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xmlns="" val="0"/>
                </a:ext>
              </a:extLst>
            </a:blip>
            <a:srcRect t="34413" b="3902"/>
            <a:stretch/>
          </p:blipFill>
          <p:spPr>
            <a:xfrm>
              <a:off x="1509527" y="2110378"/>
              <a:ext cx="3104335" cy="34359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15" name="矩形 14"/>
          <p:cNvSpPr/>
          <p:nvPr/>
        </p:nvSpPr>
        <p:spPr>
          <a:xfrm>
            <a:off x="0" y="1433568"/>
            <a:ext cx="7299960" cy="138499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Kekhawatiran</a:t>
            </a:r>
            <a:r>
              <a:rPr lang="en-US" altLang="zh-CN" sz="2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terbesar</a:t>
            </a:r>
            <a:r>
              <a:rPr lang="en-US" altLang="zh-CN" sz="2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dari</a:t>
            </a:r>
            <a:r>
              <a:rPr lang="en-US" altLang="zh-CN" sz="2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penggunaan</a:t>
            </a:r>
            <a:r>
              <a:rPr lang="en-US" altLang="zh-CN" sz="2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US" altLang="zh-CN" sz="2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2400" b="0" i="0" u="none" strike="noStrike" kern="1200" cap="none" spc="0" normalizeH="0" baseline="0" noProof="0" dirty="0" smtClean="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t>
            </a:r>
            <a:r>
              <a:rPr lang="zh-CN" altLang="en-US"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Tahan</a:t>
            </a:r>
            <a:endParaRPr kumimoji="0" lang="en-US" altLang="zh-CN" sz="32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6" name="图片 5"/>
          <p:cNvPicPr>
            <a:picLocks noChangeAspect="1"/>
          </p:cNvPicPr>
          <p:nvPr/>
        </p:nvPicPr>
        <p:blipFill>
          <a:blip r:embed="rId5">
            <a:extLst>
              <a:ext uri="{BEBA8EAE-BF5A-486C-A8C5-ECC9F3942E4B}">
                <a14:imgProps xmlns:a14="http://schemas.microsoft.com/office/drawing/2010/main" xmlns="">
                  <a14:imgLayer r:embed="rId6">
                    <a14:imgEffect>
                      <a14:backgroundRemoval t="0" b="100000" l="0" r="100000">
                        <a14:foregroundMark x1="50128" y1="25459" x2="50128" y2="25459"/>
                        <a14:foregroundMark x1="36573" y1="17585" x2="53964" y2="23360"/>
                        <a14:foregroundMark x1="53708" y1="23885" x2="48338" y2="29921"/>
                        <a14:foregroundMark x1="29156" y1="40945" x2="45269" y2="45144"/>
                        <a14:foregroundMark x1="48338" y1="21522" x2="64706" y2="32546"/>
                        <a14:foregroundMark x1="46803" y1="46719" x2="45269" y2="49606"/>
                        <a14:foregroundMark x1="60358" y1="65092" x2="41176" y2="74803"/>
                        <a14:foregroundMark x1="25320" y1="66929" x2="45013" y2="75591"/>
                        <a14:foregroundMark x1="20716" y1="68504" x2="52430" y2="87139"/>
                        <a14:foregroundMark x1="24297" y1="67454" x2="30179" y2="62467"/>
                        <a14:foregroundMark x1="48082" y1="68504" x2="49361" y2="79790"/>
                        <a14:foregroundMark x1="19437" y1="76903" x2="23529" y2="69816"/>
                        <a14:foregroundMark x1="25831" y1="58268" x2="15857" y2="82152"/>
                        <a14:foregroundMark x1="18670" y1="62205" x2="10997" y2="76903"/>
                        <a14:foregroundMark x1="8184" y1="71654" x2="31458" y2="60105"/>
                        <a14:foregroundMark x1="53453" y1="73228" x2="68542" y2="93176"/>
                        <a14:foregroundMark x1="59847" y1="95276" x2="69054" y2="95276"/>
                        <a14:foregroundMark x1="59847" y1="90289" x2="59591" y2="66929"/>
                        <a14:foregroundMark x1="57289" y1="86352" x2="51918" y2="74278"/>
                        <a14:foregroundMark x1="11509" y1="95538" x2="61125" y2="95276"/>
                        <a14:foregroundMark x1="21228" y1="76640" x2="53453" y2="92651"/>
                        <a14:foregroundMark x1="7417" y1="73753" x2="33248" y2="91601"/>
                      </a14:backgroundRemoval>
                    </a14:imgEffect>
                  </a14:imgLayer>
                </a14:imgProps>
              </a:ext>
              <a:ext uri="{28A0092B-C50C-407E-A947-70E740481C1C}">
                <a14:useLocalDpi xmlns:a14="http://schemas.microsoft.com/office/drawing/2010/main" xmlns="" val="0"/>
              </a:ext>
            </a:extLst>
          </a:blip>
          <a:stretch>
            <a:fillRect/>
          </a:stretch>
        </p:blipFill>
        <p:spPr>
          <a:xfrm>
            <a:off x="10332348" y="3638816"/>
            <a:ext cx="3363847" cy="3277815"/>
          </a:xfrm>
          <a:prstGeom prst="rect">
            <a:avLst/>
          </a:prstGeom>
        </p:spPr>
      </p:pic>
      <p:sp>
        <p:nvSpPr>
          <p:cNvPr id="8" name="圆角矩形标注 7"/>
          <p:cNvSpPr/>
          <p:nvPr/>
        </p:nvSpPr>
        <p:spPr>
          <a:xfrm>
            <a:off x="8181999" y="2104076"/>
            <a:ext cx="3056351" cy="1903957"/>
          </a:xfrm>
          <a:prstGeom prst="wedgeRoundRectCallout">
            <a:avLst>
              <a:gd name="adj1" fmla="val 46790"/>
              <a:gd name="adj2" fmla="val 80921"/>
              <a:gd name="adj3" fmla="val 16667"/>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0" name="矩形 9"/>
          <p:cNvSpPr/>
          <p:nvPr/>
        </p:nvSpPr>
        <p:spPr>
          <a:xfrm>
            <a:off x="8181999" y="2106262"/>
            <a:ext cx="3056351" cy="1938992"/>
          </a:xfrm>
          <a:prstGeom prst="rect">
            <a:avLst/>
          </a:prstGeom>
        </p:spPr>
        <p:txBody>
          <a:bodyPr wrap="square">
            <a:spAutoFit/>
          </a:bodyPr>
          <a:lstStyle/>
          <a:p>
            <a:pPr lvl="0" algn="ctr">
              <a:lnSpc>
                <a:spcPct val="150000"/>
              </a:lnSpc>
              <a:defRPr/>
            </a:pP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Kenapa</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mati</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lagi</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p>
          <a:p>
            <a:pPr lvl="0" algn="ctr">
              <a:lnSpc>
                <a:spcPct val="150000"/>
              </a:lnSpc>
              <a:defRPr/>
            </a:pP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Sudah</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waktunya</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mengisi</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ulang</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lagi</a:t>
            </a:r>
            <a:r>
              <a:rPr lang="en-US"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kumimoji="0" lang="zh-CN" altLang="en-US" sz="20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23" name="组合 22">
            <a:extLst>
              <a:ext uri="{FF2B5EF4-FFF2-40B4-BE49-F238E27FC236}">
                <a16:creationId xmlns:a16="http://schemas.microsoft.com/office/drawing/2014/main" xmlns="" id="{F3968A8D-D12E-4B8D-B108-8B8A0FC513AE}"/>
              </a:ext>
            </a:extLst>
          </p:cNvPr>
          <p:cNvGrpSpPr/>
          <p:nvPr/>
        </p:nvGrpSpPr>
        <p:grpSpPr>
          <a:xfrm>
            <a:off x="7132320" y="-53548"/>
            <a:ext cx="5237479" cy="1754654"/>
            <a:chOff x="2145425" y="2210665"/>
            <a:chExt cx="7914039" cy="2651355"/>
          </a:xfrm>
        </p:grpSpPr>
        <p:sp>
          <p:nvSpPr>
            <p:cNvPr id="24" name="文本框 23">
              <a:extLst>
                <a:ext uri="{FF2B5EF4-FFF2-40B4-BE49-F238E27FC236}">
                  <a16:creationId xmlns:a16="http://schemas.microsoft.com/office/drawing/2014/main" xmlns="" id="{0BD8D84C-A18C-4C8B-AFB0-7EABB3E50536}"/>
                </a:ext>
              </a:extLst>
            </p:cNvPr>
            <p:cNvSpPr txBox="1"/>
            <p:nvPr/>
          </p:nvSpPr>
          <p:spPr>
            <a:xfrm>
              <a:off x="2145425" y="2862249"/>
              <a:ext cx="7914039" cy="1999771"/>
            </a:xfrm>
            <a:prstGeom prst="rect">
              <a:avLst/>
            </a:prstGeom>
            <a:noFill/>
          </p:spPr>
          <p:txBody>
            <a:bodyPr wrap="square" rtlCol="0">
              <a:spAutoFit/>
            </a:bodyPr>
            <a:lstStyle/>
            <a:p>
              <a:pPr algn="ctr">
                <a:defRPr/>
              </a:pP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5" name="文本框 24">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26" name="直接连接符 25">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70881173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0" y="3659846"/>
            <a:ext cx="3767759" cy="1384995"/>
          </a:xfrm>
          <a:prstGeom prst="rect">
            <a:avLst/>
          </a:prstGeom>
        </p:spPr>
        <p:txBody>
          <a:bodyPr wrap="square">
            <a:spAutoFit/>
          </a:bodyPr>
          <a:lstStyle/>
          <a:p>
            <a:pPr lvl="0" algn="ctr">
              <a:lnSpc>
                <a:spcPct val="150000"/>
              </a:lnSpc>
              <a:defRPr/>
            </a:pP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Bagaimana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cara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mengatasinya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endParaRPr kumimoji="0" lang="en-US" altLang="zh-CN" sz="28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 name="左大括号 1"/>
          <p:cNvSpPr/>
          <p:nvPr/>
        </p:nvSpPr>
        <p:spPr>
          <a:xfrm>
            <a:off x="3608573" y="2616200"/>
            <a:ext cx="725727" cy="3647119"/>
          </a:xfrm>
          <a:prstGeom prst="leftBrace">
            <a:avLst>
              <a:gd name="adj1" fmla="val 74832"/>
              <a:gd name="adj2"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5" name="矩形 34"/>
          <p:cNvSpPr/>
          <p:nvPr/>
        </p:nvSpPr>
        <p:spPr>
          <a:xfrm>
            <a:off x="4379497" y="5286361"/>
            <a:ext cx="5663663" cy="138499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Pengisian</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Kilat</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VOOC</a:t>
            </a:r>
          </a:p>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Pada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endParaRPr kumimoji="0" lang="en-US" altLang="zh-CN" sz="28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8" name="矩形 37"/>
          <p:cNvSpPr/>
          <p:nvPr/>
        </p:nvSpPr>
        <p:spPr>
          <a:xfrm>
            <a:off x="4470937" y="2246868"/>
            <a:ext cx="3057623" cy="138499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Mode</a:t>
            </a:r>
            <a:r>
              <a:rPr kumimoji="0" lang="en-US" altLang="zh-CN" sz="2800" b="1" i="0" u="none" strike="noStrike" kern="1200" cap="none" spc="0" normalizeH="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2800" b="1" i="0" u="none" strike="noStrike" kern="1200" cap="none" spc="0" normalizeH="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Hemat</a:t>
            </a:r>
            <a:r>
              <a:rPr kumimoji="0" lang="en-US" altLang="zh-CN" sz="2800" b="1" i="0" u="none" strike="noStrike" kern="1200" cap="none" spc="0" normalizeH="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2800" b="1" i="0" u="none" strike="noStrike" kern="1200" cap="none" spc="0" normalizeH="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Daya</a:t>
            </a:r>
            <a:endParaRPr kumimoji="0" lang="en-US" altLang="zh-CN" sz="28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6" name="组合 5"/>
          <p:cNvGrpSpPr/>
          <p:nvPr/>
        </p:nvGrpSpPr>
        <p:grpSpPr>
          <a:xfrm>
            <a:off x="7680960" y="1645921"/>
            <a:ext cx="3794760" cy="2205216"/>
            <a:chOff x="8007583" y="3683975"/>
            <a:chExt cx="3794760" cy="2205216"/>
          </a:xfrm>
        </p:grpSpPr>
        <p:pic>
          <p:nvPicPr>
            <p:cNvPr id="22" name="图像" descr="图像"/>
            <p:cNvPicPr>
              <a:picLocks noChangeAspect="1"/>
            </p:cNvPicPr>
            <p:nvPr/>
          </p:nvPicPr>
          <p:blipFill>
            <a:blip r:embed="rId3" cstate="print"/>
            <a:srcRect/>
            <a:stretch>
              <a:fillRect/>
            </a:stretch>
          </p:blipFill>
          <p:spPr>
            <a:xfrm>
              <a:off x="8068604" y="3742904"/>
              <a:ext cx="1631456" cy="2146287"/>
            </a:xfrm>
            <a:prstGeom prst="rect">
              <a:avLst/>
            </a:prstGeom>
            <a:ln w="12700" cap="flat">
              <a:noFill/>
              <a:miter lim="400000"/>
            </a:ln>
            <a:effectLst>
              <a:outerShdw blurRad="711200" rotWithShape="0">
                <a:srgbClr val="000000">
                  <a:alpha val="75000"/>
                </a:srgbClr>
              </a:outerShdw>
            </a:effectLst>
          </p:spPr>
        </p:pic>
        <p:pic>
          <p:nvPicPr>
            <p:cNvPr id="25" name="图像" descr="图像"/>
            <p:cNvPicPr>
              <a:picLocks noChangeAspect="1"/>
            </p:cNvPicPr>
            <p:nvPr/>
          </p:nvPicPr>
          <p:blipFill>
            <a:blip r:embed="rId4" cstate="print"/>
            <a:srcRect/>
            <a:stretch>
              <a:fillRect/>
            </a:stretch>
          </p:blipFill>
          <p:spPr>
            <a:xfrm>
              <a:off x="10143957" y="3683975"/>
              <a:ext cx="1612666" cy="2179320"/>
            </a:xfrm>
            <a:prstGeom prst="rect">
              <a:avLst/>
            </a:prstGeom>
            <a:ln w="12700" cap="flat">
              <a:noFill/>
              <a:miter lim="400000"/>
            </a:ln>
            <a:effectLst>
              <a:outerShdw blurRad="711200" rotWithShape="0">
                <a:srgbClr val="000000">
                  <a:alpha val="75000"/>
                </a:srgbClr>
              </a:outerShdw>
            </a:effectLst>
          </p:spPr>
        </p:pic>
        <p:sp>
          <p:nvSpPr>
            <p:cNvPr id="27" name="矩形 26"/>
            <p:cNvSpPr/>
            <p:nvPr/>
          </p:nvSpPr>
          <p:spPr>
            <a:xfrm>
              <a:off x="8007583" y="4224346"/>
              <a:ext cx="1737360" cy="106182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430mAh</a:t>
              </a:r>
            </a:p>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Tahan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Baterai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1400" b="0" i="0" u="none" strike="noStrike" kern="1200" cap="none" spc="0" normalizeH="0" baseline="0" noProof="0" dirty="0" smtClean="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21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Hari</a:t>
              </a:r>
              <a:endParaRPr kumimoji="0" lang="zh-CN" altLang="en-US" sz="14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8" name="矩形 27"/>
            <p:cNvSpPr/>
            <p:nvPr/>
          </p:nvSpPr>
          <p:spPr>
            <a:xfrm>
              <a:off x="10049743" y="4249705"/>
              <a:ext cx="1752600" cy="106182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300mAh</a:t>
              </a:r>
            </a:p>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Tahan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Baterai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1400" b="0" i="0" u="none" strike="noStrike" kern="1200" cap="none" spc="0" normalizeH="0" baseline="0" noProof="0" dirty="0" smtClean="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14</a:t>
              </a:r>
              <a:r>
                <a:rPr lang="zh-CN" altLang="en-US"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Hari</a:t>
              </a:r>
              <a:endParaRPr kumimoji="0" lang="zh-CN" altLang="en-US" sz="14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19" name="组合 18">
            <a:extLst>
              <a:ext uri="{FF2B5EF4-FFF2-40B4-BE49-F238E27FC236}">
                <a16:creationId xmlns:a16="http://schemas.microsoft.com/office/drawing/2014/main" xmlns="" id="{F3968A8D-D12E-4B8D-B108-8B8A0FC513AE}"/>
              </a:ext>
            </a:extLst>
          </p:cNvPr>
          <p:cNvGrpSpPr/>
          <p:nvPr/>
        </p:nvGrpSpPr>
        <p:grpSpPr>
          <a:xfrm>
            <a:off x="7132320" y="-53548"/>
            <a:ext cx="5237479" cy="1754654"/>
            <a:chOff x="2145425" y="2210665"/>
            <a:chExt cx="7914039" cy="2651353"/>
          </a:xfrm>
        </p:grpSpPr>
        <p:sp>
          <p:nvSpPr>
            <p:cNvPr id="20" name="文本框 19">
              <a:extLst>
                <a:ext uri="{FF2B5EF4-FFF2-40B4-BE49-F238E27FC236}">
                  <a16:creationId xmlns:a16="http://schemas.microsoft.com/office/drawing/2014/main" xmlns="" id="{0BD8D84C-A18C-4C8B-AFB0-7EABB3E50536}"/>
                </a:ext>
              </a:extLst>
            </p:cNvPr>
            <p:cNvSpPr txBox="1"/>
            <p:nvPr/>
          </p:nvSpPr>
          <p:spPr>
            <a:xfrm>
              <a:off x="2145425" y="2862248"/>
              <a:ext cx="7914039" cy="1999770"/>
            </a:xfrm>
            <a:prstGeom prst="rect">
              <a:avLst/>
            </a:prstGeom>
            <a:noFill/>
          </p:spPr>
          <p:txBody>
            <a:bodyPr wrap="square" rtlCol="0">
              <a:spAutoFit/>
            </a:bodyPr>
            <a:lstStyle/>
            <a:p>
              <a:pPr algn="ctr">
                <a:defRPr/>
              </a:pP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1" name="文本框 20">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23" name="直接连接符 22">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03218150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55953" y="960396"/>
            <a:ext cx="4416594" cy="1938992"/>
          </a:xfrm>
          <a:prstGeom prst="rect">
            <a:avLst/>
          </a:prstGeom>
        </p:spPr>
        <p:txBody>
          <a:bodyPr wrap="none">
            <a:spAutoFit/>
          </a:bodyPr>
          <a:lstStyle/>
          <a:p>
            <a:pPr algn="ctr">
              <a:lnSpc>
                <a:spcPct val="150000"/>
              </a:lnSpc>
            </a:pP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Dual Processor</a:t>
            </a:r>
            <a:endParaRPr lang="en-US" altLang="zh-CN"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Dual System</a:t>
            </a:r>
            <a:endParaRPr lang="zh-CN" altLang="en-US"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7" name="矩形 16"/>
          <p:cNvSpPr/>
          <p:nvPr/>
        </p:nvSpPr>
        <p:spPr>
          <a:xfrm>
            <a:off x="6208984" y="2224326"/>
            <a:ext cx="5769656" cy="3970318"/>
          </a:xfrm>
          <a:prstGeom prst="rect">
            <a:avLst/>
          </a:prstGeom>
        </p:spPr>
        <p:txBody>
          <a:bodyPr wrap="square">
            <a:spAutoFit/>
          </a:bodyPr>
          <a:lstStyle/>
          <a:p>
            <a:pPr algn="ctr">
              <a:lnSpc>
                <a:spcPct val="150000"/>
              </a:lnSpc>
              <a:defRPr/>
            </a:pP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memiliki</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2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prosesor</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platform Qualcomm Snapdragon Wear 3100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Ambiq</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Apollo3 wireless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SoC</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beroperasi</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secara</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independen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menyediakan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2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sistem</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memiliki</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sistem</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ketahanan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dual-chip )</a:t>
            </a:r>
            <a:r>
              <a:rPr lang="zh-CN" altLang="en-US"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Mode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Pintar</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Hemat</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Daya</a:t>
            </a:r>
            <a:endParaRPr kumimoji="0" lang="en-US" altLang="zh-CN" sz="48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13" name="图片 12"/>
          <p:cNvPicPr>
            <a:picLocks noChangeAspect="1"/>
          </p:cNvPicPr>
          <p:nvPr/>
        </p:nvPicPr>
        <p:blipFill>
          <a:blip r:embed="rId3" cstate="print"/>
          <a:stretch>
            <a:fillRect/>
          </a:stretch>
        </p:blipFill>
        <p:spPr>
          <a:xfrm>
            <a:off x="1417783" y="2987260"/>
            <a:ext cx="4224270" cy="3261548"/>
          </a:xfrm>
          <a:prstGeom prst="rect">
            <a:avLst/>
          </a:prstGeom>
        </p:spPr>
      </p:pic>
      <p:grpSp>
        <p:nvGrpSpPr>
          <p:cNvPr id="14" name="组合 13">
            <a:extLst>
              <a:ext uri="{FF2B5EF4-FFF2-40B4-BE49-F238E27FC236}">
                <a16:creationId xmlns:a16="http://schemas.microsoft.com/office/drawing/2014/main" xmlns="" id="{F3968A8D-D12E-4B8D-B108-8B8A0FC513AE}"/>
              </a:ext>
            </a:extLst>
          </p:cNvPr>
          <p:cNvGrpSpPr/>
          <p:nvPr/>
        </p:nvGrpSpPr>
        <p:grpSpPr>
          <a:xfrm>
            <a:off x="7132320" y="-53548"/>
            <a:ext cx="5237479" cy="1754654"/>
            <a:chOff x="2145425" y="2210665"/>
            <a:chExt cx="7914039" cy="2651353"/>
          </a:xfrm>
        </p:grpSpPr>
        <p:sp>
          <p:nvSpPr>
            <p:cNvPr id="15" name="文本框 14">
              <a:extLst>
                <a:ext uri="{FF2B5EF4-FFF2-40B4-BE49-F238E27FC236}">
                  <a16:creationId xmlns:a16="http://schemas.microsoft.com/office/drawing/2014/main" xmlns="" id="{0BD8D84C-A18C-4C8B-AFB0-7EABB3E50536}"/>
                </a:ext>
              </a:extLst>
            </p:cNvPr>
            <p:cNvSpPr txBox="1"/>
            <p:nvPr/>
          </p:nvSpPr>
          <p:spPr>
            <a:xfrm>
              <a:off x="2145425" y="2862248"/>
              <a:ext cx="7914039" cy="1999770"/>
            </a:xfrm>
            <a:prstGeom prst="rect">
              <a:avLst/>
            </a:prstGeom>
            <a:noFill/>
          </p:spPr>
          <p:txBody>
            <a:bodyPr wrap="square" rtlCol="0">
              <a:spAutoFit/>
            </a:bodyPr>
            <a:lstStyle/>
            <a:p>
              <a:pPr algn="ctr">
                <a:defRPr/>
              </a:pP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6" name="文本框 15">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8" name="直接连接符 17">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73996597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5978176" y="1775443"/>
            <a:ext cx="5924264" cy="2723823"/>
          </a:xfrm>
          <a:prstGeom prst="rect">
            <a:avLst/>
          </a:prstGeom>
        </p:spPr>
        <p:txBody>
          <a:bodyPr wrap="square">
            <a:spAutoFit/>
          </a:bodyPr>
          <a:lstStyle/>
          <a:p>
            <a:pPr lvl="0" algn="just">
              <a:lnSpc>
                <a:spcPct val="150000"/>
              </a:lnSpc>
              <a:defRPr/>
            </a:pP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Mode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Pintar</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Semua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fungsi</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digunakan</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Waktu</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penggunaan</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46mm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41mm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adalah</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36/24 jam,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masa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pakai</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baterai</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berada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pada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tingkat</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/level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terdepan</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dalam</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industri</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di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antara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lainnya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7" name="矩形 66"/>
          <p:cNvSpPr/>
          <p:nvPr/>
        </p:nvSpPr>
        <p:spPr>
          <a:xfrm>
            <a:off x="391885" y="1619704"/>
            <a:ext cx="4164875" cy="138499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2800" b="1" i="0" u="none" strike="noStrike" kern="1200" cap="none" spc="0" normalizeH="0" baseline="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Dua</a:t>
            </a:r>
            <a:r>
              <a:rPr kumimoji="0" lang="en-US" altLang="zh-CN" sz="2800" b="1" i="0" u="none" strike="noStrike" kern="1200" cap="none" spc="0" normalizeH="0" baseline="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Mode </a:t>
            </a:r>
            <a:r>
              <a:rPr kumimoji="0" lang="en-US" altLang="zh-CN" sz="2800" b="1" i="0" u="none" strike="noStrike" kern="1200" cap="none" spc="0" normalizeH="0" baseline="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Ketahanan</a:t>
            </a:r>
            <a:r>
              <a:rPr kumimoji="0" lang="en-US" altLang="zh-CN" sz="2800" b="1" i="0" u="none" strike="noStrike" kern="1200" cap="none" spc="0" normalizeH="0" baseline="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2800" b="1" i="0" u="none" strike="noStrike" kern="1200" cap="none" spc="0" normalizeH="0" baseline="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Baterai</a:t>
            </a:r>
            <a:endParaRPr kumimoji="0" lang="en-US" altLang="zh-CN" sz="28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1" name="左大括号 40"/>
          <p:cNvSpPr/>
          <p:nvPr/>
        </p:nvSpPr>
        <p:spPr>
          <a:xfrm>
            <a:off x="4939913" y="2788427"/>
            <a:ext cx="725727" cy="3091674"/>
          </a:xfrm>
          <a:prstGeom prst="leftBrace">
            <a:avLst>
              <a:gd name="adj1" fmla="val 74832"/>
              <a:gd name="adj2"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3" name="矩形 42"/>
          <p:cNvSpPr/>
          <p:nvPr/>
        </p:nvSpPr>
        <p:spPr>
          <a:xfrm>
            <a:off x="5978176" y="4549676"/>
            <a:ext cx="6213824" cy="2308324"/>
          </a:xfrm>
          <a:prstGeom prst="rect">
            <a:avLst/>
          </a:prstGeom>
        </p:spPr>
        <p:txBody>
          <a:bodyPr wrap="square">
            <a:spAutoFit/>
          </a:bodyPr>
          <a:lstStyle/>
          <a:p>
            <a:pPr lvl="0" algn="just">
              <a:lnSpc>
                <a:spcPct val="150000"/>
              </a:lnSpc>
              <a:defRPr/>
            </a:pP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Mode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Hemat</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hemat</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diaktifkan</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menerima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pesan</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memeriksa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jam/</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waktu</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merekam</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melacak</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langkah</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memonitor</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detak</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jantung</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b="1"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b="1"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16" name="图片 15"/>
          <p:cNvPicPr>
            <a:picLocks noChangeAspect="1"/>
          </p:cNvPicPr>
          <p:nvPr/>
        </p:nvPicPr>
        <p:blipFill>
          <a:blip r:embed="rId3" cstate="print"/>
          <a:stretch>
            <a:fillRect/>
          </a:stretch>
        </p:blipFill>
        <p:spPr>
          <a:xfrm>
            <a:off x="715643" y="2943717"/>
            <a:ext cx="4224270" cy="3261548"/>
          </a:xfrm>
          <a:prstGeom prst="rect">
            <a:avLst/>
          </a:prstGeom>
        </p:spPr>
      </p:pic>
      <p:grpSp>
        <p:nvGrpSpPr>
          <p:cNvPr id="15" name="组合 14">
            <a:extLst>
              <a:ext uri="{FF2B5EF4-FFF2-40B4-BE49-F238E27FC236}">
                <a16:creationId xmlns:a16="http://schemas.microsoft.com/office/drawing/2014/main" xmlns="" id="{F3968A8D-D12E-4B8D-B108-8B8A0FC513AE}"/>
              </a:ext>
            </a:extLst>
          </p:cNvPr>
          <p:cNvGrpSpPr/>
          <p:nvPr/>
        </p:nvGrpSpPr>
        <p:grpSpPr>
          <a:xfrm>
            <a:off x="7132320" y="-53548"/>
            <a:ext cx="5237479" cy="2370207"/>
            <a:chOff x="2145425" y="2210665"/>
            <a:chExt cx="7914039" cy="3581478"/>
          </a:xfrm>
        </p:grpSpPr>
        <p:sp>
          <p:nvSpPr>
            <p:cNvPr id="17" name="文本框 16">
              <a:extLst>
                <a:ext uri="{FF2B5EF4-FFF2-40B4-BE49-F238E27FC236}">
                  <a16:creationId xmlns:a16="http://schemas.microsoft.com/office/drawing/2014/main" xmlns="" id="{0BD8D84C-A18C-4C8B-AFB0-7EABB3E50536}"/>
                </a:ext>
              </a:extLst>
            </p:cNvPr>
            <p:cNvSpPr txBox="1"/>
            <p:nvPr/>
          </p:nvSpPr>
          <p:spPr>
            <a:xfrm>
              <a:off x="2145425" y="2862248"/>
              <a:ext cx="7914039" cy="2929895"/>
            </a:xfrm>
            <a:prstGeom prst="rect">
              <a:avLst/>
            </a:prstGeom>
            <a:noFill/>
          </p:spPr>
          <p:txBody>
            <a:bodyPr wrap="square" rtlCol="0">
              <a:spAutoFit/>
            </a:bodyPr>
            <a:lstStyle/>
            <a:p>
              <a:pPr algn="ctr">
                <a:defRPr/>
              </a:pP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defRPr/>
              </a:pP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8" name="文本框 17">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9" name="直接连接符 18">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26600863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srcRect t="691" r="851"/>
          <a:stretch/>
        </p:blipFill>
        <p:spPr>
          <a:xfrm>
            <a:off x="240193" y="1141744"/>
            <a:ext cx="6605459" cy="5440348"/>
          </a:xfrm>
          <a:prstGeom prst="rect">
            <a:avLst/>
          </a:prstGeom>
        </p:spPr>
      </p:pic>
      <p:sp>
        <p:nvSpPr>
          <p:cNvPr id="7" name="矩形 6"/>
          <p:cNvSpPr/>
          <p:nvPr/>
        </p:nvSpPr>
        <p:spPr>
          <a:xfrm>
            <a:off x="6952219" y="2121407"/>
            <a:ext cx="5239780" cy="3744808"/>
          </a:xfrm>
          <a:prstGeom prst="rect">
            <a:avLst/>
          </a:prstGeom>
        </p:spPr>
        <p:txBody>
          <a:bodyPr wrap="square">
            <a:spAutoFit/>
          </a:bodyPr>
          <a:lstStyle/>
          <a:p>
            <a:pPr algn="ctr">
              <a:lnSpc>
                <a:spcPct val="150000"/>
              </a:lnSpc>
            </a:pP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 China,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lembar</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inspeksi</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merupakan</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cara</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terbaik</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menjual</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produk</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IoT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bersama-sama</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saat</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ini</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Setiap</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negara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dapat</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membuat</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memodifikasi</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lembar</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inspeksi</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memenuhi</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kondisi</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setempat</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sesuai</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dengan</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situasi</a:t>
            </a:r>
            <a:r>
              <a:rPr lang="en-ID"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aktual</a:t>
            </a:r>
            <a:endParaRPr lang="en-US" altLang="zh-CN" sz="20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2" name="组合 11">
            <a:extLst>
              <a:ext uri="{FF2B5EF4-FFF2-40B4-BE49-F238E27FC236}">
                <a16:creationId xmlns:a16="http://schemas.microsoft.com/office/drawing/2014/main" xmlns="" id="{F3968A8D-D12E-4B8D-B108-8B8A0FC513AE}"/>
              </a:ext>
            </a:extLst>
          </p:cNvPr>
          <p:cNvGrpSpPr/>
          <p:nvPr/>
        </p:nvGrpSpPr>
        <p:grpSpPr>
          <a:xfrm>
            <a:off x="7397650" y="-53548"/>
            <a:ext cx="4794349" cy="1572007"/>
            <a:chOff x="2546350" y="2210665"/>
            <a:chExt cx="7244453" cy="1999055"/>
          </a:xfrm>
        </p:grpSpPr>
        <p:sp>
          <p:nvSpPr>
            <p:cNvPr id="13" name="文本框 12">
              <a:extLst>
                <a:ext uri="{FF2B5EF4-FFF2-40B4-BE49-F238E27FC236}">
                  <a16:creationId xmlns:a16="http://schemas.microsoft.com/office/drawing/2014/main" xmlns="" id="{0BD8D84C-A18C-4C8B-AFB0-7EABB3E50536}"/>
                </a:ext>
              </a:extLst>
            </p:cNvPr>
            <p:cNvSpPr txBox="1"/>
            <p:nvPr/>
          </p:nvSpPr>
          <p:spPr>
            <a:xfrm>
              <a:off x="2707379" y="2908756"/>
              <a:ext cx="7083424" cy="821912"/>
            </a:xfrm>
            <a:prstGeom prst="rect">
              <a:avLst/>
            </a:prstGeom>
            <a:noFill/>
          </p:spPr>
          <p:txBody>
            <a:bodyPr wrap="square" rtlCol="0">
              <a:spAutoFit/>
            </a:bodyPr>
            <a:lstStyle/>
            <a:p>
              <a:pPr algn="ctr"/>
              <a:r>
                <a:rPr lang="en-ID" altLang="zh-CN" sz="36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Metode</a:t>
              </a:r>
              <a:r>
                <a:rPr lang="en-ID" altLang="zh-CN"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Training</a:t>
              </a:r>
              <a:endParaRPr lang="zh-CN" altLang="en-US"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4" name="文本框 13">
              <a:extLst>
                <a:ext uri="{FF2B5EF4-FFF2-40B4-BE49-F238E27FC236}">
                  <a16:creationId xmlns:a16="http://schemas.microsoft.com/office/drawing/2014/main" xmlns="" id="{82039B5A-8986-4E96-A3D0-03DA8852CDD1}"/>
                </a:ext>
              </a:extLst>
            </p:cNvPr>
            <p:cNvSpPr txBox="1"/>
            <p:nvPr/>
          </p:nvSpPr>
          <p:spPr>
            <a:xfrm>
              <a:off x="3736012"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5" name="直接连接符 14">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98599282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0028128" y="3835202"/>
            <a:ext cx="1596979" cy="1357766"/>
            <a:chOff x="9930852" y="3190424"/>
            <a:chExt cx="1596979" cy="1357766"/>
          </a:xfrm>
        </p:grpSpPr>
        <p:sp>
          <p:nvSpPr>
            <p:cNvPr id="33" name="矩形 32"/>
            <p:cNvSpPr/>
            <p:nvPr/>
          </p:nvSpPr>
          <p:spPr>
            <a:xfrm rot="60000">
              <a:off x="10320774" y="3341133"/>
              <a:ext cx="1207057" cy="1207057"/>
            </a:xfrm>
            <a:prstGeom prst="rect">
              <a:avLst/>
            </a:prstGeom>
            <a:solidFill>
              <a:srgbClr val="AAAAAA"/>
            </a:solidFill>
            <a:ln>
              <a:noFill/>
            </a:ln>
            <a:scene3d>
              <a:camera prst="isometricTopUp"/>
              <a:lightRig rig="threePt" dir="t"/>
            </a:scene3d>
            <a:sp3d extrusionH="4445000" contourW="12700">
              <a:extrusionClr>
                <a:srgbClr val="AAAAAA"/>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Apple</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Watch</a:t>
              </a:r>
            </a:p>
          </p:txBody>
        </p:sp>
        <p:sp>
          <p:nvSpPr>
            <p:cNvPr id="44" name="矩形 43"/>
            <p:cNvSpPr/>
            <p:nvPr/>
          </p:nvSpPr>
          <p:spPr>
            <a:xfrm>
              <a:off x="9930852" y="3190424"/>
              <a:ext cx="915635" cy="428900"/>
            </a:xfrm>
            <a:prstGeom prst="rect">
              <a:avLst/>
            </a:prstGeom>
          </p:spPr>
          <p:txBody>
            <a:bodyPr wrap="none">
              <a:spAutoFit/>
            </a:bodyPr>
            <a:lstStyle/>
            <a:p>
              <a:pPr lvl="0" algn="ctr">
                <a:lnSpc>
                  <a:spcPct val="150000"/>
                </a:lnSpc>
                <a:defRPr/>
              </a:pPr>
              <a:r>
                <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150min</a:t>
              </a:r>
            </a:p>
          </p:txBody>
        </p:sp>
      </p:grpSp>
      <p:grpSp>
        <p:nvGrpSpPr>
          <p:cNvPr id="49" name="组合 48"/>
          <p:cNvGrpSpPr/>
          <p:nvPr/>
        </p:nvGrpSpPr>
        <p:grpSpPr>
          <a:xfrm>
            <a:off x="9100176" y="4316467"/>
            <a:ext cx="1662301" cy="1352216"/>
            <a:chOff x="9002900" y="3671689"/>
            <a:chExt cx="1662301" cy="1352216"/>
          </a:xfrm>
        </p:grpSpPr>
        <p:sp>
          <p:nvSpPr>
            <p:cNvPr id="36" name="矩形 35"/>
            <p:cNvSpPr/>
            <p:nvPr/>
          </p:nvSpPr>
          <p:spPr>
            <a:xfrm rot="60000">
              <a:off x="9458144" y="3816848"/>
              <a:ext cx="1207057" cy="1207057"/>
            </a:xfrm>
            <a:prstGeom prst="rect">
              <a:avLst/>
            </a:prstGeom>
            <a:solidFill>
              <a:srgbClr val="FF0000"/>
            </a:solidFill>
            <a:ln>
              <a:noFill/>
            </a:ln>
            <a:scene3d>
              <a:camera prst="isometricTopUp"/>
              <a:lightRig rig="threePt" dir="t"/>
            </a:scene3d>
            <a:sp3d extrusionH="3810000" contourW="12700">
              <a:extrusionClr>
                <a:srgbClr val="FF0202"/>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Samsung </a:t>
              </a: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Active 2</a:t>
              </a: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3" name="矩形 42"/>
            <p:cNvSpPr/>
            <p:nvPr/>
          </p:nvSpPr>
          <p:spPr>
            <a:xfrm>
              <a:off x="9002900" y="3671689"/>
              <a:ext cx="915635" cy="428900"/>
            </a:xfrm>
            <a:prstGeom prst="rect">
              <a:avLst/>
            </a:prstGeom>
          </p:spPr>
          <p:txBody>
            <a:bodyPr wrap="none">
              <a:spAutoFit/>
            </a:bodyPr>
            <a:lstStyle/>
            <a:p>
              <a:pPr lvl="0" algn="ctr">
                <a:lnSpc>
                  <a:spcPct val="150000"/>
                </a:lnSpc>
                <a:defRPr/>
              </a:pPr>
              <a:r>
                <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150min</a:t>
              </a:r>
            </a:p>
          </p:txBody>
        </p:sp>
      </p:grpSp>
      <p:grpSp>
        <p:nvGrpSpPr>
          <p:cNvPr id="48" name="组合 47"/>
          <p:cNvGrpSpPr/>
          <p:nvPr/>
        </p:nvGrpSpPr>
        <p:grpSpPr>
          <a:xfrm>
            <a:off x="8244272" y="4767865"/>
            <a:ext cx="1654462" cy="1375173"/>
            <a:chOff x="8146996" y="4123087"/>
            <a:chExt cx="1654462" cy="1375173"/>
          </a:xfrm>
        </p:grpSpPr>
        <p:sp>
          <p:nvSpPr>
            <p:cNvPr id="34" name="矩形 33"/>
            <p:cNvSpPr/>
            <p:nvPr/>
          </p:nvSpPr>
          <p:spPr>
            <a:xfrm rot="60000">
              <a:off x="8594401" y="4291203"/>
              <a:ext cx="1207057" cy="1207057"/>
            </a:xfrm>
            <a:prstGeom prst="rect">
              <a:avLst/>
            </a:prstGeom>
            <a:solidFill>
              <a:srgbClr val="F38644"/>
            </a:solidFill>
            <a:ln>
              <a:noFill/>
            </a:ln>
            <a:scene3d>
              <a:camera prst="isometricTopUp"/>
              <a:lightRig rig="threePt" dir="t"/>
            </a:scene3d>
            <a:sp3d extrusionH="3810000" contourW="12700">
              <a:extrusionClr>
                <a:srgbClr val="FF8D48"/>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HUAWEI GT2</a:t>
              </a:r>
              <a:endParaRPr kumimoji="0" lang="zh-CN" altLang="en-US"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2" name="矩形 41"/>
            <p:cNvSpPr/>
            <p:nvPr/>
          </p:nvSpPr>
          <p:spPr>
            <a:xfrm>
              <a:off x="8146996" y="4123087"/>
              <a:ext cx="915635" cy="428900"/>
            </a:xfrm>
            <a:prstGeom prst="rect">
              <a:avLst/>
            </a:prstGeom>
          </p:spPr>
          <p:txBody>
            <a:bodyPr wrap="none">
              <a:spAutoFit/>
            </a:bodyPr>
            <a:lstStyle/>
            <a:p>
              <a:pPr lvl="0" algn="ctr">
                <a:lnSpc>
                  <a:spcPct val="150000"/>
                </a:lnSpc>
                <a:defRPr/>
              </a:pPr>
              <a:r>
                <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120min</a:t>
              </a:r>
            </a:p>
          </p:txBody>
        </p:sp>
      </p:grpSp>
      <p:grpSp>
        <p:nvGrpSpPr>
          <p:cNvPr id="47" name="组合 46"/>
          <p:cNvGrpSpPr/>
          <p:nvPr/>
        </p:nvGrpSpPr>
        <p:grpSpPr>
          <a:xfrm>
            <a:off x="7454472" y="5296085"/>
            <a:ext cx="1583270" cy="1321356"/>
            <a:chOff x="7357196" y="4651307"/>
            <a:chExt cx="1583270" cy="1321356"/>
          </a:xfrm>
        </p:grpSpPr>
        <p:sp>
          <p:nvSpPr>
            <p:cNvPr id="37" name="矩形 36"/>
            <p:cNvSpPr/>
            <p:nvPr/>
          </p:nvSpPr>
          <p:spPr>
            <a:xfrm rot="60000">
              <a:off x="7733409" y="4765606"/>
              <a:ext cx="1207057" cy="1207057"/>
            </a:xfrm>
            <a:prstGeom prst="rect">
              <a:avLst/>
            </a:prstGeom>
            <a:solidFill>
              <a:srgbClr val="96D653"/>
            </a:solidFill>
            <a:ln>
              <a:noFill/>
            </a:ln>
            <a:scene3d>
              <a:camera prst="isometricTopUp"/>
              <a:lightRig rig="threePt" dir="t"/>
            </a:scene3d>
            <a:sp3d extrusionH="2540000" contourW="12700">
              <a:extrusionClr>
                <a:srgbClr val="96D653"/>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Watch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t>
              </a:r>
              <a:r>
                <a:rPr kumimoji="0" lang="en-US" altLang="zh-CN"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41mm</a:t>
              </a:r>
              <a:r>
                <a:rPr kumimoji="0" lang="zh-CN" altLang="en-US"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t>
              </a:r>
            </a:p>
          </p:txBody>
        </p:sp>
        <p:sp>
          <p:nvSpPr>
            <p:cNvPr id="41" name="矩形 40"/>
            <p:cNvSpPr/>
            <p:nvPr/>
          </p:nvSpPr>
          <p:spPr>
            <a:xfrm>
              <a:off x="7357196" y="4651307"/>
              <a:ext cx="824265" cy="428900"/>
            </a:xfrm>
            <a:prstGeom prst="rect">
              <a:avLst/>
            </a:prstGeom>
          </p:spPr>
          <p:txBody>
            <a:bodyPr wrap="none">
              <a:spAutoFit/>
            </a:bodyPr>
            <a:lstStyle/>
            <a:p>
              <a:pPr lvl="0" algn="ctr">
                <a:lnSpc>
                  <a:spcPct val="150000"/>
                </a:lnSpc>
                <a:defRPr/>
              </a:pPr>
              <a:r>
                <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75min</a:t>
              </a:r>
            </a:p>
          </p:txBody>
        </p:sp>
      </p:grpSp>
      <p:grpSp>
        <p:nvGrpSpPr>
          <p:cNvPr id="46" name="组合 45"/>
          <p:cNvGrpSpPr/>
          <p:nvPr/>
        </p:nvGrpSpPr>
        <p:grpSpPr>
          <a:xfrm>
            <a:off x="6658449" y="5714276"/>
            <a:ext cx="1518301" cy="1377568"/>
            <a:chOff x="6561173" y="5069498"/>
            <a:chExt cx="1518301" cy="1377568"/>
          </a:xfrm>
        </p:grpSpPr>
        <p:sp>
          <p:nvSpPr>
            <p:cNvPr id="38" name="矩形 37"/>
            <p:cNvSpPr/>
            <p:nvPr/>
          </p:nvSpPr>
          <p:spPr>
            <a:xfrm rot="60000">
              <a:off x="6872417" y="5240009"/>
              <a:ext cx="1207057" cy="1207057"/>
            </a:xfrm>
            <a:prstGeom prst="rect">
              <a:avLst/>
            </a:prstGeom>
            <a:solidFill>
              <a:srgbClr val="31804B"/>
            </a:solidFill>
            <a:ln>
              <a:noFill/>
            </a:ln>
            <a:scene3d>
              <a:camera prst="isometricTopUp"/>
              <a:lightRig rig="threePt" dir="t"/>
            </a:scene3d>
            <a:sp3d extrusionH="2540000" contourW="12700">
              <a:extrusionClr>
                <a:srgbClr val="32824C"/>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Watch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t>
              </a:r>
              <a:r>
                <a:rPr kumimoji="0" lang="en-US" altLang="zh-CN"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46mm</a:t>
              </a:r>
              <a:r>
                <a:rPr kumimoji="0" lang="zh-CN" altLang="en-US" sz="18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t>
              </a:r>
            </a:p>
          </p:txBody>
        </p:sp>
        <p:sp>
          <p:nvSpPr>
            <p:cNvPr id="5" name="矩形 4"/>
            <p:cNvSpPr/>
            <p:nvPr/>
          </p:nvSpPr>
          <p:spPr>
            <a:xfrm>
              <a:off x="6561173" y="5069498"/>
              <a:ext cx="824265" cy="428900"/>
            </a:xfrm>
            <a:prstGeom prst="rect">
              <a:avLst/>
            </a:prstGeom>
          </p:spPr>
          <p:txBody>
            <a:bodyPr wrap="non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75min</a:t>
              </a:r>
            </a:p>
          </p:txBody>
        </p:sp>
      </p:grpSp>
      <p:sp>
        <p:nvSpPr>
          <p:cNvPr id="51" name="矩形 50"/>
          <p:cNvSpPr/>
          <p:nvPr/>
        </p:nvSpPr>
        <p:spPr>
          <a:xfrm>
            <a:off x="5415579" y="1405094"/>
            <a:ext cx="6502101"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Perbandingan</a:t>
            </a:r>
            <a:r>
              <a:rPr kumimoji="0" lang="en-US" altLang="zh-CN" sz="2400" b="0" i="0" u="none" strike="noStrike" kern="1200" cap="none" spc="0" normalizeH="0" baseline="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2400" b="0" i="0" u="none" strike="noStrike" kern="1200" cap="none" spc="0" normalizeH="0" baseline="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Waktu</a:t>
            </a:r>
            <a:r>
              <a:rPr kumimoji="0" lang="en-US" altLang="zh-CN" sz="2400" b="0" i="0" u="none" strike="noStrike" kern="1200" cap="none" spc="0" normalizeH="0" baseline="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2400" b="0" i="0" u="none" strike="noStrike" kern="1200" cap="none" spc="0" normalizeH="0" baseline="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Pengisian</a:t>
            </a:r>
            <a:r>
              <a:rPr kumimoji="0" lang="en-US" altLang="zh-CN" sz="2400" b="0" i="0" u="none" strike="noStrike" kern="1200" cap="none" spc="0" normalizeH="0" baseline="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2400" b="0" i="0" u="none" strike="noStrike" kern="1200" cap="none" spc="0" normalizeH="0" baseline="0" noProof="0" dirty="0" err="1"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rPr>
              <a:t>Daya</a:t>
            </a:r>
            <a:endParaRPr kumimoji="0" lang="zh-CN" altLang="en-US" sz="3600" b="0"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64" name="图片 63"/>
          <p:cNvPicPr>
            <a:picLocks noChangeAspect="1"/>
          </p:cNvPicPr>
          <p:nvPr/>
        </p:nvPicPr>
        <p:blipFill rotWithShape="1">
          <a:blip r:embed="rId3"/>
          <a:srcRect r="15713" b="55308"/>
          <a:stretch/>
        </p:blipFill>
        <p:spPr>
          <a:xfrm>
            <a:off x="1111308" y="3672836"/>
            <a:ext cx="11094282" cy="3185164"/>
          </a:xfrm>
          <a:prstGeom prst="rect">
            <a:avLst/>
          </a:prstGeom>
        </p:spPr>
      </p:pic>
      <p:sp>
        <p:nvSpPr>
          <p:cNvPr id="23" name="矩形 22"/>
          <p:cNvSpPr/>
          <p:nvPr/>
        </p:nvSpPr>
        <p:spPr>
          <a:xfrm>
            <a:off x="-567686" y="2072640"/>
            <a:ext cx="10626086" cy="2677656"/>
          </a:xfrm>
          <a:prstGeom prst="rect">
            <a:avLst/>
          </a:prstGeom>
        </p:spPr>
        <p:txBody>
          <a:bodyPr wrap="square">
            <a:spAutoFit/>
          </a:bodyPr>
          <a:lstStyle/>
          <a:p>
            <a:pPr lvl="0" algn="ctr">
              <a:lnSpc>
                <a:spcPct val="150000"/>
              </a:lnSpc>
              <a:defRPr/>
            </a:pPr>
            <a:r>
              <a:rPr lang="it-IT"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Pengisian daya tercepat di dunia</a:t>
            </a:r>
            <a:endParaRPr kumimoji="0" lang="en-US" altLang="zh-CN" sz="2800" b="1" i="0" u="none" strike="noStrike" kern="1200" cap="none" spc="0" normalizeH="0" baseline="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Pengisian</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Kilat</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VOOC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pada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endParaRPr kumimoji="0" lang="en-US" altLang="zh-CN" sz="2800" b="1" i="0" u="none" strike="noStrike" kern="1200" cap="none" spc="0" normalizeH="0" baseline="0" noProof="0" dirty="0" smtClean="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fi-FI" altLang="zh-CN"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 pengisian 46mm </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3 kali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lipat</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fi-FI" altLang="zh-CN"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dari Smartwatch lainnya</a:t>
            </a:r>
            <a:endParaRPr kumimoji="0" lang="en-US" altLang="zh-CN" sz="18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fi-FI" altLang="zh-CN"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 pengisian 41mm</a:t>
            </a:r>
            <a:r>
              <a:rPr lang="fi-FI" altLang="zh-CN" sz="28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2 kali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lipat</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fi-FI" altLang="zh-CN"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dari Smartwatch lainnya</a:t>
            </a:r>
            <a:endParaRPr kumimoji="0" lang="en-US" altLang="zh-CN" sz="36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 name="圆角矩形标注 1"/>
          <p:cNvSpPr/>
          <p:nvPr/>
        </p:nvSpPr>
        <p:spPr>
          <a:xfrm>
            <a:off x="2474136" y="5120640"/>
            <a:ext cx="3057984" cy="1737360"/>
          </a:xfrm>
          <a:prstGeom prst="wedgeRoundRectCallout">
            <a:avLst>
              <a:gd name="adj1" fmla="val -25541"/>
              <a:gd name="adj2" fmla="val -73816"/>
              <a:gd name="adj3" fmla="val 16667"/>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50000"/>
              </a:lnSpc>
              <a:defRPr/>
            </a:pPr>
            <a:r>
              <a:rPr kumimoji="0" lang="zh-CN" altLang="en-US" sz="20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lang="fi-FI"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Isi daya selama 15 menit!</a:t>
            </a:r>
          </a:p>
          <a:p>
            <a:pPr lvl="0" algn="ctr">
              <a:lnSpc>
                <a:spcPct val="150000"/>
              </a:lnSpc>
              <a:defRPr/>
            </a:pPr>
            <a:r>
              <a:rPr lang="fi-FI" altLang="zh-CN"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Gunakan sepanjang hari!</a:t>
            </a:r>
            <a:r>
              <a:rPr lang="zh-CN" altLang="en-US" sz="20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0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24" name="组合 23">
            <a:extLst>
              <a:ext uri="{FF2B5EF4-FFF2-40B4-BE49-F238E27FC236}">
                <a16:creationId xmlns:a16="http://schemas.microsoft.com/office/drawing/2014/main" xmlns="" id="{F3968A8D-D12E-4B8D-B108-8B8A0FC513AE}"/>
              </a:ext>
            </a:extLst>
          </p:cNvPr>
          <p:cNvGrpSpPr/>
          <p:nvPr/>
        </p:nvGrpSpPr>
        <p:grpSpPr>
          <a:xfrm>
            <a:off x="-156278" y="-1"/>
            <a:ext cx="4955966" cy="1679971"/>
            <a:chOff x="2145425" y="2210665"/>
            <a:chExt cx="7914039" cy="2682698"/>
          </a:xfrm>
        </p:grpSpPr>
        <p:sp>
          <p:nvSpPr>
            <p:cNvPr id="25" name="文本框 24">
              <a:extLst>
                <a:ext uri="{FF2B5EF4-FFF2-40B4-BE49-F238E27FC236}">
                  <a16:creationId xmlns:a16="http://schemas.microsoft.com/office/drawing/2014/main" xmlns="" id="{0BD8D84C-A18C-4C8B-AFB0-7EABB3E50536}"/>
                </a:ext>
              </a:extLst>
            </p:cNvPr>
            <p:cNvSpPr txBox="1"/>
            <p:nvPr/>
          </p:nvSpPr>
          <p:spPr>
            <a:xfrm>
              <a:off x="2145425" y="2780001"/>
              <a:ext cx="7914039" cy="2113362"/>
            </a:xfrm>
            <a:prstGeom prst="rect">
              <a:avLst/>
            </a:prstGeom>
            <a:noFill/>
          </p:spPr>
          <p:txBody>
            <a:bodyPr wrap="square" rtlCol="0">
              <a:spAutoFit/>
            </a:bodyPr>
            <a:lstStyle/>
            <a:p>
              <a:pPr algn="ctr">
                <a:defRPr/>
              </a:pP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1" i="0" u="none" strike="noStrike" kern="1200" cap="none" spc="0" normalizeH="0" baseline="0" noProof="0" dirty="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6" name="文本框 25">
              <a:extLst>
                <a:ext uri="{FF2B5EF4-FFF2-40B4-BE49-F238E27FC236}">
                  <a16:creationId xmlns:a16="http://schemas.microsoft.com/office/drawing/2014/main" xmlns="" id="{82039B5A-8986-4E96-A3D0-03DA8852CDD1}"/>
                </a:ext>
              </a:extLst>
            </p:cNvPr>
            <p:cNvSpPr txBox="1"/>
            <p:nvPr/>
          </p:nvSpPr>
          <p:spPr>
            <a:xfrm>
              <a:off x="3702368" y="2210665"/>
              <a:ext cx="4632324" cy="59527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05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27" name="直接连接符 26">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 name="圆角矩形 2"/>
          <p:cNvSpPr/>
          <p:nvPr/>
        </p:nvSpPr>
        <p:spPr>
          <a:xfrm>
            <a:off x="5440680" y="1168598"/>
            <a:ext cx="6370320" cy="954107"/>
          </a:xfrm>
          <a:prstGeom prst="roundRect">
            <a:avLst>
              <a:gd name="adj" fmla="val 9605"/>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38912356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withEffect">
                                  <p:stCondLst>
                                    <p:cond delay="0"/>
                                  </p:stCondLst>
                                  <p:childTnLst>
                                    <p:animMotion origin="layout" path="M -3.33333E-6 -4.81481E-6 L -3.33333E-6 -0.22708 " pathEditMode="relative" rAng="0" ptsTypes="AA">
                                      <p:cBhvr>
                                        <p:cTn id="6" dur="700" fill="hold"/>
                                        <p:tgtEl>
                                          <p:spTgt spid="46"/>
                                        </p:tgtEl>
                                        <p:attrNameLst>
                                          <p:attrName>ppt_x</p:attrName>
                                          <p:attrName>ppt_y</p:attrName>
                                        </p:attrNameLst>
                                      </p:cBhvr>
                                      <p:rCtr x="0" y="-11366"/>
                                    </p:animMotion>
                                  </p:childTnLst>
                                </p:cTn>
                              </p:par>
                              <p:par>
                                <p:cTn id="7" presetID="64" presetClass="path" presetSubtype="0" accel="50000" decel="50000" fill="hold" nodeType="withEffect">
                                  <p:stCondLst>
                                    <p:cond delay="300"/>
                                  </p:stCondLst>
                                  <p:childTnLst>
                                    <p:animMotion origin="layout" path="M -2.08333E-6 1.48148E-6 L -2.08333E-6 -0.22778 " pathEditMode="relative" rAng="0" ptsTypes="AA">
                                      <p:cBhvr>
                                        <p:cTn id="8" dur="700" fill="hold"/>
                                        <p:tgtEl>
                                          <p:spTgt spid="47"/>
                                        </p:tgtEl>
                                        <p:attrNameLst>
                                          <p:attrName>ppt_x</p:attrName>
                                          <p:attrName>ppt_y</p:attrName>
                                        </p:attrNameLst>
                                      </p:cBhvr>
                                      <p:rCtr x="0" y="-11389"/>
                                    </p:animMotion>
                                  </p:childTnLst>
                                </p:cTn>
                              </p:par>
                              <p:par>
                                <p:cTn id="9" presetID="64" presetClass="path" presetSubtype="0" accel="50000" decel="50000" fill="hold" nodeType="withEffect">
                                  <p:stCondLst>
                                    <p:cond delay="600"/>
                                  </p:stCondLst>
                                  <p:childTnLst>
                                    <p:animMotion origin="layout" path="M -4.16667E-7 -3.7037E-7 L -4.16667E-7 -0.36389 " pathEditMode="relative" rAng="0" ptsTypes="AA">
                                      <p:cBhvr>
                                        <p:cTn id="10" dur="700" fill="hold"/>
                                        <p:tgtEl>
                                          <p:spTgt spid="48"/>
                                        </p:tgtEl>
                                        <p:attrNameLst>
                                          <p:attrName>ppt_x</p:attrName>
                                          <p:attrName>ppt_y</p:attrName>
                                        </p:attrNameLst>
                                      </p:cBhvr>
                                      <p:rCtr x="0" y="-18194"/>
                                    </p:animMotion>
                                  </p:childTnLst>
                                </p:cTn>
                              </p:par>
                              <p:par>
                                <p:cTn id="11" presetID="64" presetClass="path" presetSubtype="0" accel="50000" decel="50000" fill="hold" nodeType="withEffect">
                                  <p:stCondLst>
                                    <p:cond delay="900"/>
                                  </p:stCondLst>
                                  <p:childTnLst>
                                    <p:animMotion origin="layout" path="M -3.33333E-6 7.40741E-7 L -3.33333E-6 -0.47107 " pathEditMode="relative" rAng="0" ptsTypes="AA">
                                      <p:cBhvr>
                                        <p:cTn id="12" dur="700" fill="hold"/>
                                        <p:tgtEl>
                                          <p:spTgt spid="49"/>
                                        </p:tgtEl>
                                        <p:attrNameLst>
                                          <p:attrName>ppt_x</p:attrName>
                                          <p:attrName>ppt_y</p:attrName>
                                        </p:attrNameLst>
                                      </p:cBhvr>
                                      <p:rCtr x="0" y="-23565"/>
                                    </p:animMotion>
                                  </p:childTnLst>
                                </p:cTn>
                              </p:par>
                              <p:par>
                                <p:cTn id="13" presetID="64" presetClass="path" presetSubtype="0" accel="50000" decel="50000" fill="hold" nodeType="withEffect">
                                  <p:stCondLst>
                                    <p:cond delay="1200"/>
                                  </p:stCondLst>
                                  <p:childTnLst>
                                    <p:animMotion origin="layout" path="M -8.33333E-7 -1.85185E-6 L -8.33333E-7 -0.47129 " pathEditMode="relative" rAng="0" ptsTypes="AA">
                                      <p:cBhvr>
                                        <p:cTn id="14" dur="700" fill="hold"/>
                                        <p:tgtEl>
                                          <p:spTgt spid="50"/>
                                        </p:tgtEl>
                                        <p:attrNameLst>
                                          <p:attrName>ppt_x</p:attrName>
                                          <p:attrName>ppt_y</p:attrName>
                                        </p:attrNameLst>
                                      </p:cBhvr>
                                      <p:rCtr x="0" y="-23565"/>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52"/>
          <p:cNvSpPr txBox="1"/>
          <p:nvPr/>
        </p:nvSpPr>
        <p:spPr>
          <a:xfrm>
            <a:off x="1426432" y="5637153"/>
            <a:ext cx="7214648" cy="1220847"/>
          </a:xfrm>
          <a:prstGeom prst="rect">
            <a:avLst/>
          </a:prstGeom>
          <a:noFill/>
        </p:spPr>
        <p:txBody>
          <a:bodyPr wrap="square" rtlCol="0">
            <a:spAutoFit/>
          </a:bodyPr>
          <a:lstStyle/>
          <a:p>
            <a:pPr marL="342900" indent="-342900" algn="just">
              <a:lnSpc>
                <a:spcPts val="2200"/>
              </a:lnSpc>
              <a:buAutoNum type="arabicPeriod"/>
              <a:defRPr/>
            </a:pP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mengunduh</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berbagai</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aplikasi</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membuat</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hidup</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lebih</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nyaman</a:t>
            </a:r>
            <a:endParaRPr lang="en-US" altLang="zh-CN" sz="12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342900" indent="-342900" algn="just">
              <a:lnSpc>
                <a:spcPts val="2200"/>
              </a:lnSpc>
              <a:buAutoNum type="arabicPeriod"/>
              <a:defRPr/>
            </a:pP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adalah</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pengisian</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tercepat</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dunia</a:t>
            </a:r>
            <a:endParaRPr lang="en-US" altLang="zh-CN" sz="12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342900" indent="-342900" algn="just">
              <a:lnSpc>
                <a:spcPts val="2200"/>
              </a:lnSpc>
              <a:buAutoNum type="arabicPeriod"/>
              <a:defRPr/>
            </a:pPr>
            <a:r>
              <a:rPr lang="en-US" altLang="zh-CN" sz="12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memiliki</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Dual Processor </a:t>
            </a:r>
            <a:r>
              <a:rPr lang="en-US" altLang="zh-CN" sz="1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Dual System</a:t>
            </a:r>
            <a:endParaRPr lang="en-US" altLang="zh-CN" sz="12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2" name="文本框 51"/>
          <p:cNvSpPr txBox="1"/>
          <p:nvPr/>
        </p:nvSpPr>
        <p:spPr>
          <a:xfrm>
            <a:off x="1458898" y="3531629"/>
            <a:ext cx="7121222" cy="2067233"/>
          </a:xfrm>
          <a:prstGeom prst="rect">
            <a:avLst/>
          </a:prstGeom>
          <a:noFill/>
        </p:spPr>
        <p:txBody>
          <a:bodyPr wrap="square" rtlCol="0">
            <a:spAutoFit/>
          </a:bodyPr>
          <a:lstStyle/>
          <a:p>
            <a:pPr lvl="0" algn="just">
              <a:lnSpc>
                <a:spcPts val="2200"/>
              </a:lnSpc>
              <a:defRPr/>
            </a:pPr>
            <a:r>
              <a:rPr kumimoji="0" lang="en-US" altLang="zh-CN" sz="12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1. </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memiliki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dua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sistem</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pintar</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hemat</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Biasanya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pintar</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baterai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hampir</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habis</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beralih</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hemat</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akan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melewatkan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setiap</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pesan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12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r>
            <a:br>
              <a:rPr kumimoji="0" lang="en-US" altLang="zh-CN" sz="12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br>
            <a:r>
              <a:rPr kumimoji="0" lang="en-US" altLang="zh-CN" sz="12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2.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Teknologi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pengisian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kilat</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VOOC yang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unik</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dari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Oppo</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Watch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mengisi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selama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15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menit</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menggunakannya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sepanjang</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hari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bangun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pagi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hari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menyikat</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gigi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mencuci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muka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pengisian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baterai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cukup</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sehari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Jangan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khawatir</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tentang</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masa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pakai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baterai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kumimoji="0" lang="en-US" altLang="zh-CN" sz="12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1" name="文本框 50"/>
          <p:cNvSpPr txBox="1"/>
          <p:nvPr/>
        </p:nvSpPr>
        <p:spPr>
          <a:xfrm>
            <a:off x="1397938" y="2377440"/>
            <a:ext cx="7243142" cy="1220847"/>
          </a:xfrm>
          <a:prstGeom prst="rect">
            <a:avLst/>
          </a:prstGeom>
          <a:noFill/>
        </p:spPr>
        <p:txBody>
          <a:bodyPr wrap="square" rtlCol="0">
            <a:spAutoFit/>
          </a:bodyPr>
          <a:lstStyle/>
          <a:p>
            <a:pPr lvl="0" algn="just">
              <a:lnSpc>
                <a:spcPts val="2200"/>
              </a:lnSpc>
              <a:defRPr/>
            </a:pPr>
            <a:r>
              <a:rPr kumimoji="0" lang="en-US" altLang="zh-CN" sz="12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1</a:t>
            </a:r>
            <a:r>
              <a:rPr kumimoji="0" lang="en-US" altLang="zh-CN" sz="1200" b="0" i="0" u="none" strike="noStrike" kern="1200" cap="none" spc="0" normalizeH="0" baseline="0" noProof="0" dirty="0" smtClean="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t>
            </a:r>
            <a:r>
              <a:rPr lang="zh-CN" altLang="en-US"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Hal yang paling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ditakuti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tentang</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adalah</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terjadinya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kehabisan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Pada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dasarnya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diisi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sekali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sehari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Terkadang</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lupa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membawa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pengisi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saat</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bepergian</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atau</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lupa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mengisi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malam</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hari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menggunakannya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pada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hari</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berikutnya</a:t>
            </a:r>
            <a:r>
              <a:rPr lang="en-US" altLang="zh-CN" sz="12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kumimoji="0" lang="en-US" altLang="zh-CN" sz="12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9" name="直接连接符 38"/>
          <p:cNvCxnSpPr/>
          <p:nvPr/>
        </p:nvCxnSpPr>
        <p:spPr>
          <a:xfrm>
            <a:off x="1441676" y="3615000"/>
            <a:ext cx="7031764" cy="273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1426436" y="2392680"/>
            <a:ext cx="7031764" cy="68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411196" y="5607598"/>
            <a:ext cx="7153684" cy="72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6" name="圆角矩形 115"/>
          <p:cNvSpPr/>
          <p:nvPr/>
        </p:nvSpPr>
        <p:spPr>
          <a:xfrm>
            <a:off x="8737666" y="2445227"/>
            <a:ext cx="3119054" cy="41841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17" name="文本框 116"/>
          <p:cNvSpPr txBox="1"/>
          <p:nvPr/>
        </p:nvSpPr>
        <p:spPr>
          <a:xfrm>
            <a:off x="8695910" y="2546142"/>
            <a:ext cx="3130330" cy="4311858"/>
          </a:xfrm>
          <a:prstGeom prst="rect">
            <a:avLst/>
          </a:prstGeom>
          <a:noFill/>
        </p:spPr>
        <p:txBody>
          <a:bodyPr wrap="square" rtlCol="0">
            <a:spAutoFit/>
          </a:bodyPr>
          <a:lstStyle/>
          <a:p>
            <a:pPr algn="ctr">
              <a:lnSpc>
                <a:spcPct val="150000"/>
              </a:lnSpc>
            </a:pP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1.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Buka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Pengaturan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Baterai</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 Mode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Hemat</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tunjukkan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kepada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pengguna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endPar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2</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Pasang</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kembali</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arloji</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pada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dudukan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pengisi</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jelaskan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teknologi</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pengisian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cepat</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kepada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pengguna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8" name="矩形 37"/>
          <p:cNvSpPr/>
          <p:nvPr/>
        </p:nvSpPr>
        <p:spPr>
          <a:xfrm>
            <a:off x="0" y="15837"/>
            <a:ext cx="12192000" cy="1938992"/>
          </a:xfrm>
          <a:prstGeom prst="rect">
            <a:avLst/>
          </a:prstGeom>
        </p:spPr>
        <p:txBody>
          <a:bodyPr wrap="square">
            <a:spAutoFit/>
          </a:bodyPr>
          <a:lstStyle/>
          <a:p>
            <a:pPr algn="ctr">
              <a:lnSpc>
                <a:spcPct val="150000"/>
              </a:lnSpc>
            </a:pP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membeli</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Smartwatch</a:t>
            </a:r>
            <a:endPar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sv-SE"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 harus membeli yang memiliki daya tahan baterai yang lama dan pengisian daya yang cepat! </a:t>
            </a:r>
            <a:r>
              <a:rPr lang="zh-CN" altLang="en-US"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40" name="组合 39"/>
          <p:cNvGrpSpPr/>
          <p:nvPr/>
        </p:nvGrpSpPr>
        <p:grpSpPr>
          <a:xfrm>
            <a:off x="3389002" y="1843691"/>
            <a:ext cx="1865462" cy="442455"/>
            <a:chOff x="835307" y="968205"/>
            <a:chExt cx="1865462" cy="442455"/>
          </a:xfrm>
        </p:grpSpPr>
        <p:grpSp>
          <p:nvGrpSpPr>
            <p:cNvPr id="49" name="组合 48"/>
            <p:cNvGrpSpPr/>
            <p:nvPr/>
          </p:nvGrpSpPr>
          <p:grpSpPr>
            <a:xfrm>
              <a:off x="835307" y="968205"/>
              <a:ext cx="442454" cy="442455"/>
              <a:chOff x="1251257" y="3307617"/>
              <a:chExt cx="566687" cy="566688"/>
            </a:xfrm>
          </p:grpSpPr>
          <p:sp>
            <p:nvSpPr>
              <p:cNvPr id="70" name="Oval 150"/>
              <p:cNvSpPr>
                <a:spLocks noChangeArrowheads="1"/>
              </p:cNvSpPr>
              <p:nvPr/>
            </p:nvSpPr>
            <p:spPr bwMode="auto">
              <a:xfrm>
                <a:off x="1251257" y="3307617"/>
                <a:ext cx="566687" cy="566688"/>
              </a:xfrm>
              <a:prstGeom prst="ellipse">
                <a:avLst/>
              </a:pr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1" name="Rectangle 151"/>
              <p:cNvSpPr>
                <a:spLocks noChangeArrowheads="1"/>
              </p:cNvSpPr>
              <p:nvPr/>
            </p:nvSpPr>
            <p:spPr bwMode="auto">
              <a:xfrm>
                <a:off x="1475870" y="3713571"/>
                <a:ext cx="131883" cy="24728"/>
              </a:xfrm>
              <a:prstGeom prst="rect">
                <a:avLst/>
              </a:prstGeom>
              <a:solidFill>
                <a:schemeClr val="tx1">
                  <a:lumMod val="50000"/>
                  <a:lumOff val="5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2" name="Freeform 152"/>
              <p:cNvSpPr>
                <a:spLocks/>
              </p:cNvSpPr>
              <p:nvPr/>
            </p:nvSpPr>
            <p:spPr bwMode="auto">
              <a:xfrm>
                <a:off x="1360472" y="3447744"/>
                <a:ext cx="348255" cy="276131"/>
              </a:xfrm>
              <a:custGeom>
                <a:avLst/>
                <a:gdLst>
                  <a:gd name="T0" fmla="*/ 115 w 115"/>
                  <a:gd name="T1" fmla="*/ 83 h 91"/>
                  <a:gd name="T2" fmla="*/ 106 w 115"/>
                  <a:gd name="T3" fmla="*/ 91 h 91"/>
                  <a:gd name="T4" fmla="*/ 9 w 115"/>
                  <a:gd name="T5" fmla="*/ 91 h 91"/>
                  <a:gd name="T6" fmla="*/ 0 w 115"/>
                  <a:gd name="T7" fmla="*/ 83 h 91"/>
                  <a:gd name="T8" fmla="*/ 0 w 115"/>
                  <a:gd name="T9" fmla="*/ 8 h 91"/>
                  <a:gd name="T10" fmla="*/ 9 w 115"/>
                  <a:gd name="T11" fmla="*/ 0 h 91"/>
                  <a:gd name="T12" fmla="*/ 106 w 115"/>
                  <a:gd name="T13" fmla="*/ 0 h 91"/>
                  <a:gd name="T14" fmla="*/ 115 w 115"/>
                  <a:gd name="T15" fmla="*/ 8 h 91"/>
                  <a:gd name="T16" fmla="*/ 115 w 115"/>
                  <a:gd name="T1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91">
                    <a:moveTo>
                      <a:pt x="115" y="83"/>
                    </a:moveTo>
                    <a:cubicBezTo>
                      <a:pt x="115" y="87"/>
                      <a:pt x="111" y="91"/>
                      <a:pt x="106" y="91"/>
                    </a:cubicBezTo>
                    <a:cubicBezTo>
                      <a:pt x="9" y="91"/>
                      <a:pt x="9" y="91"/>
                      <a:pt x="9" y="91"/>
                    </a:cubicBezTo>
                    <a:cubicBezTo>
                      <a:pt x="4" y="91"/>
                      <a:pt x="0" y="87"/>
                      <a:pt x="0" y="83"/>
                    </a:cubicBezTo>
                    <a:cubicBezTo>
                      <a:pt x="0" y="8"/>
                      <a:pt x="0" y="8"/>
                      <a:pt x="0" y="8"/>
                    </a:cubicBezTo>
                    <a:cubicBezTo>
                      <a:pt x="0" y="3"/>
                      <a:pt x="4" y="0"/>
                      <a:pt x="9" y="0"/>
                    </a:cubicBezTo>
                    <a:cubicBezTo>
                      <a:pt x="106" y="0"/>
                      <a:pt x="106" y="0"/>
                      <a:pt x="106" y="0"/>
                    </a:cubicBezTo>
                    <a:cubicBezTo>
                      <a:pt x="111" y="0"/>
                      <a:pt x="115" y="3"/>
                      <a:pt x="115" y="8"/>
                    </a:cubicBezTo>
                    <a:lnTo>
                      <a:pt x="115" y="83"/>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3" name="Freeform 153"/>
              <p:cNvSpPr>
                <a:spLocks/>
              </p:cNvSpPr>
              <p:nvPr/>
            </p:nvSpPr>
            <p:spPr bwMode="auto">
              <a:xfrm>
                <a:off x="1383140" y="3466289"/>
                <a:ext cx="300859" cy="239039"/>
              </a:xfrm>
              <a:custGeom>
                <a:avLst/>
                <a:gdLst>
                  <a:gd name="T0" fmla="*/ 99 w 99"/>
                  <a:gd name="T1" fmla="*/ 72 h 79"/>
                  <a:gd name="T2" fmla="*/ 92 w 99"/>
                  <a:gd name="T3" fmla="*/ 79 h 79"/>
                  <a:gd name="T4" fmla="*/ 7 w 99"/>
                  <a:gd name="T5" fmla="*/ 79 h 79"/>
                  <a:gd name="T6" fmla="*/ 0 w 99"/>
                  <a:gd name="T7" fmla="*/ 72 h 79"/>
                  <a:gd name="T8" fmla="*/ 0 w 99"/>
                  <a:gd name="T9" fmla="*/ 7 h 79"/>
                  <a:gd name="T10" fmla="*/ 7 w 99"/>
                  <a:gd name="T11" fmla="*/ 0 h 79"/>
                  <a:gd name="T12" fmla="*/ 92 w 99"/>
                  <a:gd name="T13" fmla="*/ 0 h 79"/>
                  <a:gd name="T14" fmla="*/ 99 w 99"/>
                  <a:gd name="T15" fmla="*/ 7 h 79"/>
                  <a:gd name="T16" fmla="*/ 99 w 99"/>
                  <a:gd name="T17"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9">
                    <a:moveTo>
                      <a:pt x="99" y="72"/>
                    </a:moveTo>
                    <a:cubicBezTo>
                      <a:pt x="99" y="76"/>
                      <a:pt x="96" y="79"/>
                      <a:pt x="92" y="79"/>
                    </a:cubicBezTo>
                    <a:cubicBezTo>
                      <a:pt x="7" y="79"/>
                      <a:pt x="7" y="79"/>
                      <a:pt x="7" y="79"/>
                    </a:cubicBezTo>
                    <a:cubicBezTo>
                      <a:pt x="3" y="79"/>
                      <a:pt x="0" y="76"/>
                      <a:pt x="0" y="72"/>
                    </a:cubicBezTo>
                    <a:cubicBezTo>
                      <a:pt x="0" y="7"/>
                      <a:pt x="0" y="7"/>
                      <a:pt x="0" y="7"/>
                    </a:cubicBezTo>
                    <a:cubicBezTo>
                      <a:pt x="0" y="3"/>
                      <a:pt x="3" y="0"/>
                      <a:pt x="7" y="0"/>
                    </a:cubicBezTo>
                    <a:cubicBezTo>
                      <a:pt x="92" y="0"/>
                      <a:pt x="92" y="0"/>
                      <a:pt x="92" y="0"/>
                    </a:cubicBezTo>
                    <a:cubicBezTo>
                      <a:pt x="96" y="0"/>
                      <a:pt x="99" y="3"/>
                      <a:pt x="99" y="7"/>
                    </a:cubicBezTo>
                    <a:lnTo>
                      <a:pt x="99" y="72"/>
                    </a:lnTo>
                    <a:close/>
                  </a:path>
                </a:pathLst>
              </a:custGeom>
              <a:solidFill>
                <a:srgbClr val="DD5F6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4" name="Rectangle 157"/>
              <p:cNvSpPr>
                <a:spLocks noChangeArrowheads="1"/>
              </p:cNvSpPr>
              <p:nvPr/>
            </p:nvSpPr>
            <p:spPr bwMode="auto">
              <a:xfrm>
                <a:off x="1418171" y="3736239"/>
                <a:ext cx="239039" cy="14425"/>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50" name="流程图: 终止 49"/>
            <p:cNvSpPr/>
            <p:nvPr/>
          </p:nvSpPr>
          <p:spPr>
            <a:xfrm>
              <a:off x="1363033" y="968205"/>
              <a:ext cx="1337736"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Poin</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Inti</a:t>
              </a:r>
              <a:endPar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75" name="组合 74"/>
          <p:cNvGrpSpPr/>
          <p:nvPr/>
        </p:nvGrpSpPr>
        <p:grpSpPr>
          <a:xfrm>
            <a:off x="9331081" y="1828451"/>
            <a:ext cx="1946519" cy="443192"/>
            <a:chOff x="834502" y="3577384"/>
            <a:chExt cx="1946519" cy="443192"/>
          </a:xfrm>
        </p:grpSpPr>
        <p:grpSp>
          <p:nvGrpSpPr>
            <p:cNvPr id="76" name="组合 75"/>
            <p:cNvGrpSpPr/>
            <p:nvPr/>
          </p:nvGrpSpPr>
          <p:grpSpPr>
            <a:xfrm>
              <a:off x="834502" y="3578121"/>
              <a:ext cx="442454" cy="442455"/>
              <a:chOff x="1146421" y="3981402"/>
              <a:chExt cx="566687" cy="566688"/>
            </a:xfrm>
          </p:grpSpPr>
          <p:sp>
            <p:nvSpPr>
              <p:cNvPr id="78" name="Oval 507"/>
              <p:cNvSpPr>
                <a:spLocks noChangeArrowheads="1"/>
              </p:cNvSpPr>
              <p:nvPr/>
            </p:nvSpPr>
            <p:spPr bwMode="auto">
              <a:xfrm>
                <a:off x="1146421" y="3981402"/>
                <a:ext cx="566687" cy="566688"/>
              </a:xfrm>
              <a:prstGeom prst="ellipse">
                <a:avLst/>
              </a:pr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9" name="Freeform 508"/>
              <p:cNvSpPr>
                <a:spLocks/>
              </p:cNvSpPr>
              <p:nvPr/>
            </p:nvSpPr>
            <p:spPr bwMode="auto">
              <a:xfrm>
                <a:off x="1315397" y="4080315"/>
                <a:ext cx="224615" cy="249343"/>
              </a:xfrm>
              <a:custGeom>
                <a:avLst/>
                <a:gdLst>
                  <a:gd name="T0" fmla="*/ 37 w 74"/>
                  <a:gd name="T1" fmla="*/ 0 h 82"/>
                  <a:gd name="T2" fmla="*/ 0 w 74"/>
                  <a:gd name="T3" fmla="*/ 37 h 82"/>
                  <a:gd name="T4" fmla="*/ 7 w 74"/>
                  <a:gd name="T5" fmla="*/ 58 h 82"/>
                  <a:gd name="T6" fmla="*/ 10 w 74"/>
                  <a:gd name="T7" fmla="*/ 62 h 82"/>
                  <a:gd name="T8" fmla="*/ 18 w 74"/>
                  <a:gd name="T9" fmla="*/ 82 h 82"/>
                  <a:gd name="T10" fmla="*/ 57 w 74"/>
                  <a:gd name="T11" fmla="*/ 82 h 82"/>
                  <a:gd name="T12" fmla="*/ 65 w 74"/>
                  <a:gd name="T13" fmla="*/ 62 h 82"/>
                  <a:gd name="T14" fmla="*/ 68 w 74"/>
                  <a:gd name="T15" fmla="*/ 58 h 82"/>
                  <a:gd name="T16" fmla="*/ 74 w 74"/>
                  <a:gd name="T17" fmla="*/ 37 h 82"/>
                  <a:gd name="T18" fmla="*/ 37 w 74"/>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82">
                    <a:moveTo>
                      <a:pt x="37" y="0"/>
                    </a:moveTo>
                    <a:cubicBezTo>
                      <a:pt x="17" y="0"/>
                      <a:pt x="0" y="16"/>
                      <a:pt x="0" y="37"/>
                    </a:cubicBezTo>
                    <a:cubicBezTo>
                      <a:pt x="0" y="45"/>
                      <a:pt x="3" y="52"/>
                      <a:pt x="7" y="58"/>
                    </a:cubicBezTo>
                    <a:cubicBezTo>
                      <a:pt x="7" y="58"/>
                      <a:pt x="9" y="61"/>
                      <a:pt x="10" y="62"/>
                    </a:cubicBezTo>
                    <a:cubicBezTo>
                      <a:pt x="12" y="66"/>
                      <a:pt x="15" y="72"/>
                      <a:pt x="18" y="82"/>
                    </a:cubicBezTo>
                    <a:cubicBezTo>
                      <a:pt x="57" y="82"/>
                      <a:pt x="57" y="82"/>
                      <a:pt x="57" y="82"/>
                    </a:cubicBezTo>
                    <a:cubicBezTo>
                      <a:pt x="60" y="72"/>
                      <a:pt x="63" y="66"/>
                      <a:pt x="65" y="62"/>
                    </a:cubicBezTo>
                    <a:cubicBezTo>
                      <a:pt x="66" y="61"/>
                      <a:pt x="68" y="58"/>
                      <a:pt x="68" y="58"/>
                    </a:cubicBezTo>
                    <a:cubicBezTo>
                      <a:pt x="72" y="52"/>
                      <a:pt x="74" y="45"/>
                      <a:pt x="74" y="37"/>
                    </a:cubicBezTo>
                    <a:cubicBezTo>
                      <a:pt x="74" y="16"/>
                      <a:pt x="58" y="0"/>
                      <a:pt x="37" y="0"/>
                    </a:cubicBezTo>
                    <a:close/>
                  </a:path>
                </a:pathLst>
              </a:custGeom>
              <a:solidFill>
                <a:srgbClr val="EBC55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0" name="Freeform 509"/>
              <p:cNvSpPr>
                <a:spLocks/>
              </p:cNvSpPr>
              <p:nvPr/>
            </p:nvSpPr>
            <p:spPr bwMode="auto">
              <a:xfrm>
                <a:off x="1397824" y="4135954"/>
                <a:ext cx="59760" cy="86549"/>
              </a:xfrm>
              <a:custGeom>
                <a:avLst/>
                <a:gdLst>
                  <a:gd name="T0" fmla="*/ 9 w 20"/>
                  <a:gd name="T1" fmla="*/ 29 h 29"/>
                  <a:gd name="T2" fmla="*/ 0 w 20"/>
                  <a:gd name="T3" fmla="*/ 22 h 29"/>
                  <a:gd name="T4" fmla="*/ 2 w 20"/>
                  <a:gd name="T5" fmla="*/ 22 h 29"/>
                  <a:gd name="T6" fmla="*/ 9 w 20"/>
                  <a:gd name="T7" fmla="*/ 26 h 29"/>
                  <a:gd name="T8" fmla="*/ 15 w 20"/>
                  <a:gd name="T9" fmla="*/ 25 h 29"/>
                  <a:gd name="T10" fmla="*/ 17 w 20"/>
                  <a:gd name="T11" fmla="*/ 21 h 29"/>
                  <a:gd name="T12" fmla="*/ 10 w 20"/>
                  <a:gd name="T13" fmla="*/ 15 h 29"/>
                  <a:gd name="T14" fmla="*/ 1 w 20"/>
                  <a:gd name="T15" fmla="*/ 8 h 29"/>
                  <a:gd name="T16" fmla="*/ 4 w 20"/>
                  <a:gd name="T17" fmla="*/ 2 h 29"/>
                  <a:gd name="T18" fmla="*/ 19 w 20"/>
                  <a:gd name="T19" fmla="*/ 3 h 29"/>
                  <a:gd name="T20" fmla="*/ 17 w 20"/>
                  <a:gd name="T21" fmla="*/ 5 h 29"/>
                  <a:gd name="T22" fmla="*/ 6 w 20"/>
                  <a:gd name="T23" fmla="*/ 4 h 29"/>
                  <a:gd name="T24" fmla="*/ 4 w 20"/>
                  <a:gd name="T25" fmla="*/ 8 h 29"/>
                  <a:gd name="T26" fmla="*/ 11 w 20"/>
                  <a:gd name="T27" fmla="*/ 13 h 29"/>
                  <a:gd name="T28" fmla="*/ 20 w 20"/>
                  <a:gd name="T29" fmla="*/ 21 h 29"/>
                  <a:gd name="T30" fmla="*/ 16 w 20"/>
                  <a:gd name="T31" fmla="*/ 27 h 29"/>
                  <a:gd name="T32" fmla="*/ 9 w 20"/>
                  <a:gd name="T3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9">
                    <a:moveTo>
                      <a:pt x="9" y="29"/>
                    </a:moveTo>
                    <a:cubicBezTo>
                      <a:pt x="5" y="29"/>
                      <a:pt x="0" y="27"/>
                      <a:pt x="0" y="22"/>
                    </a:cubicBezTo>
                    <a:cubicBezTo>
                      <a:pt x="2" y="22"/>
                      <a:pt x="2" y="22"/>
                      <a:pt x="2" y="22"/>
                    </a:cubicBezTo>
                    <a:cubicBezTo>
                      <a:pt x="2" y="25"/>
                      <a:pt x="6" y="26"/>
                      <a:pt x="9" y="26"/>
                    </a:cubicBezTo>
                    <a:cubicBezTo>
                      <a:pt x="11" y="26"/>
                      <a:pt x="14" y="26"/>
                      <a:pt x="15" y="25"/>
                    </a:cubicBezTo>
                    <a:cubicBezTo>
                      <a:pt x="17" y="24"/>
                      <a:pt x="17" y="22"/>
                      <a:pt x="17" y="21"/>
                    </a:cubicBezTo>
                    <a:cubicBezTo>
                      <a:pt x="17" y="17"/>
                      <a:pt x="15" y="16"/>
                      <a:pt x="10" y="15"/>
                    </a:cubicBezTo>
                    <a:cubicBezTo>
                      <a:pt x="6" y="14"/>
                      <a:pt x="1" y="13"/>
                      <a:pt x="1" y="8"/>
                    </a:cubicBezTo>
                    <a:cubicBezTo>
                      <a:pt x="1" y="5"/>
                      <a:pt x="2" y="3"/>
                      <a:pt x="4" y="2"/>
                    </a:cubicBezTo>
                    <a:cubicBezTo>
                      <a:pt x="9" y="0"/>
                      <a:pt x="16" y="2"/>
                      <a:pt x="19" y="3"/>
                    </a:cubicBezTo>
                    <a:cubicBezTo>
                      <a:pt x="17" y="5"/>
                      <a:pt x="17" y="5"/>
                      <a:pt x="17" y="5"/>
                    </a:cubicBezTo>
                    <a:cubicBezTo>
                      <a:pt x="16" y="4"/>
                      <a:pt x="9" y="2"/>
                      <a:pt x="6" y="4"/>
                    </a:cubicBezTo>
                    <a:cubicBezTo>
                      <a:pt x="4" y="5"/>
                      <a:pt x="4" y="6"/>
                      <a:pt x="4" y="8"/>
                    </a:cubicBezTo>
                    <a:cubicBezTo>
                      <a:pt x="4" y="11"/>
                      <a:pt x="6" y="12"/>
                      <a:pt x="11" y="13"/>
                    </a:cubicBezTo>
                    <a:cubicBezTo>
                      <a:pt x="15" y="14"/>
                      <a:pt x="20" y="15"/>
                      <a:pt x="20" y="21"/>
                    </a:cubicBezTo>
                    <a:cubicBezTo>
                      <a:pt x="20" y="23"/>
                      <a:pt x="19" y="25"/>
                      <a:pt x="16" y="27"/>
                    </a:cubicBezTo>
                    <a:cubicBezTo>
                      <a:pt x="14" y="28"/>
                      <a:pt x="12" y="29"/>
                      <a:pt x="9" y="29"/>
                    </a:cubicBez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1" name="Rectangle 510"/>
              <p:cNvSpPr>
                <a:spLocks noChangeArrowheads="1"/>
              </p:cNvSpPr>
              <p:nvPr/>
            </p:nvSpPr>
            <p:spPr bwMode="auto">
              <a:xfrm>
                <a:off x="1424612" y="4109164"/>
                <a:ext cx="8243" cy="32971"/>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2" name="Rectangle 511"/>
              <p:cNvSpPr>
                <a:spLocks noChangeArrowheads="1"/>
              </p:cNvSpPr>
              <p:nvPr/>
            </p:nvSpPr>
            <p:spPr bwMode="auto">
              <a:xfrm>
                <a:off x="1424612" y="4218381"/>
                <a:ext cx="8243" cy="45335"/>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3" name="Freeform 512"/>
              <p:cNvSpPr>
                <a:spLocks/>
              </p:cNvSpPr>
              <p:nvPr/>
            </p:nvSpPr>
            <p:spPr bwMode="auto">
              <a:xfrm>
                <a:off x="1381338" y="4232805"/>
                <a:ext cx="94791" cy="90670"/>
              </a:xfrm>
              <a:custGeom>
                <a:avLst/>
                <a:gdLst>
                  <a:gd name="T0" fmla="*/ 46 w 46"/>
                  <a:gd name="T1" fmla="*/ 44 h 44"/>
                  <a:gd name="T2" fmla="*/ 43 w 46"/>
                  <a:gd name="T3" fmla="*/ 44 h 44"/>
                  <a:gd name="T4" fmla="*/ 43 w 46"/>
                  <a:gd name="T5" fmla="*/ 12 h 44"/>
                  <a:gd name="T6" fmla="*/ 37 w 46"/>
                  <a:gd name="T7" fmla="*/ 18 h 44"/>
                  <a:gd name="T8" fmla="*/ 31 w 46"/>
                  <a:gd name="T9" fmla="*/ 9 h 44"/>
                  <a:gd name="T10" fmla="*/ 22 w 46"/>
                  <a:gd name="T11" fmla="*/ 18 h 44"/>
                  <a:gd name="T12" fmla="*/ 15 w 46"/>
                  <a:gd name="T13" fmla="*/ 9 h 44"/>
                  <a:gd name="T14" fmla="*/ 9 w 46"/>
                  <a:gd name="T15" fmla="*/ 18 h 44"/>
                  <a:gd name="T16" fmla="*/ 3 w 46"/>
                  <a:gd name="T17" fmla="*/ 12 h 44"/>
                  <a:gd name="T18" fmla="*/ 3 w 46"/>
                  <a:gd name="T19" fmla="*/ 44 h 44"/>
                  <a:gd name="T20" fmla="*/ 0 w 46"/>
                  <a:gd name="T21" fmla="*/ 44 h 44"/>
                  <a:gd name="T22" fmla="*/ 0 w 46"/>
                  <a:gd name="T23" fmla="*/ 0 h 44"/>
                  <a:gd name="T24" fmla="*/ 9 w 46"/>
                  <a:gd name="T25" fmla="*/ 12 h 44"/>
                  <a:gd name="T26" fmla="*/ 15 w 46"/>
                  <a:gd name="T27" fmla="*/ 3 h 44"/>
                  <a:gd name="T28" fmla="*/ 22 w 46"/>
                  <a:gd name="T29" fmla="*/ 13 h 44"/>
                  <a:gd name="T30" fmla="*/ 31 w 46"/>
                  <a:gd name="T31" fmla="*/ 3 h 44"/>
                  <a:gd name="T32" fmla="*/ 37 w 46"/>
                  <a:gd name="T33" fmla="*/ 12 h 44"/>
                  <a:gd name="T34" fmla="*/ 46 w 46"/>
                  <a:gd name="T35" fmla="*/ 0 h 44"/>
                  <a:gd name="T36" fmla="*/ 46 w 46"/>
                  <a:gd name="T3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44">
                    <a:moveTo>
                      <a:pt x="46" y="44"/>
                    </a:moveTo>
                    <a:lnTo>
                      <a:pt x="43" y="44"/>
                    </a:lnTo>
                    <a:lnTo>
                      <a:pt x="43" y="12"/>
                    </a:lnTo>
                    <a:lnTo>
                      <a:pt x="37" y="18"/>
                    </a:lnTo>
                    <a:lnTo>
                      <a:pt x="31" y="9"/>
                    </a:lnTo>
                    <a:lnTo>
                      <a:pt x="22" y="18"/>
                    </a:lnTo>
                    <a:lnTo>
                      <a:pt x="15" y="9"/>
                    </a:lnTo>
                    <a:lnTo>
                      <a:pt x="9" y="18"/>
                    </a:lnTo>
                    <a:lnTo>
                      <a:pt x="3" y="12"/>
                    </a:lnTo>
                    <a:lnTo>
                      <a:pt x="3" y="44"/>
                    </a:lnTo>
                    <a:lnTo>
                      <a:pt x="0" y="44"/>
                    </a:lnTo>
                    <a:lnTo>
                      <a:pt x="0" y="0"/>
                    </a:lnTo>
                    <a:lnTo>
                      <a:pt x="9" y="12"/>
                    </a:lnTo>
                    <a:lnTo>
                      <a:pt x="15" y="3"/>
                    </a:lnTo>
                    <a:lnTo>
                      <a:pt x="22" y="13"/>
                    </a:lnTo>
                    <a:lnTo>
                      <a:pt x="31" y="3"/>
                    </a:lnTo>
                    <a:lnTo>
                      <a:pt x="37" y="12"/>
                    </a:lnTo>
                    <a:lnTo>
                      <a:pt x="46" y="0"/>
                    </a:lnTo>
                    <a:lnTo>
                      <a:pt x="46" y="44"/>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4" name="Freeform 513"/>
              <p:cNvSpPr>
                <a:spLocks/>
              </p:cNvSpPr>
              <p:nvPr/>
            </p:nvSpPr>
            <p:spPr bwMode="auto">
              <a:xfrm>
                <a:off x="1364853" y="4321415"/>
                <a:ext cx="129823" cy="28850"/>
              </a:xfrm>
              <a:custGeom>
                <a:avLst/>
                <a:gdLst>
                  <a:gd name="T0" fmla="*/ 5 w 43"/>
                  <a:gd name="T1" fmla="*/ 10 h 10"/>
                  <a:gd name="T2" fmla="*/ 0 w 43"/>
                  <a:gd name="T3" fmla="*/ 5 h 10"/>
                  <a:gd name="T4" fmla="*/ 0 w 43"/>
                  <a:gd name="T5" fmla="*/ 5 h 10"/>
                  <a:gd name="T6" fmla="*/ 5 w 43"/>
                  <a:gd name="T7" fmla="*/ 0 h 10"/>
                  <a:gd name="T8" fmla="*/ 38 w 43"/>
                  <a:gd name="T9" fmla="*/ 0 h 10"/>
                  <a:gd name="T10" fmla="*/ 43 w 43"/>
                  <a:gd name="T11" fmla="*/ 5 h 10"/>
                  <a:gd name="T12" fmla="*/ 43 w 43"/>
                  <a:gd name="T13" fmla="*/ 5 h 10"/>
                  <a:gd name="T14" fmla="*/ 38 w 43"/>
                  <a:gd name="T15" fmla="*/ 10 h 10"/>
                  <a:gd name="T16" fmla="*/ 5 w 43"/>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0">
                    <a:moveTo>
                      <a:pt x="5" y="10"/>
                    </a:moveTo>
                    <a:cubicBezTo>
                      <a:pt x="3" y="10"/>
                      <a:pt x="0" y="8"/>
                      <a:pt x="0" y="5"/>
                    </a:cubicBezTo>
                    <a:cubicBezTo>
                      <a:pt x="0" y="5"/>
                      <a:pt x="0" y="5"/>
                      <a:pt x="0" y="5"/>
                    </a:cubicBezTo>
                    <a:cubicBezTo>
                      <a:pt x="0" y="2"/>
                      <a:pt x="3" y="0"/>
                      <a:pt x="5" y="0"/>
                    </a:cubicBezTo>
                    <a:cubicBezTo>
                      <a:pt x="38" y="0"/>
                      <a:pt x="38" y="0"/>
                      <a:pt x="38" y="0"/>
                    </a:cubicBezTo>
                    <a:cubicBezTo>
                      <a:pt x="40" y="0"/>
                      <a:pt x="43" y="2"/>
                      <a:pt x="43" y="5"/>
                    </a:cubicBezTo>
                    <a:cubicBezTo>
                      <a:pt x="43" y="5"/>
                      <a:pt x="43" y="5"/>
                      <a:pt x="43" y="5"/>
                    </a:cubicBezTo>
                    <a:cubicBezTo>
                      <a:pt x="43" y="8"/>
                      <a:pt x="40" y="10"/>
                      <a:pt x="38" y="10"/>
                    </a:cubicBezTo>
                    <a:lnTo>
                      <a:pt x="5" y="10"/>
                    </a:lnTo>
                    <a:close/>
                  </a:path>
                </a:pathLst>
              </a:custGeom>
              <a:solidFill>
                <a:srgbClr val="38AAB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5" name="Freeform 514"/>
              <p:cNvSpPr>
                <a:spLocks/>
              </p:cNvSpPr>
              <p:nvPr/>
            </p:nvSpPr>
            <p:spPr bwMode="auto">
              <a:xfrm>
                <a:off x="1364853" y="4354386"/>
                <a:ext cx="129823" cy="28850"/>
              </a:xfrm>
              <a:custGeom>
                <a:avLst/>
                <a:gdLst>
                  <a:gd name="T0" fmla="*/ 5 w 43"/>
                  <a:gd name="T1" fmla="*/ 10 h 10"/>
                  <a:gd name="T2" fmla="*/ 0 w 43"/>
                  <a:gd name="T3" fmla="*/ 5 h 10"/>
                  <a:gd name="T4" fmla="*/ 0 w 43"/>
                  <a:gd name="T5" fmla="*/ 5 h 10"/>
                  <a:gd name="T6" fmla="*/ 5 w 43"/>
                  <a:gd name="T7" fmla="*/ 0 h 10"/>
                  <a:gd name="T8" fmla="*/ 38 w 43"/>
                  <a:gd name="T9" fmla="*/ 0 h 10"/>
                  <a:gd name="T10" fmla="*/ 43 w 43"/>
                  <a:gd name="T11" fmla="*/ 5 h 10"/>
                  <a:gd name="T12" fmla="*/ 43 w 43"/>
                  <a:gd name="T13" fmla="*/ 5 h 10"/>
                  <a:gd name="T14" fmla="*/ 38 w 43"/>
                  <a:gd name="T15" fmla="*/ 10 h 10"/>
                  <a:gd name="T16" fmla="*/ 5 w 43"/>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0">
                    <a:moveTo>
                      <a:pt x="5" y="10"/>
                    </a:moveTo>
                    <a:cubicBezTo>
                      <a:pt x="3" y="10"/>
                      <a:pt x="0" y="8"/>
                      <a:pt x="0" y="5"/>
                    </a:cubicBezTo>
                    <a:cubicBezTo>
                      <a:pt x="0" y="5"/>
                      <a:pt x="0" y="5"/>
                      <a:pt x="0" y="5"/>
                    </a:cubicBezTo>
                    <a:cubicBezTo>
                      <a:pt x="0" y="3"/>
                      <a:pt x="3" y="0"/>
                      <a:pt x="5" y="0"/>
                    </a:cubicBezTo>
                    <a:cubicBezTo>
                      <a:pt x="38" y="0"/>
                      <a:pt x="38" y="0"/>
                      <a:pt x="38" y="0"/>
                    </a:cubicBezTo>
                    <a:cubicBezTo>
                      <a:pt x="40" y="0"/>
                      <a:pt x="43" y="3"/>
                      <a:pt x="43" y="5"/>
                    </a:cubicBezTo>
                    <a:cubicBezTo>
                      <a:pt x="43" y="5"/>
                      <a:pt x="43" y="5"/>
                      <a:pt x="43" y="5"/>
                    </a:cubicBezTo>
                    <a:cubicBezTo>
                      <a:pt x="43" y="8"/>
                      <a:pt x="40" y="10"/>
                      <a:pt x="38" y="10"/>
                    </a:cubicBezTo>
                    <a:lnTo>
                      <a:pt x="5" y="10"/>
                    </a:lnTo>
                    <a:close/>
                  </a:path>
                </a:pathLst>
              </a:custGeom>
              <a:solidFill>
                <a:srgbClr val="DD5F6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6" name="Freeform 515"/>
              <p:cNvSpPr>
                <a:spLocks/>
              </p:cNvSpPr>
              <p:nvPr/>
            </p:nvSpPr>
            <p:spPr bwMode="auto">
              <a:xfrm>
                <a:off x="1364853" y="4389417"/>
                <a:ext cx="125702" cy="30911"/>
              </a:xfrm>
              <a:custGeom>
                <a:avLst/>
                <a:gdLst>
                  <a:gd name="T0" fmla="*/ 5 w 42"/>
                  <a:gd name="T1" fmla="*/ 10 h 10"/>
                  <a:gd name="T2" fmla="*/ 0 w 42"/>
                  <a:gd name="T3" fmla="*/ 5 h 10"/>
                  <a:gd name="T4" fmla="*/ 0 w 42"/>
                  <a:gd name="T5" fmla="*/ 5 h 10"/>
                  <a:gd name="T6" fmla="*/ 5 w 42"/>
                  <a:gd name="T7" fmla="*/ 0 h 10"/>
                  <a:gd name="T8" fmla="*/ 37 w 42"/>
                  <a:gd name="T9" fmla="*/ 0 h 10"/>
                  <a:gd name="T10" fmla="*/ 42 w 42"/>
                  <a:gd name="T11" fmla="*/ 5 h 10"/>
                  <a:gd name="T12" fmla="*/ 42 w 42"/>
                  <a:gd name="T13" fmla="*/ 5 h 10"/>
                  <a:gd name="T14" fmla="*/ 37 w 42"/>
                  <a:gd name="T15" fmla="*/ 10 h 10"/>
                  <a:gd name="T16" fmla="*/ 5 w 42"/>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0">
                    <a:moveTo>
                      <a:pt x="5" y="10"/>
                    </a:moveTo>
                    <a:cubicBezTo>
                      <a:pt x="2" y="10"/>
                      <a:pt x="0" y="7"/>
                      <a:pt x="0" y="5"/>
                    </a:cubicBezTo>
                    <a:cubicBezTo>
                      <a:pt x="0" y="5"/>
                      <a:pt x="0" y="5"/>
                      <a:pt x="0" y="5"/>
                    </a:cubicBezTo>
                    <a:cubicBezTo>
                      <a:pt x="0" y="2"/>
                      <a:pt x="2" y="0"/>
                      <a:pt x="5" y="0"/>
                    </a:cubicBezTo>
                    <a:cubicBezTo>
                      <a:pt x="37" y="0"/>
                      <a:pt x="37" y="0"/>
                      <a:pt x="37" y="0"/>
                    </a:cubicBezTo>
                    <a:cubicBezTo>
                      <a:pt x="40" y="0"/>
                      <a:pt x="42" y="2"/>
                      <a:pt x="42" y="5"/>
                    </a:cubicBezTo>
                    <a:cubicBezTo>
                      <a:pt x="42" y="5"/>
                      <a:pt x="42" y="5"/>
                      <a:pt x="42" y="5"/>
                    </a:cubicBezTo>
                    <a:cubicBezTo>
                      <a:pt x="42" y="7"/>
                      <a:pt x="40" y="10"/>
                      <a:pt x="37" y="10"/>
                    </a:cubicBezTo>
                    <a:lnTo>
                      <a:pt x="5" y="10"/>
                    </a:lnTo>
                    <a:close/>
                  </a:path>
                </a:pathLst>
              </a:cu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7" name="Freeform 516"/>
              <p:cNvSpPr>
                <a:spLocks/>
              </p:cNvSpPr>
              <p:nvPr/>
            </p:nvSpPr>
            <p:spPr bwMode="auto">
              <a:xfrm>
                <a:off x="1379277" y="4424449"/>
                <a:ext cx="96853" cy="26789"/>
              </a:xfrm>
              <a:custGeom>
                <a:avLst/>
                <a:gdLst>
                  <a:gd name="T0" fmla="*/ 0 w 32"/>
                  <a:gd name="T1" fmla="*/ 0 h 9"/>
                  <a:gd name="T2" fmla="*/ 16 w 32"/>
                  <a:gd name="T3" fmla="*/ 9 h 9"/>
                  <a:gd name="T4" fmla="*/ 32 w 32"/>
                  <a:gd name="T5" fmla="*/ 0 h 9"/>
                  <a:gd name="T6" fmla="*/ 0 w 32"/>
                  <a:gd name="T7" fmla="*/ 0 h 9"/>
                </a:gdLst>
                <a:ahLst/>
                <a:cxnLst>
                  <a:cxn ang="0">
                    <a:pos x="T0" y="T1"/>
                  </a:cxn>
                  <a:cxn ang="0">
                    <a:pos x="T2" y="T3"/>
                  </a:cxn>
                  <a:cxn ang="0">
                    <a:pos x="T4" y="T5"/>
                  </a:cxn>
                  <a:cxn ang="0">
                    <a:pos x="T6" y="T7"/>
                  </a:cxn>
                </a:cxnLst>
                <a:rect l="0" t="0" r="r" b="b"/>
                <a:pathLst>
                  <a:path w="32" h="9">
                    <a:moveTo>
                      <a:pt x="0" y="0"/>
                    </a:moveTo>
                    <a:cubicBezTo>
                      <a:pt x="2" y="5"/>
                      <a:pt x="9" y="9"/>
                      <a:pt x="16" y="9"/>
                    </a:cubicBezTo>
                    <a:cubicBezTo>
                      <a:pt x="24" y="9"/>
                      <a:pt x="30" y="5"/>
                      <a:pt x="32" y="0"/>
                    </a:cubicBezTo>
                    <a:lnTo>
                      <a:pt x="0" y="0"/>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8" name="Freeform 517"/>
              <p:cNvSpPr>
                <a:spLocks/>
              </p:cNvSpPr>
              <p:nvPr/>
            </p:nvSpPr>
            <p:spPr bwMode="auto">
              <a:xfrm>
                <a:off x="1333942" y="4098862"/>
                <a:ext cx="76246" cy="115398"/>
              </a:xfrm>
              <a:custGeom>
                <a:avLst/>
                <a:gdLst>
                  <a:gd name="T0" fmla="*/ 5 w 25"/>
                  <a:gd name="T1" fmla="*/ 29 h 38"/>
                  <a:gd name="T2" fmla="*/ 25 w 25"/>
                  <a:gd name="T3" fmla="*/ 5 h 38"/>
                  <a:gd name="T4" fmla="*/ 24 w 25"/>
                  <a:gd name="T5" fmla="*/ 0 h 38"/>
                  <a:gd name="T6" fmla="*/ 0 w 25"/>
                  <a:gd name="T7" fmla="*/ 29 h 38"/>
                  <a:gd name="T8" fmla="*/ 1 w 25"/>
                  <a:gd name="T9" fmla="*/ 38 h 38"/>
                  <a:gd name="T10" fmla="*/ 6 w 25"/>
                  <a:gd name="T11" fmla="*/ 36 h 38"/>
                  <a:gd name="T12" fmla="*/ 5 w 25"/>
                  <a:gd name="T13" fmla="*/ 29 h 38"/>
                </a:gdLst>
                <a:ahLst/>
                <a:cxnLst>
                  <a:cxn ang="0">
                    <a:pos x="T0" y="T1"/>
                  </a:cxn>
                  <a:cxn ang="0">
                    <a:pos x="T2" y="T3"/>
                  </a:cxn>
                  <a:cxn ang="0">
                    <a:pos x="T4" y="T5"/>
                  </a:cxn>
                  <a:cxn ang="0">
                    <a:pos x="T6" y="T7"/>
                  </a:cxn>
                  <a:cxn ang="0">
                    <a:pos x="T8" y="T9"/>
                  </a:cxn>
                  <a:cxn ang="0">
                    <a:pos x="T10" y="T11"/>
                  </a:cxn>
                  <a:cxn ang="0">
                    <a:pos x="T12" y="T13"/>
                  </a:cxn>
                </a:cxnLst>
                <a:rect l="0" t="0" r="r" b="b"/>
                <a:pathLst>
                  <a:path w="25" h="38">
                    <a:moveTo>
                      <a:pt x="5" y="29"/>
                    </a:moveTo>
                    <a:cubicBezTo>
                      <a:pt x="5" y="17"/>
                      <a:pt x="13" y="7"/>
                      <a:pt x="25" y="5"/>
                    </a:cubicBezTo>
                    <a:cubicBezTo>
                      <a:pt x="24" y="0"/>
                      <a:pt x="24" y="0"/>
                      <a:pt x="24" y="0"/>
                    </a:cubicBezTo>
                    <a:cubicBezTo>
                      <a:pt x="10" y="3"/>
                      <a:pt x="0" y="15"/>
                      <a:pt x="0" y="29"/>
                    </a:cubicBezTo>
                    <a:cubicBezTo>
                      <a:pt x="0" y="32"/>
                      <a:pt x="0" y="35"/>
                      <a:pt x="1" y="38"/>
                    </a:cubicBezTo>
                    <a:cubicBezTo>
                      <a:pt x="6" y="36"/>
                      <a:pt x="6" y="36"/>
                      <a:pt x="6" y="36"/>
                    </a:cubicBezTo>
                    <a:cubicBezTo>
                      <a:pt x="5" y="34"/>
                      <a:pt x="5" y="32"/>
                      <a:pt x="5" y="29"/>
                    </a:cubicBezTo>
                    <a:close/>
                  </a:path>
                </a:pathLst>
              </a:cu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77" name="流程图: 终止 76"/>
            <p:cNvSpPr/>
            <p:nvPr/>
          </p:nvSpPr>
          <p:spPr>
            <a:xfrm>
              <a:off x="1363033" y="3577384"/>
              <a:ext cx="1417988" cy="44282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Langkah</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Demo </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89" name="流程图: 终止 88"/>
          <p:cNvSpPr/>
          <p:nvPr/>
        </p:nvSpPr>
        <p:spPr>
          <a:xfrm>
            <a:off x="192253" y="2758339"/>
            <a:ext cx="1038241"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Kebutuhan</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0" name="流程图: 终止 89"/>
          <p:cNvSpPr/>
          <p:nvPr/>
        </p:nvSpPr>
        <p:spPr>
          <a:xfrm>
            <a:off x="192254" y="4073874"/>
            <a:ext cx="1038241"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Manfaat</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1" name="流程图: 终止 90"/>
          <p:cNvSpPr/>
          <p:nvPr/>
        </p:nvSpPr>
        <p:spPr>
          <a:xfrm>
            <a:off x="192253" y="5713518"/>
            <a:ext cx="1038241"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Kesimpulan</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87921217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52290" y="160283"/>
            <a:ext cx="7639710" cy="707886"/>
          </a:xfrm>
          <a:prstGeom prst="rect">
            <a:avLst/>
          </a:prstGeom>
        </p:spPr>
        <p:txBody>
          <a:bodyPr wrap="square">
            <a:spAutoFit/>
          </a:bodyPr>
          <a:lstStyle/>
          <a:p>
            <a:pPr algn="ct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Cara </a:t>
            </a:r>
            <a:r>
              <a:rPr lang="en-US" altLang="zh-CN" sz="4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Pengoperasian</a:t>
            </a:r>
            <a:endParaRPr lang="zh-CN" altLang="en-US" sz="8800" b="1" spc="1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0" name="矩形 39"/>
          <p:cNvSpPr/>
          <p:nvPr/>
        </p:nvSpPr>
        <p:spPr>
          <a:xfrm>
            <a:off x="4552290" y="903351"/>
            <a:ext cx="7639710" cy="1477328"/>
          </a:xfrm>
          <a:prstGeom prst="rect">
            <a:avLst/>
          </a:prstGeom>
        </p:spPr>
        <p:txBody>
          <a:bodyPr wrap="square">
            <a:spAutoFit/>
          </a:bodyPr>
          <a:lstStyle/>
          <a:p>
            <a:pPr algn="ctr">
              <a:lnSpc>
                <a:spcPct val="150000"/>
              </a:lnSpc>
            </a:pP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Pengunduhan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APP </a:t>
            </a:r>
            <a:endParaRPr lang="en-US"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Tekan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tombol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Awal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(di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atas</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Google Play -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aplikasi</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ingin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diunduh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Unduh</a:t>
            </a:r>
            <a:endParaRPr lang="en-US" altLang="zh-CN" sz="1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7" name="软件下载">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cstate="print"/>
          <a:stretch>
            <a:fillRect/>
          </a:stretch>
        </p:blipFill>
        <p:spPr>
          <a:xfrm rot="16200000">
            <a:off x="1478071" y="-671987"/>
            <a:ext cx="1925663" cy="4222774"/>
          </a:xfrm>
          <a:prstGeom prst="roundRect">
            <a:avLst>
              <a:gd name="adj" fmla="val 5439"/>
            </a:avLst>
          </a:prstGeom>
          <a:ln>
            <a:noFill/>
          </a:ln>
          <a:effectLst>
            <a:innerShdw blurRad="114300" dist="50800">
              <a:srgbClr val="000000">
                <a:alpha val="0"/>
              </a:srgbClr>
            </a:innerShdw>
          </a:effectLst>
        </p:spPr>
      </p:pic>
      <p:pic>
        <p:nvPicPr>
          <p:cNvPr id="8" name="软件消息回复">
            <a:hlinkClick r:id="" action="ppaction://media"/>
          </p:cNvPr>
          <p:cNvPicPr>
            <a:picLocks noChangeAspect="1"/>
          </p:cNvPicPr>
          <p:nvPr>
            <a:videoFile r:link="rId1"/>
            <p:extLst>
              <p:ext uri="{DAA4B4D4-6D71-4841-9C94-3DE7FCFB9230}">
                <p14:media xmlns:p14="http://schemas.microsoft.com/office/powerpoint/2010/main" xmlns="" r:embed="rId5"/>
              </p:ext>
            </p:extLst>
          </p:nvPr>
        </p:nvPicPr>
        <p:blipFill>
          <a:blip r:embed="rId6" cstate="print"/>
          <a:stretch>
            <a:fillRect/>
          </a:stretch>
        </p:blipFill>
        <p:spPr>
          <a:xfrm rot="16200000">
            <a:off x="1478072" y="1473871"/>
            <a:ext cx="1925663" cy="4222774"/>
          </a:xfrm>
          <a:prstGeom prst="roundRect">
            <a:avLst>
              <a:gd name="adj" fmla="val 5439"/>
            </a:avLst>
          </a:prstGeom>
          <a:ln>
            <a:noFill/>
          </a:ln>
          <a:effectLst>
            <a:innerShdw blurRad="114300" dist="50800">
              <a:srgbClr val="000000">
                <a:alpha val="0"/>
              </a:srgbClr>
            </a:innerShdw>
          </a:effectLst>
        </p:spPr>
      </p:pic>
      <p:pic>
        <p:nvPicPr>
          <p:cNvPr id="9" name="快速回复消息">
            <a:hlinkClick r:id="" action="ppaction://media"/>
          </p:cNvPr>
          <p:cNvPicPr>
            <a:picLocks noChangeAspect="1"/>
          </p:cNvPicPr>
          <p:nvPr>
            <a:videoFile r:link="rId1"/>
            <p:extLst>
              <p:ext uri="{DAA4B4D4-6D71-4841-9C94-3DE7FCFB9230}">
                <p14:media xmlns:p14="http://schemas.microsoft.com/office/powerpoint/2010/main" xmlns="" r:embed="rId7"/>
              </p:ext>
            </p:extLst>
          </p:nvPr>
        </p:nvPicPr>
        <p:blipFill>
          <a:blip r:embed="rId8" cstate="print"/>
          <a:stretch>
            <a:fillRect/>
          </a:stretch>
        </p:blipFill>
        <p:spPr>
          <a:xfrm rot="16200000">
            <a:off x="1478071" y="3616669"/>
            <a:ext cx="1925663" cy="4222774"/>
          </a:xfrm>
          <a:prstGeom prst="roundRect">
            <a:avLst>
              <a:gd name="adj" fmla="val 5439"/>
            </a:avLst>
          </a:prstGeom>
          <a:ln>
            <a:noFill/>
          </a:ln>
          <a:effectLst>
            <a:innerShdw blurRad="114300" dist="50800">
              <a:srgbClr val="000000">
                <a:alpha val="0"/>
              </a:srgbClr>
            </a:innerShdw>
          </a:effectLst>
        </p:spPr>
      </p:pic>
      <p:sp>
        <p:nvSpPr>
          <p:cNvPr id="12" name="矩形 11"/>
          <p:cNvSpPr/>
          <p:nvPr/>
        </p:nvSpPr>
        <p:spPr>
          <a:xfrm>
            <a:off x="4552290" y="2953249"/>
            <a:ext cx="7639710" cy="1477328"/>
          </a:xfrm>
          <a:prstGeom prst="rect">
            <a:avLst/>
          </a:prstGeom>
        </p:spPr>
        <p:txBody>
          <a:bodyPr wrap="square">
            <a:spAutoFit/>
          </a:bodyPr>
          <a:lstStyle/>
          <a:p>
            <a:pPr lvl="0" algn="ctr">
              <a:lnSpc>
                <a:spcPct val="150000"/>
              </a:lnSpc>
              <a:defRPr/>
            </a:pP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Jejaring</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Sosial</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Online</a:t>
            </a:r>
            <a:endParaRPr lang="en-US"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Unduh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aplikasi</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jejaring</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sosial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buka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gunakan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setelah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mengunduh</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3" name="矩形 12"/>
          <p:cNvSpPr/>
          <p:nvPr/>
        </p:nvSpPr>
        <p:spPr>
          <a:xfrm>
            <a:off x="4549492" y="5197141"/>
            <a:ext cx="7639710" cy="1892826"/>
          </a:xfrm>
          <a:prstGeom prst="rect">
            <a:avLst/>
          </a:prstGeom>
        </p:spPr>
        <p:txBody>
          <a:bodyPr wrap="square">
            <a:spAutoFit/>
          </a:bodyPr>
          <a:lstStyle/>
          <a:p>
            <a:pPr algn="ctr">
              <a:lnSpc>
                <a:spcPct val="150000"/>
              </a:lnSpc>
              <a:defRPr/>
            </a:pP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Balas</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Pesan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Cepat</a:t>
            </a:r>
            <a:endParaRPr lang="en-US"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Setalah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pesan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berasal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dari</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dikenakan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Pesan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akan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ditampilkan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pada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Balas</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cepat</a:t>
            </a:r>
            <a:endPar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415393909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9349"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5820" fill="hold"/>
                                        <p:tgtEl>
                                          <p:spTgt spid="8"/>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177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7"/>
                </p:tgtEl>
              </p:cMediaNode>
            </p:video>
            <p:video>
              <p:cMediaNode vol="80000">
                <p:cTn id="16" fill="hold" display="0">
                  <p:stCondLst>
                    <p:cond delay="indefinite"/>
                  </p:stCondLst>
                </p:cTn>
                <p:tgtEl>
                  <p:spTgt spid="8"/>
                </p:tgtEl>
              </p:cMediaNode>
            </p:video>
            <p:video>
              <p:cMediaNode vol="80000">
                <p:cTn id="17" fill="hold" display="0">
                  <p:stCondLst>
                    <p:cond delay="indefinite"/>
                  </p:stCondLst>
                </p:cTn>
                <p:tgtEl>
                  <p:spTgt spid="9"/>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3479800" y="160283"/>
            <a:ext cx="8712200" cy="707886"/>
          </a:xfrm>
          <a:prstGeom prst="rect">
            <a:avLst/>
          </a:prstGeom>
        </p:spPr>
        <p:txBody>
          <a:bodyPr wrap="square">
            <a:spAutoFit/>
          </a:bodyPr>
          <a:lstStyle/>
          <a:p>
            <a:pPr algn="ct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Cara </a:t>
            </a:r>
            <a:r>
              <a:rPr lang="en-US" altLang="zh-CN" sz="4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Pengoperasian</a:t>
            </a:r>
            <a:endParaRPr lang="zh-CN" altLang="en-US" sz="8800" b="1" spc="1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3" name="矩形 12"/>
          <p:cNvSpPr/>
          <p:nvPr/>
        </p:nvSpPr>
        <p:spPr>
          <a:xfrm>
            <a:off x="4016045" y="1571316"/>
            <a:ext cx="7639710" cy="4985980"/>
          </a:xfrm>
          <a:prstGeom prst="rect">
            <a:avLst/>
          </a:prstGeom>
        </p:spPr>
        <p:txBody>
          <a:bodyPr wrap="square">
            <a:spAutoFit/>
          </a:bodyPr>
          <a:lstStyle/>
          <a:p>
            <a:pPr algn="ctr">
              <a:lnSpc>
                <a:spcPct val="150000"/>
              </a:lnSpc>
              <a:defRPr/>
            </a:pPr>
            <a:r>
              <a:rPr lang="zh-CN" altLang="en-US"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Aktifkan</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Hemat</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Baterai</a:t>
            </a:r>
            <a:endPar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r>
              <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Tekan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lama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tombol</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multi-</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fungsi</a:t>
            </a:r>
            <a:endPar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r>
              <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Hemat</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Daya</a:t>
            </a:r>
            <a:endPar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endPar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Menonaktifkan</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Hemat</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Baterai</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endPar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r>
              <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Tekan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lama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tombol</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multi-</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fungsi</a:t>
            </a:r>
            <a:endPar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defRPr/>
            </a:pPr>
            <a:r>
              <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Secara</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otomatis</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beralih</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kembali</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Pintar</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setelah</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pengisian</a:t>
            </a:r>
            <a:endPar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2" name="长续航">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cstate="print"/>
          <a:stretch>
            <a:fillRect/>
          </a:stretch>
        </p:blipFill>
        <p:spPr>
          <a:xfrm>
            <a:off x="701675" y="464243"/>
            <a:ext cx="2778125" cy="6092132"/>
          </a:xfrm>
          <a:prstGeom prst="roundRect">
            <a:avLst>
              <a:gd name="adj" fmla="val 5439"/>
            </a:avLst>
          </a:prstGeom>
          <a:ln>
            <a:noFill/>
          </a:ln>
          <a:effectLst>
            <a:innerShdw blurRad="114300" dist="50800">
              <a:srgbClr val="000000">
                <a:alpha val="0"/>
              </a:srgbClr>
            </a:innerShdw>
          </a:effectLst>
        </p:spPr>
      </p:pic>
    </p:spTree>
    <p:extLst>
      <p:ext uri="{BB962C8B-B14F-4D97-AF65-F5344CB8AC3E}">
        <p14:creationId xmlns:p14="http://schemas.microsoft.com/office/powerpoint/2010/main" xmlns="" val="375732023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252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3" cstate="print">
            <a:extLst>
              <a:ext uri="{28A0092B-C50C-407E-A947-70E740481C1C}">
                <a14:useLocalDpi xmlns:a14="http://schemas.microsoft.com/office/drawing/2010/main" xmlns="" val="0"/>
              </a:ext>
            </a:extLst>
          </a:blip>
          <a:srcRect b="15625"/>
          <a:stretch/>
        </p:blipFill>
        <p:spPr>
          <a:xfrm>
            <a:off x="0" y="0"/>
            <a:ext cx="12192000" cy="6858000"/>
          </a:xfrm>
          <a:prstGeom prst="rect">
            <a:avLst/>
          </a:prstGeom>
        </p:spPr>
      </p:pic>
      <p:sp>
        <p:nvSpPr>
          <p:cNvPr id="12" name="矩形 11"/>
          <p:cNvSpPr/>
          <p:nvPr/>
        </p:nvSpPr>
        <p:spPr>
          <a:xfrm>
            <a:off x="-1" y="-15240"/>
            <a:ext cx="12192000"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 name="矩形 6"/>
          <p:cNvSpPr/>
          <p:nvPr/>
        </p:nvSpPr>
        <p:spPr>
          <a:xfrm>
            <a:off x="0" y="340441"/>
            <a:ext cx="12192000" cy="1754326"/>
          </a:xfrm>
          <a:prstGeom prst="rect">
            <a:avLst/>
          </a:prstGeom>
        </p:spPr>
        <p:txBody>
          <a:bodyPr wrap="square">
            <a:spAutoFit/>
          </a:bodyPr>
          <a:lstStyle/>
          <a:p>
            <a:pPr algn="ctr">
              <a:lnSpc>
                <a:spcPct val="150000"/>
              </a:lnSpc>
            </a:pP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Apa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bisa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berikan</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kepada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36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3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11" name="组合 10"/>
          <p:cNvGrpSpPr/>
          <p:nvPr/>
        </p:nvGrpSpPr>
        <p:grpSpPr>
          <a:xfrm>
            <a:off x="9584348" y="2171675"/>
            <a:ext cx="1769291" cy="2052377"/>
            <a:chOff x="1236247" y="2272884"/>
            <a:chExt cx="1769291" cy="2052377"/>
          </a:xfrm>
        </p:grpSpPr>
        <p:sp>
          <p:nvSpPr>
            <p:cNvPr id="27" name="六边形 26">
              <a:extLst>
                <a:ext uri="{FF2B5EF4-FFF2-40B4-BE49-F238E27FC236}">
                  <a16:creationId xmlns:a16="http://schemas.microsoft.com/office/drawing/2014/main" xmlns="" id="{395FBC25-DCB2-4A8F-BC32-FE59165EA3DF}"/>
                </a:ext>
              </a:extLst>
            </p:cNvPr>
            <p:cNvSpPr/>
            <p:nvPr/>
          </p:nvSpPr>
          <p:spPr>
            <a:xfrm rot="5400000">
              <a:off x="1224482" y="2512807"/>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8" name="六边形 27">
              <a:extLst>
                <a:ext uri="{FF2B5EF4-FFF2-40B4-BE49-F238E27FC236}">
                  <a16:creationId xmlns:a16="http://schemas.microsoft.com/office/drawing/2014/main" xmlns="" id="{C22299B1-7919-4AF9-B0AE-293628BF931D}"/>
                </a:ext>
              </a:extLst>
            </p:cNvPr>
            <p:cNvSpPr/>
            <p:nvPr/>
          </p:nvSpPr>
          <p:spPr>
            <a:xfrm rot="5400000">
              <a:off x="1094704"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386183" y="2549435"/>
              <a:ext cx="1490157" cy="1490157"/>
            </a:xfrm>
            <a:prstGeom prst="rect">
              <a:avLst/>
            </a:prstGeom>
          </p:spPr>
        </p:pic>
      </p:grpSp>
      <p:grpSp>
        <p:nvGrpSpPr>
          <p:cNvPr id="13" name="组合 12"/>
          <p:cNvGrpSpPr/>
          <p:nvPr/>
        </p:nvGrpSpPr>
        <p:grpSpPr>
          <a:xfrm>
            <a:off x="5320243" y="2171675"/>
            <a:ext cx="1769291" cy="2052377"/>
            <a:chOff x="4820615" y="2278719"/>
            <a:chExt cx="1769291" cy="2052377"/>
          </a:xfrm>
        </p:grpSpPr>
        <p:sp>
          <p:nvSpPr>
            <p:cNvPr id="34" name="六边形 33">
              <a:extLst>
                <a:ext uri="{FF2B5EF4-FFF2-40B4-BE49-F238E27FC236}">
                  <a16:creationId xmlns:a16="http://schemas.microsoft.com/office/drawing/2014/main" xmlns="" id="{395FBC25-DCB2-4A8F-BC32-FE59165EA3DF}"/>
                </a:ext>
              </a:extLst>
            </p:cNvPr>
            <p:cNvSpPr/>
            <p:nvPr/>
          </p:nvSpPr>
          <p:spPr>
            <a:xfrm rot="5400000">
              <a:off x="4808850" y="2518642"/>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5" name="六边形 34">
              <a:extLst>
                <a:ext uri="{FF2B5EF4-FFF2-40B4-BE49-F238E27FC236}">
                  <a16:creationId xmlns:a16="http://schemas.microsoft.com/office/drawing/2014/main" xmlns="" id="{C22299B1-7919-4AF9-B0AE-293628BF931D}"/>
                </a:ext>
              </a:extLst>
            </p:cNvPr>
            <p:cNvSpPr/>
            <p:nvPr/>
          </p:nvSpPr>
          <p:spPr>
            <a:xfrm rot="5400000">
              <a:off x="4679072" y="2420262"/>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3" name="图片 2"/>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940913" y="2530166"/>
              <a:ext cx="1528694" cy="1528694"/>
            </a:xfrm>
            <a:prstGeom prst="rect">
              <a:avLst/>
            </a:prstGeom>
          </p:spPr>
        </p:pic>
      </p:grpSp>
      <p:grpSp>
        <p:nvGrpSpPr>
          <p:cNvPr id="5" name="组合 4"/>
          <p:cNvGrpSpPr/>
          <p:nvPr/>
        </p:nvGrpSpPr>
        <p:grpSpPr>
          <a:xfrm>
            <a:off x="566425" y="2171675"/>
            <a:ext cx="2938776" cy="4144386"/>
            <a:chOff x="566425" y="2171675"/>
            <a:chExt cx="2938776" cy="4144386"/>
          </a:xfrm>
        </p:grpSpPr>
        <p:grpSp>
          <p:nvGrpSpPr>
            <p:cNvPr id="10" name="组合 9"/>
            <p:cNvGrpSpPr/>
            <p:nvPr/>
          </p:nvGrpSpPr>
          <p:grpSpPr>
            <a:xfrm>
              <a:off x="1056138" y="2171675"/>
              <a:ext cx="1769291" cy="2052377"/>
              <a:chOff x="8668221" y="2272884"/>
              <a:chExt cx="1769291" cy="2052377"/>
            </a:xfrm>
          </p:grpSpPr>
          <p:sp>
            <p:nvSpPr>
              <p:cNvPr id="37" name="六边形 36">
                <a:extLst>
                  <a:ext uri="{FF2B5EF4-FFF2-40B4-BE49-F238E27FC236}">
                    <a16:creationId xmlns:a16="http://schemas.microsoft.com/office/drawing/2014/main" xmlns="" id="{395FBC25-DCB2-4A8F-BC32-FE59165EA3DF}"/>
                  </a:ext>
                </a:extLst>
              </p:cNvPr>
              <p:cNvSpPr/>
              <p:nvPr/>
            </p:nvSpPr>
            <p:spPr>
              <a:xfrm rot="5400000">
                <a:off x="8656456" y="2512807"/>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8" name="六边形 37">
                <a:extLst>
                  <a:ext uri="{FF2B5EF4-FFF2-40B4-BE49-F238E27FC236}">
                    <a16:creationId xmlns:a16="http://schemas.microsoft.com/office/drawing/2014/main" xmlns="" id="{C22299B1-7919-4AF9-B0AE-293628BF931D}"/>
                  </a:ext>
                </a:extLst>
              </p:cNvPr>
              <p:cNvSpPr/>
              <p:nvPr/>
            </p:nvSpPr>
            <p:spPr>
              <a:xfrm rot="5400000">
                <a:off x="8526678"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4" name="图片 3"/>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8884281" y="2615558"/>
                <a:ext cx="1357910" cy="1357910"/>
              </a:xfrm>
              <a:prstGeom prst="rect">
                <a:avLst/>
              </a:prstGeom>
            </p:spPr>
          </p:pic>
        </p:grpSp>
        <p:sp>
          <p:nvSpPr>
            <p:cNvPr id="44" name="矩形 43"/>
            <p:cNvSpPr/>
            <p:nvPr/>
          </p:nvSpPr>
          <p:spPr>
            <a:xfrm>
              <a:off x="566425" y="4500179"/>
              <a:ext cx="2938776" cy="1815882"/>
            </a:xfrm>
            <a:prstGeom prst="rect">
              <a:avLst/>
            </a:prstGeom>
          </p:spPr>
          <p:txBody>
            <a:bodyPr wrap="square">
              <a:spAutoFit/>
            </a:bodyPr>
            <a:lstStyle/>
            <a:p>
              <a:pPr algn="ctr"/>
              <a:r>
                <a:rPr lang="en-US"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Desain</a:t>
              </a:r>
              <a:r>
                <a:rPr lang="en-US"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Stylish</a:t>
              </a:r>
            </a:p>
            <a:p>
              <a:pPr algn="ctr"/>
              <a:r>
                <a:rPr lang="en-US"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(Stylish Design)</a:t>
              </a:r>
              <a:endParaRPr lang="zh-CN" altLang="en-US" sz="28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45" name="矩形 44"/>
          <p:cNvSpPr/>
          <p:nvPr/>
        </p:nvSpPr>
        <p:spPr>
          <a:xfrm>
            <a:off x="4785361" y="4515419"/>
            <a:ext cx="2895600" cy="1815882"/>
          </a:xfrm>
          <a:prstGeom prst="rect">
            <a:avLst/>
          </a:prstGeom>
        </p:spPr>
        <p:txBody>
          <a:bodyPr wrap="square">
            <a:spAutoFit/>
          </a:bodyPr>
          <a:lstStyle/>
          <a:p>
            <a:pPr algn="ctr"/>
            <a:r>
              <a:rPr lang="en-US"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Kehidupan</a:t>
            </a:r>
            <a:r>
              <a:rPr lang="en-US"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28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nyaman</a:t>
            </a:r>
            <a:endParaRPr lang="en-US"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r>
              <a:rPr lang="en-US" altLang="zh-CN" sz="28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zh-CN" altLang="en-US" sz="28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39" name="组合 38"/>
          <p:cNvGrpSpPr/>
          <p:nvPr/>
        </p:nvGrpSpPr>
        <p:grpSpPr>
          <a:xfrm>
            <a:off x="9584348" y="2171675"/>
            <a:ext cx="1769291" cy="2052377"/>
            <a:chOff x="1236247" y="2272884"/>
            <a:chExt cx="1769291" cy="2052377"/>
          </a:xfrm>
        </p:grpSpPr>
        <p:sp>
          <p:nvSpPr>
            <p:cNvPr id="41" name="六边形 40">
              <a:extLst>
                <a:ext uri="{FF2B5EF4-FFF2-40B4-BE49-F238E27FC236}">
                  <a16:creationId xmlns:a16="http://schemas.microsoft.com/office/drawing/2014/main" xmlns="" id="{395FBC25-DCB2-4A8F-BC32-FE59165EA3DF}"/>
                </a:ext>
              </a:extLst>
            </p:cNvPr>
            <p:cNvSpPr/>
            <p:nvPr/>
          </p:nvSpPr>
          <p:spPr>
            <a:xfrm rot="5400000">
              <a:off x="1224482" y="2512807"/>
              <a:ext cx="1813560" cy="1563414"/>
            </a:xfrm>
            <a:prstGeom prst="hexagon">
              <a:avLst/>
            </a:prstGeom>
            <a:solidFill>
              <a:srgbClr val="38B75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42" name="六边形 41">
              <a:extLst>
                <a:ext uri="{FF2B5EF4-FFF2-40B4-BE49-F238E27FC236}">
                  <a16:creationId xmlns:a16="http://schemas.microsoft.com/office/drawing/2014/main" xmlns="" id="{C22299B1-7919-4AF9-B0AE-293628BF931D}"/>
                </a:ext>
              </a:extLst>
            </p:cNvPr>
            <p:cNvSpPr/>
            <p:nvPr/>
          </p:nvSpPr>
          <p:spPr>
            <a:xfrm rot="5400000">
              <a:off x="1094704"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8B75C"/>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46" name="图片 4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386183" y="2549435"/>
              <a:ext cx="1490157" cy="1490157"/>
            </a:xfrm>
            <a:prstGeom prst="rect">
              <a:avLst/>
            </a:prstGeom>
          </p:spPr>
        </p:pic>
      </p:grpSp>
      <p:sp>
        <p:nvSpPr>
          <p:cNvPr id="47" name="矩形 46"/>
          <p:cNvSpPr/>
          <p:nvPr/>
        </p:nvSpPr>
        <p:spPr>
          <a:xfrm>
            <a:off x="9243213" y="4436591"/>
            <a:ext cx="2523117" cy="2246769"/>
          </a:xfrm>
          <a:prstGeom prst="rect">
            <a:avLst/>
          </a:prstGeom>
        </p:spPr>
        <p:txBody>
          <a:bodyPr wrap="square">
            <a:spAutoFit/>
          </a:bodyPr>
          <a:lstStyle/>
          <a:p>
            <a:pPr algn="ct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Sebagai</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Mitra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Kesehatan</a:t>
            </a:r>
            <a:endPar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(Wellness Partner)</a:t>
            </a:r>
            <a:endParaRPr lang="zh-CN" altLang="en-US"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283390957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a:extLst>
              <a:ext uri="{28A0092B-C50C-407E-A947-70E740481C1C}">
                <a14:useLocalDpi xmlns:a14="http://schemas.microsoft.com/office/drawing/2010/main" xmlns="" val="0"/>
              </a:ext>
            </a:extLst>
          </a:blip>
          <a:srcRect l="31883"/>
          <a:stretch/>
        </p:blipFill>
        <p:spPr>
          <a:xfrm>
            <a:off x="-114300" y="-13421"/>
            <a:ext cx="7009974" cy="6858000"/>
          </a:xfrm>
          <a:prstGeom prst="rect">
            <a:avLst/>
          </a:prstGeom>
        </p:spPr>
      </p:pic>
      <p:pic>
        <p:nvPicPr>
          <p:cNvPr id="2" name="图片 1"/>
          <p:cNvPicPr>
            <a:picLocks noChangeAspect="1"/>
          </p:cNvPicPr>
          <p:nvPr/>
        </p:nvPicPr>
        <p:blipFill rotWithShape="1">
          <a:blip r:embed="rId4">
            <a:extLst>
              <a:ext uri="{28A0092B-C50C-407E-A947-70E740481C1C}">
                <a14:useLocalDpi xmlns:a14="http://schemas.microsoft.com/office/drawing/2010/main" xmlns="" val="0"/>
              </a:ext>
            </a:extLst>
          </a:blip>
          <a:srcRect r="14918"/>
          <a:stretch/>
        </p:blipFill>
        <p:spPr>
          <a:xfrm>
            <a:off x="6145876" y="0"/>
            <a:ext cx="6223924" cy="6871421"/>
          </a:xfrm>
          <a:prstGeom prst="rect">
            <a:avLst/>
          </a:prstGeom>
        </p:spPr>
      </p:pic>
      <p:sp>
        <p:nvSpPr>
          <p:cNvPr id="11" name="矩形 10"/>
          <p:cNvSpPr/>
          <p:nvPr/>
        </p:nvSpPr>
        <p:spPr>
          <a:xfrm rot="10800000">
            <a:off x="0" y="0"/>
            <a:ext cx="12192000" cy="6857999"/>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 name="矩形 5"/>
          <p:cNvSpPr/>
          <p:nvPr/>
        </p:nvSpPr>
        <p:spPr>
          <a:xfrm>
            <a:off x="213360" y="2203899"/>
            <a:ext cx="6145876" cy="681469"/>
          </a:xfrm>
          <a:prstGeom prst="rect">
            <a:avLst/>
          </a:prstGeom>
        </p:spPr>
        <p:txBody>
          <a:bodyPr wrap="square" anchor="ctr">
            <a:spAutoFit/>
          </a:bodyPr>
          <a:lstStyle/>
          <a:p>
            <a:pPr algn="ctr">
              <a:lnSpc>
                <a:spcPct val="150000"/>
              </a:lnSpc>
            </a:pP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Terlalu</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sibuk</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bekerja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hari</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ini</a:t>
            </a:r>
            <a:r>
              <a:rPr lang="zh-CN" altLang="en-US"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4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7" name="矩形 16"/>
          <p:cNvSpPr/>
          <p:nvPr/>
        </p:nvSpPr>
        <p:spPr>
          <a:xfrm>
            <a:off x="0" y="3323504"/>
            <a:ext cx="6145876" cy="2031325"/>
          </a:xfrm>
          <a:prstGeom prst="rect">
            <a:avLst/>
          </a:prstGeom>
        </p:spPr>
        <p:txBody>
          <a:bodyPr wrap="square" anchor="ctr">
            <a:spAutoFit/>
          </a:bodyPr>
          <a:lstStyle/>
          <a:p>
            <a:pPr algn="ctr">
              <a:lnSpc>
                <a:spcPct val="150000"/>
              </a:lnSpc>
            </a:pPr>
            <a:r>
              <a:rPr lang="sv-SE"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Saya tidak akan berolahraga hari ini , Saya akan berolahraga besok</a:t>
            </a:r>
            <a:r>
              <a:rPr lang="zh-CN" altLang="en-US"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4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 name="矩形 2"/>
          <p:cNvSpPr/>
          <p:nvPr/>
        </p:nvSpPr>
        <p:spPr>
          <a:xfrm>
            <a:off x="764150" y="252357"/>
            <a:ext cx="10681130" cy="923330"/>
          </a:xfrm>
          <a:prstGeom prst="rect">
            <a:avLst/>
          </a:prstGeom>
        </p:spPr>
        <p:txBody>
          <a:bodyPr wrap="none">
            <a:spAutoFit/>
          </a:bodyPr>
          <a:lstStyle/>
          <a:p>
            <a:pPr algn="ctr">
              <a:lnSpc>
                <a:spcPct val="150000"/>
              </a:lnSpc>
            </a:pP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Pernakah</a:t>
            </a: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Mengalami</a:t>
            </a: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Kejadian</a:t>
            </a: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Ini</a:t>
            </a:r>
            <a:r>
              <a:rPr lang="zh-CN" altLang="en-US"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390443508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BEBA8EAE-BF5A-486C-A8C5-ECC9F3942E4B}">
                <a14:imgProps xmlns:a14="http://schemas.microsoft.com/office/drawing/2010/main" xmlns="">
                  <a14:imgLayer r:embed="rId4">
                    <a14:imgEffect>
                      <a14:backgroundRemoval t="10000" b="100000" l="0" r="89907">
                        <a14:foregroundMark x1="18194" y1="25200" x2="18459" y2="42000"/>
                        <a14:backgroundMark x1="9296" y1="20800" x2="6109" y2="47400"/>
                        <a14:backgroundMark x1="8898" y1="68400" x2="15803" y2="86200"/>
                        <a14:backgroundMark x1="48207" y1="79600" x2="61487" y2="96400"/>
                      </a14:backgroundRemoval>
                    </a14:imgEffect>
                  </a14:imgLayer>
                </a14:imgProps>
              </a:ext>
              <a:ext uri="{28A0092B-C50C-407E-A947-70E740481C1C}">
                <a14:useLocalDpi xmlns:a14="http://schemas.microsoft.com/office/drawing/2010/main" xmlns="" val="0"/>
              </a:ext>
            </a:extLst>
          </a:blip>
          <a:stretch>
            <a:fillRect/>
          </a:stretch>
        </p:blipFill>
        <p:spPr>
          <a:xfrm>
            <a:off x="-408854" y="2095500"/>
            <a:ext cx="7172325" cy="4762500"/>
          </a:xfrm>
          <a:prstGeom prst="rect">
            <a:avLst/>
          </a:prstGeom>
        </p:spPr>
      </p:pic>
      <p:sp>
        <p:nvSpPr>
          <p:cNvPr id="6" name="矩形 5"/>
          <p:cNvSpPr/>
          <p:nvPr/>
        </p:nvSpPr>
        <p:spPr>
          <a:xfrm>
            <a:off x="2240188" y="2185503"/>
            <a:ext cx="9966345" cy="1974130"/>
          </a:xfrm>
          <a:prstGeom prst="rect">
            <a:avLst/>
          </a:prstGeom>
        </p:spPr>
        <p:txBody>
          <a:bodyPr wrap="square">
            <a:spAutoFit/>
          </a:bodyPr>
          <a:lstStyle/>
          <a:p>
            <a:pPr algn="ctr">
              <a:lnSpc>
                <a:spcPct val="150000"/>
              </a:lnSpc>
            </a:pP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membutuhkan</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pasangan</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membuat</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tetap</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bugar</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mana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p>
        </p:txBody>
      </p:sp>
      <p:grpSp>
        <p:nvGrpSpPr>
          <p:cNvPr id="4" name="组合 3">
            <a:extLst>
              <a:ext uri="{FF2B5EF4-FFF2-40B4-BE49-F238E27FC236}">
                <a16:creationId xmlns:a16="http://schemas.microsoft.com/office/drawing/2014/main" xmlns="" id="{F3968A8D-D12E-4B8D-B108-8B8A0FC513AE}"/>
              </a:ext>
            </a:extLst>
          </p:cNvPr>
          <p:cNvGrpSpPr/>
          <p:nvPr/>
        </p:nvGrpSpPr>
        <p:grpSpPr>
          <a:xfrm>
            <a:off x="7132320" y="-53548"/>
            <a:ext cx="5237479" cy="1743768"/>
            <a:chOff x="2145425" y="2210665"/>
            <a:chExt cx="7914039" cy="2634904"/>
          </a:xfrm>
        </p:grpSpPr>
        <p:sp>
          <p:nvSpPr>
            <p:cNvPr id="7" name="文本框 6">
              <a:extLst>
                <a:ext uri="{FF2B5EF4-FFF2-40B4-BE49-F238E27FC236}">
                  <a16:creationId xmlns:a16="http://schemas.microsoft.com/office/drawing/2014/main" xmlns="" id="{0BD8D84C-A18C-4C8B-AFB0-7EABB3E50536}"/>
                </a:ext>
              </a:extLst>
            </p:cNvPr>
            <p:cNvSpPr txBox="1"/>
            <p:nvPr/>
          </p:nvSpPr>
          <p:spPr>
            <a:xfrm>
              <a:off x="2145425" y="2845799"/>
              <a:ext cx="7914039" cy="1999770"/>
            </a:xfrm>
            <a:prstGeom prst="rect">
              <a:avLst/>
            </a:prstGeom>
            <a:noFill/>
          </p:spPr>
          <p:txBody>
            <a:bodyPr wrap="square" rtlCol="0">
              <a:spAutoFit/>
            </a:bodyPr>
            <a:lstStyle/>
            <a:p>
              <a:pPr algn="ct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Wellness Partner</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endParaRPr lang="zh-CN" altLang="en-US"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 name="文本框 7">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9" name="直接连接符 8">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74553327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1694266" y="2313372"/>
            <a:ext cx="4155124" cy="2308324"/>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Waktu</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Fragmentasi</a:t>
            </a:r>
            <a:endPar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marL="342900" indent="-342900">
              <a:lnSpc>
                <a:spcPct val="150000"/>
              </a:lnSpc>
              <a:buFont typeface="Arial" panose="020B0604020202020204" pitchFamily="34" charset="0"/>
              <a:buChar char="•"/>
            </a:pP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Video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Pengajaran</a:t>
            </a:r>
            <a:endPar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marL="342900" indent="-342900">
              <a:lnSpc>
                <a:spcPct val="150000"/>
              </a:lnSpc>
              <a:buFont typeface="Arial" panose="020B0604020202020204" pitchFamily="34" charset="0"/>
              <a:buChar char="•"/>
            </a:pPr>
            <a:r>
              <a:rPr lang="fi-FI"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Kebugaran kapan saja, di mana saja</a:t>
            </a:r>
            <a:endPar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18613" y="1354561"/>
            <a:ext cx="731955" cy="731955"/>
          </a:xfrm>
          <a:prstGeom prst="rect">
            <a:avLst/>
          </a:prstGeom>
        </p:spPr>
      </p:pic>
      <p:sp>
        <p:nvSpPr>
          <p:cNvPr id="6" name="矩形 5"/>
          <p:cNvSpPr/>
          <p:nvPr/>
        </p:nvSpPr>
        <p:spPr>
          <a:xfrm>
            <a:off x="1650109" y="1267457"/>
            <a:ext cx="5268851" cy="1077218"/>
          </a:xfrm>
          <a:prstGeom prst="rect">
            <a:avLst/>
          </a:prstGeom>
        </p:spPr>
        <p:txBody>
          <a:bodyPr wrap="square">
            <a:spAutoFit/>
          </a:bodyPr>
          <a:lstStyle/>
          <a:p>
            <a:r>
              <a:rPr lang="en-US" altLang="zh-CN" sz="3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5 </a:t>
            </a:r>
            <a:r>
              <a:rPr lang="en-US" altLang="zh-CN" sz="3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Menit</a:t>
            </a:r>
            <a:r>
              <a:rPr lang="en-US" altLang="zh-CN" sz="3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Berolahraga</a:t>
            </a:r>
            <a:r>
              <a:rPr lang="en-US" altLang="zh-CN" sz="3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3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Mudah</a:t>
            </a:r>
            <a:r>
              <a:rPr lang="en-US" altLang="zh-CN" sz="32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endParaRPr lang="zh-CN" altLang="en-US" sz="32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2" name="组合 1"/>
          <p:cNvGrpSpPr/>
          <p:nvPr/>
        </p:nvGrpSpPr>
        <p:grpSpPr>
          <a:xfrm>
            <a:off x="840516" y="4643704"/>
            <a:ext cx="4398683" cy="1863776"/>
            <a:chOff x="742545" y="5121039"/>
            <a:chExt cx="4398683" cy="1863776"/>
          </a:xfrm>
        </p:grpSpPr>
        <p:sp>
          <p:nvSpPr>
            <p:cNvPr id="5" name="矩形 4"/>
            <p:cNvSpPr/>
            <p:nvPr/>
          </p:nvSpPr>
          <p:spPr>
            <a:xfrm>
              <a:off x="760426" y="5121039"/>
              <a:ext cx="4380802" cy="1846659"/>
            </a:xfrm>
            <a:prstGeom prst="rect">
              <a:avLst/>
            </a:prstGeom>
          </p:spPr>
          <p:txBody>
            <a:bodyPr wrap="square">
              <a:spAutoFit/>
            </a:bodyPr>
            <a:lstStyle/>
            <a:p>
              <a:pPr algn="ctr">
                <a:lnSpc>
                  <a:spcPct val="150000"/>
                </a:lnSpc>
              </a:pPr>
              <a:r>
                <a:rPr lang="en-US" altLang="zh-CN" sz="28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Permainan</a:t>
              </a:r>
              <a:r>
                <a:rPr lang="en-US" altLang="zh-CN" sz="28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Interaktif</a:t>
              </a:r>
              <a:endParaRPr lang="en-US" altLang="zh-CN" sz="28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Berolahraga</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bersama</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selama</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5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menit</a:t>
              </a:r>
              <a:endParaRPr lang="zh-CN" altLang="en-US" sz="4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3" name="圆角矩形 12"/>
            <p:cNvSpPr/>
            <p:nvPr/>
          </p:nvSpPr>
          <p:spPr>
            <a:xfrm>
              <a:off x="742545" y="5141245"/>
              <a:ext cx="4380802" cy="1843570"/>
            </a:xfrm>
            <a:prstGeom prst="roundRect">
              <a:avLst>
                <a:gd name="adj" fmla="val 8382"/>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35" name="组合 34">
            <a:extLst>
              <a:ext uri="{FF2B5EF4-FFF2-40B4-BE49-F238E27FC236}">
                <a16:creationId xmlns:a16="http://schemas.microsoft.com/office/drawing/2014/main" xmlns="" id="{F3968A8D-D12E-4B8D-B108-8B8A0FC513AE}"/>
              </a:ext>
            </a:extLst>
          </p:cNvPr>
          <p:cNvGrpSpPr/>
          <p:nvPr/>
        </p:nvGrpSpPr>
        <p:grpSpPr>
          <a:xfrm>
            <a:off x="7132320" y="-53548"/>
            <a:ext cx="5237479" cy="1743768"/>
            <a:chOff x="2145425" y="2210665"/>
            <a:chExt cx="7914039" cy="2634904"/>
          </a:xfrm>
        </p:grpSpPr>
        <p:sp>
          <p:nvSpPr>
            <p:cNvPr id="36" name="文本框 35">
              <a:extLst>
                <a:ext uri="{FF2B5EF4-FFF2-40B4-BE49-F238E27FC236}">
                  <a16:creationId xmlns:a16="http://schemas.microsoft.com/office/drawing/2014/main" xmlns="" id="{0BD8D84C-A18C-4C8B-AFB0-7EABB3E50536}"/>
                </a:ext>
              </a:extLst>
            </p:cNvPr>
            <p:cNvSpPr txBox="1"/>
            <p:nvPr/>
          </p:nvSpPr>
          <p:spPr>
            <a:xfrm>
              <a:off x="2145425" y="2845799"/>
              <a:ext cx="7914039" cy="1999770"/>
            </a:xfrm>
            <a:prstGeom prst="rect">
              <a:avLst/>
            </a:prstGeom>
            <a:noFill/>
          </p:spPr>
          <p:txBody>
            <a:bodyPr wrap="square" rtlCol="0">
              <a:spAutoFit/>
            </a:bodyPr>
            <a:lstStyle/>
            <a:p>
              <a:pPr algn="ct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Wellness Partner</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endParaRPr lang="zh-CN" altLang="en-US"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7" name="文本框 36">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8" name="直接连接符 37">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6" name="组合 95"/>
          <p:cNvGrpSpPr/>
          <p:nvPr/>
        </p:nvGrpSpPr>
        <p:grpSpPr>
          <a:xfrm>
            <a:off x="6301422" y="1747152"/>
            <a:ext cx="1601001" cy="2552441"/>
            <a:chOff x="6138136" y="1381175"/>
            <a:chExt cx="1601001" cy="2552441"/>
          </a:xfrm>
        </p:grpSpPr>
        <p:pic>
          <p:nvPicPr>
            <p:cNvPr id="97" name="5分钟全身激活.png" descr="5分钟全身激活.png"/>
            <p:cNvPicPr>
              <a:picLocks noChangeAspect="1"/>
            </p:cNvPicPr>
            <p:nvPr/>
          </p:nvPicPr>
          <p:blipFill>
            <a:blip r:embed="rId4"/>
            <a:stretch>
              <a:fillRect/>
            </a:stretch>
          </p:blipFill>
          <p:spPr>
            <a:xfrm>
              <a:off x="6138136" y="1381175"/>
              <a:ext cx="1601001" cy="1891009"/>
            </a:xfrm>
            <a:prstGeom prst="rect">
              <a:avLst/>
            </a:prstGeom>
            <a:ln w="12700">
              <a:miter lim="400000"/>
            </a:ln>
          </p:spPr>
        </p:pic>
        <p:sp>
          <p:nvSpPr>
            <p:cNvPr id="98" name="文本框 97"/>
            <p:cNvSpPr txBox="1"/>
            <p:nvPr/>
          </p:nvSpPr>
          <p:spPr>
            <a:xfrm>
              <a:off x="6138136" y="3348841"/>
              <a:ext cx="1590931" cy="584775"/>
            </a:xfrm>
            <a:prstGeom prst="rect">
              <a:avLst/>
            </a:prstGeom>
            <a:noFill/>
          </p:spPr>
          <p:txBody>
            <a:bodyPr wrap="square" rtlCol="0">
              <a:spAutoFit/>
            </a:bodyPr>
            <a:lstStyle/>
            <a:p>
              <a:pPr algn="ctr"/>
              <a:r>
                <a:rPr lang="zh-CN" altLang="en-US"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①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Mulai</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Latihan</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99" name="组合 98"/>
          <p:cNvGrpSpPr/>
          <p:nvPr/>
        </p:nvGrpSpPr>
        <p:grpSpPr>
          <a:xfrm>
            <a:off x="6301422" y="4268678"/>
            <a:ext cx="1601001" cy="2454245"/>
            <a:chOff x="6138136" y="3566231"/>
            <a:chExt cx="1601001" cy="2454245"/>
          </a:xfrm>
        </p:grpSpPr>
        <p:grpSp>
          <p:nvGrpSpPr>
            <p:cNvPr id="100" name="组合 99"/>
            <p:cNvGrpSpPr/>
            <p:nvPr/>
          </p:nvGrpSpPr>
          <p:grpSpPr>
            <a:xfrm>
              <a:off x="6138136" y="3566231"/>
              <a:ext cx="1601001" cy="1891009"/>
              <a:chOff x="8797719" y="1059684"/>
              <a:chExt cx="3460695" cy="4087570"/>
            </a:xfrm>
          </p:grpSpPr>
          <p:pic>
            <p:nvPicPr>
              <p:cNvPr id="102" name="图片 20" descr="图片 20"/>
              <p:cNvPicPr>
                <a:picLocks/>
              </p:cNvPicPr>
              <p:nvPr/>
            </p:nvPicPr>
            <p:blipFill>
              <a:blip r:embed="rId5" cstate="print"/>
              <a:stretch>
                <a:fillRect/>
              </a:stretch>
            </p:blipFill>
            <p:spPr>
              <a:xfrm>
                <a:off x="8812469" y="2169974"/>
                <a:ext cx="3424177" cy="2763726"/>
              </a:xfrm>
              <a:prstGeom prst="rect">
                <a:avLst/>
              </a:prstGeom>
              <a:ln w="12700">
                <a:miter lim="400000"/>
              </a:ln>
            </p:spPr>
          </p:pic>
          <p:pic>
            <p:nvPicPr>
              <p:cNvPr id="103" name="深蹲.png" descr="深蹲.png"/>
              <p:cNvPicPr>
                <a:picLocks noChangeAspect="1"/>
              </p:cNvPicPr>
              <p:nvPr/>
            </p:nvPicPr>
            <p:blipFill>
              <a:blip r:embed="rId6"/>
              <a:stretch>
                <a:fillRect/>
              </a:stretch>
            </p:blipFill>
            <p:spPr>
              <a:xfrm>
                <a:off x="8797719" y="1059684"/>
                <a:ext cx="3460695" cy="4087570"/>
              </a:xfrm>
              <a:prstGeom prst="rect">
                <a:avLst/>
              </a:prstGeom>
              <a:ln w="12700">
                <a:miter lim="400000"/>
              </a:ln>
            </p:spPr>
          </p:pic>
        </p:grpSp>
        <p:sp>
          <p:nvSpPr>
            <p:cNvPr id="101" name="文本框 100"/>
            <p:cNvSpPr txBox="1"/>
            <p:nvPr/>
          </p:nvSpPr>
          <p:spPr>
            <a:xfrm>
              <a:off x="6148206" y="5435701"/>
              <a:ext cx="1590931" cy="584775"/>
            </a:xfrm>
            <a:prstGeom prst="rect">
              <a:avLst/>
            </a:prstGeom>
            <a:noFill/>
          </p:spPr>
          <p:txBody>
            <a:bodyPr wrap="square" rtlCol="0">
              <a:spAutoFit/>
            </a:bodyPr>
            <a:lstStyle/>
            <a:p>
              <a:pPr algn="ctr"/>
              <a:r>
                <a:rPr lang="zh-CN" altLang="en-US"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②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Panduan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Gerakan</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104" name="组合 103"/>
          <p:cNvGrpSpPr/>
          <p:nvPr/>
        </p:nvGrpSpPr>
        <p:grpSpPr>
          <a:xfrm>
            <a:off x="8354382" y="1720538"/>
            <a:ext cx="1619505" cy="2576840"/>
            <a:chOff x="8191096" y="1354561"/>
            <a:chExt cx="1619505" cy="2576840"/>
          </a:xfrm>
        </p:grpSpPr>
        <p:pic>
          <p:nvPicPr>
            <p:cNvPr id="105" name="休息计时.png" descr="休息计时.png"/>
            <p:cNvPicPr>
              <a:picLocks noChangeAspect="1"/>
            </p:cNvPicPr>
            <p:nvPr/>
          </p:nvPicPr>
          <p:blipFill>
            <a:blip r:embed="rId7"/>
            <a:stretch>
              <a:fillRect/>
            </a:stretch>
          </p:blipFill>
          <p:spPr>
            <a:xfrm>
              <a:off x="8191096" y="1354561"/>
              <a:ext cx="1619505" cy="1917623"/>
            </a:xfrm>
            <a:prstGeom prst="rect">
              <a:avLst/>
            </a:prstGeom>
            <a:ln w="12700">
              <a:miter lim="400000"/>
            </a:ln>
          </p:spPr>
        </p:pic>
        <p:sp>
          <p:nvSpPr>
            <p:cNvPr id="106" name="文本框 105"/>
            <p:cNvSpPr txBox="1"/>
            <p:nvPr/>
          </p:nvSpPr>
          <p:spPr>
            <a:xfrm>
              <a:off x="8191096" y="3346626"/>
              <a:ext cx="1619504" cy="584775"/>
            </a:xfrm>
            <a:prstGeom prst="rect">
              <a:avLst/>
            </a:prstGeom>
            <a:noFill/>
          </p:spPr>
          <p:txBody>
            <a:bodyPr wrap="square" rtlCol="0">
              <a:spAutoFit/>
            </a:bodyPr>
            <a:lstStyle/>
            <a:p>
              <a:pPr algn="ctr"/>
              <a:r>
                <a:rPr lang="zh-CN" altLang="en-US"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③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Waktu</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Istirahat</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107" name="组合 106"/>
          <p:cNvGrpSpPr/>
          <p:nvPr/>
        </p:nvGrpSpPr>
        <p:grpSpPr>
          <a:xfrm>
            <a:off x="8369622" y="4299157"/>
            <a:ext cx="1601002" cy="2576166"/>
            <a:chOff x="8191096" y="3794830"/>
            <a:chExt cx="1601002" cy="2576166"/>
          </a:xfrm>
        </p:grpSpPr>
        <p:grpSp>
          <p:nvGrpSpPr>
            <p:cNvPr id="108" name="组合 107"/>
            <p:cNvGrpSpPr/>
            <p:nvPr/>
          </p:nvGrpSpPr>
          <p:grpSpPr>
            <a:xfrm>
              <a:off x="8191096" y="3794830"/>
              <a:ext cx="1601002" cy="1891009"/>
              <a:chOff x="16027955" y="1581352"/>
              <a:chExt cx="3460695" cy="4087570"/>
            </a:xfrm>
          </p:grpSpPr>
          <p:pic>
            <p:nvPicPr>
              <p:cNvPr id="110" name="图片 28" descr="图片 28"/>
              <p:cNvPicPr>
                <a:picLocks/>
              </p:cNvPicPr>
              <p:nvPr/>
            </p:nvPicPr>
            <p:blipFill>
              <a:blip r:embed="rId8"/>
              <a:stretch>
                <a:fillRect/>
              </a:stretch>
            </p:blipFill>
            <p:spPr>
              <a:xfrm>
                <a:off x="16027955" y="2169973"/>
                <a:ext cx="3460695" cy="2739841"/>
              </a:xfrm>
              <a:prstGeom prst="rect">
                <a:avLst/>
              </a:prstGeom>
              <a:ln w="12700">
                <a:miter lim="400000"/>
              </a:ln>
            </p:spPr>
          </p:pic>
          <p:pic>
            <p:nvPicPr>
              <p:cNvPr id="111" name="开合跳.png" descr="开合跳.png"/>
              <p:cNvPicPr>
                <a:picLocks noChangeAspect="1"/>
              </p:cNvPicPr>
              <p:nvPr/>
            </p:nvPicPr>
            <p:blipFill>
              <a:blip r:embed="rId9"/>
              <a:stretch>
                <a:fillRect/>
              </a:stretch>
            </p:blipFill>
            <p:spPr>
              <a:xfrm>
                <a:off x="16027955" y="1581352"/>
                <a:ext cx="3460695" cy="4087570"/>
              </a:xfrm>
              <a:prstGeom prst="rect">
                <a:avLst/>
              </a:prstGeom>
              <a:ln w="12700">
                <a:miter lim="400000"/>
              </a:ln>
            </p:spPr>
          </p:pic>
        </p:grpSp>
        <p:sp>
          <p:nvSpPr>
            <p:cNvPr id="109" name="文本框 108"/>
            <p:cNvSpPr txBox="1"/>
            <p:nvPr/>
          </p:nvSpPr>
          <p:spPr>
            <a:xfrm>
              <a:off x="8191096" y="5786221"/>
              <a:ext cx="1601002" cy="584775"/>
            </a:xfrm>
            <a:prstGeom prst="rect">
              <a:avLst/>
            </a:prstGeom>
            <a:noFill/>
          </p:spPr>
          <p:txBody>
            <a:bodyPr wrap="square" rtlCol="0">
              <a:spAutoFit/>
            </a:bodyPr>
            <a:lstStyle/>
            <a:p>
              <a:pPr algn="ctr"/>
              <a:r>
                <a:rPr lang="zh-CN" altLang="en-US"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④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Hitung</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Gerakan</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112" name="组合 111"/>
          <p:cNvGrpSpPr/>
          <p:nvPr/>
        </p:nvGrpSpPr>
        <p:grpSpPr>
          <a:xfrm>
            <a:off x="10170728" y="2594241"/>
            <a:ext cx="1734738" cy="3617382"/>
            <a:chOff x="10007442" y="2228264"/>
            <a:chExt cx="1734738" cy="3617382"/>
          </a:xfrm>
        </p:grpSpPr>
        <p:pic>
          <p:nvPicPr>
            <p:cNvPr id="113" name="打卡记录.png" descr="打卡记录.png"/>
            <p:cNvPicPr>
              <a:picLocks noChangeAspect="1"/>
            </p:cNvPicPr>
            <p:nvPr/>
          </p:nvPicPr>
          <p:blipFill>
            <a:blip r:embed="rId10"/>
            <a:stretch>
              <a:fillRect/>
            </a:stretch>
          </p:blipFill>
          <p:spPr>
            <a:xfrm>
              <a:off x="10007442" y="2228264"/>
              <a:ext cx="1734738" cy="2733396"/>
            </a:xfrm>
            <a:prstGeom prst="rect">
              <a:avLst/>
            </a:prstGeom>
            <a:ln w="12700">
              <a:miter lim="400000"/>
            </a:ln>
          </p:spPr>
        </p:pic>
        <p:sp>
          <p:nvSpPr>
            <p:cNvPr id="114" name="文本框 113"/>
            <p:cNvSpPr txBox="1"/>
            <p:nvPr/>
          </p:nvSpPr>
          <p:spPr>
            <a:xfrm>
              <a:off x="10079345" y="5014649"/>
              <a:ext cx="1590931" cy="830997"/>
            </a:xfrm>
            <a:prstGeom prst="rect">
              <a:avLst/>
            </a:prstGeom>
            <a:noFill/>
          </p:spPr>
          <p:txBody>
            <a:bodyPr wrap="square" rtlCol="0">
              <a:spAutoFit/>
            </a:bodyPr>
            <a:lstStyle/>
            <a:p>
              <a:pPr algn="ctr"/>
              <a:r>
                <a:rPr lang="zh-CN" altLang="en-US"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⑤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Ringkasan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Hasil</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Tree>
    <p:extLst>
      <p:ext uri="{BB962C8B-B14F-4D97-AF65-F5344CB8AC3E}">
        <p14:creationId xmlns:p14="http://schemas.microsoft.com/office/powerpoint/2010/main" xmlns="" val="99770845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fade">
                                      <p:cBhvr>
                                        <p:cTn id="11" dur="500"/>
                                        <p:tgtEl>
                                          <p:spTgt spid="9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9"/>
                                        </p:tgtEl>
                                        <p:attrNameLst>
                                          <p:attrName>style.visibility</p:attrName>
                                        </p:attrNameLst>
                                      </p:cBhvr>
                                      <p:to>
                                        <p:strVal val="visible"/>
                                      </p:to>
                                    </p:set>
                                    <p:animEffect transition="in" filter="fade">
                                      <p:cBhvr>
                                        <p:cTn id="16" dur="500"/>
                                        <p:tgtEl>
                                          <p:spTgt spid="9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4"/>
                                        </p:tgtEl>
                                        <p:attrNameLst>
                                          <p:attrName>style.visibility</p:attrName>
                                        </p:attrNameLst>
                                      </p:cBhvr>
                                      <p:to>
                                        <p:strVal val="visible"/>
                                      </p:to>
                                    </p:set>
                                    <p:animEffect transition="in" filter="fade">
                                      <p:cBhvr>
                                        <p:cTn id="21" dur="500"/>
                                        <p:tgtEl>
                                          <p:spTgt spid="10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7"/>
                                        </p:tgtEl>
                                        <p:attrNameLst>
                                          <p:attrName>style.visibility</p:attrName>
                                        </p:attrNameLst>
                                      </p:cBhvr>
                                      <p:to>
                                        <p:strVal val="visible"/>
                                      </p:to>
                                    </p:set>
                                    <p:animEffect transition="in" filter="fade">
                                      <p:cBhvr>
                                        <p:cTn id="26" dur="500"/>
                                        <p:tgtEl>
                                          <p:spTgt spid="10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2"/>
                                        </p:tgtEl>
                                        <p:attrNameLst>
                                          <p:attrName>style.visibility</p:attrName>
                                        </p:attrNameLst>
                                      </p:cBhvr>
                                      <p:to>
                                        <p:strVal val="visible"/>
                                      </p:to>
                                    </p:set>
                                    <p:animEffect transition="in" filter="fade">
                                      <p:cBhvr>
                                        <p:cTn id="3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a:extLst>
              <a:ext uri="{28A0092B-C50C-407E-A947-70E740481C1C}">
                <a14:useLocalDpi xmlns:a14="http://schemas.microsoft.com/office/drawing/2010/main" xmlns="" val="0"/>
              </a:ext>
            </a:extLst>
          </a:blip>
          <a:srcRect l="31883"/>
          <a:stretch/>
        </p:blipFill>
        <p:spPr>
          <a:xfrm>
            <a:off x="-114300" y="-13421"/>
            <a:ext cx="7009974" cy="6858000"/>
          </a:xfrm>
          <a:prstGeom prst="rect">
            <a:avLst/>
          </a:prstGeom>
        </p:spPr>
      </p:pic>
      <p:pic>
        <p:nvPicPr>
          <p:cNvPr id="2" name="图片 1"/>
          <p:cNvPicPr>
            <a:picLocks noChangeAspect="1"/>
          </p:cNvPicPr>
          <p:nvPr/>
        </p:nvPicPr>
        <p:blipFill rotWithShape="1">
          <a:blip r:embed="rId4">
            <a:extLst>
              <a:ext uri="{28A0092B-C50C-407E-A947-70E740481C1C}">
                <a14:useLocalDpi xmlns:a14="http://schemas.microsoft.com/office/drawing/2010/main" xmlns="" val="0"/>
              </a:ext>
            </a:extLst>
          </a:blip>
          <a:srcRect r="14918"/>
          <a:stretch/>
        </p:blipFill>
        <p:spPr>
          <a:xfrm>
            <a:off x="6145876" y="0"/>
            <a:ext cx="6223924" cy="6871421"/>
          </a:xfrm>
          <a:prstGeom prst="rect">
            <a:avLst/>
          </a:prstGeom>
        </p:spPr>
      </p:pic>
      <p:sp>
        <p:nvSpPr>
          <p:cNvPr id="11" name="矩形 10"/>
          <p:cNvSpPr/>
          <p:nvPr/>
        </p:nvSpPr>
        <p:spPr>
          <a:xfrm rot="10800000">
            <a:off x="0" y="-1"/>
            <a:ext cx="12192000" cy="6857999"/>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 name="矩形 5"/>
          <p:cNvSpPr/>
          <p:nvPr/>
        </p:nvSpPr>
        <p:spPr>
          <a:xfrm>
            <a:off x="0" y="2578566"/>
            <a:ext cx="6145876" cy="681469"/>
          </a:xfrm>
          <a:prstGeom prst="rect">
            <a:avLst/>
          </a:prstGeom>
        </p:spPr>
        <p:txBody>
          <a:bodyPr wrap="square" anchor="ctr">
            <a:spAutoFit/>
          </a:bodyPr>
          <a:lstStyle/>
          <a:p>
            <a:pPr algn="ctr">
              <a:lnSpc>
                <a:spcPct val="150000"/>
              </a:lnSpc>
            </a:pP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Terlalu</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Sibuk</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Bekerja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Hari</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Ini</a:t>
            </a:r>
            <a:endParaRPr lang="en-US" altLang="zh-CN" sz="4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7" name="矩形 16"/>
          <p:cNvSpPr/>
          <p:nvPr/>
        </p:nvSpPr>
        <p:spPr>
          <a:xfrm>
            <a:off x="-46334" y="3339070"/>
            <a:ext cx="6145876" cy="1974130"/>
          </a:xfrm>
          <a:prstGeom prst="rect">
            <a:avLst/>
          </a:prstGeom>
        </p:spPr>
        <p:txBody>
          <a:bodyPr wrap="square" anchor="ctr">
            <a:spAutoFit/>
          </a:bodyPr>
          <a:lstStyle/>
          <a:p>
            <a:pPr algn="ctr">
              <a:lnSpc>
                <a:spcPct val="150000"/>
              </a:lnSpc>
            </a:pPr>
            <a:r>
              <a:rPr lang="sv-SE"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Saya tidak akan berolahraga hari ini , Saya akan berolahraga besok</a:t>
            </a:r>
            <a:r>
              <a:rPr lang="zh-CN" altLang="en-US"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p>
        </p:txBody>
      </p:sp>
      <p:sp>
        <p:nvSpPr>
          <p:cNvPr id="3" name="矩形 2"/>
          <p:cNvSpPr/>
          <p:nvPr/>
        </p:nvSpPr>
        <p:spPr>
          <a:xfrm>
            <a:off x="901311" y="267597"/>
            <a:ext cx="10681130" cy="923330"/>
          </a:xfrm>
          <a:prstGeom prst="rect">
            <a:avLst/>
          </a:prstGeom>
        </p:spPr>
        <p:txBody>
          <a:bodyPr wrap="none">
            <a:spAutoFit/>
          </a:bodyPr>
          <a:lstStyle/>
          <a:p>
            <a:pPr algn="ctr">
              <a:lnSpc>
                <a:spcPct val="150000"/>
              </a:lnSpc>
            </a:pP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Pernakah</a:t>
            </a: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Mengalami</a:t>
            </a: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Kejadian</a:t>
            </a:r>
            <a:r>
              <a:rPr lang="en-US" altLang="zh-CN"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Ini</a:t>
            </a:r>
            <a:r>
              <a:rPr lang="zh-CN" altLang="en-US" sz="3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3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 name="矩形 7"/>
          <p:cNvSpPr/>
          <p:nvPr/>
        </p:nvSpPr>
        <p:spPr>
          <a:xfrm>
            <a:off x="6145876" y="2255400"/>
            <a:ext cx="6046123" cy="1974130"/>
          </a:xfrm>
          <a:prstGeom prst="rect">
            <a:avLst/>
          </a:prstGeom>
        </p:spPr>
        <p:txBody>
          <a:bodyPr wrap="square" anchor="ctr">
            <a:spAutoFit/>
          </a:bodyPr>
          <a:lstStyle/>
          <a:p>
            <a:pPr algn="ctr">
              <a:lnSpc>
                <a:spcPct val="150000"/>
              </a:lnSpc>
            </a:pP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Minta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pelatih</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pribadi</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membantu</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saya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berolahraga</a:t>
            </a:r>
            <a:endPar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Tapi</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harganya</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terlalu</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mahal</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zh-CN" altLang="en-US"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 name="矩形 8"/>
          <p:cNvSpPr/>
          <p:nvPr/>
        </p:nvSpPr>
        <p:spPr>
          <a:xfrm>
            <a:off x="6145877" y="4326135"/>
            <a:ext cx="6046123" cy="681469"/>
          </a:xfrm>
          <a:prstGeom prst="rect">
            <a:avLst/>
          </a:prstGeom>
        </p:spPr>
        <p:txBody>
          <a:bodyPr wrap="square" anchor="ctr">
            <a:spAutoFit/>
          </a:bodyPr>
          <a:lstStyle/>
          <a:p>
            <a:pPr algn="ctr">
              <a:lnSpc>
                <a:spcPct val="150000"/>
              </a:lnSpc>
            </a:pP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Latihan</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sendiri</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bisa</a:t>
            </a:r>
            <a:r>
              <a:rPr lang="zh-CN" altLang="en-US" sz="2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2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27120196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BEBA8EAE-BF5A-486C-A8C5-ECC9F3942E4B}">
                <a14:imgProps xmlns:a14="http://schemas.microsoft.com/office/drawing/2010/main" xmlns="">
                  <a14:imgLayer r:embed="rId4">
                    <a14:imgEffect>
                      <a14:backgroundRemoval t="10000" b="100000" l="0" r="89907">
                        <a14:foregroundMark x1="18194" y1="25200" x2="18459" y2="42000"/>
                        <a14:backgroundMark x1="9296" y1="20800" x2="6109" y2="47400"/>
                        <a14:backgroundMark x1="8898" y1="68400" x2="15803" y2="86200"/>
                        <a14:backgroundMark x1="48207" y1="79600" x2="61487" y2="96400"/>
                      </a14:backgroundRemoval>
                    </a14:imgEffect>
                  </a14:imgLayer>
                </a14:imgProps>
              </a:ext>
              <a:ext uri="{28A0092B-C50C-407E-A947-70E740481C1C}">
                <a14:useLocalDpi xmlns:a14="http://schemas.microsoft.com/office/drawing/2010/main" xmlns="" val="0"/>
              </a:ext>
            </a:extLst>
          </a:blip>
          <a:stretch>
            <a:fillRect/>
          </a:stretch>
        </p:blipFill>
        <p:spPr>
          <a:xfrm>
            <a:off x="-408854" y="2095500"/>
            <a:ext cx="7172325" cy="4762500"/>
          </a:xfrm>
          <a:prstGeom prst="rect">
            <a:avLst/>
          </a:prstGeom>
        </p:spPr>
      </p:pic>
      <p:sp>
        <p:nvSpPr>
          <p:cNvPr id="6" name="矩形 5"/>
          <p:cNvSpPr/>
          <p:nvPr/>
        </p:nvSpPr>
        <p:spPr>
          <a:xfrm>
            <a:off x="2225655" y="1601369"/>
            <a:ext cx="9966345" cy="3416320"/>
          </a:xfrm>
          <a:prstGeom prst="rect">
            <a:avLst/>
          </a:prstGeom>
        </p:spPr>
        <p:txBody>
          <a:bodyPr wrap="square">
            <a:spAutoFit/>
          </a:bodyPr>
          <a:lstStyle/>
          <a:p>
            <a:pPr algn="ctr">
              <a:lnSpc>
                <a:spcPct val="150000"/>
              </a:lnSpc>
            </a:pP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membutuhkan</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pasangan</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membuat</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tetap</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bugar</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mana</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48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endParaRPr lang="en-US" altLang="zh-CN" sz="48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 name="矩形 1"/>
          <p:cNvSpPr/>
          <p:nvPr/>
        </p:nvSpPr>
        <p:spPr>
          <a:xfrm>
            <a:off x="2769657" y="3965390"/>
            <a:ext cx="8755806" cy="1569660"/>
          </a:xfrm>
          <a:prstGeom prst="rect">
            <a:avLst/>
          </a:prstGeom>
        </p:spPr>
        <p:txBody>
          <a:bodyPr wrap="square">
            <a:spAutoFit/>
          </a:bodyPr>
          <a:lstStyle/>
          <a:p>
            <a:pPr algn="ctr">
              <a:lnSpc>
                <a:spcPct val="150000"/>
              </a:lnSpc>
            </a:pP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membutuhkan</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pelatih</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pribadi</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profesional</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3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14" name="组合 13">
            <a:extLst>
              <a:ext uri="{FF2B5EF4-FFF2-40B4-BE49-F238E27FC236}">
                <a16:creationId xmlns:a16="http://schemas.microsoft.com/office/drawing/2014/main" xmlns="" id="{F3968A8D-D12E-4B8D-B108-8B8A0FC513AE}"/>
              </a:ext>
            </a:extLst>
          </p:cNvPr>
          <p:cNvGrpSpPr/>
          <p:nvPr/>
        </p:nvGrpSpPr>
        <p:grpSpPr>
          <a:xfrm>
            <a:off x="7132320" y="-53548"/>
            <a:ext cx="5237479" cy="1743768"/>
            <a:chOff x="2145425" y="2210665"/>
            <a:chExt cx="7914039" cy="2634904"/>
          </a:xfrm>
        </p:grpSpPr>
        <p:sp>
          <p:nvSpPr>
            <p:cNvPr id="15" name="文本框 14">
              <a:extLst>
                <a:ext uri="{FF2B5EF4-FFF2-40B4-BE49-F238E27FC236}">
                  <a16:creationId xmlns:a16="http://schemas.microsoft.com/office/drawing/2014/main" xmlns="" id="{0BD8D84C-A18C-4C8B-AFB0-7EABB3E50536}"/>
                </a:ext>
              </a:extLst>
            </p:cNvPr>
            <p:cNvSpPr txBox="1"/>
            <p:nvPr/>
          </p:nvSpPr>
          <p:spPr>
            <a:xfrm>
              <a:off x="2145425" y="2845799"/>
              <a:ext cx="7914039" cy="1999770"/>
            </a:xfrm>
            <a:prstGeom prst="rect">
              <a:avLst/>
            </a:prstGeom>
            <a:noFill/>
          </p:spPr>
          <p:txBody>
            <a:bodyPr wrap="square" rtlCol="0">
              <a:spAutoFit/>
            </a:bodyPr>
            <a:lstStyle/>
            <a:p>
              <a:pPr algn="ct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Wellness Partner</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endParaRPr lang="zh-CN" altLang="en-US"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6" name="文本框 15">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7" name="直接连接符 16">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22828873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矩形 6"/>
          <p:cNvSpPr/>
          <p:nvPr/>
        </p:nvSpPr>
        <p:spPr>
          <a:xfrm>
            <a:off x="0" y="1004627"/>
            <a:ext cx="5074258" cy="6047809"/>
          </a:xfrm>
          <a:prstGeom prst="rect">
            <a:avLst/>
          </a:prstGeom>
        </p:spPr>
        <p:txBody>
          <a:bodyPr wrap="square">
            <a:spAutoFit/>
          </a:bodyPr>
          <a:lstStyle/>
          <a:p>
            <a:pPr algn="ctr">
              <a:lnSpc>
                <a:spcPct val="150000"/>
              </a:lnSpc>
            </a:pPr>
            <a:r>
              <a:rPr lang="en-ID" altLang="zh-CN" sz="4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Online</a:t>
            </a:r>
            <a:r>
              <a:rPr lang="zh-CN" altLang="en-US" sz="4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4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Training</a:t>
            </a:r>
            <a:endParaRPr lang="en-US" altLang="zh-CN" sz="4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Promotor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menjual</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pertama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kalinya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jadi</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ia</a:t>
            </a:r>
            <a:r>
              <a:rPr lang="en-ID"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masih</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tahu</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bagaimana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mengoperasikannya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Melalui</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bentuk</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online training,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secara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langsung</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mempraktekkan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cara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mengajarkan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promotor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cara</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ID"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ID"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ID"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lebih</a:t>
            </a:r>
            <a:r>
              <a:rPr lang="en-ID"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cepat</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2" name="图片 1"/>
          <p:cNvPicPr>
            <a:picLocks noChangeAspect="1"/>
          </p:cNvPicPr>
          <p:nvPr/>
        </p:nvPicPr>
        <p:blipFill>
          <a:blip r:embed="rId3"/>
          <a:stretch>
            <a:fillRect/>
          </a:stretch>
        </p:blipFill>
        <p:spPr>
          <a:xfrm>
            <a:off x="5160001" y="2031952"/>
            <a:ext cx="7031999" cy="3983846"/>
          </a:xfrm>
          <a:prstGeom prst="rect">
            <a:avLst/>
          </a:prstGeom>
        </p:spPr>
      </p:pic>
      <p:grpSp>
        <p:nvGrpSpPr>
          <p:cNvPr id="3" name="组合 11">
            <a:extLst>
              <a:ext uri="{FF2B5EF4-FFF2-40B4-BE49-F238E27FC236}">
                <a16:creationId xmlns:a16="http://schemas.microsoft.com/office/drawing/2014/main" xmlns="" id="{F3968A8D-D12E-4B8D-B108-8B8A0FC513AE}"/>
              </a:ext>
            </a:extLst>
          </p:cNvPr>
          <p:cNvGrpSpPr/>
          <p:nvPr/>
        </p:nvGrpSpPr>
        <p:grpSpPr>
          <a:xfrm>
            <a:off x="7397650" y="-53548"/>
            <a:ext cx="4794349" cy="1572007"/>
            <a:chOff x="2546350" y="2210665"/>
            <a:chExt cx="7244453" cy="1999055"/>
          </a:xfrm>
        </p:grpSpPr>
        <p:sp>
          <p:nvSpPr>
            <p:cNvPr id="13" name="文本框 12">
              <a:extLst>
                <a:ext uri="{FF2B5EF4-FFF2-40B4-BE49-F238E27FC236}">
                  <a16:creationId xmlns:a16="http://schemas.microsoft.com/office/drawing/2014/main" xmlns="" id="{0BD8D84C-A18C-4C8B-AFB0-7EABB3E50536}"/>
                </a:ext>
              </a:extLst>
            </p:cNvPr>
            <p:cNvSpPr txBox="1"/>
            <p:nvPr/>
          </p:nvSpPr>
          <p:spPr>
            <a:xfrm>
              <a:off x="2707379" y="2908756"/>
              <a:ext cx="7083424" cy="821912"/>
            </a:xfrm>
            <a:prstGeom prst="rect">
              <a:avLst/>
            </a:prstGeom>
            <a:noFill/>
          </p:spPr>
          <p:txBody>
            <a:bodyPr wrap="square" rtlCol="0">
              <a:spAutoFit/>
            </a:bodyPr>
            <a:lstStyle/>
            <a:p>
              <a:pPr algn="ctr"/>
              <a:r>
                <a:rPr lang="en-ID" altLang="zh-CN" sz="36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Metode</a:t>
              </a:r>
              <a:r>
                <a:rPr lang="en-ID" altLang="zh-CN"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Training</a:t>
              </a:r>
              <a:endParaRPr lang="zh-CN" altLang="en-US"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4" name="文本框 13">
              <a:extLst>
                <a:ext uri="{FF2B5EF4-FFF2-40B4-BE49-F238E27FC236}">
                  <a16:creationId xmlns:a16="http://schemas.microsoft.com/office/drawing/2014/main" xmlns="" id="{82039B5A-8986-4E96-A3D0-03DA8852CDD1}"/>
                </a:ext>
              </a:extLst>
            </p:cNvPr>
            <p:cNvSpPr txBox="1"/>
            <p:nvPr/>
          </p:nvSpPr>
          <p:spPr>
            <a:xfrm>
              <a:off x="3736012"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5" name="直接连接符 14">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09722507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xmlns="" val="0"/>
              </a:ext>
            </a:extLst>
          </a:blip>
          <a:srcRect b="19105"/>
          <a:stretch/>
        </p:blipFill>
        <p:spPr>
          <a:xfrm>
            <a:off x="0" y="0"/>
            <a:ext cx="12192000" cy="6849980"/>
          </a:xfrm>
          <a:prstGeom prst="rect">
            <a:avLst/>
          </a:prstGeom>
        </p:spPr>
      </p:pic>
      <p:sp>
        <p:nvSpPr>
          <p:cNvPr id="4" name="矩形 3"/>
          <p:cNvSpPr/>
          <p:nvPr/>
        </p:nvSpPr>
        <p:spPr>
          <a:xfrm>
            <a:off x="0" y="0"/>
            <a:ext cx="12192000" cy="6857999"/>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 name="文本框 4"/>
          <p:cNvSpPr txBox="1"/>
          <p:nvPr/>
        </p:nvSpPr>
        <p:spPr>
          <a:xfrm>
            <a:off x="384342" y="1249906"/>
            <a:ext cx="5448300" cy="6924973"/>
          </a:xfrm>
          <a:prstGeom prst="rect">
            <a:avLst/>
          </a:prstGeom>
          <a:noFill/>
        </p:spPr>
        <p:txBody>
          <a:bodyPr wrap="square" rtlCol="0">
            <a:spAutoFit/>
          </a:bodyPr>
          <a:lstStyle/>
          <a:p>
            <a:pPr algn="ctr">
              <a:lnSpc>
                <a:spcPct val="150000"/>
              </a:lnSpc>
            </a:pPr>
            <a:r>
              <a:rPr lang="en-US" altLang="zh-CN"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Google Fit</a:t>
            </a:r>
          </a:p>
          <a:p>
            <a:pPr algn="ctr">
              <a:lnSpc>
                <a:spcPct val="150000"/>
              </a:lnSpc>
            </a:pPr>
            <a:r>
              <a:rPr lang="en-US" altLang="zh-CN" sz="32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90+ Sport mode</a:t>
            </a:r>
          </a:p>
          <a:p>
            <a:pPr algn="ctr">
              <a:lnSpc>
                <a:spcPct val="150000"/>
              </a:lnSpc>
            </a:pP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Google Fit yang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sudah</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diinstal</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dalam</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sistem</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Wear OS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mendukung</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lebih</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dari</a:t>
            </a:r>
            <a:r>
              <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90 mode </a:t>
            </a:r>
            <a:r>
              <a:rPr lang="en-US" altLang="zh-CN" sz="3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latihan</a:t>
            </a:r>
            <a:endPar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nSpc>
                <a:spcPct val="150000"/>
              </a:lnSpc>
            </a:pPr>
            <a:endParaRPr lang="en-US" altLang="zh-CN" sz="3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nSpc>
                <a:spcPct val="150000"/>
              </a:lnSpc>
            </a:pPr>
            <a:endParaRPr lang="en-US" altLang="zh-CN" sz="32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 name="文本框 5"/>
          <p:cNvSpPr txBox="1"/>
          <p:nvPr/>
        </p:nvSpPr>
        <p:spPr>
          <a:xfrm>
            <a:off x="6245392" y="487906"/>
            <a:ext cx="5858376" cy="1938992"/>
          </a:xfrm>
          <a:prstGeom prst="rect">
            <a:avLst/>
          </a:prstGeom>
          <a:noFill/>
        </p:spPr>
        <p:txBody>
          <a:bodyPr wrap="square" rtlCol="0">
            <a:spAutoFit/>
          </a:bodyPr>
          <a:lstStyle/>
          <a:p>
            <a:pPr algn="ctr">
              <a:lnSpc>
                <a:spcPct val="150000"/>
              </a:lnSpc>
            </a:pP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5 Mode </a:t>
            </a:r>
            <a:r>
              <a:rPr lang="en-US" altLang="zh-CN" sz="4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Olahraga</a:t>
            </a: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4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Unggulan</a:t>
            </a:r>
            <a:endParaRPr lang="en-US" altLang="zh-CN"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0" name="直接连接符 9"/>
          <p:cNvCxnSpPr>
            <a:stCxn id="4" idx="0"/>
            <a:endCxn id="4" idx="2"/>
          </p:cNvCxnSpPr>
          <p:nvPr/>
        </p:nvCxnSpPr>
        <p:spPr>
          <a:xfrm rot="16200000" flipH="1">
            <a:off x="2667000" y="3428999"/>
            <a:ext cx="6857999"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圆角矩形 10"/>
          <p:cNvSpPr/>
          <p:nvPr/>
        </p:nvSpPr>
        <p:spPr>
          <a:xfrm>
            <a:off x="6400800" y="2565398"/>
            <a:ext cx="2146300" cy="1066802"/>
          </a:xfrm>
          <a:prstGeom prst="roundRect">
            <a:avLst>
              <a:gd name="adj" fmla="val 7143"/>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Lari</a:t>
            </a:r>
            <a:r>
              <a:rPr lang="en-US" altLang="zh-CN" dirty="0" smtClean="0">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kebugaran</a:t>
            </a:r>
            <a:endParaRPr lang="zh-CN" altLang="en-US" dirty="0">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2" name="圆角矩形 11"/>
          <p:cNvSpPr/>
          <p:nvPr/>
        </p:nvSpPr>
        <p:spPr>
          <a:xfrm>
            <a:off x="9372600" y="2565398"/>
            <a:ext cx="2146300" cy="1066802"/>
          </a:xfrm>
          <a:prstGeom prst="roundRect">
            <a:avLst>
              <a:gd name="adj" fmla="val 7143"/>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Berenang</a:t>
            </a:r>
            <a:endParaRPr lang="zh-CN" altLang="en-US" dirty="0">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3" name="圆角矩形 12"/>
          <p:cNvSpPr/>
          <p:nvPr/>
        </p:nvSpPr>
        <p:spPr>
          <a:xfrm>
            <a:off x="6419851" y="3983668"/>
            <a:ext cx="2146300" cy="1066802"/>
          </a:xfrm>
          <a:prstGeom prst="roundRect">
            <a:avLst>
              <a:gd name="adj" fmla="val 7143"/>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Bersepeda</a:t>
            </a:r>
            <a:r>
              <a:rPr lang="en-US" altLang="zh-CN" dirty="0" smtClean="0">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di</a:t>
            </a:r>
            <a:r>
              <a:rPr lang="en-US" altLang="zh-CN" dirty="0" smtClean="0">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Luar</a:t>
            </a:r>
            <a:r>
              <a:rPr lang="en-US" altLang="zh-CN" dirty="0" smtClean="0">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Ruangan</a:t>
            </a:r>
            <a:endParaRPr lang="zh-CN" altLang="en-US" dirty="0">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4" name="圆角矩形 13"/>
          <p:cNvSpPr/>
          <p:nvPr/>
        </p:nvSpPr>
        <p:spPr>
          <a:xfrm>
            <a:off x="9372600" y="3983668"/>
            <a:ext cx="2146300" cy="1066802"/>
          </a:xfrm>
          <a:prstGeom prst="roundRect">
            <a:avLst>
              <a:gd name="adj" fmla="val 7143"/>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Berjalan</a:t>
            </a:r>
            <a:r>
              <a:rPr lang="en-US" altLang="zh-CN" dirty="0" smtClean="0">
                <a:latin typeface="OPPOSans-S M" panose="00020600040101010101" pitchFamily="18" charset="-122"/>
                <a:ea typeface="OPPOSans-S M" panose="00020600040101010101" pitchFamily="18" charset="-122"/>
                <a:cs typeface="OPPOSans-S M" panose="00020600040101010101" pitchFamily="18" charset="-122"/>
              </a:rPr>
              <a:t> di </a:t>
            </a: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Luar</a:t>
            </a:r>
            <a:r>
              <a:rPr lang="en-US" altLang="zh-CN" dirty="0" smtClean="0">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latin typeface="OPPOSans-S M" panose="00020600040101010101" pitchFamily="18" charset="-122"/>
                <a:ea typeface="OPPOSans-S M" panose="00020600040101010101" pitchFamily="18" charset="-122"/>
                <a:cs typeface="OPPOSans-S M" panose="00020600040101010101" pitchFamily="18" charset="-122"/>
              </a:rPr>
              <a:t>Ruangan</a:t>
            </a:r>
            <a:endParaRPr lang="zh-CN" altLang="en-US" dirty="0">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5" name="圆角矩形 14"/>
          <p:cNvSpPr/>
          <p:nvPr/>
        </p:nvSpPr>
        <p:spPr>
          <a:xfrm>
            <a:off x="6419851" y="5435975"/>
            <a:ext cx="5099049" cy="1066802"/>
          </a:xfrm>
          <a:prstGeom prst="roundRect">
            <a:avLst>
              <a:gd name="adj" fmla="val 7143"/>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Pembakaran</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Lemak</a:t>
            </a:r>
            <a:endParaRPr lang="en-US" altLang="zh-CN" sz="2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dirty="0" err="1" smtClean="0"/>
              <a:t>Mengukur</a:t>
            </a:r>
            <a:r>
              <a:rPr lang="en-US" altLang="zh-CN" dirty="0" smtClean="0"/>
              <a:t> </a:t>
            </a:r>
            <a:r>
              <a:rPr lang="en-US" altLang="zh-CN" dirty="0" err="1" smtClean="0"/>
              <a:t>Kecepatan</a:t>
            </a:r>
            <a:r>
              <a:rPr lang="en-US" altLang="zh-CN" dirty="0" smtClean="0"/>
              <a:t> / </a:t>
            </a:r>
            <a:r>
              <a:rPr lang="en-US" altLang="zh-CN" dirty="0" err="1" smtClean="0"/>
              <a:t>Olahraga</a:t>
            </a:r>
            <a:r>
              <a:rPr lang="en-US" altLang="zh-CN" dirty="0" smtClean="0"/>
              <a:t> / </a:t>
            </a:r>
            <a:r>
              <a:rPr lang="en-US" altLang="zh-CN" dirty="0" err="1" smtClean="0"/>
              <a:t>Detak</a:t>
            </a:r>
            <a:r>
              <a:rPr lang="en-US" altLang="zh-CN" dirty="0" smtClean="0"/>
              <a:t> </a:t>
            </a:r>
            <a:r>
              <a:rPr lang="en-US" altLang="zh-CN" dirty="0" err="1" smtClean="0"/>
              <a:t>Jantung</a:t>
            </a:r>
            <a:r>
              <a:rPr lang="en-US" altLang="zh-CN" dirty="0" smtClean="0"/>
              <a:t> / </a:t>
            </a:r>
            <a:r>
              <a:rPr lang="en-US" altLang="zh-CN" dirty="0" err="1" smtClean="0"/>
              <a:t>Kalori</a:t>
            </a:r>
            <a:r>
              <a:rPr lang="en-US" altLang="zh-CN" dirty="0" smtClean="0"/>
              <a:t> </a:t>
            </a:r>
            <a:r>
              <a:rPr lang="en-US" altLang="zh-CN" dirty="0" err="1" smtClean="0"/>
              <a:t>melalui</a:t>
            </a:r>
            <a:r>
              <a:rPr lang="en-US" altLang="zh-CN" dirty="0" smtClean="0"/>
              <a:t> </a:t>
            </a:r>
            <a:r>
              <a:rPr lang="en-US" altLang="zh-CN" dirty="0" err="1" smtClean="0"/>
              <a:t>panduan</a:t>
            </a:r>
            <a:r>
              <a:rPr lang="en-US" altLang="zh-CN" dirty="0" smtClean="0"/>
              <a:t> </a:t>
            </a:r>
            <a:r>
              <a:rPr lang="en-US" altLang="zh-CN" dirty="0" err="1" smtClean="0"/>
              <a:t>suara</a:t>
            </a:r>
            <a:endParaRPr lang="zh-CN" altLang="en-US" dirty="0">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379540455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4792" y="1333502"/>
            <a:ext cx="3656311" cy="2491128"/>
          </a:xfrm>
          <a:prstGeom prst="rect">
            <a:avLst/>
          </a:prstGeom>
          <a:ln>
            <a:noFill/>
          </a:ln>
          <a:effectLst>
            <a:softEdge rad="112500"/>
          </a:effectLst>
        </p:spPr>
      </p:pic>
      <p:sp>
        <p:nvSpPr>
          <p:cNvPr id="25" name="文本框 24"/>
          <p:cNvSpPr txBox="1"/>
          <p:nvPr/>
        </p:nvSpPr>
        <p:spPr>
          <a:xfrm>
            <a:off x="0" y="4378628"/>
            <a:ext cx="3656311" cy="1384995"/>
          </a:xfrm>
          <a:prstGeom prst="rect">
            <a:avLst/>
          </a:prstGeom>
          <a:noFill/>
        </p:spPr>
        <p:txBody>
          <a:bodyPr wrap="square" rtlCol="0">
            <a:spAutoFit/>
          </a:bodyPr>
          <a:lstStyle/>
          <a:p>
            <a:pPr algn="ctr">
              <a:lnSpc>
                <a:spcPct val="150000"/>
              </a:lnSpc>
            </a:pPr>
            <a:r>
              <a:rPr lang="en-US" altLang="zh-CN" sz="24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Tingkat </a:t>
            </a:r>
            <a:r>
              <a:rPr lang="en-US" altLang="zh-CN" sz="24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Tahan</a:t>
            </a:r>
            <a:r>
              <a:rPr lang="en-US" altLang="zh-CN" sz="24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Air</a:t>
            </a:r>
            <a:endParaRPr lang="en-US" altLang="zh-CN"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46mm</a:t>
            </a:r>
            <a:r>
              <a:rPr lang="zh-CN" altLang="en-US"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50 meter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tahan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air</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41mm</a:t>
            </a:r>
            <a:r>
              <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30 </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meter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tahan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air</a:t>
            </a: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6" name="文本框 25"/>
          <p:cNvSpPr txBox="1"/>
          <p:nvPr/>
        </p:nvSpPr>
        <p:spPr>
          <a:xfrm>
            <a:off x="3855720" y="3963412"/>
            <a:ext cx="4404360" cy="2492990"/>
          </a:xfrm>
          <a:prstGeom prst="rect">
            <a:avLst/>
          </a:prstGeom>
          <a:noFill/>
        </p:spPr>
        <p:txBody>
          <a:bodyPr wrap="square" rtlCol="0">
            <a:spAutoFit/>
          </a:bodyPr>
          <a:lstStyle/>
          <a:p>
            <a:pPr algn="ctr">
              <a:lnSpc>
                <a:spcPct val="150000"/>
              </a:lnSpc>
            </a:pPr>
            <a:r>
              <a:rPr lang="en-US" altLang="zh-CN" sz="24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Lima Sensor </a:t>
            </a:r>
            <a:r>
              <a:rPr lang="en-US" altLang="zh-CN" sz="24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Profesional</a:t>
            </a:r>
            <a:endParaRPr lang="en-US" altLang="zh-CN"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Sensor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Tekanan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Udara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Sensor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Geomagnetik</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Sensor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Detak</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Jantung</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Optik</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PPG</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Sensor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Cahaya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Sekitar</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Sensor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Giroskop</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9" name="文本框 38"/>
          <p:cNvSpPr txBox="1"/>
          <p:nvPr/>
        </p:nvSpPr>
        <p:spPr>
          <a:xfrm>
            <a:off x="8568541" y="3796829"/>
            <a:ext cx="3623459" cy="3568285"/>
          </a:xfrm>
          <a:prstGeom prst="rect">
            <a:avLst/>
          </a:prstGeom>
          <a:noFill/>
        </p:spPr>
        <p:txBody>
          <a:bodyPr wrap="square" rtlCol="0">
            <a:spAutoFit/>
          </a:bodyPr>
          <a:lstStyle/>
          <a:p>
            <a:pPr algn="ctr">
              <a:lnSpc>
                <a:spcPct val="150000"/>
              </a:lnSpc>
            </a:pPr>
            <a:r>
              <a:rPr lang="en-US" altLang="zh-CN" sz="24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Wear OS by Google </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Karena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dilengkapi</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Wear OS,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maka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digunakan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bersama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sebagian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besar</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aplikasi</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kebugaran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sehingga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berolahraga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lebih</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baik</a:t>
            </a:r>
            <a:endPar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nSpc>
                <a:spcPct val="150000"/>
              </a:lnSpc>
            </a:pPr>
            <a:endParaRPr lang="zh-CN" altLang="en-US"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5" name="图片 4"/>
          <p:cNvPicPr>
            <a:picLocks noChangeAspect="1"/>
          </p:cNvPicPr>
          <p:nvPr/>
        </p:nvPicPr>
        <p:blipFill rotWithShape="1">
          <a:blip r:embed="rId4"/>
          <a:srcRect l="3607" r="12287"/>
          <a:stretch/>
        </p:blipFill>
        <p:spPr>
          <a:xfrm>
            <a:off x="3975233" y="1656242"/>
            <a:ext cx="4151633" cy="1944543"/>
          </a:xfrm>
          <a:prstGeom prst="rect">
            <a:avLst/>
          </a:prstGeom>
          <a:ln>
            <a:noFill/>
          </a:ln>
          <a:effectLst>
            <a:softEdge rad="112500"/>
          </a:effectLst>
        </p:spPr>
      </p:pic>
      <p:pic>
        <p:nvPicPr>
          <p:cNvPr id="2" name="图片 1"/>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8442909" y="1507714"/>
            <a:ext cx="3455314" cy="2500390"/>
          </a:xfrm>
          <a:prstGeom prst="rect">
            <a:avLst/>
          </a:prstGeom>
          <a:ln>
            <a:noFill/>
          </a:ln>
          <a:effectLst>
            <a:softEdge rad="112500"/>
          </a:effectLst>
        </p:spPr>
      </p:pic>
      <p:grpSp>
        <p:nvGrpSpPr>
          <p:cNvPr id="20" name="组合 19">
            <a:extLst>
              <a:ext uri="{FF2B5EF4-FFF2-40B4-BE49-F238E27FC236}">
                <a16:creationId xmlns:a16="http://schemas.microsoft.com/office/drawing/2014/main" xmlns="" id="{F3968A8D-D12E-4B8D-B108-8B8A0FC513AE}"/>
              </a:ext>
            </a:extLst>
          </p:cNvPr>
          <p:cNvGrpSpPr/>
          <p:nvPr/>
        </p:nvGrpSpPr>
        <p:grpSpPr>
          <a:xfrm>
            <a:off x="7132320" y="-53548"/>
            <a:ext cx="5237479" cy="2359321"/>
            <a:chOff x="2145425" y="2210665"/>
            <a:chExt cx="7914039" cy="3565029"/>
          </a:xfrm>
        </p:grpSpPr>
        <p:sp>
          <p:nvSpPr>
            <p:cNvPr id="21" name="文本框 20">
              <a:extLst>
                <a:ext uri="{FF2B5EF4-FFF2-40B4-BE49-F238E27FC236}">
                  <a16:creationId xmlns:a16="http://schemas.microsoft.com/office/drawing/2014/main" xmlns="" id="{0BD8D84C-A18C-4C8B-AFB0-7EABB3E50536}"/>
                </a:ext>
              </a:extLst>
            </p:cNvPr>
            <p:cNvSpPr txBox="1"/>
            <p:nvPr/>
          </p:nvSpPr>
          <p:spPr>
            <a:xfrm>
              <a:off x="2145425" y="2845799"/>
              <a:ext cx="7914039" cy="2929895"/>
            </a:xfrm>
            <a:prstGeom prst="rect">
              <a:avLst/>
            </a:prstGeom>
            <a:noFill/>
          </p:spPr>
          <p:txBody>
            <a:bodyPr wrap="square" rtlCol="0">
              <a:spAutoFit/>
            </a:bodyPr>
            <a:lstStyle/>
            <a:p>
              <a:pPr algn="ct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Wellness Partner</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endParaRPr lang="zh-CN" altLang="en-US"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2" name="文本框 21">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23" name="直接连接符 22">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3367929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117693"/>
            <a:ext cx="7576649" cy="7386638"/>
          </a:xfrm>
          <a:prstGeom prst="rect">
            <a:avLst/>
          </a:prstGeom>
        </p:spPr>
        <p:txBody>
          <a:bodyPr wrap="square">
            <a:spAutoFit/>
          </a:bodyPr>
          <a:lstStyle/>
          <a:p>
            <a:pPr algn="ctr">
              <a:lnSpc>
                <a:spcPct val="150000"/>
              </a:lnSpc>
            </a:pP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Manajer</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Kesehatan</a:t>
            </a:r>
            <a:endParaRPr lang="en-US" altLang="zh-CN" sz="32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Catatan</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aktivitas</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harian</a:t>
            </a:r>
            <a:r>
              <a:rPr lang="zh-CN" altLang="en-US"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Desain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simbol</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khusus</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"X"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konsisten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FindX</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merekam</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data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sederhana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jelas</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seperti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langkah</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harian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konsumsi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jumlah</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aktivitas</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Pemantauan</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Detak</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Jantung</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Real-Time</a:t>
            </a:r>
            <a:r>
              <a:rPr lang="zh-CN" altLang="en-US"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Sensor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detak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jantung</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optik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4-channel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pemantauan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sepanjang</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waktu</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Akurasi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deteksi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detak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jantung</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tinggi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Pemantauan</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Tidur</a:t>
            </a:r>
            <a:r>
              <a:rPr lang="zh-CN" altLang="en-US"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Memberikan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laporan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tidur</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dari</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malam</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sebelumnya</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bangun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pagi</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hari</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setiap</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hari</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Waktu</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pemantauan</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8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malam</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- 10 </a:t>
            </a:r>
            <a:r>
              <a:rPr lang="en-US" altLang="zh-CN" sz="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pagi</a:t>
            </a:r>
            <a:r>
              <a:rPr lang="en-US" altLang="zh-CN" sz="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Pengingat</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Bergerak</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Beristirahat</a:t>
            </a:r>
            <a:r>
              <a:rPr lang="zh-CN" altLang="en-US"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r>
              <a:rPr lang="sv-SE"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Jika kurang dari 20 langkah terdeteksi dalam satu jam, pengguna akan diingatkan untuk bergerak sedikit selama 5 menit.</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Bernafas</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Mengurangi</a:t>
            </a:r>
            <a:r>
              <a:rPr lang="en-US" altLang="zh-CN" sz="2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Stress</a:t>
            </a:r>
            <a:r>
              <a:rPr lang="zh-CN" altLang="en-US"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memfokuskan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membimbing</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mereka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bernapas</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perlahan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dikombinasikan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panduan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suara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dinamis</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getaran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gambar</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antarmuka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menghilangkan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stres</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ketegangan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4" name="循环-呼吸">
            <a:hlinkClick r:id="" action="ppaction://media"/>
          </p:cNvPr>
          <p:cNvPicPr>
            <a:picLocks noChangeAspect="1"/>
          </p:cNvPicPr>
          <p:nvPr>
            <a:videoFile r:link="rId1"/>
            <p:extLst>
              <p:ext uri="{DAA4B4D4-6D71-4841-9C94-3DE7FCFB9230}">
                <p14:media xmlns:p14="http://schemas.microsoft.com/office/powerpoint/2010/main" xmlns="" r:embed="rId4"/>
              </p:ext>
            </p:extLst>
          </p:nvPr>
        </p:nvPicPr>
        <p:blipFill>
          <a:blip r:embed="rId5" cstate="print"/>
          <a:stretch>
            <a:fillRect/>
          </a:stretch>
        </p:blipFill>
        <p:spPr>
          <a:xfrm>
            <a:off x="9986151" y="4201462"/>
            <a:ext cx="1845148" cy="2185044"/>
          </a:xfrm>
          <a:prstGeom prst="rect">
            <a:avLst/>
          </a:prstGeom>
        </p:spPr>
      </p:pic>
      <p:pic>
        <p:nvPicPr>
          <p:cNvPr id="7" name="久坐提醒_2">
            <a:hlinkClick r:id="" action="ppaction://media"/>
          </p:cNvPr>
          <p:cNvPicPr>
            <a:picLocks noChangeAspect="1"/>
          </p:cNvPicPr>
          <p:nvPr>
            <a:videoFile r:link="rId1"/>
            <p:extLst>
              <p:ext uri="{DAA4B4D4-6D71-4841-9C94-3DE7FCFB9230}">
                <p14:media xmlns:p14="http://schemas.microsoft.com/office/powerpoint/2010/main" xmlns="" r:embed="rId6"/>
              </p:ext>
            </p:extLst>
          </p:nvPr>
        </p:nvPicPr>
        <p:blipFill>
          <a:blip r:embed="rId7" cstate="print"/>
          <a:stretch>
            <a:fillRect/>
          </a:stretch>
        </p:blipFill>
        <p:spPr>
          <a:xfrm>
            <a:off x="7649073" y="4201627"/>
            <a:ext cx="1845009" cy="2184879"/>
          </a:xfrm>
          <a:prstGeom prst="rect">
            <a:avLst/>
          </a:prstGeom>
        </p:spPr>
      </p:pic>
      <p:pic>
        <p:nvPicPr>
          <p:cNvPr id="8" name="睡眠_2">
            <a:hlinkClick r:id="" action="ppaction://media"/>
          </p:cNvPr>
          <p:cNvPicPr>
            <a:picLocks noChangeAspect="1"/>
          </p:cNvPicPr>
          <p:nvPr>
            <a:videoFile r:link="rId1"/>
            <p:extLst>
              <p:ext uri="{DAA4B4D4-6D71-4841-9C94-3DE7FCFB9230}">
                <p14:media xmlns:p14="http://schemas.microsoft.com/office/powerpoint/2010/main" xmlns="" r:embed="rId8"/>
              </p:ext>
            </p:extLst>
          </p:nvPr>
        </p:nvPicPr>
        <p:blipFill>
          <a:blip r:embed="rId9" cstate="print"/>
          <a:stretch>
            <a:fillRect/>
          </a:stretch>
        </p:blipFill>
        <p:spPr>
          <a:xfrm>
            <a:off x="9986150" y="1677393"/>
            <a:ext cx="1844870" cy="2184714"/>
          </a:xfrm>
          <a:prstGeom prst="rect">
            <a:avLst/>
          </a:prstGeom>
        </p:spPr>
      </p:pic>
      <p:pic>
        <p:nvPicPr>
          <p:cNvPr id="11" name="心率3">
            <a:hlinkClick r:id="" action="ppaction://media"/>
          </p:cNvPr>
          <p:cNvPicPr>
            <a:picLocks noChangeAspect="1"/>
          </p:cNvPicPr>
          <p:nvPr>
            <a:videoFile r:link="rId1"/>
            <p:extLst>
              <p:ext uri="{DAA4B4D4-6D71-4841-9C94-3DE7FCFB9230}">
                <p14:media xmlns:p14="http://schemas.microsoft.com/office/powerpoint/2010/main" xmlns="" r:embed="rId10"/>
              </p:ext>
            </p:extLst>
          </p:nvPr>
        </p:nvPicPr>
        <p:blipFill>
          <a:blip r:embed="rId11" cstate="print"/>
          <a:stretch>
            <a:fillRect/>
          </a:stretch>
        </p:blipFill>
        <p:spPr>
          <a:xfrm>
            <a:off x="7649073" y="1677393"/>
            <a:ext cx="1845009" cy="2184879"/>
          </a:xfrm>
          <a:prstGeom prst="rect">
            <a:avLst/>
          </a:prstGeom>
        </p:spPr>
      </p:pic>
      <p:grpSp>
        <p:nvGrpSpPr>
          <p:cNvPr id="23" name="组合 22">
            <a:extLst>
              <a:ext uri="{FF2B5EF4-FFF2-40B4-BE49-F238E27FC236}">
                <a16:creationId xmlns:a16="http://schemas.microsoft.com/office/drawing/2014/main" xmlns="" id="{F3968A8D-D12E-4B8D-B108-8B8A0FC513AE}"/>
              </a:ext>
            </a:extLst>
          </p:cNvPr>
          <p:cNvGrpSpPr/>
          <p:nvPr/>
        </p:nvGrpSpPr>
        <p:grpSpPr>
          <a:xfrm>
            <a:off x="7132320" y="-53548"/>
            <a:ext cx="5237479" cy="1743768"/>
            <a:chOff x="2145425" y="2210665"/>
            <a:chExt cx="7914039" cy="2634904"/>
          </a:xfrm>
        </p:grpSpPr>
        <p:sp>
          <p:nvSpPr>
            <p:cNvPr id="24" name="文本框 23">
              <a:extLst>
                <a:ext uri="{FF2B5EF4-FFF2-40B4-BE49-F238E27FC236}">
                  <a16:creationId xmlns:a16="http://schemas.microsoft.com/office/drawing/2014/main" xmlns="" id="{0BD8D84C-A18C-4C8B-AFB0-7EABB3E50536}"/>
                </a:ext>
              </a:extLst>
            </p:cNvPr>
            <p:cNvSpPr txBox="1"/>
            <p:nvPr/>
          </p:nvSpPr>
          <p:spPr>
            <a:xfrm>
              <a:off x="2145425" y="2845799"/>
              <a:ext cx="7914039" cy="1999770"/>
            </a:xfrm>
            <a:prstGeom prst="rect">
              <a:avLst/>
            </a:prstGeom>
            <a:noFill/>
          </p:spPr>
          <p:txBody>
            <a:bodyPr wrap="square" rtlCol="0">
              <a:spAutoFit/>
            </a:bodyPr>
            <a:lstStyle/>
            <a:p>
              <a:pPr algn="ct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Wellness Partner</a:t>
              </a:r>
              <a:endParaRPr lang="zh-CN" altLang="en-US"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endParaRPr lang="zh-CN" altLang="en-US"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25" name="文本框 24">
              <a:extLst>
                <a:ext uri="{FF2B5EF4-FFF2-40B4-BE49-F238E27FC236}">
                  <a16:creationId xmlns:a16="http://schemas.microsoft.com/office/drawing/2014/main" xmlns="" id="{82039B5A-8986-4E96-A3D0-03DA8852CDD1}"/>
                </a:ext>
              </a:extLst>
            </p:cNvPr>
            <p:cNvSpPr txBox="1"/>
            <p:nvPr/>
          </p:nvSpPr>
          <p:spPr>
            <a:xfrm>
              <a:off x="3771901"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26" name="直接连接符 25">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55456294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534" fill="hold"/>
                                        <p:tgtEl>
                                          <p:spTgt spid="4"/>
                                        </p:tgtEl>
                                      </p:cBhvr>
                                    </p:cmd>
                                  </p:childTnLst>
                                </p:cTn>
                              </p:par>
                              <p:par>
                                <p:cTn id="7" presetID="1" presetClass="mediacall" presetSubtype="0" fill="hold" nodeType="withEffect">
                                  <p:stCondLst>
                                    <p:cond delay="0"/>
                                  </p:stCondLst>
                                  <p:childTnLst>
                                    <p:cmd type="call" cmd="playFrom(0.0)">
                                      <p:cBhvr>
                                        <p:cTn id="8" dur="7744" fill="hold"/>
                                        <p:tgtEl>
                                          <p:spTgt spid="7"/>
                                        </p:tgtEl>
                                      </p:cBhvr>
                                    </p:cmd>
                                  </p:childTnLst>
                                </p:cTn>
                              </p:par>
                              <p:par>
                                <p:cTn id="9" presetID="1" presetClass="mediacall" presetSubtype="0" fill="hold" nodeType="withEffect">
                                  <p:stCondLst>
                                    <p:cond delay="0"/>
                                  </p:stCondLst>
                                  <p:childTnLst>
                                    <p:cmd type="call" cmd="playFrom(0.0)">
                                      <p:cBhvr>
                                        <p:cTn id="10" dur="4715" fill="hold"/>
                                        <p:tgtEl>
                                          <p:spTgt spid="8"/>
                                        </p:tgtEl>
                                      </p:cBhvr>
                                    </p:cmd>
                                  </p:childTnLst>
                                </p:cTn>
                              </p:par>
                              <p:par>
                                <p:cTn id="11" presetID="1" presetClass="mediacall" presetSubtype="0" fill="hold" nodeType="withEffect">
                                  <p:stCondLst>
                                    <p:cond delay="0"/>
                                  </p:stCondLst>
                                  <p:childTnLst>
                                    <p:cmd type="call" cmd="playFrom(0.0)">
                                      <p:cBhvr>
                                        <p:cTn id="12" dur="1009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cTn>
                <p:tgtEl>
                  <p:spTgt spid="4"/>
                </p:tgtEl>
              </p:cMediaNode>
            </p:video>
            <p:video>
              <p:cMediaNode vol="80000">
                <p:cTn id="14" fill="hold" display="0">
                  <p:stCondLst>
                    <p:cond delay="indefinite"/>
                  </p:stCondLst>
                </p:cTn>
                <p:tgtEl>
                  <p:spTgt spid="7"/>
                </p:tgtEl>
              </p:cMediaNode>
            </p:video>
            <p:video>
              <p:cMediaNode vol="80000">
                <p:cTn id="15" fill="hold" display="0">
                  <p:stCondLst>
                    <p:cond delay="indefinite"/>
                  </p:stCondLst>
                </p:cTn>
                <p:tgtEl>
                  <p:spTgt spid="8"/>
                </p:tgtEl>
              </p:cMediaNode>
            </p:video>
            <p:video>
              <p:cMediaNode vol="80000">
                <p:cTn id="16" fill="hold" display="0">
                  <p:stCondLst>
                    <p:cond delay="indefinite"/>
                  </p:stCondLst>
                </p:cTn>
                <p:tgtEl>
                  <p:spTgt spid="11"/>
                </p:tgtEl>
              </p:cMediaNode>
            </p:vide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文本框 50"/>
          <p:cNvSpPr txBox="1"/>
          <p:nvPr/>
        </p:nvSpPr>
        <p:spPr>
          <a:xfrm>
            <a:off x="1626225" y="2402091"/>
            <a:ext cx="7106295" cy="1708160"/>
          </a:xfrm>
          <a:prstGeom prst="rect">
            <a:avLst/>
          </a:prstGeom>
          <a:noFill/>
        </p:spPr>
        <p:txBody>
          <a:bodyPr wrap="square" rtlCol="0">
            <a:spAutoFit/>
          </a:bodyPr>
          <a:lstStyle/>
          <a:p>
            <a:pPr lvl="0" algn="just">
              <a:lnSpc>
                <a:spcPct val="150000"/>
              </a:lnSpc>
              <a:defRPr/>
            </a:pPr>
            <a:r>
              <a:rPr kumimoji="0" lang="en-US" altLang="zh-CN" sz="14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1. </a:t>
            </a:r>
            <a:r>
              <a:rPr kumimoji="0" lang="en-US" altLang="zh-CN" sz="1400" b="0" i="0" u="none" strike="noStrike" kern="1200" cap="none" spc="0" normalizeH="0" baseline="0" noProof="0" dirty="0" err="1" smtClean="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Sekarang</a:t>
            </a:r>
            <a:r>
              <a:rPr kumimoji="0" lang="en-US" altLang="zh-CN" sz="1400" b="0" i="0" u="none" strike="noStrike" kern="1200" cap="none" spc="0" normalizeH="0" baseline="0" noProof="0" dirty="0" smtClean="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a:t>
            </a:r>
            <a:r>
              <a:rPr kumimoji="0" lang="en-US" altLang="zh-CN" sz="1400" b="0" i="0" u="none" strike="noStrike" kern="1200" cap="none" spc="0" normalizeH="0" noProof="0" dirty="0" smtClean="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s</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emua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orang</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sibuk</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pekerjaan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mereka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Saya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bisa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pergi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gym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beberapa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kali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setelah</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mengajukan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kartu</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gym.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Saya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harap</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saya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bisa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berolahraga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sedikit</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waktu</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luang</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saya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setiap</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hari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14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
            </a:r>
            <a:br>
              <a:rPr kumimoji="0" lang="en-US" altLang="zh-CN" sz="14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br>
            <a:r>
              <a:rPr kumimoji="0" lang="en-US" altLang="zh-CN" sz="14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2.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Harga</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pelatih</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kebugaran</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profesional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terlalu</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mahal</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dan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tidak</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ada</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panduan</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untuk</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latihan</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s-E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mandiri</a:t>
            </a:r>
            <a:r>
              <a:rPr lang="es-E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kumimoji="0" lang="en-US" altLang="zh-CN" sz="1400" b="0" i="0" u="none" strike="noStrike" kern="1200" cap="none" spc="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2" name="文本框 51"/>
          <p:cNvSpPr txBox="1"/>
          <p:nvPr/>
        </p:nvSpPr>
        <p:spPr>
          <a:xfrm>
            <a:off x="1610984" y="4101280"/>
            <a:ext cx="7136776" cy="1708160"/>
          </a:xfrm>
          <a:prstGeom prst="rect">
            <a:avLst/>
          </a:prstGeom>
          <a:noFill/>
        </p:spPr>
        <p:txBody>
          <a:bodyPr wrap="square" rtlCol="0">
            <a:spAutoFit/>
          </a:bodyPr>
          <a:lstStyle/>
          <a:p>
            <a:pPr lvl="0" algn="just">
              <a:lnSpc>
                <a:spcPct val="150000"/>
              </a:lnSpc>
              <a:defRPr/>
            </a:pP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1.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Kebugaran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mudah</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dalam</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5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menit</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unik</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dari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biarkan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pelatih</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mengajak</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berolahraga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4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a:p>
            <a:pPr lvl="0" algn="just">
              <a:lnSpc>
                <a:spcPct val="150000"/>
              </a:lnSpc>
              <a:defRPr/>
            </a:pP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2. OPPO Watch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hanya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memiliki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berbagai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olahraga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tetapi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juga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dikombinasikan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berbagai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aplikasi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olahraga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4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a:p>
            <a:pPr lvl="0" algn="just">
              <a:lnSpc>
                <a:spcPct val="150000"/>
              </a:lnSpc>
              <a:defRPr/>
            </a:pP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3. OPPO Watch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memantau</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kondisi</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fisik</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4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4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9" name="直接连接符 38"/>
          <p:cNvCxnSpPr/>
          <p:nvPr/>
        </p:nvCxnSpPr>
        <p:spPr>
          <a:xfrm>
            <a:off x="1610986" y="4084282"/>
            <a:ext cx="6999614" cy="1527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1610986" y="2499360"/>
            <a:ext cx="7030094" cy="49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610986" y="5779330"/>
            <a:ext cx="65898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610984" y="5782188"/>
            <a:ext cx="7380616" cy="656590"/>
          </a:xfrm>
          <a:prstGeom prst="rect">
            <a:avLst/>
          </a:prstGeom>
          <a:noFill/>
        </p:spPr>
        <p:txBody>
          <a:bodyPr wrap="square" rtlCol="0">
            <a:spAutoFit/>
          </a:bodyPr>
          <a:lstStyle/>
          <a:p>
            <a:pPr lvl="0">
              <a:lnSpc>
                <a:spcPts val="2200"/>
              </a:lnSpc>
              <a:defRPr/>
            </a:pP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membantu</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berolahraga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memonitor</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data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tubuh</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24/7</a:t>
            </a:r>
            <a:endParaRPr lang="en-US" altLang="zh-CN" sz="1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16" name="圆角矩形 115"/>
          <p:cNvSpPr/>
          <p:nvPr/>
        </p:nvSpPr>
        <p:spPr>
          <a:xfrm>
            <a:off x="8921660" y="2481728"/>
            <a:ext cx="2868332" cy="3903832"/>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17" name="文本框 116"/>
          <p:cNvSpPr txBox="1"/>
          <p:nvPr/>
        </p:nvSpPr>
        <p:spPr>
          <a:xfrm>
            <a:off x="8976360" y="2599544"/>
            <a:ext cx="2804160" cy="3760004"/>
          </a:xfrm>
          <a:prstGeom prst="rect">
            <a:avLst/>
          </a:prstGeom>
          <a:noFill/>
        </p:spPr>
        <p:txBody>
          <a:bodyPr wrap="square" rtlCol="0">
            <a:spAutoFit/>
          </a:bodyPr>
          <a:lstStyle/>
          <a:p>
            <a:pPr algn="ctr">
              <a:lnSpc>
                <a:spcPts val="2200"/>
              </a:lnSpc>
              <a:defRPr/>
            </a:pPr>
            <a:r>
              <a:rPr lang="en-US" altLang="zh-CN"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1.</a:t>
            </a:r>
            <a:r>
              <a:rPr lang="zh-CN" altLang="en-US"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Tunjukkan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kepada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konsumen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antarmuka</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kebugaran</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mudah</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dalam</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5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menit</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putar</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salah</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satu</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video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membiarkan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konsumen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merasakan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kenyamanan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endParaRPr lang="en-US" altLang="zh-CN"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ts val="2200"/>
              </a:lnSpc>
              <a:defRPr/>
            </a:pPr>
            <a:r>
              <a:rPr lang="en-US" altLang="zh-CN"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r>
            <a:br>
              <a:rPr lang="en-US" altLang="zh-CN"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br>
            <a:r>
              <a:rPr lang="en-US" altLang="zh-CN"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r>
            <a:br>
              <a:rPr lang="en-US" altLang="zh-CN"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br>
            <a:r>
              <a:rPr lang="en-US" altLang="zh-CN" sz="1600"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2</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Tunjukkan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kepada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konsumen</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berbagai</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gaya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olahraga</a:t>
            </a:r>
            <a:r>
              <a:rPr lang="en-US" altLang="zh-CN" sz="1600" dirty="0" smtClean="0">
                <a:solidFill>
                  <a:prstClr val="white"/>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dirty="0">
              <a:solidFill>
                <a:prstClr val="white"/>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7" name="矩形 36"/>
          <p:cNvSpPr/>
          <p:nvPr/>
        </p:nvSpPr>
        <p:spPr>
          <a:xfrm>
            <a:off x="0" y="15837"/>
            <a:ext cx="12192000" cy="1754326"/>
          </a:xfrm>
          <a:prstGeom prst="rect">
            <a:avLst/>
          </a:prstGeom>
        </p:spPr>
        <p:txBody>
          <a:bodyPr wrap="square">
            <a:spAutoFit/>
          </a:bodyPr>
          <a:lstStyle/>
          <a:p>
            <a:pPr algn="ctr">
              <a:lnSpc>
                <a:spcPct val="150000"/>
              </a:lnSpc>
            </a:pP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Membeli</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Smartwatch</a:t>
            </a:r>
            <a:endPar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sv-SE"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 harus membeli yang bisa digunakan untuk berolahraga kapan saja, bisa memantau data tubuh kapan saja!</a:t>
            </a:r>
            <a:r>
              <a:rPr lang="zh-CN" altLang="en-US"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38" name="组合 37"/>
          <p:cNvGrpSpPr/>
          <p:nvPr/>
        </p:nvGrpSpPr>
        <p:grpSpPr>
          <a:xfrm>
            <a:off x="3389002" y="1965611"/>
            <a:ext cx="1865462" cy="442455"/>
            <a:chOff x="835307" y="968205"/>
            <a:chExt cx="1865462" cy="442455"/>
          </a:xfrm>
        </p:grpSpPr>
        <p:grpSp>
          <p:nvGrpSpPr>
            <p:cNvPr id="40" name="组合 39"/>
            <p:cNvGrpSpPr/>
            <p:nvPr/>
          </p:nvGrpSpPr>
          <p:grpSpPr>
            <a:xfrm>
              <a:off x="835307" y="968205"/>
              <a:ext cx="442454" cy="442455"/>
              <a:chOff x="1251257" y="3307617"/>
              <a:chExt cx="566687" cy="566688"/>
            </a:xfrm>
          </p:grpSpPr>
          <p:sp>
            <p:nvSpPr>
              <p:cNvPr id="50" name="Oval 150"/>
              <p:cNvSpPr>
                <a:spLocks noChangeArrowheads="1"/>
              </p:cNvSpPr>
              <p:nvPr/>
            </p:nvSpPr>
            <p:spPr bwMode="auto">
              <a:xfrm>
                <a:off x="1251257" y="3307617"/>
                <a:ext cx="566687" cy="566688"/>
              </a:xfrm>
              <a:prstGeom prst="ellipse">
                <a:avLst/>
              </a:pr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3" name="Rectangle 151"/>
              <p:cNvSpPr>
                <a:spLocks noChangeArrowheads="1"/>
              </p:cNvSpPr>
              <p:nvPr/>
            </p:nvSpPr>
            <p:spPr bwMode="auto">
              <a:xfrm>
                <a:off x="1475870" y="3713571"/>
                <a:ext cx="131883" cy="24728"/>
              </a:xfrm>
              <a:prstGeom prst="rect">
                <a:avLst/>
              </a:prstGeom>
              <a:solidFill>
                <a:schemeClr val="tx1">
                  <a:lumMod val="50000"/>
                  <a:lumOff val="5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4" name="Freeform 152"/>
              <p:cNvSpPr>
                <a:spLocks/>
              </p:cNvSpPr>
              <p:nvPr/>
            </p:nvSpPr>
            <p:spPr bwMode="auto">
              <a:xfrm>
                <a:off x="1360472" y="3447744"/>
                <a:ext cx="348255" cy="276131"/>
              </a:xfrm>
              <a:custGeom>
                <a:avLst/>
                <a:gdLst>
                  <a:gd name="T0" fmla="*/ 115 w 115"/>
                  <a:gd name="T1" fmla="*/ 83 h 91"/>
                  <a:gd name="T2" fmla="*/ 106 w 115"/>
                  <a:gd name="T3" fmla="*/ 91 h 91"/>
                  <a:gd name="T4" fmla="*/ 9 w 115"/>
                  <a:gd name="T5" fmla="*/ 91 h 91"/>
                  <a:gd name="T6" fmla="*/ 0 w 115"/>
                  <a:gd name="T7" fmla="*/ 83 h 91"/>
                  <a:gd name="T8" fmla="*/ 0 w 115"/>
                  <a:gd name="T9" fmla="*/ 8 h 91"/>
                  <a:gd name="T10" fmla="*/ 9 w 115"/>
                  <a:gd name="T11" fmla="*/ 0 h 91"/>
                  <a:gd name="T12" fmla="*/ 106 w 115"/>
                  <a:gd name="T13" fmla="*/ 0 h 91"/>
                  <a:gd name="T14" fmla="*/ 115 w 115"/>
                  <a:gd name="T15" fmla="*/ 8 h 91"/>
                  <a:gd name="T16" fmla="*/ 115 w 115"/>
                  <a:gd name="T1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91">
                    <a:moveTo>
                      <a:pt x="115" y="83"/>
                    </a:moveTo>
                    <a:cubicBezTo>
                      <a:pt x="115" y="87"/>
                      <a:pt x="111" y="91"/>
                      <a:pt x="106" y="91"/>
                    </a:cubicBezTo>
                    <a:cubicBezTo>
                      <a:pt x="9" y="91"/>
                      <a:pt x="9" y="91"/>
                      <a:pt x="9" y="91"/>
                    </a:cubicBezTo>
                    <a:cubicBezTo>
                      <a:pt x="4" y="91"/>
                      <a:pt x="0" y="87"/>
                      <a:pt x="0" y="83"/>
                    </a:cubicBezTo>
                    <a:cubicBezTo>
                      <a:pt x="0" y="8"/>
                      <a:pt x="0" y="8"/>
                      <a:pt x="0" y="8"/>
                    </a:cubicBezTo>
                    <a:cubicBezTo>
                      <a:pt x="0" y="3"/>
                      <a:pt x="4" y="0"/>
                      <a:pt x="9" y="0"/>
                    </a:cubicBezTo>
                    <a:cubicBezTo>
                      <a:pt x="106" y="0"/>
                      <a:pt x="106" y="0"/>
                      <a:pt x="106" y="0"/>
                    </a:cubicBezTo>
                    <a:cubicBezTo>
                      <a:pt x="111" y="0"/>
                      <a:pt x="115" y="3"/>
                      <a:pt x="115" y="8"/>
                    </a:cubicBezTo>
                    <a:lnTo>
                      <a:pt x="115" y="83"/>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5" name="Freeform 153"/>
              <p:cNvSpPr>
                <a:spLocks/>
              </p:cNvSpPr>
              <p:nvPr/>
            </p:nvSpPr>
            <p:spPr bwMode="auto">
              <a:xfrm>
                <a:off x="1383140" y="3466289"/>
                <a:ext cx="300859" cy="239039"/>
              </a:xfrm>
              <a:custGeom>
                <a:avLst/>
                <a:gdLst>
                  <a:gd name="T0" fmla="*/ 99 w 99"/>
                  <a:gd name="T1" fmla="*/ 72 h 79"/>
                  <a:gd name="T2" fmla="*/ 92 w 99"/>
                  <a:gd name="T3" fmla="*/ 79 h 79"/>
                  <a:gd name="T4" fmla="*/ 7 w 99"/>
                  <a:gd name="T5" fmla="*/ 79 h 79"/>
                  <a:gd name="T6" fmla="*/ 0 w 99"/>
                  <a:gd name="T7" fmla="*/ 72 h 79"/>
                  <a:gd name="T8" fmla="*/ 0 w 99"/>
                  <a:gd name="T9" fmla="*/ 7 h 79"/>
                  <a:gd name="T10" fmla="*/ 7 w 99"/>
                  <a:gd name="T11" fmla="*/ 0 h 79"/>
                  <a:gd name="T12" fmla="*/ 92 w 99"/>
                  <a:gd name="T13" fmla="*/ 0 h 79"/>
                  <a:gd name="T14" fmla="*/ 99 w 99"/>
                  <a:gd name="T15" fmla="*/ 7 h 79"/>
                  <a:gd name="T16" fmla="*/ 99 w 99"/>
                  <a:gd name="T17"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9">
                    <a:moveTo>
                      <a:pt x="99" y="72"/>
                    </a:moveTo>
                    <a:cubicBezTo>
                      <a:pt x="99" y="76"/>
                      <a:pt x="96" y="79"/>
                      <a:pt x="92" y="79"/>
                    </a:cubicBezTo>
                    <a:cubicBezTo>
                      <a:pt x="7" y="79"/>
                      <a:pt x="7" y="79"/>
                      <a:pt x="7" y="79"/>
                    </a:cubicBezTo>
                    <a:cubicBezTo>
                      <a:pt x="3" y="79"/>
                      <a:pt x="0" y="76"/>
                      <a:pt x="0" y="72"/>
                    </a:cubicBezTo>
                    <a:cubicBezTo>
                      <a:pt x="0" y="7"/>
                      <a:pt x="0" y="7"/>
                      <a:pt x="0" y="7"/>
                    </a:cubicBezTo>
                    <a:cubicBezTo>
                      <a:pt x="0" y="3"/>
                      <a:pt x="3" y="0"/>
                      <a:pt x="7" y="0"/>
                    </a:cubicBezTo>
                    <a:cubicBezTo>
                      <a:pt x="92" y="0"/>
                      <a:pt x="92" y="0"/>
                      <a:pt x="92" y="0"/>
                    </a:cubicBezTo>
                    <a:cubicBezTo>
                      <a:pt x="96" y="0"/>
                      <a:pt x="99" y="3"/>
                      <a:pt x="99" y="7"/>
                    </a:cubicBezTo>
                    <a:lnTo>
                      <a:pt x="99" y="72"/>
                    </a:lnTo>
                    <a:close/>
                  </a:path>
                </a:pathLst>
              </a:custGeom>
              <a:solidFill>
                <a:srgbClr val="DD5F6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6" name="Rectangle 157"/>
              <p:cNvSpPr>
                <a:spLocks noChangeArrowheads="1"/>
              </p:cNvSpPr>
              <p:nvPr/>
            </p:nvSpPr>
            <p:spPr bwMode="auto">
              <a:xfrm>
                <a:off x="1418171" y="3736239"/>
                <a:ext cx="239039" cy="14425"/>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49" name="流程图: 终止 48"/>
            <p:cNvSpPr/>
            <p:nvPr/>
          </p:nvSpPr>
          <p:spPr>
            <a:xfrm>
              <a:off x="1363033" y="968205"/>
              <a:ext cx="1337736"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Poin</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Inti</a:t>
              </a:r>
              <a:endPar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77" name="组合 76"/>
          <p:cNvGrpSpPr/>
          <p:nvPr/>
        </p:nvGrpSpPr>
        <p:grpSpPr>
          <a:xfrm>
            <a:off x="9333258" y="1905969"/>
            <a:ext cx="1860153" cy="443192"/>
            <a:chOff x="834502" y="3577384"/>
            <a:chExt cx="1860153" cy="443192"/>
          </a:xfrm>
        </p:grpSpPr>
        <p:grpSp>
          <p:nvGrpSpPr>
            <p:cNvPr id="78" name="组合 77"/>
            <p:cNvGrpSpPr/>
            <p:nvPr/>
          </p:nvGrpSpPr>
          <p:grpSpPr>
            <a:xfrm>
              <a:off x="834502" y="3578121"/>
              <a:ext cx="442454" cy="442455"/>
              <a:chOff x="1146421" y="3981402"/>
              <a:chExt cx="566687" cy="566688"/>
            </a:xfrm>
          </p:grpSpPr>
          <p:sp>
            <p:nvSpPr>
              <p:cNvPr id="80" name="Oval 507"/>
              <p:cNvSpPr>
                <a:spLocks noChangeArrowheads="1"/>
              </p:cNvSpPr>
              <p:nvPr/>
            </p:nvSpPr>
            <p:spPr bwMode="auto">
              <a:xfrm>
                <a:off x="1146421" y="3981402"/>
                <a:ext cx="566687" cy="566688"/>
              </a:xfrm>
              <a:prstGeom prst="ellipse">
                <a:avLst/>
              </a:pr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1" name="Freeform 508"/>
              <p:cNvSpPr>
                <a:spLocks/>
              </p:cNvSpPr>
              <p:nvPr/>
            </p:nvSpPr>
            <p:spPr bwMode="auto">
              <a:xfrm>
                <a:off x="1315397" y="4080315"/>
                <a:ext cx="224615" cy="249343"/>
              </a:xfrm>
              <a:custGeom>
                <a:avLst/>
                <a:gdLst>
                  <a:gd name="T0" fmla="*/ 37 w 74"/>
                  <a:gd name="T1" fmla="*/ 0 h 82"/>
                  <a:gd name="T2" fmla="*/ 0 w 74"/>
                  <a:gd name="T3" fmla="*/ 37 h 82"/>
                  <a:gd name="T4" fmla="*/ 7 w 74"/>
                  <a:gd name="T5" fmla="*/ 58 h 82"/>
                  <a:gd name="T6" fmla="*/ 10 w 74"/>
                  <a:gd name="T7" fmla="*/ 62 h 82"/>
                  <a:gd name="T8" fmla="*/ 18 w 74"/>
                  <a:gd name="T9" fmla="*/ 82 h 82"/>
                  <a:gd name="T10" fmla="*/ 57 w 74"/>
                  <a:gd name="T11" fmla="*/ 82 h 82"/>
                  <a:gd name="T12" fmla="*/ 65 w 74"/>
                  <a:gd name="T13" fmla="*/ 62 h 82"/>
                  <a:gd name="T14" fmla="*/ 68 w 74"/>
                  <a:gd name="T15" fmla="*/ 58 h 82"/>
                  <a:gd name="T16" fmla="*/ 74 w 74"/>
                  <a:gd name="T17" fmla="*/ 37 h 82"/>
                  <a:gd name="T18" fmla="*/ 37 w 74"/>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82">
                    <a:moveTo>
                      <a:pt x="37" y="0"/>
                    </a:moveTo>
                    <a:cubicBezTo>
                      <a:pt x="17" y="0"/>
                      <a:pt x="0" y="16"/>
                      <a:pt x="0" y="37"/>
                    </a:cubicBezTo>
                    <a:cubicBezTo>
                      <a:pt x="0" y="45"/>
                      <a:pt x="3" y="52"/>
                      <a:pt x="7" y="58"/>
                    </a:cubicBezTo>
                    <a:cubicBezTo>
                      <a:pt x="7" y="58"/>
                      <a:pt x="9" y="61"/>
                      <a:pt x="10" y="62"/>
                    </a:cubicBezTo>
                    <a:cubicBezTo>
                      <a:pt x="12" y="66"/>
                      <a:pt x="15" y="72"/>
                      <a:pt x="18" y="82"/>
                    </a:cubicBezTo>
                    <a:cubicBezTo>
                      <a:pt x="57" y="82"/>
                      <a:pt x="57" y="82"/>
                      <a:pt x="57" y="82"/>
                    </a:cubicBezTo>
                    <a:cubicBezTo>
                      <a:pt x="60" y="72"/>
                      <a:pt x="63" y="66"/>
                      <a:pt x="65" y="62"/>
                    </a:cubicBezTo>
                    <a:cubicBezTo>
                      <a:pt x="66" y="61"/>
                      <a:pt x="68" y="58"/>
                      <a:pt x="68" y="58"/>
                    </a:cubicBezTo>
                    <a:cubicBezTo>
                      <a:pt x="72" y="52"/>
                      <a:pt x="74" y="45"/>
                      <a:pt x="74" y="37"/>
                    </a:cubicBezTo>
                    <a:cubicBezTo>
                      <a:pt x="74" y="16"/>
                      <a:pt x="58" y="0"/>
                      <a:pt x="37" y="0"/>
                    </a:cubicBezTo>
                    <a:close/>
                  </a:path>
                </a:pathLst>
              </a:custGeom>
              <a:solidFill>
                <a:srgbClr val="EBC55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2" name="Freeform 509"/>
              <p:cNvSpPr>
                <a:spLocks/>
              </p:cNvSpPr>
              <p:nvPr/>
            </p:nvSpPr>
            <p:spPr bwMode="auto">
              <a:xfrm>
                <a:off x="1397824" y="4135954"/>
                <a:ext cx="59760" cy="86549"/>
              </a:xfrm>
              <a:custGeom>
                <a:avLst/>
                <a:gdLst>
                  <a:gd name="T0" fmla="*/ 9 w 20"/>
                  <a:gd name="T1" fmla="*/ 29 h 29"/>
                  <a:gd name="T2" fmla="*/ 0 w 20"/>
                  <a:gd name="T3" fmla="*/ 22 h 29"/>
                  <a:gd name="T4" fmla="*/ 2 w 20"/>
                  <a:gd name="T5" fmla="*/ 22 h 29"/>
                  <a:gd name="T6" fmla="*/ 9 w 20"/>
                  <a:gd name="T7" fmla="*/ 26 h 29"/>
                  <a:gd name="T8" fmla="*/ 15 w 20"/>
                  <a:gd name="T9" fmla="*/ 25 h 29"/>
                  <a:gd name="T10" fmla="*/ 17 w 20"/>
                  <a:gd name="T11" fmla="*/ 21 h 29"/>
                  <a:gd name="T12" fmla="*/ 10 w 20"/>
                  <a:gd name="T13" fmla="*/ 15 h 29"/>
                  <a:gd name="T14" fmla="*/ 1 w 20"/>
                  <a:gd name="T15" fmla="*/ 8 h 29"/>
                  <a:gd name="T16" fmla="*/ 4 w 20"/>
                  <a:gd name="T17" fmla="*/ 2 h 29"/>
                  <a:gd name="T18" fmla="*/ 19 w 20"/>
                  <a:gd name="T19" fmla="*/ 3 h 29"/>
                  <a:gd name="T20" fmla="*/ 17 w 20"/>
                  <a:gd name="T21" fmla="*/ 5 h 29"/>
                  <a:gd name="T22" fmla="*/ 6 w 20"/>
                  <a:gd name="T23" fmla="*/ 4 h 29"/>
                  <a:gd name="T24" fmla="*/ 4 w 20"/>
                  <a:gd name="T25" fmla="*/ 8 h 29"/>
                  <a:gd name="T26" fmla="*/ 11 w 20"/>
                  <a:gd name="T27" fmla="*/ 13 h 29"/>
                  <a:gd name="T28" fmla="*/ 20 w 20"/>
                  <a:gd name="T29" fmla="*/ 21 h 29"/>
                  <a:gd name="T30" fmla="*/ 16 w 20"/>
                  <a:gd name="T31" fmla="*/ 27 h 29"/>
                  <a:gd name="T32" fmla="*/ 9 w 20"/>
                  <a:gd name="T3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9">
                    <a:moveTo>
                      <a:pt x="9" y="29"/>
                    </a:moveTo>
                    <a:cubicBezTo>
                      <a:pt x="5" y="29"/>
                      <a:pt x="0" y="27"/>
                      <a:pt x="0" y="22"/>
                    </a:cubicBezTo>
                    <a:cubicBezTo>
                      <a:pt x="2" y="22"/>
                      <a:pt x="2" y="22"/>
                      <a:pt x="2" y="22"/>
                    </a:cubicBezTo>
                    <a:cubicBezTo>
                      <a:pt x="2" y="25"/>
                      <a:pt x="6" y="26"/>
                      <a:pt x="9" y="26"/>
                    </a:cubicBezTo>
                    <a:cubicBezTo>
                      <a:pt x="11" y="26"/>
                      <a:pt x="14" y="26"/>
                      <a:pt x="15" y="25"/>
                    </a:cubicBezTo>
                    <a:cubicBezTo>
                      <a:pt x="17" y="24"/>
                      <a:pt x="17" y="22"/>
                      <a:pt x="17" y="21"/>
                    </a:cubicBezTo>
                    <a:cubicBezTo>
                      <a:pt x="17" y="17"/>
                      <a:pt x="15" y="16"/>
                      <a:pt x="10" y="15"/>
                    </a:cubicBezTo>
                    <a:cubicBezTo>
                      <a:pt x="6" y="14"/>
                      <a:pt x="1" y="13"/>
                      <a:pt x="1" y="8"/>
                    </a:cubicBezTo>
                    <a:cubicBezTo>
                      <a:pt x="1" y="5"/>
                      <a:pt x="2" y="3"/>
                      <a:pt x="4" y="2"/>
                    </a:cubicBezTo>
                    <a:cubicBezTo>
                      <a:pt x="9" y="0"/>
                      <a:pt x="16" y="2"/>
                      <a:pt x="19" y="3"/>
                    </a:cubicBezTo>
                    <a:cubicBezTo>
                      <a:pt x="17" y="5"/>
                      <a:pt x="17" y="5"/>
                      <a:pt x="17" y="5"/>
                    </a:cubicBezTo>
                    <a:cubicBezTo>
                      <a:pt x="16" y="4"/>
                      <a:pt x="9" y="2"/>
                      <a:pt x="6" y="4"/>
                    </a:cubicBezTo>
                    <a:cubicBezTo>
                      <a:pt x="4" y="5"/>
                      <a:pt x="4" y="6"/>
                      <a:pt x="4" y="8"/>
                    </a:cubicBezTo>
                    <a:cubicBezTo>
                      <a:pt x="4" y="11"/>
                      <a:pt x="6" y="12"/>
                      <a:pt x="11" y="13"/>
                    </a:cubicBezTo>
                    <a:cubicBezTo>
                      <a:pt x="15" y="14"/>
                      <a:pt x="20" y="15"/>
                      <a:pt x="20" y="21"/>
                    </a:cubicBezTo>
                    <a:cubicBezTo>
                      <a:pt x="20" y="23"/>
                      <a:pt x="19" y="25"/>
                      <a:pt x="16" y="27"/>
                    </a:cubicBezTo>
                    <a:cubicBezTo>
                      <a:pt x="14" y="28"/>
                      <a:pt x="12" y="29"/>
                      <a:pt x="9" y="29"/>
                    </a:cubicBez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3" name="Rectangle 510"/>
              <p:cNvSpPr>
                <a:spLocks noChangeArrowheads="1"/>
              </p:cNvSpPr>
              <p:nvPr/>
            </p:nvSpPr>
            <p:spPr bwMode="auto">
              <a:xfrm>
                <a:off x="1424612" y="4109164"/>
                <a:ext cx="8243" cy="32971"/>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4" name="Rectangle 511"/>
              <p:cNvSpPr>
                <a:spLocks noChangeArrowheads="1"/>
              </p:cNvSpPr>
              <p:nvPr/>
            </p:nvSpPr>
            <p:spPr bwMode="auto">
              <a:xfrm>
                <a:off x="1424612" y="4218381"/>
                <a:ext cx="8243" cy="45335"/>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5" name="Freeform 512"/>
              <p:cNvSpPr>
                <a:spLocks/>
              </p:cNvSpPr>
              <p:nvPr/>
            </p:nvSpPr>
            <p:spPr bwMode="auto">
              <a:xfrm>
                <a:off x="1381338" y="4232805"/>
                <a:ext cx="94791" cy="90670"/>
              </a:xfrm>
              <a:custGeom>
                <a:avLst/>
                <a:gdLst>
                  <a:gd name="T0" fmla="*/ 46 w 46"/>
                  <a:gd name="T1" fmla="*/ 44 h 44"/>
                  <a:gd name="T2" fmla="*/ 43 w 46"/>
                  <a:gd name="T3" fmla="*/ 44 h 44"/>
                  <a:gd name="T4" fmla="*/ 43 w 46"/>
                  <a:gd name="T5" fmla="*/ 12 h 44"/>
                  <a:gd name="T6" fmla="*/ 37 w 46"/>
                  <a:gd name="T7" fmla="*/ 18 h 44"/>
                  <a:gd name="T8" fmla="*/ 31 w 46"/>
                  <a:gd name="T9" fmla="*/ 9 h 44"/>
                  <a:gd name="T10" fmla="*/ 22 w 46"/>
                  <a:gd name="T11" fmla="*/ 18 h 44"/>
                  <a:gd name="T12" fmla="*/ 15 w 46"/>
                  <a:gd name="T13" fmla="*/ 9 h 44"/>
                  <a:gd name="T14" fmla="*/ 9 w 46"/>
                  <a:gd name="T15" fmla="*/ 18 h 44"/>
                  <a:gd name="T16" fmla="*/ 3 w 46"/>
                  <a:gd name="T17" fmla="*/ 12 h 44"/>
                  <a:gd name="T18" fmla="*/ 3 w 46"/>
                  <a:gd name="T19" fmla="*/ 44 h 44"/>
                  <a:gd name="T20" fmla="*/ 0 w 46"/>
                  <a:gd name="T21" fmla="*/ 44 h 44"/>
                  <a:gd name="T22" fmla="*/ 0 w 46"/>
                  <a:gd name="T23" fmla="*/ 0 h 44"/>
                  <a:gd name="T24" fmla="*/ 9 w 46"/>
                  <a:gd name="T25" fmla="*/ 12 h 44"/>
                  <a:gd name="T26" fmla="*/ 15 w 46"/>
                  <a:gd name="T27" fmla="*/ 3 h 44"/>
                  <a:gd name="T28" fmla="*/ 22 w 46"/>
                  <a:gd name="T29" fmla="*/ 13 h 44"/>
                  <a:gd name="T30" fmla="*/ 31 w 46"/>
                  <a:gd name="T31" fmla="*/ 3 h 44"/>
                  <a:gd name="T32" fmla="*/ 37 w 46"/>
                  <a:gd name="T33" fmla="*/ 12 h 44"/>
                  <a:gd name="T34" fmla="*/ 46 w 46"/>
                  <a:gd name="T35" fmla="*/ 0 h 44"/>
                  <a:gd name="T36" fmla="*/ 46 w 46"/>
                  <a:gd name="T3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44">
                    <a:moveTo>
                      <a:pt x="46" y="44"/>
                    </a:moveTo>
                    <a:lnTo>
                      <a:pt x="43" y="44"/>
                    </a:lnTo>
                    <a:lnTo>
                      <a:pt x="43" y="12"/>
                    </a:lnTo>
                    <a:lnTo>
                      <a:pt x="37" y="18"/>
                    </a:lnTo>
                    <a:lnTo>
                      <a:pt x="31" y="9"/>
                    </a:lnTo>
                    <a:lnTo>
                      <a:pt x="22" y="18"/>
                    </a:lnTo>
                    <a:lnTo>
                      <a:pt x="15" y="9"/>
                    </a:lnTo>
                    <a:lnTo>
                      <a:pt x="9" y="18"/>
                    </a:lnTo>
                    <a:lnTo>
                      <a:pt x="3" y="12"/>
                    </a:lnTo>
                    <a:lnTo>
                      <a:pt x="3" y="44"/>
                    </a:lnTo>
                    <a:lnTo>
                      <a:pt x="0" y="44"/>
                    </a:lnTo>
                    <a:lnTo>
                      <a:pt x="0" y="0"/>
                    </a:lnTo>
                    <a:lnTo>
                      <a:pt x="9" y="12"/>
                    </a:lnTo>
                    <a:lnTo>
                      <a:pt x="15" y="3"/>
                    </a:lnTo>
                    <a:lnTo>
                      <a:pt x="22" y="13"/>
                    </a:lnTo>
                    <a:lnTo>
                      <a:pt x="31" y="3"/>
                    </a:lnTo>
                    <a:lnTo>
                      <a:pt x="37" y="12"/>
                    </a:lnTo>
                    <a:lnTo>
                      <a:pt x="46" y="0"/>
                    </a:lnTo>
                    <a:lnTo>
                      <a:pt x="46" y="44"/>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6" name="Freeform 513"/>
              <p:cNvSpPr>
                <a:spLocks/>
              </p:cNvSpPr>
              <p:nvPr/>
            </p:nvSpPr>
            <p:spPr bwMode="auto">
              <a:xfrm>
                <a:off x="1364853" y="4321415"/>
                <a:ext cx="129823" cy="28850"/>
              </a:xfrm>
              <a:custGeom>
                <a:avLst/>
                <a:gdLst>
                  <a:gd name="T0" fmla="*/ 5 w 43"/>
                  <a:gd name="T1" fmla="*/ 10 h 10"/>
                  <a:gd name="T2" fmla="*/ 0 w 43"/>
                  <a:gd name="T3" fmla="*/ 5 h 10"/>
                  <a:gd name="T4" fmla="*/ 0 w 43"/>
                  <a:gd name="T5" fmla="*/ 5 h 10"/>
                  <a:gd name="T6" fmla="*/ 5 w 43"/>
                  <a:gd name="T7" fmla="*/ 0 h 10"/>
                  <a:gd name="T8" fmla="*/ 38 w 43"/>
                  <a:gd name="T9" fmla="*/ 0 h 10"/>
                  <a:gd name="T10" fmla="*/ 43 w 43"/>
                  <a:gd name="T11" fmla="*/ 5 h 10"/>
                  <a:gd name="T12" fmla="*/ 43 w 43"/>
                  <a:gd name="T13" fmla="*/ 5 h 10"/>
                  <a:gd name="T14" fmla="*/ 38 w 43"/>
                  <a:gd name="T15" fmla="*/ 10 h 10"/>
                  <a:gd name="T16" fmla="*/ 5 w 43"/>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0">
                    <a:moveTo>
                      <a:pt x="5" y="10"/>
                    </a:moveTo>
                    <a:cubicBezTo>
                      <a:pt x="3" y="10"/>
                      <a:pt x="0" y="8"/>
                      <a:pt x="0" y="5"/>
                    </a:cubicBezTo>
                    <a:cubicBezTo>
                      <a:pt x="0" y="5"/>
                      <a:pt x="0" y="5"/>
                      <a:pt x="0" y="5"/>
                    </a:cubicBezTo>
                    <a:cubicBezTo>
                      <a:pt x="0" y="2"/>
                      <a:pt x="3" y="0"/>
                      <a:pt x="5" y="0"/>
                    </a:cubicBezTo>
                    <a:cubicBezTo>
                      <a:pt x="38" y="0"/>
                      <a:pt x="38" y="0"/>
                      <a:pt x="38" y="0"/>
                    </a:cubicBezTo>
                    <a:cubicBezTo>
                      <a:pt x="40" y="0"/>
                      <a:pt x="43" y="2"/>
                      <a:pt x="43" y="5"/>
                    </a:cubicBezTo>
                    <a:cubicBezTo>
                      <a:pt x="43" y="5"/>
                      <a:pt x="43" y="5"/>
                      <a:pt x="43" y="5"/>
                    </a:cubicBezTo>
                    <a:cubicBezTo>
                      <a:pt x="43" y="8"/>
                      <a:pt x="40" y="10"/>
                      <a:pt x="38" y="10"/>
                    </a:cubicBezTo>
                    <a:lnTo>
                      <a:pt x="5" y="10"/>
                    </a:lnTo>
                    <a:close/>
                  </a:path>
                </a:pathLst>
              </a:custGeom>
              <a:solidFill>
                <a:srgbClr val="38AAB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7" name="Freeform 514"/>
              <p:cNvSpPr>
                <a:spLocks/>
              </p:cNvSpPr>
              <p:nvPr/>
            </p:nvSpPr>
            <p:spPr bwMode="auto">
              <a:xfrm>
                <a:off x="1364853" y="4354386"/>
                <a:ext cx="129823" cy="28850"/>
              </a:xfrm>
              <a:custGeom>
                <a:avLst/>
                <a:gdLst>
                  <a:gd name="T0" fmla="*/ 5 w 43"/>
                  <a:gd name="T1" fmla="*/ 10 h 10"/>
                  <a:gd name="T2" fmla="*/ 0 w 43"/>
                  <a:gd name="T3" fmla="*/ 5 h 10"/>
                  <a:gd name="T4" fmla="*/ 0 w 43"/>
                  <a:gd name="T5" fmla="*/ 5 h 10"/>
                  <a:gd name="T6" fmla="*/ 5 w 43"/>
                  <a:gd name="T7" fmla="*/ 0 h 10"/>
                  <a:gd name="T8" fmla="*/ 38 w 43"/>
                  <a:gd name="T9" fmla="*/ 0 h 10"/>
                  <a:gd name="T10" fmla="*/ 43 w 43"/>
                  <a:gd name="T11" fmla="*/ 5 h 10"/>
                  <a:gd name="T12" fmla="*/ 43 w 43"/>
                  <a:gd name="T13" fmla="*/ 5 h 10"/>
                  <a:gd name="T14" fmla="*/ 38 w 43"/>
                  <a:gd name="T15" fmla="*/ 10 h 10"/>
                  <a:gd name="T16" fmla="*/ 5 w 43"/>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0">
                    <a:moveTo>
                      <a:pt x="5" y="10"/>
                    </a:moveTo>
                    <a:cubicBezTo>
                      <a:pt x="3" y="10"/>
                      <a:pt x="0" y="8"/>
                      <a:pt x="0" y="5"/>
                    </a:cubicBezTo>
                    <a:cubicBezTo>
                      <a:pt x="0" y="5"/>
                      <a:pt x="0" y="5"/>
                      <a:pt x="0" y="5"/>
                    </a:cubicBezTo>
                    <a:cubicBezTo>
                      <a:pt x="0" y="3"/>
                      <a:pt x="3" y="0"/>
                      <a:pt x="5" y="0"/>
                    </a:cubicBezTo>
                    <a:cubicBezTo>
                      <a:pt x="38" y="0"/>
                      <a:pt x="38" y="0"/>
                      <a:pt x="38" y="0"/>
                    </a:cubicBezTo>
                    <a:cubicBezTo>
                      <a:pt x="40" y="0"/>
                      <a:pt x="43" y="3"/>
                      <a:pt x="43" y="5"/>
                    </a:cubicBezTo>
                    <a:cubicBezTo>
                      <a:pt x="43" y="5"/>
                      <a:pt x="43" y="5"/>
                      <a:pt x="43" y="5"/>
                    </a:cubicBezTo>
                    <a:cubicBezTo>
                      <a:pt x="43" y="8"/>
                      <a:pt x="40" y="10"/>
                      <a:pt x="38" y="10"/>
                    </a:cubicBezTo>
                    <a:lnTo>
                      <a:pt x="5" y="10"/>
                    </a:lnTo>
                    <a:close/>
                  </a:path>
                </a:pathLst>
              </a:custGeom>
              <a:solidFill>
                <a:srgbClr val="DD5F6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8" name="Freeform 515"/>
              <p:cNvSpPr>
                <a:spLocks/>
              </p:cNvSpPr>
              <p:nvPr/>
            </p:nvSpPr>
            <p:spPr bwMode="auto">
              <a:xfrm>
                <a:off x="1364853" y="4389417"/>
                <a:ext cx="125702" cy="30911"/>
              </a:xfrm>
              <a:custGeom>
                <a:avLst/>
                <a:gdLst>
                  <a:gd name="T0" fmla="*/ 5 w 42"/>
                  <a:gd name="T1" fmla="*/ 10 h 10"/>
                  <a:gd name="T2" fmla="*/ 0 w 42"/>
                  <a:gd name="T3" fmla="*/ 5 h 10"/>
                  <a:gd name="T4" fmla="*/ 0 w 42"/>
                  <a:gd name="T5" fmla="*/ 5 h 10"/>
                  <a:gd name="T6" fmla="*/ 5 w 42"/>
                  <a:gd name="T7" fmla="*/ 0 h 10"/>
                  <a:gd name="T8" fmla="*/ 37 w 42"/>
                  <a:gd name="T9" fmla="*/ 0 h 10"/>
                  <a:gd name="T10" fmla="*/ 42 w 42"/>
                  <a:gd name="T11" fmla="*/ 5 h 10"/>
                  <a:gd name="T12" fmla="*/ 42 w 42"/>
                  <a:gd name="T13" fmla="*/ 5 h 10"/>
                  <a:gd name="T14" fmla="*/ 37 w 42"/>
                  <a:gd name="T15" fmla="*/ 10 h 10"/>
                  <a:gd name="T16" fmla="*/ 5 w 42"/>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0">
                    <a:moveTo>
                      <a:pt x="5" y="10"/>
                    </a:moveTo>
                    <a:cubicBezTo>
                      <a:pt x="2" y="10"/>
                      <a:pt x="0" y="7"/>
                      <a:pt x="0" y="5"/>
                    </a:cubicBezTo>
                    <a:cubicBezTo>
                      <a:pt x="0" y="5"/>
                      <a:pt x="0" y="5"/>
                      <a:pt x="0" y="5"/>
                    </a:cubicBezTo>
                    <a:cubicBezTo>
                      <a:pt x="0" y="2"/>
                      <a:pt x="2" y="0"/>
                      <a:pt x="5" y="0"/>
                    </a:cubicBezTo>
                    <a:cubicBezTo>
                      <a:pt x="37" y="0"/>
                      <a:pt x="37" y="0"/>
                      <a:pt x="37" y="0"/>
                    </a:cubicBezTo>
                    <a:cubicBezTo>
                      <a:pt x="40" y="0"/>
                      <a:pt x="42" y="2"/>
                      <a:pt x="42" y="5"/>
                    </a:cubicBezTo>
                    <a:cubicBezTo>
                      <a:pt x="42" y="5"/>
                      <a:pt x="42" y="5"/>
                      <a:pt x="42" y="5"/>
                    </a:cubicBezTo>
                    <a:cubicBezTo>
                      <a:pt x="42" y="7"/>
                      <a:pt x="40" y="10"/>
                      <a:pt x="37" y="10"/>
                    </a:cubicBezTo>
                    <a:lnTo>
                      <a:pt x="5" y="10"/>
                    </a:lnTo>
                    <a:close/>
                  </a:path>
                </a:pathLst>
              </a:cu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9" name="Freeform 516"/>
              <p:cNvSpPr>
                <a:spLocks/>
              </p:cNvSpPr>
              <p:nvPr/>
            </p:nvSpPr>
            <p:spPr bwMode="auto">
              <a:xfrm>
                <a:off x="1379277" y="4424449"/>
                <a:ext cx="96853" cy="26789"/>
              </a:xfrm>
              <a:custGeom>
                <a:avLst/>
                <a:gdLst>
                  <a:gd name="T0" fmla="*/ 0 w 32"/>
                  <a:gd name="T1" fmla="*/ 0 h 9"/>
                  <a:gd name="T2" fmla="*/ 16 w 32"/>
                  <a:gd name="T3" fmla="*/ 9 h 9"/>
                  <a:gd name="T4" fmla="*/ 32 w 32"/>
                  <a:gd name="T5" fmla="*/ 0 h 9"/>
                  <a:gd name="T6" fmla="*/ 0 w 32"/>
                  <a:gd name="T7" fmla="*/ 0 h 9"/>
                </a:gdLst>
                <a:ahLst/>
                <a:cxnLst>
                  <a:cxn ang="0">
                    <a:pos x="T0" y="T1"/>
                  </a:cxn>
                  <a:cxn ang="0">
                    <a:pos x="T2" y="T3"/>
                  </a:cxn>
                  <a:cxn ang="0">
                    <a:pos x="T4" y="T5"/>
                  </a:cxn>
                  <a:cxn ang="0">
                    <a:pos x="T6" y="T7"/>
                  </a:cxn>
                </a:cxnLst>
                <a:rect l="0" t="0" r="r" b="b"/>
                <a:pathLst>
                  <a:path w="32" h="9">
                    <a:moveTo>
                      <a:pt x="0" y="0"/>
                    </a:moveTo>
                    <a:cubicBezTo>
                      <a:pt x="2" y="5"/>
                      <a:pt x="9" y="9"/>
                      <a:pt x="16" y="9"/>
                    </a:cubicBezTo>
                    <a:cubicBezTo>
                      <a:pt x="24" y="9"/>
                      <a:pt x="30" y="5"/>
                      <a:pt x="32" y="0"/>
                    </a:cubicBezTo>
                    <a:lnTo>
                      <a:pt x="0" y="0"/>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0" name="Freeform 517"/>
              <p:cNvSpPr>
                <a:spLocks/>
              </p:cNvSpPr>
              <p:nvPr/>
            </p:nvSpPr>
            <p:spPr bwMode="auto">
              <a:xfrm>
                <a:off x="1333942" y="4098862"/>
                <a:ext cx="76246" cy="115398"/>
              </a:xfrm>
              <a:custGeom>
                <a:avLst/>
                <a:gdLst>
                  <a:gd name="T0" fmla="*/ 5 w 25"/>
                  <a:gd name="T1" fmla="*/ 29 h 38"/>
                  <a:gd name="T2" fmla="*/ 25 w 25"/>
                  <a:gd name="T3" fmla="*/ 5 h 38"/>
                  <a:gd name="T4" fmla="*/ 24 w 25"/>
                  <a:gd name="T5" fmla="*/ 0 h 38"/>
                  <a:gd name="T6" fmla="*/ 0 w 25"/>
                  <a:gd name="T7" fmla="*/ 29 h 38"/>
                  <a:gd name="T8" fmla="*/ 1 w 25"/>
                  <a:gd name="T9" fmla="*/ 38 h 38"/>
                  <a:gd name="T10" fmla="*/ 6 w 25"/>
                  <a:gd name="T11" fmla="*/ 36 h 38"/>
                  <a:gd name="T12" fmla="*/ 5 w 25"/>
                  <a:gd name="T13" fmla="*/ 29 h 38"/>
                </a:gdLst>
                <a:ahLst/>
                <a:cxnLst>
                  <a:cxn ang="0">
                    <a:pos x="T0" y="T1"/>
                  </a:cxn>
                  <a:cxn ang="0">
                    <a:pos x="T2" y="T3"/>
                  </a:cxn>
                  <a:cxn ang="0">
                    <a:pos x="T4" y="T5"/>
                  </a:cxn>
                  <a:cxn ang="0">
                    <a:pos x="T6" y="T7"/>
                  </a:cxn>
                  <a:cxn ang="0">
                    <a:pos x="T8" y="T9"/>
                  </a:cxn>
                  <a:cxn ang="0">
                    <a:pos x="T10" y="T11"/>
                  </a:cxn>
                  <a:cxn ang="0">
                    <a:pos x="T12" y="T13"/>
                  </a:cxn>
                </a:cxnLst>
                <a:rect l="0" t="0" r="r" b="b"/>
                <a:pathLst>
                  <a:path w="25" h="38">
                    <a:moveTo>
                      <a:pt x="5" y="29"/>
                    </a:moveTo>
                    <a:cubicBezTo>
                      <a:pt x="5" y="17"/>
                      <a:pt x="13" y="7"/>
                      <a:pt x="25" y="5"/>
                    </a:cubicBezTo>
                    <a:cubicBezTo>
                      <a:pt x="24" y="0"/>
                      <a:pt x="24" y="0"/>
                      <a:pt x="24" y="0"/>
                    </a:cubicBezTo>
                    <a:cubicBezTo>
                      <a:pt x="10" y="3"/>
                      <a:pt x="0" y="15"/>
                      <a:pt x="0" y="29"/>
                    </a:cubicBezTo>
                    <a:cubicBezTo>
                      <a:pt x="0" y="32"/>
                      <a:pt x="0" y="35"/>
                      <a:pt x="1" y="38"/>
                    </a:cubicBezTo>
                    <a:cubicBezTo>
                      <a:pt x="6" y="36"/>
                      <a:pt x="6" y="36"/>
                      <a:pt x="6" y="36"/>
                    </a:cubicBezTo>
                    <a:cubicBezTo>
                      <a:pt x="5" y="34"/>
                      <a:pt x="5" y="32"/>
                      <a:pt x="5" y="29"/>
                    </a:cubicBezTo>
                    <a:close/>
                  </a:path>
                </a:pathLst>
              </a:cu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79" name="流程图: 终止 78"/>
            <p:cNvSpPr/>
            <p:nvPr/>
          </p:nvSpPr>
          <p:spPr>
            <a:xfrm>
              <a:off x="1363033" y="3577384"/>
              <a:ext cx="1331622" cy="44282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Langkah</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Demo</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91" name="流程图: 终止 90"/>
          <p:cNvSpPr/>
          <p:nvPr/>
        </p:nvSpPr>
        <p:spPr>
          <a:xfrm>
            <a:off x="440551" y="3076942"/>
            <a:ext cx="1038241"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Kebutuhan</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2" name="流程图: 终止 91"/>
          <p:cNvSpPr/>
          <p:nvPr/>
        </p:nvSpPr>
        <p:spPr>
          <a:xfrm>
            <a:off x="440551" y="4693576"/>
            <a:ext cx="1038241"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Manfaat</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3" name="流程图: 终止 92"/>
          <p:cNvSpPr/>
          <p:nvPr/>
        </p:nvSpPr>
        <p:spPr>
          <a:xfrm>
            <a:off x="440551" y="5858775"/>
            <a:ext cx="1038241"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Kesimpulan</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279724511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160283"/>
            <a:ext cx="12192000" cy="707886"/>
          </a:xfrm>
          <a:prstGeom prst="rect">
            <a:avLst/>
          </a:prstGeom>
        </p:spPr>
        <p:txBody>
          <a:bodyPr wrap="square">
            <a:spAutoFit/>
          </a:bodyPr>
          <a:lstStyle/>
          <a:p>
            <a:pPr algn="ctr"/>
            <a:r>
              <a:rPr lang="en-US" altLang="zh-CN" sz="4000" b="1" spc="1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Cara </a:t>
            </a:r>
            <a:r>
              <a:rPr lang="en-US" altLang="zh-CN" sz="4000" b="1" spc="1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Pengoperasian</a:t>
            </a:r>
            <a:endParaRPr lang="zh-CN" altLang="en-US" sz="8800" b="1" spc="1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3" name="矩形 12"/>
          <p:cNvSpPr/>
          <p:nvPr/>
        </p:nvSpPr>
        <p:spPr>
          <a:xfrm>
            <a:off x="8941873" y="2720790"/>
            <a:ext cx="3246436" cy="2862322"/>
          </a:xfrm>
          <a:prstGeom prst="rect">
            <a:avLst/>
          </a:prstGeom>
        </p:spPr>
        <p:txBody>
          <a:bodyPr wrap="square">
            <a:spAutoFit/>
          </a:bodyPr>
          <a:lstStyle/>
          <a:p>
            <a:pPr algn="ctr">
              <a:lnSpc>
                <a:spcPct val="150000"/>
              </a:lnSpc>
            </a:pP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5</a:t>
            </a:r>
            <a:r>
              <a:rPr lang="zh-CN" altLang="en-US"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Mode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Olahraga</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Unggulan</a:t>
            </a:r>
            <a:endParaRPr lang="en-US"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Klik</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Tombol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Awal</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Aplikasi</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Olahraga</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3.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Olahraga</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2" name="c7029d9c82a8941364232b39f95b3d9c">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a:stretch>
            <a:fillRect/>
          </a:stretch>
        </p:blipFill>
        <p:spPr>
          <a:xfrm>
            <a:off x="60327" y="1638300"/>
            <a:ext cx="2598200" cy="4611804"/>
          </a:xfrm>
          <a:prstGeom prst="roundRect">
            <a:avLst>
              <a:gd name="adj" fmla="val 5439"/>
            </a:avLst>
          </a:prstGeom>
          <a:ln>
            <a:noFill/>
          </a:ln>
          <a:effectLst>
            <a:innerShdw blurRad="114300" dist="50800">
              <a:srgbClr val="000000">
                <a:alpha val="0"/>
              </a:srgbClr>
            </a:innerShdw>
          </a:effectLst>
        </p:spPr>
      </p:pic>
      <p:pic>
        <p:nvPicPr>
          <p:cNvPr id="3" name="7df16b85525328ace9e799aa98ed61c9">
            <a:hlinkClick r:id="" action="ppaction://media"/>
          </p:cNvPr>
          <p:cNvPicPr>
            <a:picLocks noChangeAspect="1"/>
          </p:cNvPicPr>
          <p:nvPr>
            <a:videoFile r:link="rId1"/>
            <p:extLst>
              <p:ext uri="{DAA4B4D4-6D71-4841-9C94-3DE7FCFB9230}">
                <p14:media xmlns:p14="http://schemas.microsoft.com/office/powerpoint/2010/main" xmlns="" r:embed="rId5"/>
              </p:ext>
            </p:extLst>
          </p:nvPr>
        </p:nvPicPr>
        <p:blipFill>
          <a:blip r:embed="rId6"/>
          <a:stretch>
            <a:fillRect/>
          </a:stretch>
        </p:blipFill>
        <p:spPr>
          <a:xfrm>
            <a:off x="6347364" y="1638300"/>
            <a:ext cx="2598200" cy="4611804"/>
          </a:xfrm>
          <a:prstGeom prst="roundRect">
            <a:avLst>
              <a:gd name="adj" fmla="val 5439"/>
            </a:avLst>
          </a:prstGeom>
          <a:ln>
            <a:noFill/>
          </a:ln>
          <a:effectLst>
            <a:innerShdw blurRad="114300" dist="50800">
              <a:srgbClr val="000000">
                <a:alpha val="0"/>
              </a:srgbClr>
            </a:innerShdw>
          </a:effectLst>
        </p:spPr>
      </p:pic>
      <p:sp>
        <p:nvSpPr>
          <p:cNvPr id="11" name="矩形 10"/>
          <p:cNvSpPr/>
          <p:nvPr/>
        </p:nvSpPr>
        <p:spPr>
          <a:xfrm>
            <a:off x="2671227" y="3059344"/>
            <a:ext cx="3670300" cy="2492990"/>
          </a:xfrm>
          <a:prstGeom prst="rect">
            <a:avLst/>
          </a:prstGeom>
        </p:spPr>
        <p:txBody>
          <a:bodyPr wrap="square">
            <a:spAutoFit/>
          </a:bodyPr>
          <a:lstStyle/>
          <a:p>
            <a:pPr algn="ct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Kebugaran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Mudah</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5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Menit</a:t>
            </a:r>
            <a:endPar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Klik</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Tombol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Awal</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fi-FI"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 Aplikasi Kebugaran 5 Menit</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3.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Pilih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Mode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Latihan</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3143226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6566"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562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video>
              <p:cMediaNode vol="80000">
                <p:cTn id="12" fill="hold" display="0">
                  <p:stCondLst>
                    <p:cond delay="indefinite"/>
                  </p:stCondLst>
                </p:cTn>
                <p:tgtEl>
                  <p:spTgt spid="3"/>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descr="屏幕快照 2019-11-22 下午5.27.36"/>
          <p:cNvPicPr>
            <a:picLocks noChangeAspect="1"/>
          </p:cNvPicPr>
          <p:nvPr/>
        </p:nvPicPr>
        <p:blipFill>
          <a:blip r:embed="rId3" cstate="print">
            <a:extLst>
              <a:ext uri="{BEBA8EAE-BF5A-486C-A8C5-ECC9F3942E4B}">
                <a14:imgProps xmlns:a14="http://schemas.microsoft.com/office/drawing/2010/main" xmlns="">
                  <a14:imgLayer r:embed="rId4">
                    <a14:imgEffect>
                      <a14:backgroundRemoval t="0" b="100000" l="0" r="100000">
                        <a14:foregroundMark x1="66587" y1="51185" x2="67356" y2="76667"/>
                        <a14:foregroundMark x1="67885" y1="45481" x2="69471" y2="57259"/>
                        <a14:foregroundMark x1="73173" y1="56444" x2="73173" y2="81185"/>
                      </a14:backgroundRemoval>
                    </a14:imgEffect>
                  </a14:imgLayer>
                </a14:imgProps>
              </a:ext>
            </a:extLst>
          </a:blip>
          <a:stretch>
            <a:fillRect/>
          </a:stretch>
        </p:blipFill>
        <p:spPr>
          <a:xfrm>
            <a:off x="8237400" y="48021"/>
            <a:ext cx="1629429" cy="1058145"/>
          </a:xfrm>
          <a:prstGeom prst="rect">
            <a:avLst/>
          </a:prstGeom>
        </p:spPr>
      </p:pic>
      <p:pic>
        <p:nvPicPr>
          <p:cNvPr id="21" name="图片 20" descr="屏幕快照 2019-11-22 下午8.57.48"/>
          <p:cNvPicPr>
            <a:picLocks noChangeAspect="1"/>
          </p:cNvPicPr>
          <p:nvPr/>
        </p:nvPicPr>
        <p:blipFill>
          <a:blip r:embed="rId5" cstate="print">
            <a:extLst>
              <a:ext uri="{BEBA8EAE-BF5A-486C-A8C5-ECC9F3942E4B}">
                <a14:imgProps xmlns:a14="http://schemas.microsoft.com/office/drawing/2010/main" xmlns="">
                  <a14:imgLayer r:embed="rId6">
                    <a14:imgEffect>
                      <a14:backgroundRemoval t="0" b="100000" l="0" r="100000">
                        <a14:foregroundMark x1="16667" y1="25714" x2="16667" y2="26374"/>
                        <a14:foregroundMark x1="38636" y1="44725" x2="38763" y2="47033"/>
                      </a14:backgroundRemoval>
                    </a14:imgEffect>
                  </a14:imgLayer>
                </a14:imgProps>
              </a:ext>
            </a:extLst>
          </a:blip>
          <a:stretch>
            <a:fillRect/>
          </a:stretch>
        </p:blipFill>
        <p:spPr>
          <a:xfrm>
            <a:off x="10408449" y="-29800"/>
            <a:ext cx="1977810" cy="1135966"/>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xmlns="" val="3437672412"/>
              </p:ext>
            </p:extLst>
          </p:nvPr>
        </p:nvGraphicFramePr>
        <p:xfrm>
          <a:off x="2" y="1051562"/>
          <a:ext cx="12191999" cy="6036713"/>
        </p:xfrm>
        <a:graphic>
          <a:graphicData uri="http://schemas.openxmlformats.org/drawingml/2006/table">
            <a:tbl>
              <a:tblPr>
                <a:tableStyleId>{5FD0F851-EC5A-4D38-B0AD-8093EC10F338}</a:tableStyleId>
              </a:tblPr>
              <a:tblGrid>
                <a:gridCol w="1904998">
                  <a:extLst>
                    <a:ext uri="{9D8B030D-6E8A-4147-A177-3AD203B41FA5}">
                      <a16:colId xmlns:a16="http://schemas.microsoft.com/office/drawing/2014/main" xmlns="" val="382680607"/>
                    </a:ext>
                  </a:extLst>
                </a:gridCol>
                <a:gridCol w="2133600">
                  <a:extLst>
                    <a:ext uri="{9D8B030D-6E8A-4147-A177-3AD203B41FA5}">
                      <a16:colId xmlns:a16="http://schemas.microsoft.com/office/drawing/2014/main" xmlns="" val="3258745728"/>
                    </a:ext>
                  </a:extLst>
                </a:gridCol>
                <a:gridCol w="2122377">
                  <a:extLst>
                    <a:ext uri="{9D8B030D-6E8A-4147-A177-3AD203B41FA5}">
                      <a16:colId xmlns:a16="http://schemas.microsoft.com/office/drawing/2014/main" xmlns="" val="430645730"/>
                    </a:ext>
                  </a:extLst>
                </a:gridCol>
                <a:gridCol w="2210323">
                  <a:extLst>
                    <a:ext uri="{9D8B030D-6E8A-4147-A177-3AD203B41FA5}">
                      <a16:colId xmlns:a16="http://schemas.microsoft.com/office/drawing/2014/main" xmlns="" val="1733827712"/>
                    </a:ext>
                  </a:extLst>
                </a:gridCol>
                <a:gridCol w="2098580">
                  <a:extLst>
                    <a:ext uri="{9D8B030D-6E8A-4147-A177-3AD203B41FA5}">
                      <a16:colId xmlns:a16="http://schemas.microsoft.com/office/drawing/2014/main" xmlns="" val="2763603172"/>
                    </a:ext>
                  </a:extLst>
                </a:gridCol>
                <a:gridCol w="1722121">
                  <a:extLst>
                    <a:ext uri="{9D8B030D-6E8A-4147-A177-3AD203B41FA5}">
                      <a16:colId xmlns:a16="http://schemas.microsoft.com/office/drawing/2014/main" xmlns="" val="2348003735"/>
                    </a:ext>
                  </a:extLst>
                </a:gridCol>
              </a:tblGrid>
              <a:tr h="486529">
                <a:tc>
                  <a:txBody>
                    <a:bodyPr/>
                    <a:lstStyle/>
                    <a:p>
                      <a:pPr algn="ctr" fontAlgn="ctr"/>
                      <a:r>
                        <a:rPr lang="en-US" altLang="zh-CN" sz="1600" b="0" i="0" u="none" strike="noStrike"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Fitur</a:t>
                      </a:r>
                      <a:endParaRPr lang="zh-CN" altLang="en-US" sz="16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6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OPPO Watch</a:t>
                      </a:r>
                      <a:endParaRPr lang="zh-CN" altLang="en-US" sz="16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6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OPPO Watch</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buClrTx/>
                        <a:buSzTx/>
                        <a:buFontTx/>
                        <a:buNone/>
                      </a:pPr>
                      <a:r>
                        <a:rPr lang="en-US" altLang="zh-CN" sz="16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Samsung </a:t>
                      </a:r>
                      <a:r>
                        <a:rPr lang="zh-CN" altLang="en-US" sz="16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Active 2</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6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Apple Watch 5</a:t>
                      </a:r>
                      <a:endParaRPr lang="zh-CN" altLang="en-US" sz="16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6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HUAWEI GT2</a:t>
                      </a:r>
                      <a:endParaRPr lang="zh-CN" altLang="en-US" sz="16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555040467"/>
                  </a:ext>
                </a:extLst>
              </a:tr>
              <a:tr h="333265">
                <a:tc>
                  <a:txBody>
                    <a:bodyPr/>
                    <a:lstStyle/>
                    <a:p>
                      <a:pPr algn="ctr" fontAlgn="ctr"/>
                      <a:r>
                        <a:rPr lang="en-US" altLang="zh-CN" sz="1400" b="0" i="0" u="none" strike="noStrike"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Ukuran</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46mm</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41mm</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a:lnSpc>
                          <a:spcPct val="150000"/>
                        </a:lnSpc>
                        <a:buClrTx/>
                        <a:buSzTx/>
                        <a:buFontTx/>
                        <a:buNone/>
                      </a:pPr>
                      <a:r>
                        <a:rPr lang="zh-CN" altLang="en-US"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40/44mm</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44mm/40mm</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46mm/42mm</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205490033"/>
                  </a:ext>
                </a:extLst>
              </a:tr>
              <a:tr h="440876">
                <a:tc>
                  <a:txBody>
                    <a:bodyPr/>
                    <a:lstStyle/>
                    <a:p>
                      <a:pPr algn="ctr" fontAlgn="ct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Bentuk</a:t>
                      </a:r>
                      <a:r>
                        <a:rPr lang="en-US" altLang="zh-CN" sz="1400" b="0" i="0" u="none" strike="noStrike" kern="1200"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Layar</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Tampilan</a:t>
                      </a:r>
                      <a:r>
                        <a:rPr lang="en-US" altLang="zh-CN" sz="1400" b="1" baseline="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Hyperboloid</a:t>
                      </a:r>
                      <a:endPar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r>
                        <a:rPr lang="en-US" altLang="zh-CN" sz="14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US" altLang="zh-CN" sz="14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Lurus</a:t>
                      </a:r>
                      <a:r>
                        <a:rPr lang="en-US" altLang="zh-CN" sz="14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Persegi</a:t>
                      </a:r>
                      <a:endParaRPr lang="zh-CN" altLang="en-US" sz="14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r>
                        <a:rPr lang="en-US" altLang="zh-CN" sz="1400" kern="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US" altLang="zh-CN" sz="14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Bundar</a:t>
                      </a:r>
                      <a:endParaRPr lang="zh-CN" altLang="en-US" sz="14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US" altLang="zh-CN" sz="14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Lurus</a:t>
                      </a:r>
                      <a:r>
                        <a:rPr lang="en-US" altLang="zh-CN" sz="14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Persegi</a:t>
                      </a:r>
                      <a:endParaRPr lang="zh-CN" altLang="en-US" sz="1400" kern="12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r>
                        <a:rPr lang="en-US" altLang="zh-CN" sz="1400" kern="12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Layar</a:t>
                      </a:r>
                      <a:r>
                        <a:rPr lang="en-US" altLang="zh-CN" sz="1400" kern="1200" baseline="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kern="1200" baseline="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Bundar</a:t>
                      </a:r>
                      <a:endParaRPr lang="zh-CN" altLang="en-US" sz="1400" kern="12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475009377"/>
                  </a:ext>
                </a:extLst>
              </a:tr>
              <a:tr h="541888">
                <a:tc>
                  <a:txBody>
                    <a:bodyPr/>
                    <a:lstStyle/>
                    <a:p>
                      <a:pPr algn="ctr" fontAlgn="ctr"/>
                      <a:r>
                        <a:rPr lang="en-US" altLang="zh-CN" sz="1400" b="0" i="0" u="none" strike="noStrike"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Ketebalan</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11.35mm</a:t>
                      </a:r>
                      <a:endParaRPr lang="zh-CN" altLang="en-US"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10481" marR="110481" marT="55240" marB="552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r>
                        <a:rPr lang="en-US" altLang="zh-CN"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11.4mm</a:t>
                      </a:r>
                      <a:endParaRPr lang="zh-CN" altLang="en-US"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10481" marR="110481" marT="55240" marB="552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10.9mm</a:t>
                      </a:r>
                      <a:endParaRPr lang="zh-CN" altLang="en-US"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10481" marR="110481" marT="55240" marB="552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fontAlgn="base" latinLnBrk="0" hangingPunct="1">
                        <a:lnSpc>
                          <a:spcPct val="90000"/>
                        </a:lnSpc>
                        <a:spcBef>
                          <a:spcPct val="0"/>
                        </a:spcBef>
                        <a:spcAft>
                          <a:spcPct val="0"/>
                        </a:spcAft>
                        <a:buFont typeface="Arial" panose="020B0604020202090204" pitchFamily="34" charset="0"/>
                        <a:buNone/>
                      </a:pPr>
                      <a:r>
                        <a:rPr lang="en-US" altLang="zh-CN"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11mm/10.7mm</a:t>
                      </a:r>
                      <a:endParaRPr lang="zh-CN" altLang="en-US"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10481" marR="110481" marT="55240" marB="552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10.7mm/9.4mm</a:t>
                      </a:r>
                    </a:p>
                  </a:txBody>
                  <a:tcPr marL="110481" marR="110481" marT="55240" marB="552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041988358"/>
                  </a:ext>
                </a:extLst>
              </a:tr>
              <a:tr h="440876">
                <a:tc>
                  <a:txBody>
                    <a:bodyPr/>
                    <a:lstStyle/>
                    <a:p>
                      <a:pPr algn="ctr" fontAlgn="ctr"/>
                      <a:r>
                        <a:rPr lang="en-US" altLang="zh-CN" sz="1400" b="0" i="0" u="none" strike="noStrike"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Jumlah</a:t>
                      </a:r>
                      <a:r>
                        <a:rPr lang="en-US" altLang="zh-CN" sz="1400" b="0" i="0" u="none" strike="noStrike"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Dial</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kern="1200" dirty="0" smtClean="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Thousand Change Dial</a:t>
                      </a:r>
                      <a:endParaRPr lang="zh-CN" altLang="en-US" sz="1400" b="1" i="0" u="none" strike="noStrike" baseline="0" dirty="0" smtClean="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kern="1200" dirty="0" smtClean="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Thousand Change Dial</a:t>
                      </a:r>
                      <a:endParaRPr lang="zh-CN" altLang="en-US" sz="1400" b="1" i="0" u="none" strike="noStrike" baseline="0" dirty="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kern="120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Variety Dial</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kern="120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Variety Dial</a:t>
                      </a:r>
                      <a:endParaRPr lang="zh-CN" altLang="en-US" sz="1400" b="0" i="0" u="none" strike="noStrike"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kern="120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Variety Dial</a:t>
                      </a:r>
                      <a:endParaRPr lang="zh-CN" altLang="en-US" sz="1400" b="0" i="0" u="none" strike="noStrike"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392510498"/>
                  </a:ext>
                </a:extLst>
              </a:tr>
              <a:tr h="312365">
                <a:tc>
                  <a:txBody>
                    <a:bodyPr/>
                    <a:lstStyle/>
                    <a:p>
                      <a:pPr algn="ctr" fontAlgn="ctr"/>
                      <a:r>
                        <a:rPr lang="en-US" sz="1400" b="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LTE</a:t>
                      </a:r>
                      <a:endParaRPr 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LTE</a:t>
                      </a: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943758889"/>
                  </a:ext>
                </a:extLst>
              </a:tr>
              <a:tr h="312365">
                <a:tc>
                  <a:txBody>
                    <a:bodyPr/>
                    <a:lstStyle/>
                    <a:p>
                      <a:pPr algn="ctr" fontAlgn="ct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Unduh</a:t>
                      </a:r>
                      <a:r>
                        <a:rPr lang="en-US" altLang="zh-CN" sz="1400" b="0" i="0" u="none" strike="noStrike" kern="1200"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APP</a:t>
                      </a:r>
                      <a:endParaRPr 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4028982498"/>
                  </a:ext>
                </a:extLst>
              </a:tr>
              <a:tr h="4408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err="1" smtClean="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rPr>
                        <a:t>Mendengarkan</a:t>
                      </a:r>
                      <a:r>
                        <a:rPr kumimoji="0" lang="en-US" altLang="zh-CN" sz="1400" b="1" i="0" u="none" strike="noStrike" kern="1200" cap="none" spc="0" normalizeH="0" baseline="0" noProof="0" dirty="0" smtClean="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1400" b="1" i="0" u="none" strike="noStrike" kern="1200" cap="none" spc="0" normalizeH="0" baseline="0" noProof="0" dirty="0" err="1" smtClean="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rPr>
                        <a:t>Musik</a:t>
                      </a:r>
                      <a:r>
                        <a:rPr kumimoji="0" lang="en-US" altLang="zh-CN" sz="1400" b="1" i="0" u="none" strike="noStrike" kern="1200" cap="none" spc="0" normalizeH="0" baseline="0" noProof="0" dirty="0" smtClean="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rPr>
                        <a:t> Online</a:t>
                      </a:r>
                      <a:endParaRPr kumimoji="0" lang="en-US" altLang="zh-CN" sz="1400" b="1" i="0" u="none" strike="noStrike" kern="1200" cap="none" spc="0" normalizeH="0" baseline="0" noProof="0" dirty="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892948958"/>
                  </a:ext>
                </a:extLst>
              </a:tr>
              <a:tr h="37080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err="1" smtClean="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rPr>
                        <a:t>Pembayaran</a:t>
                      </a:r>
                      <a:endParaRPr kumimoji="0" lang="en-US" altLang="zh-CN" sz="1400" b="1" i="0" u="none" strike="noStrike" kern="1200" cap="none" spc="0" normalizeH="0" baseline="0" noProof="0" dirty="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Google Pay</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Google Pay</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Samsung Pay</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kern="1200"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sym typeface="+mn-ea"/>
                        </a:rPr>
                        <a:t>apple pay</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kern="1200"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1400" b="0" i="0" u="none" strike="noStrike" kern="1200"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280022656"/>
                  </a:ext>
                </a:extLst>
              </a:tr>
              <a:tr h="312365">
                <a:tc>
                  <a:txBody>
                    <a:bodyPr/>
                    <a:lstStyle/>
                    <a:p>
                      <a:pPr algn="ctr" fontAlgn="ct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Asisten</a:t>
                      </a:r>
                      <a:r>
                        <a:rPr lang="en-US" altLang="zh-CN" sz="1400" b="0" i="0" u="none" strike="noStrike" kern="1200"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Suara</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856824646"/>
                  </a:ext>
                </a:extLst>
              </a:tr>
              <a:tr h="312365">
                <a:tc>
                  <a:txBody>
                    <a:bodyPr/>
                    <a:lstStyle/>
                    <a:p>
                      <a:pPr algn="ctr" fontAlgn="ct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Waktu</a:t>
                      </a:r>
                      <a:r>
                        <a:rPr lang="en-US" altLang="zh-CN" sz="1400" b="0" i="0" u="none" strike="noStrike" kern="1200"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Pengisian</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1" i="0" u="none" strike="noStrike" baseline="0" dirty="0" smtClean="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75menit</a:t>
                      </a:r>
                      <a:endParaRPr lang="zh-CN" altLang="en-US" sz="1400" b="1" i="0" u="none" strike="noStrike" baseline="0" dirty="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smtClean="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75menit</a:t>
                      </a:r>
                      <a:endParaRPr lang="zh-CN" altLang="en-US" sz="1400" b="0" i="0" u="none" strike="noStrike" baseline="0" dirty="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120menit</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150menit</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120menit</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687954685"/>
                  </a:ext>
                </a:extLst>
              </a:tr>
              <a:tr h="312365">
                <a:tc>
                  <a:txBody>
                    <a:bodyPr/>
                    <a:lstStyle/>
                    <a:p>
                      <a:pPr algn="ctr" fontAlgn="ct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400" b="0" i="0" u="none" strike="noStrike" kern="1200"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Tahan</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1" i="0" u="none" strike="noStrike" baseline="0" dirty="0" smtClean="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36 jam</a:t>
                      </a:r>
                      <a:endParaRPr lang="zh-CN" altLang="en-US" sz="1400" b="1" i="0" u="none" strike="noStrike" baseline="0" dirty="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smtClean="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24 jam</a:t>
                      </a:r>
                      <a:endParaRPr lang="zh-CN" altLang="en-US" sz="1400" b="0" i="0" u="none" strike="noStrike" baseline="0" dirty="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36 jam</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18 jam</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14 </a:t>
                      </a:r>
                      <a:r>
                        <a:rPr lang="en-US" altLang="zh-CN" sz="1400" b="0" i="0" u="none" strike="noStrike"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hari</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985641768"/>
                  </a:ext>
                </a:extLst>
              </a:tr>
              <a:tr h="440876">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rPr>
                        <a:t>Mode </a:t>
                      </a:r>
                      <a:r>
                        <a:rPr kumimoji="0" lang="en-US" altLang="zh-CN" sz="1400" b="1" i="0" u="none" strike="noStrike" kern="1200" cap="none" spc="0" normalizeH="0" baseline="0" noProof="0" dirty="0" err="1" smtClean="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rPr>
                        <a:t>Hemat</a:t>
                      </a:r>
                      <a:r>
                        <a:rPr kumimoji="0" lang="en-US" altLang="zh-CN" sz="1400" b="1" i="0" u="none" strike="noStrike" kern="1200" cap="none" spc="0" normalizeH="0" baseline="0" noProof="0" dirty="0" smtClean="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rPr>
                        <a:t> </a:t>
                      </a:r>
                      <a:r>
                        <a:rPr kumimoji="0" lang="en-US" altLang="zh-CN" sz="1400" b="1" i="0" u="none" strike="noStrike" kern="1200" cap="none" spc="0" normalizeH="0" baseline="0" noProof="0" dirty="0" err="1" smtClean="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rPr>
                        <a:t>Daya</a:t>
                      </a:r>
                      <a:endParaRPr kumimoji="0" lang="en-US" altLang="zh-CN" sz="1400" b="1" i="0" u="none" strike="noStrike" kern="1200" cap="none" spc="0" normalizeH="0" baseline="0" noProof="0" dirty="0">
                        <a:ln>
                          <a:noFill/>
                        </a:ln>
                        <a:solidFill>
                          <a:schemeClr val="bg1"/>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1" i="0" u="none" strike="noStrike" baseline="0" dirty="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21 </a:t>
                      </a:r>
                      <a:r>
                        <a:rPr lang="en-US" altLang="zh-CN" sz="1400" b="1" i="0" u="none" strike="noStrike" baseline="0" dirty="0" err="1" smtClean="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hari</a:t>
                      </a:r>
                      <a:endParaRPr lang="zh-CN" altLang="en-US" sz="1400" b="1" i="0" u="none" strike="noStrike" baseline="0" dirty="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1" i="0" u="none" strike="noStrike" baseline="0" dirty="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14 </a:t>
                      </a:r>
                      <a:r>
                        <a:rPr lang="en-US" altLang="zh-CN" sz="1400" b="1" i="0" u="none" strike="noStrike" baseline="0" dirty="0" err="1" smtClean="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rPr>
                        <a:t>hari</a:t>
                      </a:r>
                      <a:endParaRPr lang="zh-CN" altLang="en-US" sz="1400" b="1" i="0" u="none" strike="noStrike" baseline="0" dirty="0">
                        <a:solidFill>
                          <a:srgbClr val="38B75C"/>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Hanya</a:t>
                      </a:r>
                      <a:r>
                        <a:rPr lang="en-US" altLang="zh-CN" sz="1400" b="0" i="0" u="none" strike="noStrike" kern="1200"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menunjukkan</a:t>
                      </a:r>
                      <a:r>
                        <a:rPr lang="en-US" altLang="zh-CN" sz="1400" b="0" i="0" u="none" strike="noStrike" kern="1200"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waktu</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Hanya</a:t>
                      </a:r>
                      <a:r>
                        <a:rPr lang="en-US" altLang="zh-CN" sz="1400" b="0" i="0" u="none" strike="noStrike" kern="1200"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menunjukkan</a:t>
                      </a:r>
                      <a:r>
                        <a:rPr lang="en-US" altLang="zh-CN" sz="1400" b="0" i="0" u="none" strike="noStrike" kern="1200"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0" i="0" u="none" strike="noStrike" kern="1200"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waktu</a:t>
                      </a:r>
                      <a:endParaRPr lang="zh-CN" altLang="en-US" sz="1400" b="0" i="0" u="none" strike="noStrike" baseline="0" dirty="0"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887567774"/>
                  </a:ext>
                </a:extLst>
              </a:tr>
              <a:tr h="333265">
                <a:tc>
                  <a:txBody>
                    <a:bodyPr/>
                    <a:lstStyle/>
                    <a:p>
                      <a:pPr algn="ctr" fontAlgn="ctr"/>
                      <a:r>
                        <a:rPr lang="en-US" altLang="zh-CN" sz="1400" b="0" i="0" u="none" strike="noStrike"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Memori</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1+8GB</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1+8GB</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a:lnSpc>
                          <a:spcPct val="150000"/>
                        </a:lnSpc>
                        <a:buClrTx/>
                        <a:buSzTx/>
                        <a:buFontTx/>
                        <a:buNone/>
                      </a:pPr>
                      <a:r>
                        <a:rPr lang="zh-CN" altLang="en-US" sz="1400" b="0" u="none"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0.75GB+4GB</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1+32GB</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32MB+4GB</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562381821"/>
                  </a:ext>
                </a:extLst>
              </a:tr>
              <a:tr h="312365">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NFC</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953177625"/>
                  </a:ext>
                </a:extLst>
              </a:tr>
              <a:tr h="333265">
                <a:tc>
                  <a:txBody>
                    <a:bodyPr/>
                    <a:lstStyle/>
                    <a:p>
                      <a:pPr algn="ctr" fontAlgn="ctr"/>
                      <a:r>
                        <a:rPr lang="en-US" altLang="zh-CN" sz="1400" b="0" i="0" u="none" strike="noStrike" baseline="0" dirty="0" err="1" smtClean="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Sistem</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rtl="0" eaLnBrk="1" fontAlgn="auto" latinLnBrk="0" hangingPunct="1">
                        <a:lnSpc>
                          <a:spcPct val="150000"/>
                        </a:lnSpc>
                        <a:spcBef>
                          <a:spcPts val="0"/>
                        </a:spcBef>
                        <a:buClrTx/>
                        <a:buSzTx/>
                        <a:buFontTx/>
                        <a:buNone/>
                      </a:pPr>
                      <a:r>
                        <a:rPr lang="zh-CN" altLang="en-US" sz="1400" b="1" u="none"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Wear</a:t>
                      </a:r>
                      <a:r>
                        <a:rPr lang="zh-CN" altLang="en-US" sz="1400" b="1" u="none" baseline="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OS</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rtl="0" eaLnBrk="1" fontAlgn="auto" latinLnBrk="0" hangingPunct="1">
                        <a:lnSpc>
                          <a:spcPct val="150000"/>
                        </a:lnSpc>
                        <a:spcBef>
                          <a:spcPts val="0"/>
                        </a:spcBef>
                        <a:buClrTx/>
                        <a:buSzTx/>
                        <a:buFontTx/>
                        <a:buNone/>
                      </a:pPr>
                      <a:r>
                        <a:rPr lang="zh-CN" altLang="en-US" sz="1400" b="1" u="none"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Wear</a:t>
                      </a:r>
                      <a:r>
                        <a:rPr lang="zh-CN" altLang="en-US" sz="1400" b="1" u="none" baseline="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OS</a:t>
                      </a: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Tizen</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altLang="zh-CN"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rPr>
                        <a:t>IOS</a:t>
                      </a:r>
                      <a:endParaRPr lang="zh-CN" altLang="en-US" sz="1400" b="0" i="0" u="none" strike="noStrike" baseline="0" dirty="0">
                        <a:solidFill>
                          <a:schemeClr val="bg1"/>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1400" b="0" i="0" u="none" strike="noStrike" baseline="0" dirty="0">
                        <a:solidFill>
                          <a:srgbClr val="FF0000"/>
                        </a:solidFill>
                        <a:effectLst/>
                        <a:latin typeface="OPPOSans-S M" panose="00020600040101010101" pitchFamily="18" charset="-122"/>
                        <a:ea typeface="OPPOSans-S M" panose="00020600040101010101" pitchFamily="18" charset="-122"/>
                        <a:cs typeface="OPPOSans-S M" panose="00020600040101010101" pitchFamily="18" charset="-122"/>
                      </a:endParaRPr>
                    </a:p>
                  </a:txBody>
                  <a:tcPr marL="10342" marR="10342" marT="1034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598777025"/>
                  </a:ext>
                </a:extLst>
              </a:tr>
            </a:tbl>
          </a:graphicData>
        </a:graphic>
      </p:graphicFrame>
      <p:pic>
        <p:nvPicPr>
          <p:cNvPr id="6" name="图片 5"/>
          <p:cNvPicPr>
            <a:picLocks noChangeAspect="1"/>
          </p:cNvPicPr>
          <p:nvPr/>
        </p:nvPicPr>
        <p:blipFill>
          <a:blip r:embed="rId7" cstate="print">
            <a:extLst>
              <a:ext uri="{BEBA8EAE-BF5A-486C-A8C5-ECC9F3942E4B}">
                <a14:imgProps xmlns:a14="http://schemas.microsoft.com/office/drawing/2010/main" xmlns="">
                  <a14:imgLayer r:embed="rId8">
                    <a14:imgEffect>
                      <a14:backgroundRemoval t="3170" b="97983" l="9422" r="89970"/>
                    </a14:imgEffect>
                  </a14:imgLayer>
                </a14:imgProps>
              </a:ext>
              <a:ext uri="{28A0092B-C50C-407E-A947-70E740481C1C}">
                <a14:useLocalDpi xmlns:a14="http://schemas.microsoft.com/office/drawing/2010/main" xmlns="" val="0"/>
              </a:ext>
            </a:extLst>
          </a:blip>
          <a:stretch>
            <a:fillRect/>
          </a:stretch>
        </p:blipFill>
        <p:spPr>
          <a:xfrm>
            <a:off x="2618987" y="-107985"/>
            <a:ext cx="1368532" cy="1443790"/>
          </a:xfrm>
          <a:prstGeom prst="rect">
            <a:avLst/>
          </a:prstGeom>
        </p:spPr>
      </p:pic>
      <p:pic>
        <p:nvPicPr>
          <p:cNvPr id="12" name="图片 11"/>
          <p:cNvPicPr>
            <a:picLocks noChangeAspect="1"/>
          </p:cNvPicPr>
          <p:nvPr/>
        </p:nvPicPr>
        <p:blipFill>
          <a:blip r:embed="rId9" cstate="print">
            <a:extLst>
              <a:ext uri="{BEBA8EAE-BF5A-486C-A8C5-ECC9F3942E4B}">
                <a14:imgProps xmlns:a14="http://schemas.microsoft.com/office/drawing/2010/main" xmlns="">
                  <a14:imgLayer r:embed="rId10">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4670222" y="-29800"/>
            <a:ext cx="1220313" cy="1287420"/>
          </a:xfrm>
          <a:prstGeom prst="rect">
            <a:avLst/>
          </a:prstGeom>
        </p:spPr>
      </p:pic>
      <p:pic>
        <p:nvPicPr>
          <p:cNvPr id="8" name="图片 7"/>
          <p:cNvPicPr>
            <a:picLocks noChangeAspect="1"/>
          </p:cNvPicPr>
          <p:nvPr/>
        </p:nvPicPr>
        <p:blipFill>
          <a:blip r:embed="rId11" cstate="print">
            <a:extLst>
              <a:ext uri="{BEBA8EAE-BF5A-486C-A8C5-ECC9F3942E4B}">
                <a14:imgProps xmlns:a14="http://schemas.microsoft.com/office/drawing/2010/main" xmlns="">
                  <a14:imgLayer r:embed="rId12">
                    <a14:imgEffect>
                      <a14:backgroundRemoval t="0" b="100000" l="0" r="100000"/>
                    </a14:imgEffect>
                  </a14:imgLayer>
                </a14:imgProps>
              </a:ext>
            </a:extLst>
          </a:blip>
          <a:stretch>
            <a:fillRect/>
          </a:stretch>
        </p:blipFill>
        <p:spPr>
          <a:xfrm>
            <a:off x="6659867" y="83469"/>
            <a:ext cx="1292860" cy="976630"/>
          </a:xfrm>
          <a:prstGeom prst="rect">
            <a:avLst/>
          </a:prstGeom>
        </p:spPr>
      </p:pic>
    </p:spTree>
    <p:extLst>
      <p:ext uri="{BB962C8B-B14F-4D97-AF65-F5344CB8AC3E}">
        <p14:creationId xmlns:p14="http://schemas.microsoft.com/office/powerpoint/2010/main" xmlns="" val="307625373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676900" y="2830944"/>
            <a:ext cx="6375400" cy="1754326"/>
          </a:xfrm>
          <a:prstGeom prst="rect">
            <a:avLst/>
          </a:prstGeom>
          <a:noFill/>
        </p:spPr>
        <p:txBody>
          <a:bodyPr wrap="square" rtlCol="0">
            <a:spAutoFit/>
          </a:bodyPr>
          <a:lstStyle/>
          <a:p>
            <a:pPr algn="ctr"/>
            <a:r>
              <a:rPr lang="en-US" altLang="zh-CN" sz="5400" b="1" dirty="0">
                <a:solidFill>
                  <a:schemeClr val="bg1"/>
                </a:solidFill>
              </a:rPr>
              <a:t>OPPO Watch</a:t>
            </a:r>
          </a:p>
          <a:p>
            <a:pPr algn="ctr"/>
            <a:r>
              <a:rPr lang="en-US" altLang="zh-CN" sz="5400" b="1" dirty="0">
                <a:solidFill>
                  <a:schemeClr val="bg1"/>
                </a:solidFill>
              </a:rPr>
              <a:t>(LTE)</a:t>
            </a:r>
            <a:endParaRPr lang="zh-CN" altLang="en-US" sz="5400" b="1" dirty="0">
              <a:solidFill>
                <a:schemeClr val="bg1"/>
              </a:solidFill>
            </a:endParaRPr>
          </a:p>
        </p:txBody>
      </p:sp>
      <p:pic>
        <p:nvPicPr>
          <p:cNvPr id="2" name="图片 1"/>
          <p:cNvPicPr>
            <a:picLocks noChangeAspect="1"/>
          </p:cNvPicPr>
          <p:nvPr/>
        </p:nvPicPr>
        <p:blipFill>
          <a:blip r:embed="rId2">
            <a:extLst>
              <a:ext uri="{BEBA8EAE-BF5A-486C-A8C5-ECC9F3942E4B}">
                <a14:imgProps xmlns:a14="http://schemas.microsoft.com/office/drawing/2010/main" xmlns="">
                  <a14:imgLayer r:embed="rId3">
                    <a14:imgEffect>
                      <a14:backgroundRemoval t="0" b="100000" l="0" r="100000"/>
                    </a14:imgEffect>
                  </a14:imgLayer>
                </a14:imgProps>
              </a:ext>
            </a:extLst>
          </a:blip>
          <a:stretch>
            <a:fillRect/>
          </a:stretch>
        </p:blipFill>
        <p:spPr>
          <a:xfrm>
            <a:off x="701600" y="0"/>
            <a:ext cx="4975300" cy="6742127"/>
          </a:xfrm>
          <a:prstGeom prst="rect">
            <a:avLst/>
          </a:prstGeom>
        </p:spPr>
      </p:pic>
    </p:spTree>
    <p:extLst>
      <p:ext uri="{BB962C8B-B14F-4D97-AF65-F5344CB8AC3E}">
        <p14:creationId xmlns:p14="http://schemas.microsoft.com/office/powerpoint/2010/main" xmlns="" val="393036434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1"/>
            <a:ext cx="12192000" cy="8124825"/>
          </a:xfrm>
          <a:prstGeom prst="rect">
            <a:avLst/>
          </a:prstGeom>
        </p:spPr>
      </p:pic>
      <p:sp>
        <p:nvSpPr>
          <p:cNvPr id="6" name="矩形 5"/>
          <p:cNvSpPr/>
          <p:nvPr/>
        </p:nvSpPr>
        <p:spPr>
          <a:xfrm>
            <a:off x="0" y="-1"/>
            <a:ext cx="12192000" cy="6857999"/>
          </a:xfrm>
          <a:prstGeom prst="rect">
            <a:avLst/>
          </a:prstGeom>
          <a:gradFill flip="none" rotWithShape="1">
            <a:gsLst>
              <a:gs pos="73000">
                <a:schemeClr val="tx1">
                  <a:alpha val="30000"/>
                </a:schemeClr>
              </a:gs>
              <a:gs pos="18000">
                <a:schemeClr val="tx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416842" y="1166840"/>
            <a:ext cx="5775158" cy="4524315"/>
          </a:xfrm>
          <a:prstGeom prst="rect">
            <a:avLst/>
          </a:prstGeom>
        </p:spPr>
        <p:txBody>
          <a:bodyPr wrap="square">
            <a:spAutoFit/>
          </a:bodyPr>
          <a:lstStyle/>
          <a:p>
            <a:pPr algn="ctr">
              <a:lnSpc>
                <a:spcPct val="150000"/>
              </a:lnSpc>
            </a:pP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Tanpa</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ponsel</a:t>
            </a:r>
            <a:endParaRPr lang="en-US" altLang="zh-CN" sz="32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Menjawab</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melakukan</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panggilan</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secara</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mandiri</a:t>
            </a:r>
            <a:endParaRPr lang="en-US" altLang="zh-CN" sz="32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Akses</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internet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secara</a:t>
            </a:r>
            <a:r>
              <a:rPr lang="en-US" altLang="zh-CN" sz="32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32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mandiri</a:t>
            </a:r>
            <a:endParaRPr lang="en-US" altLang="zh-CN" sz="32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422246506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print">
            <a:extLst>
              <a:ext uri="{28A0092B-C50C-407E-A947-70E740481C1C}">
                <a14:useLocalDpi xmlns:a14="http://schemas.microsoft.com/office/drawing/2010/main" xmlns="" val="0"/>
              </a:ext>
            </a:extLst>
          </a:blip>
          <a:srcRect l="28377" t="121" r="31038"/>
          <a:stretch>
            <a:fillRect/>
          </a:stretch>
        </p:blipFill>
        <p:spPr>
          <a:xfrm>
            <a:off x="-1065915" y="-4156"/>
            <a:ext cx="4178299" cy="6853844"/>
          </a:xfrm>
          <a:custGeom>
            <a:avLst/>
            <a:gdLst>
              <a:gd name="connsiteX0" fmla="*/ 1044575 w 4178299"/>
              <a:gd name="connsiteY0" fmla="*/ 0 h 6853844"/>
              <a:gd name="connsiteX1" fmla="*/ 4178299 w 4178299"/>
              <a:gd name="connsiteY1" fmla="*/ 0 h 6853844"/>
              <a:gd name="connsiteX2" fmla="*/ 3133725 w 4178299"/>
              <a:gd name="connsiteY2" fmla="*/ 6853844 h 6853844"/>
              <a:gd name="connsiteX3" fmla="*/ 0 w 4178299"/>
              <a:gd name="connsiteY3" fmla="*/ 6853844 h 6853844"/>
            </a:gdLst>
            <a:ahLst/>
            <a:cxnLst>
              <a:cxn ang="0">
                <a:pos x="connsiteX0" y="connsiteY0"/>
              </a:cxn>
              <a:cxn ang="0">
                <a:pos x="connsiteX1" y="connsiteY1"/>
              </a:cxn>
              <a:cxn ang="0">
                <a:pos x="connsiteX2" y="connsiteY2"/>
              </a:cxn>
              <a:cxn ang="0">
                <a:pos x="connsiteX3" y="connsiteY3"/>
              </a:cxn>
            </a:cxnLst>
            <a:rect l="l" t="t" r="r" b="b"/>
            <a:pathLst>
              <a:path w="4178299" h="6853844">
                <a:moveTo>
                  <a:pt x="1044575" y="0"/>
                </a:moveTo>
                <a:lnTo>
                  <a:pt x="4178299" y="0"/>
                </a:lnTo>
                <a:lnTo>
                  <a:pt x="3133725" y="6853844"/>
                </a:lnTo>
                <a:lnTo>
                  <a:pt x="0" y="6853844"/>
                </a:lnTo>
                <a:close/>
              </a:path>
            </a:pathLst>
          </a:custGeom>
        </p:spPr>
      </p:pic>
      <p:pic>
        <p:nvPicPr>
          <p:cNvPr id="27" name="图片 26"/>
          <p:cNvPicPr>
            <a:picLocks noChangeAspect="1"/>
          </p:cNvPicPr>
          <p:nvPr/>
        </p:nvPicPr>
        <p:blipFill>
          <a:blip r:embed="rId4" cstate="print">
            <a:extLst>
              <a:ext uri="{28A0092B-C50C-407E-A947-70E740481C1C}">
                <a14:useLocalDpi xmlns:a14="http://schemas.microsoft.com/office/drawing/2010/main" xmlns="" val="0"/>
              </a:ext>
            </a:extLst>
          </a:blip>
          <a:srcRect l="33973" r="26734" b="61"/>
          <a:stretch>
            <a:fillRect/>
          </a:stretch>
        </p:blipFill>
        <p:spPr>
          <a:xfrm>
            <a:off x="2046468" y="-4156"/>
            <a:ext cx="4177667" cy="6849688"/>
          </a:xfrm>
          <a:custGeom>
            <a:avLst/>
            <a:gdLst>
              <a:gd name="connsiteX0" fmla="*/ 1043942 w 4177667"/>
              <a:gd name="connsiteY0" fmla="*/ 0 h 6849688"/>
              <a:gd name="connsiteX1" fmla="*/ 4177667 w 4177667"/>
              <a:gd name="connsiteY1" fmla="*/ 0 h 6849688"/>
              <a:gd name="connsiteX2" fmla="*/ 3133725 w 4177667"/>
              <a:gd name="connsiteY2" fmla="*/ 6849688 h 6849688"/>
              <a:gd name="connsiteX3" fmla="*/ 0 w 4177667"/>
              <a:gd name="connsiteY3" fmla="*/ 6849688 h 6849688"/>
            </a:gdLst>
            <a:ahLst/>
            <a:cxnLst>
              <a:cxn ang="0">
                <a:pos x="connsiteX0" y="connsiteY0"/>
              </a:cxn>
              <a:cxn ang="0">
                <a:pos x="connsiteX1" y="connsiteY1"/>
              </a:cxn>
              <a:cxn ang="0">
                <a:pos x="connsiteX2" y="connsiteY2"/>
              </a:cxn>
              <a:cxn ang="0">
                <a:pos x="connsiteX3" y="connsiteY3"/>
              </a:cxn>
            </a:cxnLst>
            <a:rect l="l" t="t" r="r" b="b"/>
            <a:pathLst>
              <a:path w="4177667" h="6849688">
                <a:moveTo>
                  <a:pt x="1043942" y="0"/>
                </a:moveTo>
                <a:lnTo>
                  <a:pt x="4177667" y="0"/>
                </a:lnTo>
                <a:lnTo>
                  <a:pt x="3133725" y="6849688"/>
                </a:lnTo>
                <a:lnTo>
                  <a:pt x="0" y="6849688"/>
                </a:lnTo>
                <a:close/>
              </a:path>
            </a:pathLst>
          </a:custGeom>
        </p:spPr>
      </p:pic>
      <p:sp>
        <p:nvSpPr>
          <p:cNvPr id="30" name="矩形 29"/>
          <p:cNvSpPr/>
          <p:nvPr/>
        </p:nvSpPr>
        <p:spPr>
          <a:xfrm>
            <a:off x="0" y="-1"/>
            <a:ext cx="12192000" cy="6857999"/>
          </a:xfrm>
          <a:prstGeom prst="rect">
            <a:avLst/>
          </a:prstGeom>
          <a:gradFill flip="none" rotWithShape="1">
            <a:gsLst>
              <a:gs pos="73000">
                <a:schemeClr val="tx1">
                  <a:alpha val="30000"/>
                </a:schemeClr>
              </a:gs>
              <a:gs pos="18000">
                <a:schemeClr val="tx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1" name="矩形 30"/>
          <p:cNvSpPr/>
          <p:nvPr/>
        </p:nvSpPr>
        <p:spPr>
          <a:xfrm>
            <a:off x="6352473" y="83003"/>
            <a:ext cx="5711090" cy="933910"/>
          </a:xfrm>
          <a:prstGeom prst="rect">
            <a:avLst/>
          </a:prstGeom>
        </p:spPr>
        <p:txBody>
          <a:bodyPr wrap="square">
            <a:spAutoFit/>
          </a:bodyPr>
          <a:lstStyle/>
          <a:p>
            <a:pPr algn="ctr">
              <a:lnSpc>
                <a:spcPct val="150000"/>
              </a:lnSpc>
            </a:pPr>
            <a:r>
              <a:rPr lang="en-US" altLang="zh-CN" sz="4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Kecil</a:t>
            </a:r>
            <a:endParaRPr lang="en-US" altLang="zh-CN" sz="8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5" name="矩形 14"/>
          <p:cNvSpPr/>
          <p:nvPr/>
        </p:nvSpPr>
        <p:spPr>
          <a:xfrm>
            <a:off x="6383053" y="1954585"/>
            <a:ext cx="2085574" cy="1302023"/>
          </a:xfrm>
          <a:prstGeom prst="rect">
            <a:avLst/>
          </a:prstGeom>
        </p:spPr>
        <p:txBody>
          <a:bodyPr wrap="square">
            <a:spAutoFit/>
          </a:bodyPr>
          <a:lstStyle/>
          <a:p>
            <a:pPr algn="ctr">
              <a:lnSpc>
                <a:spcPct val="150000"/>
              </a:lnSpc>
            </a:pP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Dua</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Perangkat</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Satu</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Nomor</a:t>
            </a:r>
            <a:endPar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5" name="矩形 34"/>
          <p:cNvSpPr/>
          <p:nvPr/>
        </p:nvSpPr>
        <p:spPr>
          <a:xfrm>
            <a:off x="8336280" y="2211731"/>
            <a:ext cx="3855720" cy="923330"/>
          </a:xfrm>
          <a:prstGeom prst="rect">
            <a:avLst/>
          </a:prstGeom>
        </p:spPr>
        <p:txBody>
          <a:bodyPr wrap="square">
            <a:spAutoFit/>
          </a:bodyPr>
          <a:lstStyle/>
          <a:p>
            <a:pPr algn="ctr">
              <a:lnSpc>
                <a:spcPct val="150000"/>
              </a:lnSpc>
            </a:pP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nomor</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sama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pada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 name="矩形 4"/>
          <p:cNvSpPr/>
          <p:nvPr/>
        </p:nvSpPr>
        <p:spPr>
          <a:xfrm>
            <a:off x="6352674" y="1925053"/>
            <a:ext cx="5710989" cy="149563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7" name="直接连接符 6"/>
          <p:cNvCxnSpPr/>
          <p:nvPr/>
        </p:nvCxnSpPr>
        <p:spPr>
          <a:xfrm>
            <a:off x="8438147" y="1925053"/>
            <a:ext cx="0" cy="149563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6352573" y="3931182"/>
            <a:ext cx="5710989" cy="1717521"/>
            <a:chOff x="6352573" y="4814433"/>
            <a:chExt cx="5710989" cy="1717521"/>
          </a:xfrm>
        </p:grpSpPr>
        <p:sp>
          <p:nvSpPr>
            <p:cNvPr id="33" name="矩形 32"/>
            <p:cNvSpPr/>
            <p:nvPr/>
          </p:nvSpPr>
          <p:spPr>
            <a:xfrm>
              <a:off x="6352573" y="4814433"/>
              <a:ext cx="2085574" cy="1717521"/>
            </a:xfrm>
            <a:prstGeom prst="rect">
              <a:avLst/>
            </a:prstGeom>
          </p:spPr>
          <p:txBody>
            <a:bodyPr wrap="square">
              <a:spAutoFit/>
            </a:bodyPr>
            <a:lstStyle/>
            <a:p>
              <a:pPr algn="ctr">
                <a:lnSpc>
                  <a:spcPct val="150000"/>
                </a:lnSpc>
              </a:pP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Nomor</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Tunggal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dalam</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Satu</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Perangkat</a:t>
              </a:r>
              <a:endPar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6" name="矩形 35"/>
            <p:cNvSpPr/>
            <p:nvPr/>
          </p:nvSpPr>
          <p:spPr>
            <a:xfrm>
              <a:off x="8368465" y="5146056"/>
              <a:ext cx="3625415" cy="1338828"/>
            </a:xfrm>
            <a:prstGeom prst="rect">
              <a:avLst/>
            </a:prstGeom>
          </p:spPr>
          <p:txBody>
            <a:bodyPr wrap="square">
              <a:spAutoFit/>
            </a:bodyPr>
            <a:lstStyle/>
            <a:p>
              <a:pPr algn="ctr">
                <a:lnSpc>
                  <a:spcPct val="150000"/>
                </a:lnSpc>
              </a:pP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nomor</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terpisah</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pada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secara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mandiri</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6" name="矩形 15"/>
            <p:cNvSpPr/>
            <p:nvPr/>
          </p:nvSpPr>
          <p:spPr>
            <a:xfrm>
              <a:off x="6352573" y="5005639"/>
              <a:ext cx="5710989" cy="149563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9" name="直接连接符 18"/>
            <p:cNvCxnSpPr/>
            <p:nvPr/>
          </p:nvCxnSpPr>
          <p:spPr>
            <a:xfrm>
              <a:off x="8438147" y="5005638"/>
              <a:ext cx="0" cy="149563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63556620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1" y="149080"/>
            <a:ext cx="12192000" cy="1015663"/>
          </a:xfrm>
          <a:prstGeom prst="rect">
            <a:avLst/>
          </a:prstGeom>
        </p:spPr>
        <p:txBody>
          <a:bodyPr wrap="square">
            <a:spAutoFit/>
          </a:bodyPr>
          <a:lstStyle/>
          <a:p>
            <a:pPr algn="ctr">
              <a:lnSpc>
                <a:spcPct val="150000"/>
              </a:lnSpc>
            </a:pPr>
            <a:r>
              <a:rPr lang="en-US" altLang="zh-CN" sz="4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Skenario</a:t>
            </a:r>
            <a:r>
              <a:rPr lang="en-US" altLang="zh-CN" sz="4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4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Penggunaan</a:t>
            </a:r>
            <a:r>
              <a:rPr lang="en-US" altLang="zh-CN" sz="4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zh-CN" altLang="en-US" sz="4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en-US" altLang="zh-CN" sz="4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4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Kecil</a:t>
            </a:r>
            <a:r>
              <a:rPr lang="zh-CN" altLang="en-US" sz="4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4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3" name="图片 2"/>
          <p:cNvPicPr>
            <a:picLocks noChangeAspect="1"/>
          </p:cNvPicPr>
          <p:nvPr/>
        </p:nvPicPr>
        <p:blipFill rotWithShape="1">
          <a:blip r:embed="rId3">
            <a:extLst>
              <a:ext uri="{28A0092B-C50C-407E-A947-70E740481C1C}">
                <a14:useLocalDpi xmlns:a14="http://schemas.microsoft.com/office/drawing/2010/main" xmlns="" val="0"/>
              </a:ext>
            </a:extLst>
          </a:blip>
          <a:srcRect r="11333"/>
          <a:stretch/>
        </p:blipFill>
        <p:spPr>
          <a:xfrm>
            <a:off x="279047" y="1707703"/>
            <a:ext cx="3712817" cy="2797175"/>
          </a:xfrm>
          <a:prstGeom prst="rect">
            <a:avLst/>
          </a:prstGeom>
          <a:ln>
            <a:noFill/>
          </a:ln>
          <a:effectLst>
            <a:softEdge rad="112500"/>
          </a:effectLst>
        </p:spPr>
      </p:pic>
      <p:pic>
        <p:nvPicPr>
          <p:cNvPr id="5" name="图片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727461" y="1707703"/>
            <a:ext cx="2745375" cy="2797175"/>
          </a:xfrm>
          <a:prstGeom prst="rect">
            <a:avLst/>
          </a:prstGeom>
          <a:ln>
            <a:noFill/>
          </a:ln>
          <a:effectLst>
            <a:softEdge rad="112500"/>
          </a:effectLst>
        </p:spPr>
      </p:pic>
      <p:pic>
        <p:nvPicPr>
          <p:cNvPr id="6" name="图片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208433" y="1707703"/>
            <a:ext cx="3729567" cy="2797175"/>
          </a:xfrm>
          <a:prstGeom prst="rect">
            <a:avLst/>
          </a:prstGeom>
          <a:ln>
            <a:noFill/>
          </a:ln>
          <a:effectLst>
            <a:softEdge rad="112500"/>
          </a:effectLst>
        </p:spPr>
      </p:pic>
      <p:sp>
        <p:nvSpPr>
          <p:cNvPr id="8" name="矩形 7"/>
          <p:cNvSpPr/>
          <p:nvPr/>
        </p:nvSpPr>
        <p:spPr>
          <a:xfrm>
            <a:off x="485548" y="4523938"/>
            <a:ext cx="3238853" cy="2133020"/>
          </a:xfrm>
          <a:prstGeom prst="rect">
            <a:avLst/>
          </a:prstGeom>
        </p:spPr>
        <p:txBody>
          <a:bodyPr wrap="square">
            <a:spAutoFit/>
          </a:bodyPr>
          <a:lstStyle/>
          <a:p>
            <a:pPr algn="ctr">
              <a:lnSpc>
                <a:spcPct val="150000"/>
              </a:lnSpc>
            </a:pP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bisa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membawa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saat</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kelas</a:t>
            </a:r>
            <a:endPar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Saya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juga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menghubungi</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keluarga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saya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saja</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 name="矩形 8"/>
          <p:cNvSpPr/>
          <p:nvPr/>
        </p:nvSpPr>
        <p:spPr>
          <a:xfrm>
            <a:off x="4402001" y="4309482"/>
            <a:ext cx="3402015" cy="2548518"/>
          </a:xfrm>
          <a:prstGeom prst="rect">
            <a:avLst/>
          </a:prstGeom>
        </p:spPr>
        <p:txBody>
          <a:bodyPr wrap="square">
            <a:spAutoFit/>
          </a:bodyPr>
          <a:lstStyle/>
          <a:p>
            <a:pPr algn="ctr">
              <a:lnSpc>
                <a:spcPct val="150000"/>
              </a:lnSpc>
            </a:pP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nyaman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membawa</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saat</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berolahraga</a:t>
            </a:r>
            <a:endPar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OPPO Watch + headset Bluetooth</a:t>
            </a:r>
          </a:p>
          <a:p>
            <a:pPr algn="ctr">
              <a:lnSpc>
                <a:spcPct val="150000"/>
              </a:lnSpc>
            </a:pP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Mendengarkan</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musik</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sambil</a:t>
            </a:r>
            <a:r>
              <a:rPr lang="en-US" altLang="zh-CN"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berlari</a:t>
            </a:r>
            <a:endParaRPr lang="zh-CN" altLang="en-US"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0" name="矩形 9"/>
          <p:cNvSpPr/>
          <p:nvPr/>
        </p:nvSpPr>
        <p:spPr>
          <a:xfrm>
            <a:off x="8089476" y="4457343"/>
            <a:ext cx="3833284" cy="2400657"/>
          </a:xfrm>
          <a:prstGeom prst="rect">
            <a:avLst/>
          </a:prstGeom>
        </p:spPr>
        <p:txBody>
          <a:bodyPr wrap="square">
            <a:spAutoFit/>
          </a:bodyPr>
          <a:lstStyle/>
          <a:p>
            <a:pPr algn="ctr">
              <a:lnSpc>
                <a:spcPct val="150000"/>
              </a:lnSpc>
            </a:pP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nyaman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saat</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berbelanja</a:t>
            </a:r>
            <a:endPar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Bayar </a:t>
            </a:r>
            <a:r>
              <a:rPr lang="en-US"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US"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a:t>
            </a:r>
            <a:endParaRPr lang="zh-CN" altLang="en-US"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277321143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矩形 6"/>
          <p:cNvSpPr/>
          <p:nvPr/>
        </p:nvSpPr>
        <p:spPr>
          <a:xfrm>
            <a:off x="1898469" y="1378062"/>
            <a:ext cx="8165008" cy="1710853"/>
          </a:xfrm>
          <a:prstGeom prst="rect">
            <a:avLst/>
          </a:prstGeom>
        </p:spPr>
        <p:txBody>
          <a:bodyPr wrap="square">
            <a:spAutoFit/>
          </a:bodyPr>
          <a:lstStyle/>
          <a:p>
            <a:pPr algn="ctr">
              <a:lnSpc>
                <a:spcPct val="150000"/>
              </a:lnSpc>
            </a:pPr>
            <a:r>
              <a:rPr lang="en-ID" altLang="zh-CN"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Fun animation video</a:t>
            </a:r>
          </a:p>
          <a:p>
            <a:pPr algn="ctr">
              <a:lnSpc>
                <a:spcPct val="150000"/>
              </a:lnSpc>
            </a:pPr>
            <a:r>
              <a:rPr lang="sv-SE"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Jelaskan poin penjualan dalam bentuk video animasi pendek, membuat promotor lebih tertarik untuk belajar</a:t>
            </a:r>
            <a:endParaRPr lang="en-US" altLang="zh-CN"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3" name="20200403oppowatch时尚外观篇高清">
            <a:hlinkClick r:id="" action="ppaction://media"/>
          </p:cNvPr>
          <p:cNvPicPr>
            <a:picLocks noChangeAspect="1"/>
          </p:cNvPicPr>
          <p:nvPr>
            <a:videoFile r:link="rId1"/>
            <p:extLst>
              <p:ext uri="{DAA4B4D4-6D71-4841-9C94-3DE7FCFB9230}">
                <p14:media xmlns:p14="http://schemas.microsoft.com/office/powerpoint/2010/main" xmlns=""/>
              </p:ext>
            </p:extLst>
          </p:nvPr>
        </p:nvPicPr>
        <p:blipFill>
          <a:blip r:embed="rId4" cstate="print"/>
          <a:stretch>
            <a:fillRect/>
          </a:stretch>
        </p:blipFill>
        <p:spPr>
          <a:xfrm>
            <a:off x="2769960" y="3104156"/>
            <a:ext cx="6461125" cy="3634383"/>
          </a:xfrm>
          <a:prstGeom prst="rect">
            <a:avLst/>
          </a:prstGeom>
        </p:spPr>
      </p:pic>
      <p:grpSp>
        <p:nvGrpSpPr>
          <p:cNvPr id="2" name="组合 11">
            <a:extLst>
              <a:ext uri="{FF2B5EF4-FFF2-40B4-BE49-F238E27FC236}">
                <a16:creationId xmlns:a16="http://schemas.microsoft.com/office/drawing/2014/main" xmlns="" id="{F3968A8D-D12E-4B8D-B108-8B8A0FC513AE}"/>
              </a:ext>
            </a:extLst>
          </p:cNvPr>
          <p:cNvGrpSpPr/>
          <p:nvPr/>
        </p:nvGrpSpPr>
        <p:grpSpPr>
          <a:xfrm>
            <a:off x="7397650" y="-53548"/>
            <a:ext cx="4794349" cy="1572007"/>
            <a:chOff x="2546350" y="2210665"/>
            <a:chExt cx="7244453" cy="1999055"/>
          </a:xfrm>
        </p:grpSpPr>
        <p:sp>
          <p:nvSpPr>
            <p:cNvPr id="13" name="文本框 12">
              <a:extLst>
                <a:ext uri="{FF2B5EF4-FFF2-40B4-BE49-F238E27FC236}">
                  <a16:creationId xmlns:a16="http://schemas.microsoft.com/office/drawing/2014/main" xmlns="" id="{0BD8D84C-A18C-4C8B-AFB0-7EABB3E50536}"/>
                </a:ext>
              </a:extLst>
            </p:cNvPr>
            <p:cNvSpPr txBox="1"/>
            <p:nvPr/>
          </p:nvSpPr>
          <p:spPr>
            <a:xfrm>
              <a:off x="2707379" y="2908756"/>
              <a:ext cx="7083424" cy="821912"/>
            </a:xfrm>
            <a:prstGeom prst="rect">
              <a:avLst/>
            </a:prstGeom>
            <a:noFill/>
          </p:spPr>
          <p:txBody>
            <a:bodyPr wrap="square" rtlCol="0">
              <a:spAutoFit/>
            </a:bodyPr>
            <a:lstStyle/>
            <a:p>
              <a:pPr algn="ctr"/>
              <a:r>
                <a:rPr lang="en-ID" altLang="zh-CN" sz="3600"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Metode</a:t>
              </a:r>
              <a:r>
                <a:rPr lang="en-ID" altLang="zh-CN"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Training</a:t>
              </a:r>
              <a:endParaRPr lang="zh-CN" altLang="en-US" sz="3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4" name="文本框 13">
              <a:extLst>
                <a:ext uri="{FF2B5EF4-FFF2-40B4-BE49-F238E27FC236}">
                  <a16:creationId xmlns:a16="http://schemas.microsoft.com/office/drawing/2014/main" xmlns="" id="{82039B5A-8986-4E96-A3D0-03DA8852CDD1}"/>
                </a:ext>
              </a:extLst>
            </p:cNvPr>
            <p:cNvSpPr txBox="1"/>
            <p:nvPr/>
          </p:nvSpPr>
          <p:spPr>
            <a:xfrm>
              <a:off x="3736012" y="2210665"/>
              <a:ext cx="4632324" cy="6045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400" normalizeH="0" baseline="0" noProof="0" dirty="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rPr>
                <a:t>OPPO Watch</a:t>
              </a:r>
              <a:endParaRPr kumimoji="0" lang="zh-CN" altLang="en-US" sz="1200" b="0" i="0" u="none" strike="noStrike" kern="1200" cap="none" spc="0" normalizeH="0" baseline="0" noProof="0" dirty="0">
                <a:ln>
                  <a:noFill/>
                </a:ln>
                <a:solidFill>
                  <a:srgbClr val="2E2E2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5" name="直接连接符 14">
              <a:extLst>
                <a:ext uri="{FF2B5EF4-FFF2-40B4-BE49-F238E27FC236}">
                  <a16:creationId xmlns:a16="http://schemas.microsoft.com/office/drawing/2014/main" xmlns="" id="{7B262AB3-616C-4D45-BA4C-9AA622118889}"/>
                </a:ext>
              </a:extLst>
            </p:cNvPr>
            <p:cNvCxnSpPr/>
            <p:nvPr/>
          </p:nvCxnSpPr>
          <p:spPr>
            <a:xfrm>
              <a:off x="2546350" y="2443163"/>
              <a:ext cx="1795433"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D2F86D1E-0A41-413D-B119-AB105A700077}"/>
                </a:ext>
              </a:extLst>
            </p:cNvPr>
            <p:cNvCxnSpPr/>
            <p:nvPr/>
          </p:nvCxnSpPr>
          <p:spPr>
            <a:xfrm>
              <a:off x="2546350" y="2443163"/>
              <a:ext cx="0" cy="176655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C93FB4FA-2281-4246-AC8D-740868321C2D}"/>
                </a:ext>
              </a:extLst>
            </p:cNvPr>
            <p:cNvCxnSpPr>
              <a:cxnSpLocks/>
            </p:cNvCxnSpPr>
            <p:nvPr/>
          </p:nvCxnSpPr>
          <p:spPr>
            <a:xfrm>
              <a:off x="9629775" y="2428876"/>
              <a:ext cx="0" cy="1780844"/>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39B16EDD-5A65-4C5A-8B00-58E6EB7A9B6F}"/>
                </a:ext>
              </a:extLst>
            </p:cNvPr>
            <p:cNvCxnSpPr/>
            <p:nvPr/>
          </p:nvCxnSpPr>
          <p:spPr>
            <a:xfrm>
              <a:off x="2546350" y="4209720"/>
              <a:ext cx="708342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B834FE08-6506-496B-812F-9D40627D04F8}"/>
                </a:ext>
              </a:extLst>
            </p:cNvPr>
            <p:cNvCxnSpPr/>
            <p:nvPr/>
          </p:nvCxnSpPr>
          <p:spPr>
            <a:xfrm>
              <a:off x="7661439" y="2428877"/>
              <a:ext cx="1968335"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20675066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573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34824"/>
            <a:ext cx="12192000" cy="1015663"/>
          </a:xfrm>
          <a:prstGeom prst="rect">
            <a:avLst/>
          </a:prstGeom>
        </p:spPr>
        <p:txBody>
          <a:bodyPr wrap="square">
            <a:spAutoFit/>
          </a:bodyPr>
          <a:lstStyle/>
          <a:p>
            <a:pPr algn="ctr">
              <a:lnSpc>
                <a:spcPct val="150000"/>
              </a:lnSpc>
            </a:pPr>
            <a:r>
              <a:rPr lang="en-US" altLang="zh-CN" sz="4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Analisis</a:t>
            </a:r>
            <a:r>
              <a:rPr lang="en-US" altLang="zh-CN" sz="4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4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Kebutuhan</a:t>
            </a:r>
            <a:r>
              <a:rPr lang="en-US" altLang="zh-CN" sz="4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4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Populasi</a:t>
            </a:r>
            <a:r>
              <a:rPr lang="en-US" altLang="zh-CN" sz="4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4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Khusus</a:t>
            </a:r>
            <a:endParaRPr lang="en-US" altLang="zh-CN" sz="4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182594" y="4512280"/>
            <a:ext cx="4076762" cy="2121190"/>
          </a:xfrm>
          <a:prstGeom prst="rect">
            <a:avLst/>
          </a:prstGeom>
          <a:ln>
            <a:noFill/>
          </a:ln>
          <a:effectLst>
            <a:softEdge rad="112500"/>
          </a:effectLst>
        </p:spPr>
      </p:pic>
      <p:pic>
        <p:nvPicPr>
          <p:cNvPr id="4" name="图片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3830" y="4512280"/>
            <a:ext cx="3171372" cy="2115900"/>
          </a:xfrm>
          <a:prstGeom prst="rect">
            <a:avLst/>
          </a:prstGeom>
          <a:ln>
            <a:noFill/>
          </a:ln>
          <a:effectLst>
            <a:softEdge rad="112500"/>
          </a:effectLst>
        </p:spPr>
      </p:pic>
      <p:pic>
        <p:nvPicPr>
          <p:cNvPr id="7" name="图片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8936748" y="4512280"/>
            <a:ext cx="2924786" cy="2115900"/>
          </a:xfrm>
          <a:prstGeom prst="rect">
            <a:avLst/>
          </a:prstGeom>
          <a:ln>
            <a:noFill/>
          </a:ln>
          <a:effectLst>
            <a:softEdge rad="112500"/>
          </a:effectLst>
        </p:spPr>
      </p:pic>
      <p:sp>
        <p:nvSpPr>
          <p:cNvPr id="15" name="矩形 14"/>
          <p:cNvSpPr/>
          <p:nvPr/>
        </p:nvSpPr>
        <p:spPr>
          <a:xfrm>
            <a:off x="333829" y="1334952"/>
            <a:ext cx="3171373" cy="3323987"/>
          </a:xfrm>
          <a:prstGeom prst="rect">
            <a:avLst/>
          </a:prstGeom>
        </p:spPr>
        <p:txBody>
          <a:bodyPr wrap="square">
            <a:spAutoFit/>
          </a:bodyPr>
          <a:lstStyle/>
          <a:p>
            <a:pPr algn="ctr">
              <a:lnSpc>
                <a:spcPct val="150000"/>
              </a:lnSpc>
            </a:pPr>
            <a:r>
              <a:rPr lang="sv-SE"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Populasi berorientasi layanan</a:t>
            </a:r>
          </a:p>
          <a:p>
            <a:pPr algn="ctr">
              <a:lnSpc>
                <a:spcPct val="150000"/>
              </a:lnSpc>
            </a:pPr>
            <a:r>
              <a:rPr lang="sv-SE"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Tidak dapat menggunakan ponsel di tempat kerja</a:t>
            </a:r>
            <a:endParaRPr lang="en-US" altLang="zh-CN" sz="1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kantor</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perlu</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khawatir</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membuat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pacar</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marah</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karena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bisa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membalas</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pesannya</a:t>
            </a:r>
            <a:endParaRPr lang="en-US" altLang="zh-CN" sz="1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7" name="矩形 16"/>
          <p:cNvSpPr/>
          <p:nvPr/>
        </p:nvSpPr>
        <p:spPr>
          <a:xfrm>
            <a:off x="4182594" y="1311396"/>
            <a:ext cx="4076762" cy="2169825"/>
          </a:xfrm>
          <a:prstGeom prst="rect">
            <a:avLst/>
          </a:prstGeom>
        </p:spPr>
        <p:txBody>
          <a:bodyPr wrap="square">
            <a:spAutoFit/>
          </a:bodyPr>
          <a:lstStyle/>
          <a:p>
            <a:pPr algn="ctr">
              <a:lnSpc>
                <a:spcPct val="150000"/>
              </a:lnSpc>
            </a:pPr>
            <a:r>
              <a:rPr lang="sv-SE"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Guru / Profesor</a:t>
            </a:r>
          </a:p>
          <a:p>
            <a:pPr algn="ctr">
              <a:lnSpc>
                <a:spcPct val="150000"/>
              </a:lnSpc>
            </a:pPr>
            <a:r>
              <a:rPr lang="sv-SE"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Tidak dapat menggunakan ponsel selama kelas</a:t>
            </a:r>
            <a:endPar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Jangan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khawatir</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jika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memiliki</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panggilan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pesan</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penting</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selama</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6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kelas</a:t>
            </a: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8" name="矩形 17"/>
          <p:cNvSpPr/>
          <p:nvPr/>
        </p:nvSpPr>
        <p:spPr>
          <a:xfrm>
            <a:off x="8936747" y="1315962"/>
            <a:ext cx="2924787" cy="2677656"/>
          </a:xfrm>
          <a:prstGeom prst="rect">
            <a:avLst/>
          </a:prstGeom>
        </p:spPr>
        <p:txBody>
          <a:bodyPr wrap="square">
            <a:spAutoFit/>
          </a:bodyPr>
          <a:lstStyle/>
          <a:p>
            <a:pPr algn="ctr">
              <a:lnSpc>
                <a:spcPct val="150000"/>
              </a:lnSpc>
            </a:pP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Ibu</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menjaga</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bayi</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dering</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telepon</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akan</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membangunkan</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bayi</a:t>
            </a:r>
            <a:endParaRPr lang="en-US" altLang="zh-CN" sz="1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endParaRPr lang="en-US" altLang="zh-CN" sz="1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Jangan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khawatir</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karena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panggilan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pesan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akan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membangunkan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bayi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baru</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tertidur</a:t>
            </a:r>
            <a:endParaRPr lang="zh-CN" altLang="en-US" sz="1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 name="矩形 2"/>
          <p:cNvSpPr/>
          <p:nvPr/>
        </p:nvSpPr>
        <p:spPr>
          <a:xfrm>
            <a:off x="333829" y="1311396"/>
            <a:ext cx="3171373" cy="1025403"/>
          </a:xfrm>
          <a:prstGeom prst="rect">
            <a:avLst/>
          </a:prstGeom>
          <a:noFill/>
          <a:ln>
            <a:solidFill>
              <a:srgbClr val="38B7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510313" y="1311396"/>
            <a:ext cx="3439887" cy="1025403"/>
          </a:xfrm>
          <a:prstGeom prst="rect">
            <a:avLst/>
          </a:prstGeom>
          <a:noFill/>
          <a:ln>
            <a:solidFill>
              <a:srgbClr val="38B7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076267" y="1311395"/>
            <a:ext cx="2658533" cy="1025403"/>
          </a:xfrm>
          <a:prstGeom prst="rect">
            <a:avLst/>
          </a:prstGeom>
          <a:noFill/>
          <a:ln>
            <a:solidFill>
              <a:srgbClr val="38B7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03970574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文本框 50"/>
          <p:cNvSpPr txBox="1"/>
          <p:nvPr/>
        </p:nvSpPr>
        <p:spPr>
          <a:xfrm>
            <a:off x="1618558" y="2308714"/>
            <a:ext cx="6519602" cy="1356397"/>
          </a:xfrm>
          <a:prstGeom prst="rect">
            <a:avLst/>
          </a:prstGeom>
          <a:noFill/>
        </p:spPr>
        <p:txBody>
          <a:bodyPr wrap="square" rtlCol="0">
            <a:spAutoFit/>
          </a:bodyPr>
          <a:lstStyle/>
          <a:p>
            <a:pPr lvl="0" algn="just">
              <a:lnSpc>
                <a:spcPct val="150000"/>
              </a:lnSpc>
            </a:pPr>
            <a:r>
              <a:rPr lang="en-US" altLang="zh-CN" sz="1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nyaman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membawa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pergi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keluar</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berolahraga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lvl="0" algn="just">
              <a:lnSpc>
                <a:spcPct val="150000"/>
              </a:lnSpc>
            </a:pPr>
            <a:r>
              <a:rPr lang="en-US" altLang="zh-CN" sz="1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r>
              <a:rPr lang="zh-CN" altLang="en-US"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Anak-anak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menggunakan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belajar</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memengaruhi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proses</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belajar</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3" name="文本框 52"/>
          <p:cNvSpPr txBox="1"/>
          <p:nvPr/>
        </p:nvSpPr>
        <p:spPr>
          <a:xfrm>
            <a:off x="1618558" y="5999808"/>
            <a:ext cx="6626282" cy="656590"/>
          </a:xfrm>
          <a:prstGeom prst="rect">
            <a:avLst/>
          </a:prstGeom>
          <a:noFill/>
        </p:spPr>
        <p:txBody>
          <a:bodyPr wrap="square" rtlCol="0">
            <a:spAutoFit/>
          </a:bodyPr>
          <a:lstStyle/>
          <a:p>
            <a:pPr algn="just">
              <a:lnSpc>
                <a:spcPts val="2200"/>
              </a:lnSpc>
              <a:defRPr/>
            </a:pP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(LTE)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digunakan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sebagai</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kecil</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endParaRPr lang="en-US" altLang="zh-CN" sz="1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52" name="文本框 51"/>
          <p:cNvSpPr txBox="1"/>
          <p:nvPr/>
        </p:nvSpPr>
        <p:spPr>
          <a:xfrm>
            <a:off x="1618559" y="3722750"/>
            <a:ext cx="6702481" cy="2367956"/>
          </a:xfrm>
          <a:prstGeom prst="rect">
            <a:avLst/>
          </a:prstGeom>
          <a:noFill/>
        </p:spPr>
        <p:txBody>
          <a:bodyPr wrap="square" rtlCol="0">
            <a:spAutoFit/>
          </a:bodyPr>
          <a:lstStyle/>
          <a:p>
            <a:pPr algn="just">
              <a:lnSpc>
                <a:spcPct val="150000"/>
              </a:lnSpc>
            </a:pP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1. OPPO Watch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membuat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menerima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panggilan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secara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mandiri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dihubungi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tanpa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just">
              <a:lnSpc>
                <a:spcPct val="150000"/>
              </a:lnSpc>
            </a:pP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2.</a:t>
            </a:r>
            <a:r>
              <a:rPr lang="zh-CN" altLang="en-US"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dihubungkan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headset Bluetooth.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pergi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berolahraga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hanya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perlu</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membawa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sepasang</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headphone.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hanya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melakukan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panggilan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tetapi</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juga</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membayar</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tangan</a:t>
            </a:r>
            <a:r>
              <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endParaRPr lang="en-US" altLang="zh-CN" sz="1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nSpc>
                <a:spcPct val="150000"/>
              </a:lnSpc>
            </a:pPr>
            <a:endParaRPr lang="en-US" altLang="zh-CN" sz="16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39" name="直接连接符 38"/>
          <p:cNvCxnSpPr/>
          <p:nvPr/>
        </p:nvCxnSpPr>
        <p:spPr>
          <a:xfrm flipV="1">
            <a:off x="1618559" y="3703320"/>
            <a:ext cx="6519601" cy="128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1618559" y="2362200"/>
            <a:ext cx="6443401" cy="30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618558" y="5792009"/>
            <a:ext cx="6580562" cy="449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6" name="圆角矩形 115"/>
          <p:cNvSpPr/>
          <p:nvPr/>
        </p:nvSpPr>
        <p:spPr>
          <a:xfrm>
            <a:off x="8727531" y="2657074"/>
            <a:ext cx="2868332" cy="2128285"/>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7" name="矩形 36"/>
          <p:cNvSpPr/>
          <p:nvPr/>
        </p:nvSpPr>
        <p:spPr>
          <a:xfrm>
            <a:off x="0" y="15837"/>
            <a:ext cx="12192000" cy="1754326"/>
          </a:xfrm>
          <a:prstGeom prst="rect">
            <a:avLst/>
          </a:prstGeom>
        </p:spPr>
        <p:txBody>
          <a:bodyPr wrap="square">
            <a:spAutoFit/>
          </a:bodyPr>
          <a:lstStyle/>
          <a:p>
            <a:pPr algn="ctr">
              <a:lnSpc>
                <a:spcPct val="150000"/>
              </a:lnSpc>
            </a:pP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Ketika</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Membeli</a:t>
            </a:r>
            <a:r>
              <a:rPr lang="en-US" altLang="zh-CN" sz="24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Smartwatch</a:t>
            </a:r>
            <a:endPar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harus</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membeli</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menjawab</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melakukan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panggilan</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secara</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mandiri</a:t>
            </a:r>
            <a:r>
              <a:rPr lang="en-US"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endPar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8" name="文本框 37"/>
          <p:cNvSpPr txBox="1"/>
          <p:nvPr/>
        </p:nvSpPr>
        <p:spPr>
          <a:xfrm>
            <a:off x="8793481" y="2636678"/>
            <a:ext cx="2804160" cy="2067233"/>
          </a:xfrm>
          <a:prstGeom prst="rect">
            <a:avLst/>
          </a:prstGeom>
          <a:noFill/>
        </p:spPr>
        <p:txBody>
          <a:bodyPr wrap="square" rtlCol="0">
            <a:spAutoFit/>
          </a:bodyPr>
          <a:lstStyle/>
          <a:p>
            <a:pPr algn="ctr">
              <a:lnSpc>
                <a:spcPts val="2200"/>
              </a:lnSpc>
            </a:pP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1.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Saat</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sedang</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mengetes</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pengguna</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keluarkan</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jam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hubungi</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pengguna</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menguji</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kualitas</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panggilan</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telepon</a:t>
            </a:r>
            <a:endPar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36" name="组合 35"/>
          <p:cNvGrpSpPr/>
          <p:nvPr/>
        </p:nvGrpSpPr>
        <p:grpSpPr>
          <a:xfrm>
            <a:off x="3389002" y="1752251"/>
            <a:ext cx="1865462" cy="442455"/>
            <a:chOff x="835307" y="968205"/>
            <a:chExt cx="1865462" cy="442455"/>
          </a:xfrm>
        </p:grpSpPr>
        <p:grpSp>
          <p:nvGrpSpPr>
            <p:cNvPr id="40" name="组合 39"/>
            <p:cNvGrpSpPr/>
            <p:nvPr/>
          </p:nvGrpSpPr>
          <p:grpSpPr>
            <a:xfrm>
              <a:off x="835307" y="968205"/>
              <a:ext cx="442454" cy="442455"/>
              <a:chOff x="1251257" y="3307617"/>
              <a:chExt cx="566687" cy="566688"/>
            </a:xfrm>
          </p:grpSpPr>
          <p:sp>
            <p:nvSpPr>
              <p:cNvPr id="50" name="Oval 150"/>
              <p:cNvSpPr>
                <a:spLocks noChangeArrowheads="1"/>
              </p:cNvSpPr>
              <p:nvPr/>
            </p:nvSpPr>
            <p:spPr bwMode="auto">
              <a:xfrm>
                <a:off x="1251257" y="3307617"/>
                <a:ext cx="566687" cy="566688"/>
              </a:xfrm>
              <a:prstGeom prst="ellipse">
                <a:avLst/>
              </a:pr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3" name="Rectangle 151"/>
              <p:cNvSpPr>
                <a:spLocks noChangeArrowheads="1"/>
              </p:cNvSpPr>
              <p:nvPr/>
            </p:nvSpPr>
            <p:spPr bwMode="auto">
              <a:xfrm>
                <a:off x="1475870" y="3713571"/>
                <a:ext cx="131883" cy="24728"/>
              </a:xfrm>
              <a:prstGeom prst="rect">
                <a:avLst/>
              </a:prstGeom>
              <a:solidFill>
                <a:schemeClr val="tx1">
                  <a:lumMod val="50000"/>
                  <a:lumOff val="5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4" name="Freeform 152"/>
              <p:cNvSpPr>
                <a:spLocks/>
              </p:cNvSpPr>
              <p:nvPr/>
            </p:nvSpPr>
            <p:spPr bwMode="auto">
              <a:xfrm>
                <a:off x="1360472" y="3447744"/>
                <a:ext cx="348255" cy="276131"/>
              </a:xfrm>
              <a:custGeom>
                <a:avLst/>
                <a:gdLst>
                  <a:gd name="T0" fmla="*/ 115 w 115"/>
                  <a:gd name="T1" fmla="*/ 83 h 91"/>
                  <a:gd name="T2" fmla="*/ 106 w 115"/>
                  <a:gd name="T3" fmla="*/ 91 h 91"/>
                  <a:gd name="T4" fmla="*/ 9 w 115"/>
                  <a:gd name="T5" fmla="*/ 91 h 91"/>
                  <a:gd name="T6" fmla="*/ 0 w 115"/>
                  <a:gd name="T7" fmla="*/ 83 h 91"/>
                  <a:gd name="T8" fmla="*/ 0 w 115"/>
                  <a:gd name="T9" fmla="*/ 8 h 91"/>
                  <a:gd name="T10" fmla="*/ 9 w 115"/>
                  <a:gd name="T11" fmla="*/ 0 h 91"/>
                  <a:gd name="T12" fmla="*/ 106 w 115"/>
                  <a:gd name="T13" fmla="*/ 0 h 91"/>
                  <a:gd name="T14" fmla="*/ 115 w 115"/>
                  <a:gd name="T15" fmla="*/ 8 h 91"/>
                  <a:gd name="T16" fmla="*/ 115 w 115"/>
                  <a:gd name="T1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91">
                    <a:moveTo>
                      <a:pt x="115" y="83"/>
                    </a:moveTo>
                    <a:cubicBezTo>
                      <a:pt x="115" y="87"/>
                      <a:pt x="111" y="91"/>
                      <a:pt x="106" y="91"/>
                    </a:cubicBezTo>
                    <a:cubicBezTo>
                      <a:pt x="9" y="91"/>
                      <a:pt x="9" y="91"/>
                      <a:pt x="9" y="91"/>
                    </a:cubicBezTo>
                    <a:cubicBezTo>
                      <a:pt x="4" y="91"/>
                      <a:pt x="0" y="87"/>
                      <a:pt x="0" y="83"/>
                    </a:cubicBezTo>
                    <a:cubicBezTo>
                      <a:pt x="0" y="8"/>
                      <a:pt x="0" y="8"/>
                      <a:pt x="0" y="8"/>
                    </a:cubicBezTo>
                    <a:cubicBezTo>
                      <a:pt x="0" y="3"/>
                      <a:pt x="4" y="0"/>
                      <a:pt x="9" y="0"/>
                    </a:cubicBezTo>
                    <a:cubicBezTo>
                      <a:pt x="106" y="0"/>
                      <a:pt x="106" y="0"/>
                      <a:pt x="106" y="0"/>
                    </a:cubicBezTo>
                    <a:cubicBezTo>
                      <a:pt x="111" y="0"/>
                      <a:pt x="115" y="3"/>
                      <a:pt x="115" y="8"/>
                    </a:cubicBezTo>
                    <a:lnTo>
                      <a:pt x="115" y="83"/>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5" name="Freeform 153"/>
              <p:cNvSpPr>
                <a:spLocks/>
              </p:cNvSpPr>
              <p:nvPr/>
            </p:nvSpPr>
            <p:spPr bwMode="auto">
              <a:xfrm>
                <a:off x="1383140" y="3466289"/>
                <a:ext cx="300859" cy="239039"/>
              </a:xfrm>
              <a:custGeom>
                <a:avLst/>
                <a:gdLst>
                  <a:gd name="T0" fmla="*/ 99 w 99"/>
                  <a:gd name="T1" fmla="*/ 72 h 79"/>
                  <a:gd name="T2" fmla="*/ 92 w 99"/>
                  <a:gd name="T3" fmla="*/ 79 h 79"/>
                  <a:gd name="T4" fmla="*/ 7 w 99"/>
                  <a:gd name="T5" fmla="*/ 79 h 79"/>
                  <a:gd name="T6" fmla="*/ 0 w 99"/>
                  <a:gd name="T7" fmla="*/ 72 h 79"/>
                  <a:gd name="T8" fmla="*/ 0 w 99"/>
                  <a:gd name="T9" fmla="*/ 7 h 79"/>
                  <a:gd name="T10" fmla="*/ 7 w 99"/>
                  <a:gd name="T11" fmla="*/ 0 h 79"/>
                  <a:gd name="T12" fmla="*/ 92 w 99"/>
                  <a:gd name="T13" fmla="*/ 0 h 79"/>
                  <a:gd name="T14" fmla="*/ 99 w 99"/>
                  <a:gd name="T15" fmla="*/ 7 h 79"/>
                  <a:gd name="T16" fmla="*/ 99 w 99"/>
                  <a:gd name="T17"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9">
                    <a:moveTo>
                      <a:pt x="99" y="72"/>
                    </a:moveTo>
                    <a:cubicBezTo>
                      <a:pt x="99" y="76"/>
                      <a:pt x="96" y="79"/>
                      <a:pt x="92" y="79"/>
                    </a:cubicBezTo>
                    <a:cubicBezTo>
                      <a:pt x="7" y="79"/>
                      <a:pt x="7" y="79"/>
                      <a:pt x="7" y="79"/>
                    </a:cubicBezTo>
                    <a:cubicBezTo>
                      <a:pt x="3" y="79"/>
                      <a:pt x="0" y="76"/>
                      <a:pt x="0" y="72"/>
                    </a:cubicBezTo>
                    <a:cubicBezTo>
                      <a:pt x="0" y="7"/>
                      <a:pt x="0" y="7"/>
                      <a:pt x="0" y="7"/>
                    </a:cubicBezTo>
                    <a:cubicBezTo>
                      <a:pt x="0" y="3"/>
                      <a:pt x="3" y="0"/>
                      <a:pt x="7" y="0"/>
                    </a:cubicBezTo>
                    <a:cubicBezTo>
                      <a:pt x="92" y="0"/>
                      <a:pt x="92" y="0"/>
                      <a:pt x="92" y="0"/>
                    </a:cubicBezTo>
                    <a:cubicBezTo>
                      <a:pt x="96" y="0"/>
                      <a:pt x="99" y="3"/>
                      <a:pt x="99" y="7"/>
                    </a:cubicBezTo>
                    <a:lnTo>
                      <a:pt x="99" y="72"/>
                    </a:lnTo>
                    <a:close/>
                  </a:path>
                </a:pathLst>
              </a:custGeom>
              <a:solidFill>
                <a:srgbClr val="DD5F6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6" name="Rectangle 157"/>
              <p:cNvSpPr>
                <a:spLocks noChangeArrowheads="1"/>
              </p:cNvSpPr>
              <p:nvPr/>
            </p:nvSpPr>
            <p:spPr bwMode="auto">
              <a:xfrm>
                <a:off x="1418171" y="3736239"/>
                <a:ext cx="239039" cy="14425"/>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49" name="流程图: 终止 48"/>
            <p:cNvSpPr/>
            <p:nvPr/>
          </p:nvSpPr>
          <p:spPr>
            <a:xfrm>
              <a:off x="1363033" y="968205"/>
              <a:ext cx="1337736"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Poin</a:t>
              </a:r>
              <a:r>
                <a:rPr lang="en-US" altLang="zh-CN"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Inti</a:t>
              </a:r>
              <a:endPar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77" name="组合 76"/>
          <p:cNvGrpSpPr/>
          <p:nvPr/>
        </p:nvGrpSpPr>
        <p:grpSpPr>
          <a:xfrm>
            <a:off x="9089913" y="1858843"/>
            <a:ext cx="1860153" cy="443192"/>
            <a:chOff x="834502" y="3577384"/>
            <a:chExt cx="1860153" cy="443192"/>
          </a:xfrm>
        </p:grpSpPr>
        <p:grpSp>
          <p:nvGrpSpPr>
            <p:cNvPr id="78" name="组合 77"/>
            <p:cNvGrpSpPr/>
            <p:nvPr/>
          </p:nvGrpSpPr>
          <p:grpSpPr>
            <a:xfrm>
              <a:off x="834502" y="3578121"/>
              <a:ext cx="442454" cy="442455"/>
              <a:chOff x="1146421" y="3981402"/>
              <a:chExt cx="566687" cy="566688"/>
            </a:xfrm>
          </p:grpSpPr>
          <p:sp>
            <p:nvSpPr>
              <p:cNvPr id="80" name="Oval 507"/>
              <p:cNvSpPr>
                <a:spLocks noChangeArrowheads="1"/>
              </p:cNvSpPr>
              <p:nvPr/>
            </p:nvSpPr>
            <p:spPr bwMode="auto">
              <a:xfrm>
                <a:off x="1146421" y="3981402"/>
                <a:ext cx="566687" cy="566688"/>
              </a:xfrm>
              <a:prstGeom prst="ellipse">
                <a:avLst/>
              </a:pr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1" name="Freeform 508"/>
              <p:cNvSpPr>
                <a:spLocks/>
              </p:cNvSpPr>
              <p:nvPr/>
            </p:nvSpPr>
            <p:spPr bwMode="auto">
              <a:xfrm>
                <a:off x="1315397" y="4080315"/>
                <a:ext cx="224615" cy="249343"/>
              </a:xfrm>
              <a:custGeom>
                <a:avLst/>
                <a:gdLst>
                  <a:gd name="T0" fmla="*/ 37 w 74"/>
                  <a:gd name="T1" fmla="*/ 0 h 82"/>
                  <a:gd name="T2" fmla="*/ 0 w 74"/>
                  <a:gd name="T3" fmla="*/ 37 h 82"/>
                  <a:gd name="T4" fmla="*/ 7 w 74"/>
                  <a:gd name="T5" fmla="*/ 58 h 82"/>
                  <a:gd name="T6" fmla="*/ 10 w 74"/>
                  <a:gd name="T7" fmla="*/ 62 h 82"/>
                  <a:gd name="T8" fmla="*/ 18 w 74"/>
                  <a:gd name="T9" fmla="*/ 82 h 82"/>
                  <a:gd name="T10" fmla="*/ 57 w 74"/>
                  <a:gd name="T11" fmla="*/ 82 h 82"/>
                  <a:gd name="T12" fmla="*/ 65 w 74"/>
                  <a:gd name="T13" fmla="*/ 62 h 82"/>
                  <a:gd name="T14" fmla="*/ 68 w 74"/>
                  <a:gd name="T15" fmla="*/ 58 h 82"/>
                  <a:gd name="T16" fmla="*/ 74 w 74"/>
                  <a:gd name="T17" fmla="*/ 37 h 82"/>
                  <a:gd name="T18" fmla="*/ 37 w 74"/>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82">
                    <a:moveTo>
                      <a:pt x="37" y="0"/>
                    </a:moveTo>
                    <a:cubicBezTo>
                      <a:pt x="17" y="0"/>
                      <a:pt x="0" y="16"/>
                      <a:pt x="0" y="37"/>
                    </a:cubicBezTo>
                    <a:cubicBezTo>
                      <a:pt x="0" y="45"/>
                      <a:pt x="3" y="52"/>
                      <a:pt x="7" y="58"/>
                    </a:cubicBezTo>
                    <a:cubicBezTo>
                      <a:pt x="7" y="58"/>
                      <a:pt x="9" y="61"/>
                      <a:pt x="10" y="62"/>
                    </a:cubicBezTo>
                    <a:cubicBezTo>
                      <a:pt x="12" y="66"/>
                      <a:pt x="15" y="72"/>
                      <a:pt x="18" y="82"/>
                    </a:cubicBezTo>
                    <a:cubicBezTo>
                      <a:pt x="57" y="82"/>
                      <a:pt x="57" y="82"/>
                      <a:pt x="57" y="82"/>
                    </a:cubicBezTo>
                    <a:cubicBezTo>
                      <a:pt x="60" y="72"/>
                      <a:pt x="63" y="66"/>
                      <a:pt x="65" y="62"/>
                    </a:cubicBezTo>
                    <a:cubicBezTo>
                      <a:pt x="66" y="61"/>
                      <a:pt x="68" y="58"/>
                      <a:pt x="68" y="58"/>
                    </a:cubicBezTo>
                    <a:cubicBezTo>
                      <a:pt x="72" y="52"/>
                      <a:pt x="74" y="45"/>
                      <a:pt x="74" y="37"/>
                    </a:cubicBezTo>
                    <a:cubicBezTo>
                      <a:pt x="74" y="16"/>
                      <a:pt x="58" y="0"/>
                      <a:pt x="37" y="0"/>
                    </a:cubicBezTo>
                    <a:close/>
                  </a:path>
                </a:pathLst>
              </a:custGeom>
              <a:solidFill>
                <a:srgbClr val="EBC55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2" name="Freeform 509"/>
              <p:cNvSpPr>
                <a:spLocks/>
              </p:cNvSpPr>
              <p:nvPr/>
            </p:nvSpPr>
            <p:spPr bwMode="auto">
              <a:xfrm>
                <a:off x="1397824" y="4135954"/>
                <a:ext cx="59760" cy="86549"/>
              </a:xfrm>
              <a:custGeom>
                <a:avLst/>
                <a:gdLst>
                  <a:gd name="T0" fmla="*/ 9 w 20"/>
                  <a:gd name="T1" fmla="*/ 29 h 29"/>
                  <a:gd name="T2" fmla="*/ 0 w 20"/>
                  <a:gd name="T3" fmla="*/ 22 h 29"/>
                  <a:gd name="T4" fmla="*/ 2 w 20"/>
                  <a:gd name="T5" fmla="*/ 22 h 29"/>
                  <a:gd name="T6" fmla="*/ 9 w 20"/>
                  <a:gd name="T7" fmla="*/ 26 h 29"/>
                  <a:gd name="T8" fmla="*/ 15 w 20"/>
                  <a:gd name="T9" fmla="*/ 25 h 29"/>
                  <a:gd name="T10" fmla="*/ 17 w 20"/>
                  <a:gd name="T11" fmla="*/ 21 h 29"/>
                  <a:gd name="T12" fmla="*/ 10 w 20"/>
                  <a:gd name="T13" fmla="*/ 15 h 29"/>
                  <a:gd name="T14" fmla="*/ 1 w 20"/>
                  <a:gd name="T15" fmla="*/ 8 h 29"/>
                  <a:gd name="T16" fmla="*/ 4 w 20"/>
                  <a:gd name="T17" fmla="*/ 2 h 29"/>
                  <a:gd name="T18" fmla="*/ 19 w 20"/>
                  <a:gd name="T19" fmla="*/ 3 h 29"/>
                  <a:gd name="T20" fmla="*/ 17 w 20"/>
                  <a:gd name="T21" fmla="*/ 5 h 29"/>
                  <a:gd name="T22" fmla="*/ 6 w 20"/>
                  <a:gd name="T23" fmla="*/ 4 h 29"/>
                  <a:gd name="T24" fmla="*/ 4 w 20"/>
                  <a:gd name="T25" fmla="*/ 8 h 29"/>
                  <a:gd name="T26" fmla="*/ 11 w 20"/>
                  <a:gd name="T27" fmla="*/ 13 h 29"/>
                  <a:gd name="T28" fmla="*/ 20 w 20"/>
                  <a:gd name="T29" fmla="*/ 21 h 29"/>
                  <a:gd name="T30" fmla="*/ 16 w 20"/>
                  <a:gd name="T31" fmla="*/ 27 h 29"/>
                  <a:gd name="T32" fmla="*/ 9 w 20"/>
                  <a:gd name="T3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9">
                    <a:moveTo>
                      <a:pt x="9" y="29"/>
                    </a:moveTo>
                    <a:cubicBezTo>
                      <a:pt x="5" y="29"/>
                      <a:pt x="0" y="27"/>
                      <a:pt x="0" y="22"/>
                    </a:cubicBezTo>
                    <a:cubicBezTo>
                      <a:pt x="2" y="22"/>
                      <a:pt x="2" y="22"/>
                      <a:pt x="2" y="22"/>
                    </a:cubicBezTo>
                    <a:cubicBezTo>
                      <a:pt x="2" y="25"/>
                      <a:pt x="6" y="26"/>
                      <a:pt x="9" y="26"/>
                    </a:cubicBezTo>
                    <a:cubicBezTo>
                      <a:pt x="11" y="26"/>
                      <a:pt x="14" y="26"/>
                      <a:pt x="15" y="25"/>
                    </a:cubicBezTo>
                    <a:cubicBezTo>
                      <a:pt x="17" y="24"/>
                      <a:pt x="17" y="22"/>
                      <a:pt x="17" y="21"/>
                    </a:cubicBezTo>
                    <a:cubicBezTo>
                      <a:pt x="17" y="17"/>
                      <a:pt x="15" y="16"/>
                      <a:pt x="10" y="15"/>
                    </a:cubicBezTo>
                    <a:cubicBezTo>
                      <a:pt x="6" y="14"/>
                      <a:pt x="1" y="13"/>
                      <a:pt x="1" y="8"/>
                    </a:cubicBezTo>
                    <a:cubicBezTo>
                      <a:pt x="1" y="5"/>
                      <a:pt x="2" y="3"/>
                      <a:pt x="4" y="2"/>
                    </a:cubicBezTo>
                    <a:cubicBezTo>
                      <a:pt x="9" y="0"/>
                      <a:pt x="16" y="2"/>
                      <a:pt x="19" y="3"/>
                    </a:cubicBezTo>
                    <a:cubicBezTo>
                      <a:pt x="17" y="5"/>
                      <a:pt x="17" y="5"/>
                      <a:pt x="17" y="5"/>
                    </a:cubicBezTo>
                    <a:cubicBezTo>
                      <a:pt x="16" y="4"/>
                      <a:pt x="9" y="2"/>
                      <a:pt x="6" y="4"/>
                    </a:cubicBezTo>
                    <a:cubicBezTo>
                      <a:pt x="4" y="5"/>
                      <a:pt x="4" y="6"/>
                      <a:pt x="4" y="8"/>
                    </a:cubicBezTo>
                    <a:cubicBezTo>
                      <a:pt x="4" y="11"/>
                      <a:pt x="6" y="12"/>
                      <a:pt x="11" y="13"/>
                    </a:cubicBezTo>
                    <a:cubicBezTo>
                      <a:pt x="15" y="14"/>
                      <a:pt x="20" y="15"/>
                      <a:pt x="20" y="21"/>
                    </a:cubicBezTo>
                    <a:cubicBezTo>
                      <a:pt x="20" y="23"/>
                      <a:pt x="19" y="25"/>
                      <a:pt x="16" y="27"/>
                    </a:cubicBezTo>
                    <a:cubicBezTo>
                      <a:pt x="14" y="28"/>
                      <a:pt x="12" y="29"/>
                      <a:pt x="9" y="29"/>
                    </a:cubicBez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3" name="Rectangle 510"/>
              <p:cNvSpPr>
                <a:spLocks noChangeArrowheads="1"/>
              </p:cNvSpPr>
              <p:nvPr/>
            </p:nvSpPr>
            <p:spPr bwMode="auto">
              <a:xfrm>
                <a:off x="1424612" y="4109164"/>
                <a:ext cx="8243" cy="32971"/>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4" name="Rectangle 511"/>
              <p:cNvSpPr>
                <a:spLocks noChangeArrowheads="1"/>
              </p:cNvSpPr>
              <p:nvPr/>
            </p:nvSpPr>
            <p:spPr bwMode="auto">
              <a:xfrm>
                <a:off x="1424612" y="4218381"/>
                <a:ext cx="8243" cy="45335"/>
              </a:xfrm>
              <a:prstGeom prst="rect">
                <a:avLst/>
              </a:prstGeom>
              <a:solidFill>
                <a:srgbClr val="3C50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5" name="Freeform 512"/>
              <p:cNvSpPr>
                <a:spLocks/>
              </p:cNvSpPr>
              <p:nvPr/>
            </p:nvSpPr>
            <p:spPr bwMode="auto">
              <a:xfrm>
                <a:off x="1381338" y="4232805"/>
                <a:ext cx="94791" cy="90670"/>
              </a:xfrm>
              <a:custGeom>
                <a:avLst/>
                <a:gdLst>
                  <a:gd name="T0" fmla="*/ 46 w 46"/>
                  <a:gd name="T1" fmla="*/ 44 h 44"/>
                  <a:gd name="T2" fmla="*/ 43 w 46"/>
                  <a:gd name="T3" fmla="*/ 44 h 44"/>
                  <a:gd name="T4" fmla="*/ 43 w 46"/>
                  <a:gd name="T5" fmla="*/ 12 h 44"/>
                  <a:gd name="T6" fmla="*/ 37 w 46"/>
                  <a:gd name="T7" fmla="*/ 18 h 44"/>
                  <a:gd name="T8" fmla="*/ 31 w 46"/>
                  <a:gd name="T9" fmla="*/ 9 h 44"/>
                  <a:gd name="T10" fmla="*/ 22 w 46"/>
                  <a:gd name="T11" fmla="*/ 18 h 44"/>
                  <a:gd name="T12" fmla="*/ 15 w 46"/>
                  <a:gd name="T13" fmla="*/ 9 h 44"/>
                  <a:gd name="T14" fmla="*/ 9 w 46"/>
                  <a:gd name="T15" fmla="*/ 18 h 44"/>
                  <a:gd name="T16" fmla="*/ 3 w 46"/>
                  <a:gd name="T17" fmla="*/ 12 h 44"/>
                  <a:gd name="T18" fmla="*/ 3 w 46"/>
                  <a:gd name="T19" fmla="*/ 44 h 44"/>
                  <a:gd name="T20" fmla="*/ 0 w 46"/>
                  <a:gd name="T21" fmla="*/ 44 h 44"/>
                  <a:gd name="T22" fmla="*/ 0 w 46"/>
                  <a:gd name="T23" fmla="*/ 0 h 44"/>
                  <a:gd name="T24" fmla="*/ 9 w 46"/>
                  <a:gd name="T25" fmla="*/ 12 h 44"/>
                  <a:gd name="T26" fmla="*/ 15 w 46"/>
                  <a:gd name="T27" fmla="*/ 3 h 44"/>
                  <a:gd name="T28" fmla="*/ 22 w 46"/>
                  <a:gd name="T29" fmla="*/ 13 h 44"/>
                  <a:gd name="T30" fmla="*/ 31 w 46"/>
                  <a:gd name="T31" fmla="*/ 3 h 44"/>
                  <a:gd name="T32" fmla="*/ 37 w 46"/>
                  <a:gd name="T33" fmla="*/ 12 h 44"/>
                  <a:gd name="T34" fmla="*/ 46 w 46"/>
                  <a:gd name="T35" fmla="*/ 0 h 44"/>
                  <a:gd name="T36" fmla="*/ 46 w 46"/>
                  <a:gd name="T3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44">
                    <a:moveTo>
                      <a:pt x="46" y="44"/>
                    </a:moveTo>
                    <a:lnTo>
                      <a:pt x="43" y="44"/>
                    </a:lnTo>
                    <a:lnTo>
                      <a:pt x="43" y="12"/>
                    </a:lnTo>
                    <a:lnTo>
                      <a:pt x="37" y="18"/>
                    </a:lnTo>
                    <a:lnTo>
                      <a:pt x="31" y="9"/>
                    </a:lnTo>
                    <a:lnTo>
                      <a:pt x="22" y="18"/>
                    </a:lnTo>
                    <a:lnTo>
                      <a:pt x="15" y="9"/>
                    </a:lnTo>
                    <a:lnTo>
                      <a:pt x="9" y="18"/>
                    </a:lnTo>
                    <a:lnTo>
                      <a:pt x="3" y="12"/>
                    </a:lnTo>
                    <a:lnTo>
                      <a:pt x="3" y="44"/>
                    </a:lnTo>
                    <a:lnTo>
                      <a:pt x="0" y="44"/>
                    </a:lnTo>
                    <a:lnTo>
                      <a:pt x="0" y="0"/>
                    </a:lnTo>
                    <a:lnTo>
                      <a:pt x="9" y="12"/>
                    </a:lnTo>
                    <a:lnTo>
                      <a:pt x="15" y="3"/>
                    </a:lnTo>
                    <a:lnTo>
                      <a:pt x="22" y="13"/>
                    </a:lnTo>
                    <a:lnTo>
                      <a:pt x="31" y="3"/>
                    </a:lnTo>
                    <a:lnTo>
                      <a:pt x="37" y="12"/>
                    </a:lnTo>
                    <a:lnTo>
                      <a:pt x="46" y="0"/>
                    </a:lnTo>
                    <a:lnTo>
                      <a:pt x="46" y="44"/>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6" name="Freeform 513"/>
              <p:cNvSpPr>
                <a:spLocks/>
              </p:cNvSpPr>
              <p:nvPr/>
            </p:nvSpPr>
            <p:spPr bwMode="auto">
              <a:xfrm>
                <a:off x="1364853" y="4321415"/>
                <a:ext cx="129823" cy="28850"/>
              </a:xfrm>
              <a:custGeom>
                <a:avLst/>
                <a:gdLst>
                  <a:gd name="T0" fmla="*/ 5 w 43"/>
                  <a:gd name="T1" fmla="*/ 10 h 10"/>
                  <a:gd name="T2" fmla="*/ 0 w 43"/>
                  <a:gd name="T3" fmla="*/ 5 h 10"/>
                  <a:gd name="T4" fmla="*/ 0 w 43"/>
                  <a:gd name="T5" fmla="*/ 5 h 10"/>
                  <a:gd name="T6" fmla="*/ 5 w 43"/>
                  <a:gd name="T7" fmla="*/ 0 h 10"/>
                  <a:gd name="T8" fmla="*/ 38 w 43"/>
                  <a:gd name="T9" fmla="*/ 0 h 10"/>
                  <a:gd name="T10" fmla="*/ 43 w 43"/>
                  <a:gd name="T11" fmla="*/ 5 h 10"/>
                  <a:gd name="T12" fmla="*/ 43 w 43"/>
                  <a:gd name="T13" fmla="*/ 5 h 10"/>
                  <a:gd name="T14" fmla="*/ 38 w 43"/>
                  <a:gd name="T15" fmla="*/ 10 h 10"/>
                  <a:gd name="T16" fmla="*/ 5 w 43"/>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0">
                    <a:moveTo>
                      <a:pt x="5" y="10"/>
                    </a:moveTo>
                    <a:cubicBezTo>
                      <a:pt x="3" y="10"/>
                      <a:pt x="0" y="8"/>
                      <a:pt x="0" y="5"/>
                    </a:cubicBezTo>
                    <a:cubicBezTo>
                      <a:pt x="0" y="5"/>
                      <a:pt x="0" y="5"/>
                      <a:pt x="0" y="5"/>
                    </a:cubicBezTo>
                    <a:cubicBezTo>
                      <a:pt x="0" y="2"/>
                      <a:pt x="3" y="0"/>
                      <a:pt x="5" y="0"/>
                    </a:cubicBezTo>
                    <a:cubicBezTo>
                      <a:pt x="38" y="0"/>
                      <a:pt x="38" y="0"/>
                      <a:pt x="38" y="0"/>
                    </a:cubicBezTo>
                    <a:cubicBezTo>
                      <a:pt x="40" y="0"/>
                      <a:pt x="43" y="2"/>
                      <a:pt x="43" y="5"/>
                    </a:cubicBezTo>
                    <a:cubicBezTo>
                      <a:pt x="43" y="5"/>
                      <a:pt x="43" y="5"/>
                      <a:pt x="43" y="5"/>
                    </a:cubicBezTo>
                    <a:cubicBezTo>
                      <a:pt x="43" y="8"/>
                      <a:pt x="40" y="10"/>
                      <a:pt x="38" y="10"/>
                    </a:cubicBezTo>
                    <a:lnTo>
                      <a:pt x="5" y="10"/>
                    </a:lnTo>
                    <a:close/>
                  </a:path>
                </a:pathLst>
              </a:custGeom>
              <a:solidFill>
                <a:srgbClr val="38AAB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7" name="Freeform 514"/>
              <p:cNvSpPr>
                <a:spLocks/>
              </p:cNvSpPr>
              <p:nvPr/>
            </p:nvSpPr>
            <p:spPr bwMode="auto">
              <a:xfrm>
                <a:off x="1364853" y="4354386"/>
                <a:ext cx="129823" cy="28850"/>
              </a:xfrm>
              <a:custGeom>
                <a:avLst/>
                <a:gdLst>
                  <a:gd name="T0" fmla="*/ 5 w 43"/>
                  <a:gd name="T1" fmla="*/ 10 h 10"/>
                  <a:gd name="T2" fmla="*/ 0 w 43"/>
                  <a:gd name="T3" fmla="*/ 5 h 10"/>
                  <a:gd name="T4" fmla="*/ 0 w 43"/>
                  <a:gd name="T5" fmla="*/ 5 h 10"/>
                  <a:gd name="T6" fmla="*/ 5 w 43"/>
                  <a:gd name="T7" fmla="*/ 0 h 10"/>
                  <a:gd name="T8" fmla="*/ 38 w 43"/>
                  <a:gd name="T9" fmla="*/ 0 h 10"/>
                  <a:gd name="T10" fmla="*/ 43 w 43"/>
                  <a:gd name="T11" fmla="*/ 5 h 10"/>
                  <a:gd name="T12" fmla="*/ 43 w 43"/>
                  <a:gd name="T13" fmla="*/ 5 h 10"/>
                  <a:gd name="T14" fmla="*/ 38 w 43"/>
                  <a:gd name="T15" fmla="*/ 10 h 10"/>
                  <a:gd name="T16" fmla="*/ 5 w 43"/>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0">
                    <a:moveTo>
                      <a:pt x="5" y="10"/>
                    </a:moveTo>
                    <a:cubicBezTo>
                      <a:pt x="3" y="10"/>
                      <a:pt x="0" y="8"/>
                      <a:pt x="0" y="5"/>
                    </a:cubicBezTo>
                    <a:cubicBezTo>
                      <a:pt x="0" y="5"/>
                      <a:pt x="0" y="5"/>
                      <a:pt x="0" y="5"/>
                    </a:cubicBezTo>
                    <a:cubicBezTo>
                      <a:pt x="0" y="3"/>
                      <a:pt x="3" y="0"/>
                      <a:pt x="5" y="0"/>
                    </a:cubicBezTo>
                    <a:cubicBezTo>
                      <a:pt x="38" y="0"/>
                      <a:pt x="38" y="0"/>
                      <a:pt x="38" y="0"/>
                    </a:cubicBezTo>
                    <a:cubicBezTo>
                      <a:pt x="40" y="0"/>
                      <a:pt x="43" y="3"/>
                      <a:pt x="43" y="5"/>
                    </a:cubicBezTo>
                    <a:cubicBezTo>
                      <a:pt x="43" y="5"/>
                      <a:pt x="43" y="5"/>
                      <a:pt x="43" y="5"/>
                    </a:cubicBezTo>
                    <a:cubicBezTo>
                      <a:pt x="43" y="8"/>
                      <a:pt x="40" y="10"/>
                      <a:pt x="38" y="10"/>
                    </a:cubicBezTo>
                    <a:lnTo>
                      <a:pt x="5" y="10"/>
                    </a:lnTo>
                    <a:close/>
                  </a:path>
                </a:pathLst>
              </a:custGeom>
              <a:solidFill>
                <a:srgbClr val="DD5F6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8" name="Freeform 515"/>
              <p:cNvSpPr>
                <a:spLocks/>
              </p:cNvSpPr>
              <p:nvPr/>
            </p:nvSpPr>
            <p:spPr bwMode="auto">
              <a:xfrm>
                <a:off x="1364853" y="4389417"/>
                <a:ext cx="125702" cy="30911"/>
              </a:xfrm>
              <a:custGeom>
                <a:avLst/>
                <a:gdLst>
                  <a:gd name="T0" fmla="*/ 5 w 42"/>
                  <a:gd name="T1" fmla="*/ 10 h 10"/>
                  <a:gd name="T2" fmla="*/ 0 w 42"/>
                  <a:gd name="T3" fmla="*/ 5 h 10"/>
                  <a:gd name="T4" fmla="*/ 0 w 42"/>
                  <a:gd name="T5" fmla="*/ 5 h 10"/>
                  <a:gd name="T6" fmla="*/ 5 w 42"/>
                  <a:gd name="T7" fmla="*/ 0 h 10"/>
                  <a:gd name="T8" fmla="*/ 37 w 42"/>
                  <a:gd name="T9" fmla="*/ 0 h 10"/>
                  <a:gd name="T10" fmla="*/ 42 w 42"/>
                  <a:gd name="T11" fmla="*/ 5 h 10"/>
                  <a:gd name="T12" fmla="*/ 42 w 42"/>
                  <a:gd name="T13" fmla="*/ 5 h 10"/>
                  <a:gd name="T14" fmla="*/ 37 w 42"/>
                  <a:gd name="T15" fmla="*/ 10 h 10"/>
                  <a:gd name="T16" fmla="*/ 5 w 42"/>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0">
                    <a:moveTo>
                      <a:pt x="5" y="10"/>
                    </a:moveTo>
                    <a:cubicBezTo>
                      <a:pt x="2" y="10"/>
                      <a:pt x="0" y="7"/>
                      <a:pt x="0" y="5"/>
                    </a:cubicBezTo>
                    <a:cubicBezTo>
                      <a:pt x="0" y="5"/>
                      <a:pt x="0" y="5"/>
                      <a:pt x="0" y="5"/>
                    </a:cubicBezTo>
                    <a:cubicBezTo>
                      <a:pt x="0" y="2"/>
                      <a:pt x="2" y="0"/>
                      <a:pt x="5" y="0"/>
                    </a:cubicBezTo>
                    <a:cubicBezTo>
                      <a:pt x="37" y="0"/>
                      <a:pt x="37" y="0"/>
                      <a:pt x="37" y="0"/>
                    </a:cubicBezTo>
                    <a:cubicBezTo>
                      <a:pt x="40" y="0"/>
                      <a:pt x="42" y="2"/>
                      <a:pt x="42" y="5"/>
                    </a:cubicBezTo>
                    <a:cubicBezTo>
                      <a:pt x="42" y="5"/>
                      <a:pt x="42" y="5"/>
                      <a:pt x="42" y="5"/>
                    </a:cubicBezTo>
                    <a:cubicBezTo>
                      <a:pt x="42" y="7"/>
                      <a:pt x="40" y="10"/>
                      <a:pt x="37" y="10"/>
                    </a:cubicBezTo>
                    <a:lnTo>
                      <a:pt x="5" y="10"/>
                    </a:lnTo>
                    <a:close/>
                  </a:path>
                </a:pathLst>
              </a:cu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9" name="Freeform 516"/>
              <p:cNvSpPr>
                <a:spLocks/>
              </p:cNvSpPr>
              <p:nvPr/>
            </p:nvSpPr>
            <p:spPr bwMode="auto">
              <a:xfrm>
                <a:off x="1379277" y="4424449"/>
                <a:ext cx="96853" cy="26789"/>
              </a:xfrm>
              <a:custGeom>
                <a:avLst/>
                <a:gdLst>
                  <a:gd name="T0" fmla="*/ 0 w 32"/>
                  <a:gd name="T1" fmla="*/ 0 h 9"/>
                  <a:gd name="T2" fmla="*/ 16 w 32"/>
                  <a:gd name="T3" fmla="*/ 9 h 9"/>
                  <a:gd name="T4" fmla="*/ 32 w 32"/>
                  <a:gd name="T5" fmla="*/ 0 h 9"/>
                  <a:gd name="T6" fmla="*/ 0 w 32"/>
                  <a:gd name="T7" fmla="*/ 0 h 9"/>
                </a:gdLst>
                <a:ahLst/>
                <a:cxnLst>
                  <a:cxn ang="0">
                    <a:pos x="T0" y="T1"/>
                  </a:cxn>
                  <a:cxn ang="0">
                    <a:pos x="T2" y="T3"/>
                  </a:cxn>
                  <a:cxn ang="0">
                    <a:pos x="T4" y="T5"/>
                  </a:cxn>
                  <a:cxn ang="0">
                    <a:pos x="T6" y="T7"/>
                  </a:cxn>
                </a:cxnLst>
                <a:rect l="0" t="0" r="r" b="b"/>
                <a:pathLst>
                  <a:path w="32" h="9">
                    <a:moveTo>
                      <a:pt x="0" y="0"/>
                    </a:moveTo>
                    <a:cubicBezTo>
                      <a:pt x="2" y="5"/>
                      <a:pt x="9" y="9"/>
                      <a:pt x="16" y="9"/>
                    </a:cubicBezTo>
                    <a:cubicBezTo>
                      <a:pt x="24" y="9"/>
                      <a:pt x="30" y="5"/>
                      <a:pt x="32" y="0"/>
                    </a:cubicBezTo>
                    <a:lnTo>
                      <a:pt x="0" y="0"/>
                    </a:lnTo>
                    <a:close/>
                  </a:path>
                </a:pathLst>
              </a:custGeom>
              <a:solidFill>
                <a:srgbClr val="3C505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0" name="Freeform 517"/>
              <p:cNvSpPr>
                <a:spLocks/>
              </p:cNvSpPr>
              <p:nvPr/>
            </p:nvSpPr>
            <p:spPr bwMode="auto">
              <a:xfrm>
                <a:off x="1333942" y="4098862"/>
                <a:ext cx="76246" cy="115398"/>
              </a:xfrm>
              <a:custGeom>
                <a:avLst/>
                <a:gdLst>
                  <a:gd name="T0" fmla="*/ 5 w 25"/>
                  <a:gd name="T1" fmla="*/ 29 h 38"/>
                  <a:gd name="T2" fmla="*/ 25 w 25"/>
                  <a:gd name="T3" fmla="*/ 5 h 38"/>
                  <a:gd name="T4" fmla="*/ 24 w 25"/>
                  <a:gd name="T5" fmla="*/ 0 h 38"/>
                  <a:gd name="T6" fmla="*/ 0 w 25"/>
                  <a:gd name="T7" fmla="*/ 29 h 38"/>
                  <a:gd name="T8" fmla="*/ 1 w 25"/>
                  <a:gd name="T9" fmla="*/ 38 h 38"/>
                  <a:gd name="T10" fmla="*/ 6 w 25"/>
                  <a:gd name="T11" fmla="*/ 36 h 38"/>
                  <a:gd name="T12" fmla="*/ 5 w 25"/>
                  <a:gd name="T13" fmla="*/ 29 h 38"/>
                </a:gdLst>
                <a:ahLst/>
                <a:cxnLst>
                  <a:cxn ang="0">
                    <a:pos x="T0" y="T1"/>
                  </a:cxn>
                  <a:cxn ang="0">
                    <a:pos x="T2" y="T3"/>
                  </a:cxn>
                  <a:cxn ang="0">
                    <a:pos x="T4" y="T5"/>
                  </a:cxn>
                  <a:cxn ang="0">
                    <a:pos x="T6" y="T7"/>
                  </a:cxn>
                  <a:cxn ang="0">
                    <a:pos x="T8" y="T9"/>
                  </a:cxn>
                  <a:cxn ang="0">
                    <a:pos x="T10" y="T11"/>
                  </a:cxn>
                  <a:cxn ang="0">
                    <a:pos x="T12" y="T13"/>
                  </a:cxn>
                </a:cxnLst>
                <a:rect l="0" t="0" r="r" b="b"/>
                <a:pathLst>
                  <a:path w="25" h="38">
                    <a:moveTo>
                      <a:pt x="5" y="29"/>
                    </a:moveTo>
                    <a:cubicBezTo>
                      <a:pt x="5" y="17"/>
                      <a:pt x="13" y="7"/>
                      <a:pt x="25" y="5"/>
                    </a:cubicBezTo>
                    <a:cubicBezTo>
                      <a:pt x="24" y="0"/>
                      <a:pt x="24" y="0"/>
                      <a:pt x="24" y="0"/>
                    </a:cubicBezTo>
                    <a:cubicBezTo>
                      <a:pt x="10" y="3"/>
                      <a:pt x="0" y="15"/>
                      <a:pt x="0" y="29"/>
                    </a:cubicBezTo>
                    <a:cubicBezTo>
                      <a:pt x="0" y="32"/>
                      <a:pt x="0" y="35"/>
                      <a:pt x="1" y="38"/>
                    </a:cubicBezTo>
                    <a:cubicBezTo>
                      <a:pt x="6" y="36"/>
                      <a:pt x="6" y="36"/>
                      <a:pt x="6" y="36"/>
                    </a:cubicBezTo>
                    <a:cubicBezTo>
                      <a:pt x="5" y="34"/>
                      <a:pt x="5" y="32"/>
                      <a:pt x="5" y="29"/>
                    </a:cubicBezTo>
                    <a:close/>
                  </a:path>
                </a:pathLst>
              </a:custGeom>
              <a:solidFill>
                <a:srgbClr val="DFDED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79" name="流程图: 终止 78"/>
            <p:cNvSpPr/>
            <p:nvPr/>
          </p:nvSpPr>
          <p:spPr>
            <a:xfrm>
              <a:off x="1363033" y="3577384"/>
              <a:ext cx="1331622" cy="44282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Langkah</a:t>
              </a:r>
              <a:r>
                <a:rPr lang="en-US" altLang="zh-CN" sz="16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Demo</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91" name="流程图: 终止 90"/>
          <p:cNvSpPr/>
          <p:nvPr/>
        </p:nvSpPr>
        <p:spPr>
          <a:xfrm>
            <a:off x="429193" y="2669482"/>
            <a:ext cx="1038241"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Kebutuhan</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2" name="流程图: 终止 91"/>
          <p:cNvSpPr/>
          <p:nvPr/>
        </p:nvSpPr>
        <p:spPr>
          <a:xfrm>
            <a:off x="429193" y="4054866"/>
            <a:ext cx="1038241"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Manfaat</a:t>
            </a:r>
            <a:endParaRPr lang="zh-CN" altLang="en-US"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3" name="流程图: 终止 92"/>
          <p:cNvSpPr/>
          <p:nvPr/>
        </p:nvSpPr>
        <p:spPr>
          <a:xfrm>
            <a:off x="429193" y="5898219"/>
            <a:ext cx="1038241" cy="442455"/>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Kesipula</a:t>
            </a:r>
            <a:r>
              <a:rPr lang="en-US" altLang="zh-CN"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n</a:t>
            </a:r>
            <a:endParaRPr lang="zh-CN" altLang="en-US"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54608324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3" cstate="print">
            <a:extLst>
              <a:ext uri="{28A0092B-C50C-407E-A947-70E740481C1C}">
                <a14:useLocalDpi xmlns:a14="http://schemas.microsoft.com/office/drawing/2010/main" xmlns="" val="0"/>
              </a:ext>
            </a:extLst>
          </a:blip>
          <a:srcRect b="15625"/>
          <a:stretch/>
        </p:blipFill>
        <p:spPr>
          <a:xfrm>
            <a:off x="0" y="0"/>
            <a:ext cx="12192000" cy="6858000"/>
          </a:xfrm>
          <a:prstGeom prst="rect">
            <a:avLst/>
          </a:prstGeom>
        </p:spPr>
      </p:pic>
      <p:sp>
        <p:nvSpPr>
          <p:cNvPr id="12" name="矩形 11"/>
          <p:cNvSpPr/>
          <p:nvPr/>
        </p:nvSpPr>
        <p:spPr>
          <a:xfrm>
            <a:off x="0" y="-2749"/>
            <a:ext cx="12192000"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4" name="组合 123">
            <a:extLst>
              <a:ext uri="{FF2B5EF4-FFF2-40B4-BE49-F238E27FC236}">
                <a16:creationId xmlns:a16="http://schemas.microsoft.com/office/drawing/2014/main" xmlns="" id="{E2F735F4-1ACA-42F4-AD28-7D8809B36FB9}"/>
              </a:ext>
            </a:extLst>
          </p:cNvPr>
          <p:cNvGrpSpPr/>
          <p:nvPr/>
        </p:nvGrpSpPr>
        <p:grpSpPr>
          <a:xfrm>
            <a:off x="3410091" y="1864227"/>
            <a:ext cx="1473041" cy="2504193"/>
            <a:chOff x="3365566" y="1925490"/>
            <a:chExt cx="1473041" cy="2504193"/>
          </a:xfrm>
        </p:grpSpPr>
        <p:sp>
          <p:nvSpPr>
            <p:cNvPr id="125" name="任意多边形: 形状 24">
              <a:extLst>
                <a:ext uri="{FF2B5EF4-FFF2-40B4-BE49-F238E27FC236}">
                  <a16:creationId xmlns:a16="http://schemas.microsoft.com/office/drawing/2014/main" xmlns="" id="{95F6FA4C-296D-4710-B584-34A1F29AEDD1}"/>
                </a:ext>
              </a:extLst>
            </p:cNvPr>
            <p:cNvSpPr/>
            <p:nvPr/>
          </p:nvSpPr>
          <p:spPr>
            <a:xfrm>
              <a:off x="3365566" y="1925490"/>
              <a:ext cx="1473041" cy="649568"/>
            </a:xfrm>
            <a:custGeom>
              <a:avLst/>
              <a:gdLst>
                <a:gd name="connsiteX0" fmla="*/ 1394460 w 1394460"/>
                <a:gd name="connsiteY0" fmla="*/ 1036320 h 1036320"/>
                <a:gd name="connsiteX1" fmla="*/ 586740 w 1394460"/>
                <a:gd name="connsiteY1" fmla="*/ 0 h 1036320"/>
                <a:gd name="connsiteX2" fmla="*/ 0 w 1394460"/>
                <a:gd name="connsiteY2" fmla="*/ 0 h 1036320"/>
                <a:gd name="connsiteX0" fmla="*/ 1413510 w 1413510"/>
                <a:gd name="connsiteY0" fmla="*/ 1053445 h 1053445"/>
                <a:gd name="connsiteX1" fmla="*/ 586740 w 1413510"/>
                <a:gd name="connsiteY1" fmla="*/ 0 h 1053445"/>
                <a:gd name="connsiteX2" fmla="*/ 0 w 1413510"/>
                <a:gd name="connsiteY2" fmla="*/ 0 h 1053445"/>
                <a:gd name="connsiteX0" fmla="*/ 1356360 w 1356360"/>
                <a:gd name="connsiteY0" fmla="*/ 1058337 h 1058337"/>
                <a:gd name="connsiteX1" fmla="*/ 586740 w 1356360"/>
                <a:gd name="connsiteY1" fmla="*/ 0 h 1058337"/>
                <a:gd name="connsiteX2" fmla="*/ 0 w 1356360"/>
                <a:gd name="connsiteY2" fmla="*/ 0 h 1058337"/>
                <a:gd name="connsiteX0" fmla="*/ 1451610 w 1451610"/>
                <a:gd name="connsiteY0" fmla="*/ 861066 h 861066"/>
                <a:gd name="connsiteX1" fmla="*/ 586740 w 1451610"/>
                <a:gd name="connsiteY1" fmla="*/ 0 h 861066"/>
                <a:gd name="connsiteX2" fmla="*/ 0 w 1451610"/>
                <a:gd name="connsiteY2" fmla="*/ 0 h 861066"/>
                <a:gd name="connsiteX0" fmla="*/ 1473041 w 1473041"/>
                <a:gd name="connsiteY0" fmla="*/ 1169839 h 1169839"/>
                <a:gd name="connsiteX1" fmla="*/ 586740 w 1473041"/>
                <a:gd name="connsiteY1" fmla="*/ 0 h 1169839"/>
                <a:gd name="connsiteX2" fmla="*/ 0 w 1473041"/>
                <a:gd name="connsiteY2" fmla="*/ 0 h 1169839"/>
              </a:gdLst>
              <a:ahLst/>
              <a:cxnLst>
                <a:cxn ang="0">
                  <a:pos x="connsiteX0" y="connsiteY0"/>
                </a:cxn>
                <a:cxn ang="0">
                  <a:pos x="connsiteX1" y="connsiteY1"/>
                </a:cxn>
                <a:cxn ang="0">
                  <a:pos x="connsiteX2" y="connsiteY2"/>
                </a:cxn>
              </a:cxnLst>
              <a:rect l="l" t="t" r="r" b="b"/>
              <a:pathLst>
                <a:path w="1473041" h="1169839">
                  <a:moveTo>
                    <a:pt x="1473041" y="1169839"/>
                  </a:moveTo>
                  <a:lnTo>
                    <a:pt x="586740" y="0"/>
                  </a:lnTo>
                  <a:lnTo>
                    <a:pt x="0" y="0"/>
                  </a:lnTo>
                </a:path>
              </a:pathLst>
            </a:custGeom>
            <a:noFill/>
            <a:ln w="28575">
              <a:solidFill>
                <a:srgbClr val="FFFFFF">
                  <a:alpha val="80000"/>
                </a:srgbClr>
              </a:solidFill>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6" name="任意多边形: 形状 25">
              <a:extLst>
                <a:ext uri="{FF2B5EF4-FFF2-40B4-BE49-F238E27FC236}">
                  <a16:creationId xmlns:a16="http://schemas.microsoft.com/office/drawing/2014/main" xmlns="" id="{A9E76784-F851-4672-8D8F-AAB8AD275201}"/>
                </a:ext>
              </a:extLst>
            </p:cNvPr>
            <p:cNvSpPr/>
            <p:nvPr/>
          </p:nvSpPr>
          <p:spPr>
            <a:xfrm flipV="1">
              <a:off x="3365566" y="3780115"/>
              <a:ext cx="1473041" cy="649568"/>
            </a:xfrm>
            <a:custGeom>
              <a:avLst/>
              <a:gdLst>
                <a:gd name="connsiteX0" fmla="*/ 1394460 w 1394460"/>
                <a:gd name="connsiteY0" fmla="*/ 1036320 h 1036320"/>
                <a:gd name="connsiteX1" fmla="*/ 586740 w 1394460"/>
                <a:gd name="connsiteY1" fmla="*/ 0 h 1036320"/>
                <a:gd name="connsiteX2" fmla="*/ 0 w 1394460"/>
                <a:gd name="connsiteY2" fmla="*/ 0 h 1036320"/>
                <a:gd name="connsiteX0" fmla="*/ 1413510 w 1413510"/>
                <a:gd name="connsiteY0" fmla="*/ 1053445 h 1053445"/>
                <a:gd name="connsiteX1" fmla="*/ 586740 w 1413510"/>
                <a:gd name="connsiteY1" fmla="*/ 0 h 1053445"/>
                <a:gd name="connsiteX2" fmla="*/ 0 w 1413510"/>
                <a:gd name="connsiteY2" fmla="*/ 0 h 1053445"/>
                <a:gd name="connsiteX0" fmla="*/ 1356360 w 1356360"/>
                <a:gd name="connsiteY0" fmla="*/ 1058337 h 1058337"/>
                <a:gd name="connsiteX1" fmla="*/ 586740 w 1356360"/>
                <a:gd name="connsiteY1" fmla="*/ 0 h 1058337"/>
                <a:gd name="connsiteX2" fmla="*/ 0 w 1356360"/>
                <a:gd name="connsiteY2" fmla="*/ 0 h 1058337"/>
                <a:gd name="connsiteX0" fmla="*/ 1451610 w 1451610"/>
                <a:gd name="connsiteY0" fmla="*/ 861066 h 861066"/>
                <a:gd name="connsiteX1" fmla="*/ 586740 w 1451610"/>
                <a:gd name="connsiteY1" fmla="*/ 0 h 861066"/>
                <a:gd name="connsiteX2" fmla="*/ 0 w 1451610"/>
                <a:gd name="connsiteY2" fmla="*/ 0 h 861066"/>
                <a:gd name="connsiteX0" fmla="*/ 1473041 w 1473041"/>
                <a:gd name="connsiteY0" fmla="*/ 1169839 h 1169839"/>
                <a:gd name="connsiteX1" fmla="*/ 586740 w 1473041"/>
                <a:gd name="connsiteY1" fmla="*/ 0 h 1169839"/>
                <a:gd name="connsiteX2" fmla="*/ 0 w 1473041"/>
                <a:gd name="connsiteY2" fmla="*/ 0 h 1169839"/>
              </a:gdLst>
              <a:ahLst/>
              <a:cxnLst>
                <a:cxn ang="0">
                  <a:pos x="connsiteX0" y="connsiteY0"/>
                </a:cxn>
                <a:cxn ang="0">
                  <a:pos x="connsiteX1" y="connsiteY1"/>
                </a:cxn>
                <a:cxn ang="0">
                  <a:pos x="connsiteX2" y="connsiteY2"/>
                </a:cxn>
              </a:cxnLst>
              <a:rect l="l" t="t" r="r" b="b"/>
              <a:pathLst>
                <a:path w="1473041" h="1169839">
                  <a:moveTo>
                    <a:pt x="1473041" y="1169839"/>
                  </a:moveTo>
                  <a:lnTo>
                    <a:pt x="586740" y="0"/>
                  </a:lnTo>
                  <a:lnTo>
                    <a:pt x="0" y="0"/>
                  </a:lnTo>
                </a:path>
              </a:pathLst>
            </a:custGeom>
            <a:noFill/>
            <a:ln w="28575">
              <a:solidFill>
                <a:srgbClr val="FFFFFF">
                  <a:alpha val="80000"/>
                </a:srgbClr>
              </a:solidFill>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27" name="组合 126">
            <a:extLst>
              <a:ext uri="{FF2B5EF4-FFF2-40B4-BE49-F238E27FC236}">
                <a16:creationId xmlns:a16="http://schemas.microsoft.com/office/drawing/2014/main" xmlns="" id="{36E2C604-9081-4536-ABA2-AF650CAD3E54}"/>
              </a:ext>
            </a:extLst>
          </p:cNvPr>
          <p:cNvGrpSpPr/>
          <p:nvPr/>
        </p:nvGrpSpPr>
        <p:grpSpPr>
          <a:xfrm flipH="1">
            <a:off x="6950058" y="1864227"/>
            <a:ext cx="1473041" cy="2504193"/>
            <a:chOff x="3365566" y="1925490"/>
            <a:chExt cx="1473041" cy="2504193"/>
          </a:xfrm>
        </p:grpSpPr>
        <p:sp>
          <p:nvSpPr>
            <p:cNvPr id="128" name="任意多边形: 形状 21">
              <a:extLst>
                <a:ext uri="{FF2B5EF4-FFF2-40B4-BE49-F238E27FC236}">
                  <a16:creationId xmlns:a16="http://schemas.microsoft.com/office/drawing/2014/main" xmlns="" id="{56BEBBAC-9F07-4AFE-90FA-9B7607F0B9EF}"/>
                </a:ext>
              </a:extLst>
            </p:cNvPr>
            <p:cNvSpPr/>
            <p:nvPr/>
          </p:nvSpPr>
          <p:spPr>
            <a:xfrm>
              <a:off x="3365566" y="1925490"/>
              <a:ext cx="1473041" cy="649568"/>
            </a:xfrm>
            <a:custGeom>
              <a:avLst/>
              <a:gdLst>
                <a:gd name="connsiteX0" fmla="*/ 1394460 w 1394460"/>
                <a:gd name="connsiteY0" fmla="*/ 1036320 h 1036320"/>
                <a:gd name="connsiteX1" fmla="*/ 586740 w 1394460"/>
                <a:gd name="connsiteY1" fmla="*/ 0 h 1036320"/>
                <a:gd name="connsiteX2" fmla="*/ 0 w 1394460"/>
                <a:gd name="connsiteY2" fmla="*/ 0 h 1036320"/>
                <a:gd name="connsiteX0" fmla="*/ 1413510 w 1413510"/>
                <a:gd name="connsiteY0" fmla="*/ 1053445 h 1053445"/>
                <a:gd name="connsiteX1" fmla="*/ 586740 w 1413510"/>
                <a:gd name="connsiteY1" fmla="*/ 0 h 1053445"/>
                <a:gd name="connsiteX2" fmla="*/ 0 w 1413510"/>
                <a:gd name="connsiteY2" fmla="*/ 0 h 1053445"/>
                <a:gd name="connsiteX0" fmla="*/ 1356360 w 1356360"/>
                <a:gd name="connsiteY0" fmla="*/ 1058337 h 1058337"/>
                <a:gd name="connsiteX1" fmla="*/ 586740 w 1356360"/>
                <a:gd name="connsiteY1" fmla="*/ 0 h 1058337"/>
                <a:gd name="connsiteX2" fmla="*/ 0 w 1356360"/>
                <a:gd name="connsiteY2" fmla="*/ 0 h 1058337"/>
                <a:gd name="connsiteX0" fmla="*/ 1451610 w 1451610"/>
                <a:gd name="connsiteY0" fmla="*/ 861066 h 861066"/>
                <a:gd name="connsiteX1" fmla="*/ 586740 w 1451610"/>
                <a:gd name="connsiteY1" fmla="*/ 0 h 861066"/>
                <a:gd name="connsiteX2" fmla="*/ 0 w 1451610"/>
                <a:gd name="connsiteY2" fmla="*/ 0 h 861066"/>
                <a:gd name="connsiteX0" fmla="*/ 1473041 w 1473041"/>
                <a:gd name="connsiteY0" fmla="*/ 1169839 h 1169839"/>
                <a:gd name="connsiteX1" fmla="*/ 586740 w 1473041"/>
                <a:gd name="connsiteY1" fmla="*/ 0 h 1169839"/>
                <a:gd name="connsiteX2" fmla="*/ 0 w 1473041"/>
                <a:gd name="connsiteY2" fmla="*/ 0 h 1169839"/>
              </a:gdLst>
              <a:ahLst/>
              <a:cxnLst>
                <a:cxn ang="0">
                  <a:pos x="connsiteX0" y="connsiteY0"/>
                </a:cxn>
                <a:cxn ang="0">
                  <a:pos x="connsiteX1" y="connsiteY1"/>
                </a:cxn>
                <a:cxn ang="0">
                  <a:pos x="connsiteX2" y="connsiteY2"/>
                </a:cxn>
              </a:cxnLst>
              <a:rect l="l" t="t" r="r" b="b"/>
              <a:pathLst>
                <a:path w="1473041" h="1169839">
                  <a:moveTo>
                    <a:pt x="1473041" y="1169839"/>
                  </a:moveTo>
                  <a:lnTo>
                    <a:pt x="586740" y="0"/>
                  </a:lnTo>
                  <a:lnTo>
                    <a:pt x="0" y="0"/>
                  </a:lnTo>
                </a:path>
              </a:pathLst>
            </a:custGeom>
            <a:noFill/>
            <a:ln w="28575">
              <a:solidFill>
                <a:srgbClr val="FFFFFF">
                  <a:alpha val="80000"/>
                </a:srgbClr>
              </a:solidFill>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9" name="任意多边形: 形状 22">
              <a:extLst>
                <a:ext uri="{FF2B5EF4-FFF2-40B4-BE49-F238E27FC236}">
                  <a16:creationId xmlns:a16="http://schemas.microsoft.com/office/drawing/2014/main" xmlns="" id="{57E486A2-F695-4602-AA96-3E2A7AA15FAF}"/>
                </a:ext>
              </a:extLst>
            </p:cNvPr>
            <p:cNvSpPr/>
            <p:nvPr/>
          </p:nvSpPr>
          <p:spPr>
            <a:xfrm flipV="1">
              <a:off x="3365566" y="3780115"/>
              <a:ext cx="1473041" cy="649568"/>
            </a:xfrm>
            <a:custGeom>
              <a:avLst/>
              <a:gdLst>
                <a:gd name="connsiteX0" fmla="*/ 1394460 w 1394460"/>
                <a:gd name="connsiteY0" fmla="*/ 1036320 h 1036320"/>
                <a:gd name="connsiteX1" fmla="*/ 586740 w 1394460"/>
                <a:gd name="connsiteY1" fmla="*/ 0 h 1036320"/>
                <a:gd name="connsiteX2" fmla="*/ 0 w 1394460"/>
                <a:gd name="connsiteY2" fmla="*/ 0 h 1036320"/>
                <a:gd name="connsiteX0" fmla="*/ 1413510 w 1413510"/>
                <a:gd name="connsiteY0" fmla="*/ 1053445 h 1053445"/>
                <a:gd name="connsiteX1" fmla="*/ 586740 w 1413510"/>
                <a:gd name="connsiteY1" fmla="*/ 0 h 1053445"/>
                <a:gd name="connsiteX2" fmla="*/ 0 w 1413510"/>
                <a:gd name="connsiteY2" fmla="*/ 0 h 1053445"/>
                <a:gd name="connsiteX0" fmla="*/ 1356360 w 1356360"/>
                <a:gd name="connsiteY0" fmla="*/ 1058337 h 1058337"/>
                <a:gd name="connsiteX1" fmla="*/ 586740 w 1356360"/>
                <a:gd name="connsiteY1" fmla="*/ 0 h 1058337"/>
                <a:gd name="connsiteX2" fmla="*/ 0 w 1356360"/>
                <a:gd name="connsiteY2" fmla="*/ 0 h 1058337"/>
                <a:gd name="connsiteX0" fmla="*/ 1451610 w 1451610"/>
                <a:gd name="connsiteY0" fmla="*/ 861066 h 861066"/>
                <a:gd name="connsiteX1" fmla="*/ 586740 w 1451610"/>
                <a:gd name="connsiteY1" fmla="*/ 0 h 861066"/>
                <a:gd name="connsiteX2" fmla="*/ 0 w 1451610"/>
                <a:gd name="connsiteY2" fmla="*/ 0 h 861066"/>
                <a:gd name="connsiteX0" fmla="*/ 1473041 w 1473041"/>
                <a:gd name="connsiteY0" fmla="*/ 1169839 h 1169839"/>
                <a:gd name="connsiteX1" fmla="*/ 586740 w 1473041"/>
                <a:gd name="connsiteY1" fmla="*/ 0 h 1169839"/>
                <a:gd name="connsiteX2" fmla="*/ 0 w 1473041"/>
                <a:gd name="connsiteY2" fmla="*/ 0 h 1169839"/>
              </a:gdLst>
              <a:ahLst/>
              <a:cxnLst>
                <a:cxn ang="0">
                  <a:pos x="connsiteX0" y="connsiteY0"/>
                </a:cxn>
                <a:cxn ang="0">
                  <a:pos x="connsiteX1" y="connsiteY1"/>
                </a:cxn>
                <a:cxn ang="0">
                  <a:pos x="connsiteX2" y="connsiteY2"/>
                </a:cxn>
              </a:cxnLst>
              <a:rect l="l" t="t" r="r" b="b"/>
              <a:pathLst>
                <a:path w="1473041" h="1169839">
                  <a:moveTo>
                    <a:pt x="1473041" y="1169839"/>
                  </a:moveTo>
                  <a:lnTo>
                    <a:pt x="586740" y="0"/>
                  </a:lnTo>
                  <a:lnTo>
                    <a:pt x="0" y="0"/>
                  </a:lnTo>
                </a:path>
              </a:pathLst>
            </a:custGeom>
            <a:noFill/>
            <a:ln w="28575">
              <a:solidFill>
                <a:srgbClr val="FFFFFF">
                  <a:alpha val="80000"/>
                </a:srgbClr>
              </a:solidFill>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130" name="图片 129"/>
          <p:cNvPicPr>
            <a:picLocks noChangeAspect="1"/>
          </p:cNvPicPr>
          <p:nvPr/>
        </p:nvPicPr>
        <p:blipFill>
          <a:blip r:embed="rId4" cstate="print">
            <a:extLst>
              <a:ext uri="{BEBA8EAE-BF5A-486C-A8C5-ECC9F3942E4B}">
                <a14:imgProps xmlns:a14="http://schemas.microsoft.com/office/drawing/2010/main" xmlns="">
                  <a14:imgLayer r:embed="rId5">
                    <a14:imgEffect>
                      <a14:backgroundRemoval t="10000" b="90000" l="10000" r="90000"/>
                    </a14:imgEffect>
                  </a14:imgLayer>
                </a14:imgProps>
              </a:ext>
              <a:ext uri="{28A0092B-C50C-407E-A947-70E740481C1C}">
                <a14:useLocalDpi xmlns:a14="http://schemas.microsoft.com/office/drawing/2010/main" xmlns="" val="0"/>
              </a:ext>
            </a:extLst>
          </a:blip>
          <a:stretch>
            <a:fillRect/>
          </a:stretch>
        </p:blipFill>
        <p:spPr>
          <a:xfrm>
            <a:off x="4434663" y="1553944"/>
            <a:ext cx="3014663" cy="3180442"/>
          </a:xfrm>
          <a:prstGeom prst="rect">
            <a:avLst/>
          </a:prstGeom>
        </p:spPr>
      </p:pic>
      <p:sp>
        <p:nvSpPr>
          <p:cNvPr id="5" name="矩形 4"/>
          <p:cNvSpPr/>
          <p:nvPr/>
        </p:nvSpPr>
        <p:spPr>
          <a:xfrm>
            <a:off x="0" y="1462882"/>
            <a:ext cx="3381087" cy="2723823"/>
          </a:xfrm>
          <a:prstGeom prst="rect">
            <a:avLst/>
          </a:prstGeom>
        </p:spPr>
        <p:txBody>
          <a:bodyPr wrap="square">
            <a:spAutoFit/>
          </a:bodyPr>
          <a:lstStyle/>
          <a:p>
            <a:pPr>
              <a:lnSpc>
                <a:spcPct val="150000"/>
              </a:lnSpc>
            </a:pPr>
            <a:r>
              <a:rPr lang="en-US" altLang="zh-CN" sz="20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Desain</a:t>
            </a:r>
            <a:r>
              <a:rPr lang="en-US" altLang="zh-CN" sz="20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yang </a:t>
            </a:r>
          </a:p>
          <a:p>
            <a:pPr>
              <a:lnSpc>
                <a:spcPct val="150000"/>
              </a:lnSpc>
            </a:pPr>
            <a:r>
              <a:rPr lang="en-US" altLang="zh-CN" sz="20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Stylish</a:t>
            </a:r>
            <a:endParaRPr lang="en-US" altLang="zh-CN" sz="24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Watch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adalah</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design Hyperboloid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pertama</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dunia</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pilihan</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pertama</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fashion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kelas</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atas</a:t>
            </a:r>
            <a:r>
              <a:rPr lang="en-US" altLang="zh-CN" sz="1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t>
            </a:r>
            <a:endParaRPr lang="en-US" altLang="zh-CN" sz="1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 name="矩形 5"/>
          <p:cNvSpPr/>
          <p:nvPr/>
        </p:nvSpPr>
        <p:spPr>
          <a:xfrm>
            <a:off x="8809056" y="4117137"/>
            <a:ext cx="3409571" cy="2723823"/>
          </a:xfrm>
          <a:prstGeom prst="rect">
            <a:avLst/>
          </a:prstGeom>
        </p:spPr>
        <p:txBody>
          <a:bodyPr wrap="square">
            <a:spAutoFit/>
          </a:bodyPr>
          <a:lstStyle/>
          <a:p>
            <a:pPr lvl="0" algn="ctr">
              <a:lnSpc>
                <a:spcPct val="150000"/>
              </a:lnSpc>
            </a:pPr>
            <a:r>
              <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Komunikasi</a:t>
            </a:r>
            <a:r>
              <a:rPr lang="en-US" altLang="zh-CN" sz="20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Mandiri</a:t>
            </a:r>
            <a:endParaRPr lang="en-US" altLang="zh-CN" sz="2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pPr>
            <a:r>
              <a:rPr lang="en-US" altLang="zh-CN"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(LTE)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digunakan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sebagai</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ponsel</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kecil</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endParaRPr lang="en-US" altLang="zh-CN"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8" name="矩形 7"/>
          <p:cNvSpPr/>
          <p:nvPr/>
        </p:nvSpPr>
        <p:spPr>
          <a:xfrm>
            <a:off x="8913280" y="1492890"/>
            <a:ext cx="3278720" cy="2539157"/>
          </a:xfrm>
          <a:prstGeom prst="rect">
            <a:avLst/>
          </a:prstGeom>
        </p:spPr>
        <p:txBody>
          <a:bodyPr wrap="square">
            <a:spAutoFit/>
          </a:bodyPr>
          <a:lstStyle/>
          <a:p>
            <a:pPr algn="ctr">
              <a:lnSpc>
                <a:spcPct val="150000"/>
              </a:lnSpc>
              <a:defRPr/>
            </a:pPr>
            <a:r>
              <a:rPr lang="en-US" altLang="zh-CN" sz="2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0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Wellness Partner</a:t>
            </a:r>
            <a:endParaRPr lang="en-US" altLang="zh-CN" sz="2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lvl="0" algn="ctr">
              <a:lnSpc>
                <a:spcPct val="150000"/>
              </a:lnSpc>
              <a:defRPr/>
            </a:pPr>
            <a:r>
              <a:rPr lang="en-US" altLang="zh-CN"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membantu</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berolahraga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kapan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mana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saja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memonitor</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data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tubuh</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Anda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24/7</a:t>
            </a:r>
            <a:endParaRPr lang="en-US" altLang="zh-CN"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9" name="矩形 8"/>
          <p:cNvSpPr/>
          <p:nvPr/>
        </p:nvSpPr>
        <p:spPr>
          <a:xfrm>
            <a:off x="73744" y="4098256"/>
            <a:ext cx="6723296" cy="2400657"/>
          </a:xfrm>
          <a:prstGeom prst="rect">
            <a:avLst/>
          </a:prstGeom>
        </p:spPr>
        <p:txBody>
          <a:bodyPr wrap="square">
            <a:spAutoFit/>
          </a:bodyPr>
          <a:lstStyle/>
          <a:p>
            <a:pPr>
              <a:lnSpc>
                <a:spcPct val="150000"/>
              </a:lnSpc>
              <a:defRPr/>
            </a:pPr>
            <a:r>
              <a:rPr lang="en-US" altLang="zh-CN" sz="20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Convenient Life</a:t>
            </a:r>
            <a:endParaRPr lang="en-US" altLang="zh-CN" sz="20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a:p>
            <a:pPr marL="342900" indent="-342900">
              <a:lnSpc>
                <a:spcPct val="150000"/>
              </a:lnSpc>
              <a:buAutoNum type="arabicPeriod"/>
              <a:defRPr/>
            </a:pP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dapat</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mengunduh</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berbagai</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aplikasi</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untuk</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membuat</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hidup</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lebih</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nyaman</a:t>
            </a:r>
            <a:endParaRPr lang="en-US" altLang="zh-CN" sz="1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342900" indent="-342900">
              <a:lnSpc>
                <a:spcPct val="150000"/>
              </a:lnSpc>
              <a:buAutoNum type="arabicPeriod"/>
              <a:defRPr/>
            </a:pP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adalah</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dengan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pengisian</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daya</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tercepat</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di</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1600"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dunia</a:t>
            </a:r>
            <a:endParaRPr lang="en-US" altLang="zh-CN" sz="1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marL="342900" indent="-342900">
              <a:lnSpc>
                <a:spcPct val="150000"/>
              </a:lnSpc>
              <a:buAutoNum type="arabicPeriod"/>
              <a:defRPr/>
            </a:pPr>
            <a:r>
              <a:rPr lang="en-US" altLang="zh-CN" sz="1600"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a:t>
            </a:r>
            <a:r>
              <a:rPr lang="en-US"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Watch</a:t>
            </a:r>
            <a:r>
              <a:rPr lang="nb-NO" altLang="zh-CN" sz="1600"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memiliki dual processor dan dual system</a:t>
            </a:r>
            <a:endParaRPr lang="en-US" altLang="zh-CN" sz="16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131" name="组合 130"/>
          <p:cNvGrpSpPr/>
          <p:nvPr/>
        </p:nvGrpSpPr>
        <p:grpSpPr>
          <a:xfrm>
            <a:off x="2612706" y="1481057"/>
            <a:ext cx="722455" cy="838047"/>
            <a:chOff x="8668221" y="2272884"/>
            <a:chExt cx="1769291" cy="2052377"/>
          </a:xfrm>
        </p:grpSpPr>
        <p:sp>
          <p:nvSpPr>
            <p:cNvPr id="132" name="六边形 131">
              <a:extLst>
                <a:ext uri="{FF2B5EF4-FFF2-40B4-BE49-F238E27FC236}">
                  <a16:creationId xmlns:a16="http://schemas.microsoft.com/office/drawing/2014/main" xmlns="" id="{395FBC25-DCB2-4A8F-BC32-FE59165EA3DF}"/>
                </a:ext>
              </a:extLst>
            </p:cNvPr>
            <p:cNvSpPr/>
            <p:nvPr/>
          </p:nvSpPr>
          <p:spPr>
            <a:xfrm rot="5400000">
              <a:off x="8656456" y="2512807"/>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Light"/>
                <a:ea typeface="思源黑体 CN Light"/>
                <a:cs typeface="+mn-cs"/>
              </a:endParaRPr>
            </a:p>
          </p:txBody>
        </p:sp>
        <p:sp>
          <p:nvSpPr>
            <p:cNvPr id="133" name="六边形 132">
              <a:extLst>
                <a:ext uri="{FF2B5EF4-FFF2-40B4-BE49-F238E27FC236}">
                  <a16:creationId xmlns:a16="http://schemas.microsoft.com/office/drawing/2014/main" xmlns="" id="{C22299B1-7919-4AF9-B0AE-293628BF931D}"/>
                </a:ext>
              </a:extLst>
            </p:cNvPr>
            <p:cNvSpPr/>
            <p:nvPr/>
          </p:nvSpPr>
          <p:spPr>
            <a:xfrm rot="5400000">
              <a:off x="8526678"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Light"/>
                <a:ea typeface="思源黑体 CN Light"/>
                <a:cs typeface="+mn-cs"/>
              </a:endParaRPr>
            </a:p>
          </p:txBody>
        </p:sp>
        <p:pic>
          <p:nvPicPr>
            <p:cNvPr id="134" name="图片 13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8884281" y="2615558"/>
              <a:ext cx="1357910" cy="1357910"/>
            </a:xfrm>
            <a:prstGeom prst="rect">
              <a:avLst/>
            </a:prstGeom>
          </p:spPr>
        </p:pic>
      </p:grpSp>
      <p:grpSp>
        <p:nvGrpSpPr>
          <p:cNvPr id="136" name="组合 135"/>
          <p:cNvGrpSpPr/>
          <p:nvPr/>
        </p:nvGrpSpPr>
        <p:grpSpPr>
          <a:xfrm>
            <a:off x="8485247" y="1502642"/>
            <a:ext cx="682028" cy="791152"/>
            <a:chOff x="4820615" y="2278719"/>
            <a:chExt cx="1769291" cy="2052377"/>
          </a:xfrm>
        </p:grpSpPr>
        <p:sp>
          <p:nvSpPr>
            <p:cNvPr id="137" name="六边形 136">
              <a:extLst>
                <a:ext uri="{FF2B5EF4-FFF2-40B4-BE49-F238E27FC236}">
                  <a16:creationId xmlns:a16="http://schemas.microsoft.com/office/drawing/2014/main" xmlns="" id="{395FBC25-DCB2-4A8F-BC32-FE59165EA3DF}"/>
                </a:ext>
              </a:extLst>
            </p:cNvPr>
            <p:cNvSpPr/>
            <p:nvPr/>
          </p:nvSpPr>
          <p:spPr>
            <a:xfrm rot="5400000">
              <a:off x="4808850" y="2518642"/>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Light"/>
                <a:ea typeface="思源黑体 CN Light"/>
                <a:cs typeface="+mn-cs"/>
              </a:endParaRPr>
            </a:p>
          </p:txBody>
        </p:sp>
        <p:sp>
          <p:nvSpPr>
            <p:cNvPr id="138" name="六边形 137">
              <a:extLst>
                <a:ext uri="{FF2B5EF4-FFF2-40B4-BE49-F238E27FC236}">
                  <a16:creationId xmlns:a16="http://schemas.microsoft.com/office/drawing/2014/main" xmlns="" id="{C22299B1-7919-4AF9-B0AE-293628BF931D}"/>
                </a:ext>
              </a:extLst>
            </p:cNvPr>
            <p:cNvSpPr/>
            <p:nvPr/>
          </p:nvSpPr>
          <p:spPr>
            <a:xfrm rot="5400000">
              <a:off x="4679072" y="2420262"/>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Light"/>
                <a:ea typeface="思源黑体 CN Light"/>
                <a:cs typeface="+mn-cs"/>
              </a:endParaRPr>
            </a:p>
          </p:txBody>
        </p:sp>
        <p:pic>
          <p:nvPicPr>
            <p:cNvPr id="139" name="图片 138"/>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940913" y="2530166"/>
              <a:ext cx="1528694" cy="1528694"/>
            </a:xfrm>
            <a:prstGeom prst="rect">
              <a:avLst/>
            </a:prstGeom>
          </p:spPr>
        </p:pic>
      </p:grpSp>
      <p:grpSp>
        <p:nvGrpSpPr>
          <p:cNvPr id="140" name="组合 139"/>
          <p:cNvGrpSpPr/>
          <p:nvPr/>
        </p:nvGrpSpPr>
        <p:grpSpPr>
          <a:xfrm>
            <a:off x="2612707" y="3949396"/>
            <a:ext cx="722455" cy="838047"/>
            <a:chOff x="1236247" y="2272884"/>
            <a:chExt cx="1769291" cy="2052377"/>
          </a:xfrm>
        </p:grpSpPr>
        <p:sp>
          <p:nvSpPr>
            <p:cNvPr id="141" name="六边形 140">
              <a:extLst>
                <a:ext uri="{FF2B5EF4-FFF2-40B4-BE49-F238E27FC236}">
                  <a16:creationId xmlns:a16="http://schemas.microsoft.com/office/drawing/2014/main" xmlns="" id="{395FBC25-DCB2-4A8F-BC32-FE59165EA3DF}"/>
                </a:ext>
              </a:extLst>
            </p:cNvPr>
            <p:cNvSpPr/>
            <p:nvPr/>
          </p:nvSpPr>
          <p:spPr>
            <a:xfrm rot="5400000">
              <a:off x="1224482" y="2512807"/>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Light"/>
                <a:ea typeface="思源黑体 CN Light"/>
                <a:cs typeface="+mn-cs"/>
              </a:endParaRPr>
            </a:p>
          </p:txBody>
        </p:sp>
        <p:sp>
          <p:nvSpPr>
            <p:cNvPr id="142" name="六边形 141">
              <a:extLst>
                <a:ext uri="{FF2B5EF4-FFF2-40B4-BE49-F238E27FC236}">
                  <a16:creationId xmlns:a16="http://schemas.microsoft.com/office/drawing/2014/main" xmlns="" id="{C22299B1-7919-4AF9-B0AE-293628BF931D}"/>
                </a:ext>
              </a:extLst>
            </p:cNvPr>
            <p:cNvSpPr/>
            <p:nvPr/>
          </p:nvSpPr>
          <p:spPr>
            <a:xfrm rot="5400000">
              <a:off x="1094704" y="2414427"/>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Light"/>
                <a:ea typeface="思源黑体 CN Light"/>
                <a:cs typeface="+mn-cs"/>
              </a:endParaRPr>
            </a:p>
          </p:txBody>
        </p:sp>
        <p:pic>
          <p:nvPicPr>
            <p:cNvPr id="143" name="图片 142"/>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1386183" y="2549435"/>
              <a:ext cx="1490157" cy="1490157"/>
            </a:xfrm>
            <a:prstGeom prst="rect">
              <a:avLst/>
            </a:prstGeom>
          </p:spPr>
        </p:pic>
      </p:grpSp>
      <p:grpSp>
        <p:nvGrpSpPr>
          <p:cNvPr id="16" name="组合 15"/>
          <p:cNvGrpSpPr/>
          <p:nvPr/>
        </p:nvGrpSpPr>
        <p:grpSpPr>
          <a:xfrm>
            <a:off x="8473898" y="3957376"/>
            <a:ext cx="722399" cy="837982"/>
            <a:chOff x="-1570583" y="2384640"/>
            <a:chExt cx="1499090" cy="1738943"/>
          </a:xfrm>
        </p:grpSpPr>
        <p:grpSp>
          <p:nvGrpSpPr>
            <p:cNvPr id="144" name="组合 143"/>
            <p:cNvGrpSpPr/>
            <p:nvPr/>
          </p:nvGrpSpPr>
          <p:grpSpPr>
            <a:xfrm>
              <a:off x="-1570583" y="2384640"/>
              <a:ext cx="1499090" cy="1738943"/>
              <a:chOff x="4820615" y="2278719"/>
              <a:chExt cx="1769291" cy="2052377"/>
            </a:xfrm>
          </p:grpSpPr>
          <p:sp>
            <p:nvSpPr>
              <p:cNvPr id="145" name="六边形 144">
                <a:extLst>
                  <a:ext uri="{FF2B5EF4-FFF2-40B4-BE49-F238E27FC236}">
                    <a16:creationId xmlns:a16="http://schemas.microsoft.com/office/drawing/2014/main" xmlns="" id="{395FBC25-DCB2-4A8F-BC32-FE59165EA3DF}"/>
                  </a:ext>
                </a:extLst>
              </p:cNvPr>
              <p:cNvSpPr/>
              <p:nvPr/>
            </p:nvSpPr>
            <p:spPr>
              <a:xfrm rot="5400000">
                <a:off x="4808850" y="2518642"/>
                <a:ext cx="1813560" cy="1563414"/>
              </a:xfrm>
              <a:prstGeom prst="hexagon">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Light"/>
                  <a:ea typeface="思源黑体 CN Light"/>
                  <a:cs typeface="+mn-cs"/>
                </a:endParaRPr>
              </a:p>
            </p:txBody>
          </p:sp>
          <p:sp>
            <p:nvSpPr>
              <p:cNvPr id="146" name="六边形 145">
                <a:extLst>
                  <a:ext uri="{FF2B5EF4-FFF2-40B4-BE49-F238E27FC236}">
                    <a16:creationId xmlns:a16="http://schemas.microsoft.com/office/drawing/2014/main" xmlns="" id="{C22299B1-7919-4AF9-B0AE-293628BF931D}"/>
                  </a:ext>
                </a:extLst>
              </p:cNvPr>
              <p:cNvSpPr/>
              <p:nvPr/>
            </p:nvSpPr>
            <p:spPr>
              <a:xfrm rot="5400000">
                <a:off x="4679072" y="2420262"/>
                <a:ext cx="2052377" cy="1769291"/>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Light"/>
                  <a:ea typeface="思源黑体 CN Light"/>
                  <a:cs typeface="+mn-cs"/>
                </a:endParaRPr>
              </a:p>
            </p:txBody>
          </p:sp>
        </p:grpSp>
        <p:pic>
          <p:nvPicPr>
            <p:cNvPr id="15" name="图片 14"/>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1419324" y="2644575"/>
              <a:ext cx="1211348" cy="1211348"/>
            </a:xfrm>
            <a:prstGeom prst="rect">
              <a:avLst/>
            </a:prstGeom>
          </p:spPr>
        </p:pic>
      </p:grpSp>
      <p:sp>
        <p:nvSpPr>
          <p:cNvPr id="17" name="矩形 16"/>
          <p:cNvSpPr/>
          <p:nvPr/>
        </p:nvSpPr>
        <p:spPr>
          <a:xfrm>
            <a:off x="0" y="107569"/>
            <a:ext cx="12192000" cy="1015663"/>
          </a:xfrm>
          <a:prstGeom prst="rect">
            <a:avLst/>
          </a:prstGeom>
        </p:spPr>
        <p:txBody>
          <a:bodyPr wrap="square">
            <a:spAutoFit/>
          </a:bodyPr>
          <a:lstStyle/>
          <a:p>
            <a:pPr algn="ctr">
              <a:lnSpc>
                <a:spcPct val="150000"/>
              </a:lnSpc>
            </a:pPr>
            <a:r>
              <a:rPr lang="en-US" altLang="zh-CN" sz="4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Ringkasan</a:t>
            </a: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4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Poin</a:t>
            </a: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40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Penjualan</a:t>
            </a:r>
            <a:r>
              <a:rPr lang="en-US" altLang="zh-CN" sz="40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OPPO Watch</a:t>
            </a:r>
            <a:endParaRPr lang="zh-CN" altLang="en-US"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64086977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xmlns="" val="0"/>
              </a:ext>
            </a:extLst>
          </a:blip>
          <a:srcRect b="15406"/>
          <a:stretch/>
        </p:blipFill>
        <p:spPr>
          <a:xfrm>
            <a:off x="0" y="-1"/>
            <a:ext cx="12192000" cy="6875813"/>
          </a:xfrm>
          <a:prstGeom prst="rect">
            <a:avLst/>
          </a:prstGeom>
        </p:spPr>
      </p:pic>
      <p:sp>
        <p:nvSpPr>
          <p:cNvPr id="16" name="矩形 15"/>
          <p:cNvSpPr/>
          <p:nvPr/>
        </p:nvSpPr>
        <p:spPr>
          <a:xfrm>
            <a:off x="0" y="-17811"/>
            <a:ext cx="12192000" cy="6875811"/>
          </a:xfrm>
          <a:prstGeom prst="rect">
            <a:avLst/>
          </a:prstGeom>
          <a:gradFill flip="none" rotWithShape="1">
            <a:gsLst>
              <a:gs pos="37000">
                <a:schemeClr val="tx1">
                  <a:alpha val="30000"/>
                </a:schemeClr>
              </a:gs>
              <a:gs pos="65000">
                <a:schemeClr val="tx1">
                  <a:lumMod val="100000"/>
                  <a:alpha val="7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grpSp>
        <p:nvGrpSpPr>
          <p:cNvPr id="4" name="组合 3"/>
          <p:cNvGrpSpPr/>
          <p:nvPr/>
        </p:nvGrpSpPr>
        <p:grpSpPr>
          <a:xfrm>
            <a:off x="0" y="5836008"/>
            <a:ext cx="4907083" cy="400110"/>
            <a:chOff x="1094021" y="5778181"/>
            <a:chExt cx="3277590" cy="400110"/>
          </a:xfrm>
        </p:grpSpPr>
        <p:cxnSp>
          <p:nvCxnSpPr>
            <p:cNvPr id="9" name="直接连接符 8"/>
            <p:cNvCxnSpPr/>
            <p:nvPr/>
          </p:nvCxnSpPr>
          <p:spPr>
            <a:xfrm>
              <a:off x="1233715" y="5978236"/>
              <a:ext cx="6557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34400" y="5978236"/>
              <a:ext cx="65578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094021" y="5778181"/>
              <a:ext cx="3277590" cy="400110"/>
            </a:xfrm>
            <a:prstGeom prst="rect">
              <a:avLst/>
            </a:prstGeom>
            <a:noFill/>
          </p:spPr>
          <p:txBody>
            <a:bodyPr wrap="square" rtlCol="0">
              <a:spAutoFit/>
            </a:bodyPr>
            <a:lstStyle/>
            <a:p>
              <a:pPr algn="ctr"/>
              <a:endParaRPr lang="zh-CN" altLang="en-US"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3" name="文本框 2"/>
          <p:cNvSpPr txBox="1"/>
          <p:nvPr/>
        </p:nvSpPr>
        <p:spPr>
          <a:xfrm>
            <a:off x="0" y="1185475"/>
            <a:ext cx="9570720" cy="3917996"/>
          </a:xfrm>
          <a:prstGeom prst="rect">
            <a:avLst/>
          </a:prstGeom>
          <a:noFill/>
        </p:spPr>
        <p:txBody>
          <a:bodyPr wrap="square" rtlCol="0">
            <a:spAutoFit/>
          </a:bodyPr>
          <a:lstStyle/>
          <a:p>
            <a:pPr algn="ctr">
              <a:lnSpc>
                <a:spcPct val="110000"/>
              </a:lnSpc>
            </a:pPr>
            <a:r>
              <a:rPr lang="en-US" altLang="zh-CN" sz="80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Materi</a:t>
            </a:r>
            <a:r>
              <a:rPr lang="en-US" altLang="zh-CN" sz="80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Training</a:t>
            </a:r>
          </a:p>
          <a:p>
            <a:pPr algn="ctr">
              <a:lnSpc>
                <a:spcPct val="110000"/>
              </a:lnSpc>
            </a:pPr>
            <a:r>
              <a:rPr lang="en-US" altLang="zh-CN" sz="80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OPPO Watch</a:t>
            </a:r>
          </a:p>
          <a:p>
            <a:pPr algn="ctr">
              <a:lnSpc>
                <a:spcPct val="110000"/>
              </a:lnSpc>
            </a:pPr>
            <a:endParaRPr lang="en-US" altLang="zh-CN" sz="66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0" name="文本框 11"/>
          <p:cNvSpPr txBox="1"/>
          <p:nvPr/>
        </p:nvSpPr>
        <p:spPr>
          <a:xfrm>
            <a:off x="837153" y="5813983"/>
            <a:ext cx="3277590" cy="707886"/>
          </a:xfrm>
          <a:prstGeom prst="rect">
            <a:avLst/>
          </a:prstGeom>
          <a:noFill/>
        </p:spPr>
        <p:txBody>
          <a:bodyPr wrap="square" rtlCol="0">
            <a:spAutoFit/>
          </a:bodyPr>
          <a:lstStyle/>
          <a:p>
            <a:pPr algn="ctr"/>
            <a:r>
              <a:rPr lang="en-ID"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Product Training Team</a:t>
            </a:r>
            <a:endParaRPr lang="zh-CN" altLang="en-US"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288833211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28"/>
          <p:cNvGrpSpPr/>
          <p:nvPr/>
        </p:nvGrpSpPr>
        <p:grpSpPr>
          <a:xfrm>
            <a:off x="156315" y="178821"/>
            <a:ext cx="6384966" cy="3205647"/>
            <a:chOff x="5476461" y="178821"/>
            <a:chExt cx="6384966" cy="3205647"/>
          </a:xfrm>
        </p:grpSpPr>
        <p:grpSp>
          <p:nvGrpSpPr>
            <p:cNvPr id="9" name="组合 22"/>
            <p:cNvGrpSpPr/>
            <p:nvPr/>
          </p:nvGrpSpPr>
          <p:grpSpPr>
            <a:xfrm>
              <a:off x="5476461" y="178821"/>
              <a:ext cx="6384966" cy="3205647"/>
              <a:chOff x="5476461" y="178821"/>
              <a:chExt cx="6384966" cy="3205647"/>
            </a:xfrm>
          </p:grpSpPr>
          <p:graphicFrame>
            <p:nvGraphicFramePr>
              <p:cNvPr id="4" name="图表 3"/>
              <p:cNvGraphicFramePr/>
              <p:nvPr/>
            </p:nvGraphicFramePr>
            <p:xfrm>
              <a:off x="5476461" y="178821"/>
              <a:ext cx="6384966" cy="3205647"/>
            </p:xfrm>
            <a:graphic>
              <a:graphicData uri="http://schemas.openxmlformats.org/drawingml/2006/chart">
                <c:chart xmlns:c="http://schemas.openxmlformats.org/drawingml/2006/chart" xmlns:r="http://schemas.openxmlformats.org/officeDocument/2006/relationships" r:id="rId3"/>
              </a:graphicData>
            </a:graphic>
          </p:graphicFrame>
          <p:pic>
            <p:nvPicPr>
              <p:cNvPr id="2" name="图片 1"/>
              <p:cNvPicPr>
                <a:picLocks noChangeAspect="1"/>
              </p:cNvPicPr>
              <p:nvPr/>
            </p:nvPicPr>
            <p:blipFill>
              <a:blip r:embed="rId4"/>
              <a:stretch>
                <a:fillRect/>
              </a:stretch>
            </p:blipFill>
            <p:spPr>
              <a:xfrm>
                <a:off x="6645634" y="2918109"/>
                <a:ext cx="1088170" cy="466359"/>
              </a:xfrm>
              <a:prstGeom prst="rect">
                <a:avLst/>
              </a:prstGeom>
            </p:spPr>
          </p:pic>
          <p:pic>
            <p:nvPicPr>
              <p:cNvPr id="3" name="图片 2"/>
              <p:cNvPicPr>
                <a:picLocks noChangeAspect="1"/>
              </p:cNvPicPr>
              <p:nvPr/>
            </p:nvPicPr>
            <p:blipFill>
              <a:blip r:embed="rId4"/>
              <a:stretch>
                <a:fillRect/>
              </a:stretch>
            </p:blipFill>
            <p:spPr>
              <a:xfrm>
                <a:off x="8569437" y="2975971"/>
                <a:ext cx="859571" cy="368388"/>
              </a:xfrm>
              <a:prstGeom prst="rect">
                <a:avLst/>
              </a:prstGeom>
            </p:spPr>
          </p:pic>
          <p:pic>
            <p:nvPicPr>
              <p:cNvPr id="5" name="图片 4"/>
              <p:cNvPicPr>
                <a:picLocks noChangeAspect="1"/>
              </p:cNvPicPr>
              <p:nvPr/>
            </p:nvPicPr>
            <p:blipFill>
              <a:blip r:embed="rId4"/>
              <a:stretch>
                <a:fillRect/>
              </a:stretch>
            </p:blipFill>
            <p:spPr>
              <a:xfrm>
                <a:off x="10469488" y="2918109"/>
                <a:ext cx="783369" cy="335730"/>
              </a:xfrm>
              <a:prstGeom prst="rect">
                <a:avLst/>
              </a:prstGeom>
            </p:spPr>
          </p:pic>
          <p:sp>
            <p:nvSpPr>
              <p:cNvPr id="6" name="矩形 5"/>
              <p:cNvSpPr/>
              <p:nvPr/>
            </p:nvSpPr>
            <p:spPr>
              <a:xfrm>
                <a:off x="6586937" y="2952605"/>
                <a:ext cx="1683474" cy="369332"/>
              </a:xfrm>
              <a:prstGeom prst="rect">
                <a:avLst/>
              </a:prstGeom>
            </p:spPr>
            <p:txBody>
              <a:bodyPr wrap="none">
                <a:spAutoFit/>
              </a:bodyPr>
              <a:lstStyle/>
              <a:p>
                <a:r>
                  <a:rPr lang="en-US" altLang="zh-CN" dirty="0">
                    <a:latin typeface="OPPOSans-S M" panose="00020600040101010101" pitchFamily="18" charset="-122"/>
                    <a:ea typeface="OPPOSans-S M" panose="00020600040101010101" pitchFamily="18" charset="-122"/>
                    <a:cs typeface="OPPOSans-S M" panose="00020600040101010101" pitchFamily="18" charset="-122"/>
                  </a:rPr>
                  <a:t>Smart watch</a:t>
                </a:r>
                <a:endParaRPr lang="zh-CN" altLang="en-US" dirty="0">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 name="矩形 6"/>
              <p:cNvSpPr/>
              <p:nvPr/>
            </p:nvSpPr>
            <p:spPr>
              <a:xfrm>
                <a:off x="8569437" y="2975027"/>
                <a:ext cx="1939955" cy="369332"/>
              </a:xfrm>
              <a:prstGeom prst="rect">
                <a:avLst/>
              </a:prstGeom>
            </p:spPr>
            <p:txBody>
              <a:bodyPr wrap="none">
                <a:spAutoFit/>
              </a:bodyPr>
              <a:lstStyle/>
              <a:p>
                <a:r>
                  <a:rPr lang="en-US" altLang="zh-CN" dirty="0">
                    <a:latin typeface="OPPOSans-S M" panose="00020600040101010101" pitchFamily="18" charset="-122"/>
                    <a:ea typeface="OPPOSans-S M" panose="00020600040101010101" pitchFamily="18" charset="-122"/>
                    <a:cs typeface="OPPOSans-S M" panose="00020600040101010101" pitchFamily="18" charset="-122"/>
                  </a:rPr>
                  <a:t>Children watch</a:t>
                </a:r>
                <a:endParaRPr lang="zh-CN" altLang="en-US" dirty="0">
                  <a:latin typeface="OPPOSans-S M" panose="00020600040101010101" pitchFamily="18" charset="-122"/>
                  <a:ea typeface="OPPOSans-S M" panose="00020600040101010101" pitchFamily="18" charset="-122"/>
                  <a:cs typeface="OPPOSans-S M" panose="00020600040101010101" pitchFamily="18" charset="-122"/>
                </a:endParaRPr>
              </a:p>
            </p:txBody>
          </p:sp>
        </p:grpSp>
        <p:pic>
          <p:nvPicPr>
            <p:cNvPr id="25" name="图片 24"/>
            <p:cNvPicPr>
              <a:picLocks noChangeAspect="1"/>
            </p:cNvPicPr>
            <p:nvPr/>
          </p:nvPicPr>
          <p:blipFill>
            <a:blip r:embed="rId5"/>
            <a:stretch>
              <a:fillRect/>
            </a:stretch>
          </p:blipFill>
          <p:spPr>
            <a:xfrm>
              <a:off x="5986715" y="2929984"/>
              <a:ext cx="5364458" cy="417107"/>
            </a:xfrm>
            <a:prstGeom prst="rect">
              <a:avLst/>
            </a:prstGeom>
          </p:spPr>
        </p:pic>
      </p:grpSp>
      <p:grpSp>
        <p:nvGrpSpPr>
          <p:cNvPr id="10" name="组合 27"/>
          <p:cNvGrpSpPr/>
          <p:nvPr/>
        </p:nvGrpSpPr>
        <p:grpSpPr>
          <a:xfrm>
            <a:off x="156315" y="3479779"/>
            <a:ext cx="6384966" cy="3279887"/>
            <a:chOff x="5476461" y="3441385"/>
            <a:chExt cx="6384966" cy="3279887"/>
          </a:xfrm>
        </p:grpSpPr>
        <p:graphicFrame>
          <p:nvGraphicFramePr>
            <p:cNvPr id="20" name="图表 19"/>
            <p:cNvGraphicFramePr/>
            <p:nvPr/>
          </p:nvGraphicFramePr>
          <p:xfrm>
            <a:off x="5476461" y="3441385"/>
            <a:ext cx="6384966" cy="3279887"/>
          </p:xfrm>
          <a:graphic>
            <a:graphicData uri="http://schemas.openxmlformats.org/drawingml/2006/chart">
              <c:chart xmlns:c="http://schemas.openxmlformats.org/drawingml/2006/chart" xmlns:r="http://schemas.openxmlformats.org/officeDocument/2006/relationships" r:id="rId6"/>
            </a:graphicData>
          </a:graphic>
        </p:graphicFrame>
        <p:pic>
          <p:nvPicPr>
            <p:cNvPr id="27" name="图片 26"/>
            <p:cNvPicPr>
              <a:picLocks noChangeAspect="1"/>
            </p:cNvPicPr>
            <p:nvPr/>
          </p:nvPicPr>
          <p:blipFill rotWithShape="1">
            <a:blip r:embed="rId5"/>
            <a:srcRect t="20321"/>
            <a:stretch/>
          </p:blipFill>
          <p:spPr>
            <a:xfrm>
              <a:off x="5986715" y="6388925"/>
              <a:ext cx="5364458" cy="332347"/>
            </a:xfrm>
            <a:prstGeom prst="rect">
              <a:avLst/>
            </a:prstGeom>
          </p:spPr>
        </p:pic>
      </p:grpSp>
      <p:sp>
        <p:nvSpPr>
          <p:cNvPr id="11" name="文本框 10"/>
          <p:cNvSpPr txBox="1"/>
          <p:nvPr/>
        </p:nvSpPr>
        <p:spPr>
          <a:xfrm>
            <a:off x="6541281" y="3839918"/>
            <a:ext cx="5644731" cy="2753574"/>
          </a:xfrm>
          <a:prstGeom prst="rect">
            <a:avLst/>
          </a:prstGeom>
          <a:noFill/>
        </p:spPr>
        <p:txBody>
          <a:bodyPr wrap="square" rtlCol="0">
            <a:spAutoFit/>
          </a:bodyPr>
          <a:lstStyle/>
          <a:p>
            <a:pPr algn="ctr">
              <a:lnSpc>
                <a:spcPct val="150000"/>
              </a:lnSpc>
            </a:pPr>
            <a:r>
              <a:rPr lang="en-ID" altLang="zh-CN"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Smart Watch </a:t>
            </a:r>
            <a:r>
              <a:rPr lang="en-ID" altLang="zh-CN" sz="4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memiliki</a:t>
            </a:r>
            <a:r>
              <a:rPr lang="en-ID" altLang="zh-CN"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4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prospek</a:t>
            </a:r>
            <a:r>
              <a:rPr lang="en-ID" altLang="zh-CN"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sz="4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sangat</a:t>
            </a:r>
            <a:r>
              <a:rPr lang="en-ID" altLang="zh-CN"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40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besar</a:t>
            </a:r>
            <a:endParaRPr lang="en-US" altLang="zh-CN" sz="8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30" name="矩形 29"/>
          <p:cNvSpPr/>
          <p:nvPr/>
        </p:nvSpPr>
        <p:spPr>
          <a:xfrm>
            <a:off x="6547269" y="1033491"/>
            <a:ext cx="5644731" cy="1884618"/>
          </a:xfrm>
          <a:prstGeom prst="rect">
            <a:avLst/>
          </a:prstGeom>
        </p:spPr>
        <p:txBody>
          <a:bodyPr wrap="square">
            <a:spAutoFit/>
          </a:bodyPr>
          <a:lstStyle/>
          <a:p>
            <a:pPr algn="ctr">
              <a:lnSpc>
                <a:spcPct val="150000"/>
              </a:lnSpc>
            </a:pPr>
            <a:r>
              <a:rPr lang="sv-SE"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Pada tahun 2020, penjualan global untuk perangkat pintar yang dapat dipakai  mencapai 160 juta unit, dan akan terus meningkat dalam waktu mendatang.</a:t>
            </a:r>
            <a:endParaRPr lang="en-US" altLang="zh-CN" sz="24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338461864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475748" y="1033156"/>
            <a:ext cx="3598662" cy="5569880"/>
            <a:chOff x="475748" y="1140031"/>
            <a:chExt cx="3598662" cy="5569880"/>
          </a:xfrm>
        </p:grpSpPr>
        <p:pic>
          <p:nvPicPr>
            <p:cNvPr id="8" name="图片 7"/>
            <p:cNvPicPr>
              <a:picLocks noChangeAspect="1"/>
            </p:cNvPicPr>
            <p:nvPr/>
          </p:nvPicPr>
          <p:blipFill>
            <a:blip r:embed="rId3" cstate="print"/>
            <a:stretch>
              <a:fillRect/>
            </a:stretch>
          </p:blipFill>
          <p:spPr>
            <a:xfrm>
              <a:off x="1342585" y="3250731"/>
              <a:ext cx="1864551" cy="3191363"/>
            </a:xfrm>
            <a:prstGeom prst="rect">
              <a:avLst/>
            </a:prstGeom>
            <a:ln>
              <a:noFill/>
            </a:ln>
            <a:effectLst>
              <a:softEdge rad="112500"/>
            </a:effectLst>
          </p:spPr>
        </p:pic>
        <p:sp>
          <p:nvSpPr>
            <p:cNvPr id="7" name="圆角矩形 6"/>
            <p:cNvSpPr/>
            <p:nvPr/>
          </p:nvSpPr>
          <p:spPr>
            <a:xfrm>
              <a:off x="476187" y="1140031"/>
              <a:ext cx="3598223" cy="5569880"/>
            </a:xfrm>
            <a:prstGeom prst="roundRect">
              <a:avLst>
                <a:gd name="adj" fmla="val 664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3" name="矩形 12"/>
            <p:cNvSpPr/>
            <p:nvPr/>
          </p:nvSpPr>
          <p:spPr>
            <a:xfrm>
              <a:off x="475748" y="1283141"/>
              <a:ext cx="3598224" cy="1976951"/>
            </a:xfrm>
            <a:prstGeom prst="rect">
              <a:avLst/>
            </a:prstGeom>
          </p:spPr>
          <p:txBody>
            <a:bodyPr wrap="square">
              <a:spAutoFit/>
            </a:bodyPr>
            <a:lstStyle/>
            <a:p>
              <a:pPr algn="ctr">
                <a:lnSpc>
                  <a:spcPct val="150000"/>
                </a:lnSpc>
              </a:pP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Jam </a:t>
              </a: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fashion</a:t>
              </a:r>
            </a:p>
            <a:p>
              <a:pPr algn="ctr">
                <a:lnSpc>
                  <a:spcPct val="150000"/>
                </a:lnSpc>
              </a:pP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Fashion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tapi</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bisa</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memperhitungkan</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kinerja</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olahraga</a:t>
              </a:r>
              <a:endPar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3" name="组合 8"/>
          <p:cNvGrpSpPr/>
          <p:nvPr/>
        </p:nvGrpSpPr>
        <p:grpSpPr>
          <a:xfrm>
            <a:off x="4296886" y="1033156"/>
            <a:ext cx="3598224" cy="5569880"/>
            <a:chOff x="4296886" y="1140031"/>
            <a:chExt cx="3598224" cy="5569880"/>
          </a:xfrm>
        </p:grpSpPr>
        <p:pic>
          <p:nvPicPr>
            <p:cNvPr id="4" name="图片 3"/>
            <p:cNvPicPr>
              <a:picLocks noChangeAspect="1"/>
            </p:cNvPicPr>
            <p:nvPr/>
          </p:nvPicPr>
          <p:blipFill>
            <a:blip r:embed="rId4"/>
            <a:stretch>
              <a:fillRect/>
            </a:stretch>
          </p:blipFill>
          <p:spPr>
            <a:xfrm>
              <a:off x="4500316" y="3250730"/>
              <a:ext cx="3191363" cy="3191363"/>
            </a:xfrm>
            <a:prstGeom prst="rect">
              <a:avLst/>
            </a:prstGeom>
            <a:ln>
              <a:noFill/>
            </a:ln>
            <a:effectLst>
              <a:softEdge rad="112500"/>
            </a:effectLst>
          </p:spPr>
        </p:pic>
        <p:sp>
          <p:nvSpPr>
            <p:cNvPr id="11" name="圆角矩形 10"/>
            <p:cNvSpPr/>
            <p:nvPr/>
          </p:nvSpPr>
          <p:spPr>
            <a:xfrm>
              <a:off x="4296887" y="1140031"/>
              <a:ext cx="3598223" cy="5569880"/>
            </a:xfrm>
            <a:prstGeom prst="roundRect">
              <a:avLst>
                <a:gd name="adj" fmla="val 664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5" name="矩形 14"/>
            <p:cNvSpPr/>
            <p:nvPr/>
          </p:nvSpPr>
          <p:spPr>
            <a:xfrm>
              <a:off x="4296886" y="1283141"/>
              <a:ext cx="3598224" cy="2031325"/>
            </a:xfrm>
            <a:prstGeom prst="rect">
              <a:avLst/>
            </a:prstGeom>
          </p:spPr>
          <p:txBody>
            <a:bodyPr wrap="square">
              <a:spAutoFit/>
            </a:bodyPr>
            <a:lstStyle/>
            <a:p>
              <a:pPr algn="ctr">
                <a:lnSpc>
                  <a:spcPct val="150000"/>
                </a:lnSpc>
              </a:pP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Jam</a:t>
              </a:r>
              <a:r>
                <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mewah</a:t>
              </a:r>
              <a:endParaRPr lang="en-US"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Terlihat</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sangat</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stylish </a:t>
              </a:r>
              <a:r>
                <a:rPr lang="en-ID" altLang="zh-CN" sz="2000"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dan</a:t>
              </a:r>
              <a:r>
                <a:rPr lang="en-ID" altLang="zh-CN" sz="2000"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high-end,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tapi</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harganya</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terlalu</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mahal</a:t>
              </a:r>
              <a:endPar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grpSp>
        <p:nvGrpSpPr>
          <p:cNvPr id="5" name="组合 4"/>
          <p:cNvGrpSpPr/>
          <p:nvPr/>
        </p:nvGrpSpPr>
        <p:grpSpPr>
          <a:xfrm>
            <a:off x="8209624" y="1033155"/>
            <a:ext cx="3598661" cy="5569880"/>
            <a:chOff x="8209624" y="1140030"/>
            <a:chExt cx="3598661" cy="5569880"/>
          </a:xfrm>
        </p:grpSpPr>
        <p:pic>
          <p:nvPicPr>
            <p:cNvPr id="6" name="图片 5"/>
            <p:cNvPicPr>
              <a:picLocks noChangeAspect="1"/>
            </p:cNvPicPr>
            <p:nvPr/>
          </p:nvPicPr>
          <p:blipFill>
            <a:blip r:embed="rId5" cstate="print"/>
            <a:stretch>
              <a:fillRect/>
            </a:stretch>
          </p:blipFill>
          <p:spPr>
            <a:xfrm>
              <a:off x="8413491" y="3250731"/>
              <a:ext cx="3191363" cy="3191363"/>
            </a:xfrm>
            <a:prstGeom prst="rect">
              <a:avLst/>
            </a:prstGeom>
            <a:ln>
              <a:noFill/>
            </a:ln>
            <a:effectLst>
              <a:softEdge rad="112500"/>
            </a:effectLst>
          </p:spPr>
        </p:pic>
        <p:sp>
          <p:nvSpPr>
            <p:cNvPr id="12" name="圆角矩形 11"/>
            <p:cNvSpPr/>
            <p:nvPr/>
          </p:nvSpPr>
          <p:spPr>
            <a:xfrm>
              <a:off x="8210062" y="1140030"/>
              <a:ext cx="3598223" cy="5569880"/>
            </a:xfrm>
            <a:prstGeom prst="roundRect">
              <a:avLst>
                <a:gd name="adj" fmla="val 664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16" name="矩形 15"/>
            <p:cNvSpPr/>
            <p:nvPr/>
          </p:nvSpPr>
          <p:spPr>
            <a:xfrm>
              <a:off x="8209624" y="1235537"/>
              <a:ext cx="3598224" cy="1569660"/>
            </a:xfrm>
            <a:prstGeom prst="rect">
              <a:avLst/>
            </a:prstGeom>
          </p:spPr>
          <p:txBody>
            <a:bodyPr wrap="square">
              <a:spAutoFit/>
            </a:bodyPr>
            <a:lstStyle/>
            <a:p>
              <a:pPr algn="ctr">
                <a:lnSpc>
                  <a:spcPct val="150000"/>
                </a:lnSpc>
              </a:pP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Jam</a:t>
              </a:r>
              <a:r>
                <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Olahraga</a:t>
              </a:r>
              <a:endParaRPr lang="en-US"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a:p>
              <a:pPr algn="ctr">
                <a:lnSpc>
                  <a:spcPct val="150000"/>
                </a:lnSpc>
              </a:pP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Performa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olahraga</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tapi</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tidak</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cukup</a:t>
              </a:r>
              <a:r>
                <a:rPr lang="en-ID"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000"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bergaya</a:t>
              </a:r>
              <a:endParaRPr lang="en-US" altLang="zh-CN" sz="2000"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grpSp>
      <p:sp>
        <p:nvSpPr>
          <p:cNvPr id="14" name="矩形 13"/>
          <p:cNvSpPr/>
          <p:nvPr/>
        </p:nvSpPr>
        <p:spPr>
          <a:xfrm>
            <a:off x="-3" y="193439"/>
            <a:ext cx="12192000" cy="523220"/>
          </a:xfrm>
          <a:prstGeom prst="rect">
            <a:avLst/>
          </a:prstGeom>
        </p:spPr>
        <p:txBody>
          <a:bodyPr wrap="square">
            <a:spAutoFit/>
          </a:bodyPr>
          <a:lstStyle/>
          <a:p>
            <a:pPr algn="ctr"/>
            <a:r>
              <a:rPr lang="en-ID"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Jam </a:t>
            </a:r>
            <a:r>
              <a:rPr lang="en-ID"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tangan</a:t>
            </a:r>
            <a:r>
              <a:rPr lang="en-ID"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adalah</a:t>
            </a:r>
            <a:r>
              <a:rPr lang="en-ID"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pilihan</a:t>
            </a:r>
            <a:r>
              <a:rPr lang="en-ID"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a:t>
            </a:r>
            <a:r>
              <a:rPr lang="en-ID"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cocok</a:t>
            </a:r>
            <a:r>
              <a:rPr lang="en-ID"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untuk</a:t>
            </a:r>
            <a:r>
              <a:rPr lang="en-ID"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busana</a:t>
            </a:r>
            <a:r>
              <a:rPr lang="en-ID"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anak</a:t>
            </a:r>
            <a:r>
              <a:rPr lang="en-ID"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muda</a:t>
            </a:r>
            <a:endParaRPr lang="zh-CN" altLang="en-US" sz="4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406465939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4" y="203232"/>
            <a:ext cx="12192000" cy="2031325"/>
          </a:xfrm>
          <a:prstGeom prst="rect">
            <a:avLst/>
          </a:prstGeom>
          <a:noFill/>
        </p:spPr>
        <p:txBody>
          <a:bodyPr wrap="square" rtlCol="0">
            <a:spAutoFit/>
          </a:bodyPr>
          <a:lstStyle/>
          <a:p>
            <a:pPr lvl="0" algn="ctr">
              <a:lnSpc>
                <a:spcPct val="150000"/>
              </a:lnSpc>
              <a:defRPr/>
            </a:pPr>
            <a:r>
              <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OPPO Watch </a:t>
            </a:r>
            <a:r>
              <a:rPr lang="en-US"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adalah</a:t>
            </a:r>
            <a:r>
              <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pilihan</a:t>
            </a:r>
            <a:r>
              <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baik</a:t>
            </a:r>
            <a:r>
              <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a:t>
            </a:r>
            <a:r>
              <a:rPr lang="en-US"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mempertimbangkan</a:t>
            </a:r>
            <a:r>
              <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a:t>
            </a:r>
            <a:r>
              <a:rPr lang="en-US" altLang="zh-CN" sz="28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inerja</a:t>
            </a:r>
            <a:r>
              <a:rPr lang="en-US" altLang="zh-CN" sz="28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model, </a:t>
            </a:r>
            <a:r>
              <a:rPr lang="en-US"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olahraga</a:t>
            </a:r>
            <a:r>
              <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US"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kesehatan</a:t>
            </a:r>
            <a:r>
              <a:rPr lang="en-US" altLang="zh-CN" sz="28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dan </a:t>
            </a:r>
            <a:r>
              <a:rPr lang="en-US" altLang="zh-CN" sz="28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biaya</a:t>
            </a:r>
            <a:endParaRPr lang="zh-CN" altLang="en-US" sz="40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sym typeface="字魂59号-创粗黑" panose="00000500000000000000" pitchFamily="2" charset="-122"/>
            </a:endParaRPr>
          </a:p>
        </p:txBody>
      </p:sp>
      <p:grpSp>
        <p:nvGrpSpPr>
          <p:cNvPr id="2" name="组合 64"/>
          <p:cNvGrpSpPr/>
          <p:nvPr/>
        </p:nvGrpSpPr>
        <p:grpSpPr>
          <a:xfrm>
            <a:off x="7615300" y="1999692"/>
            <a:ext cx="4576700" cy="4576700"/>
            <a:chOff x="3807651" y="2013361"/>
            <a:chExt cx="4576700" cy="4576700"/>
          </a:xfrm>
        </p:grpSpPr>
        <p:grpSp>
          <p:nvGrpSpPr>
            <p:cNvPr id="3" name="组合 19"/>
            <p:cNvGrpSpPr/>
            <p:nvPr/>
          </p:nvGrpSpPr>
          <p:grpSpPr>
            <a:xfrm>
              <a:off x="3807651" y="2013361"/>
              <a:ext cx="4576700" cy="4576700"/>
              <a:chOff x="4609110" y="2227118"/>
              <a:chExt cx="3817422" cy="3817422"/>
            </a:xfrm>
          </p:grpSpPr>
          <p:pic>
            <p:nvPicPr>
              <p:cNvPr id="10" name="图片 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609110" y="2227118"/>
                <a:ext cx="3817422" cy="3817422"/>
              </a:xfrm>
              <a:prstGeom prst="rect">
                <a:avLst/>
              </a:prstGeom>
            </p:spPr>
          </p:pic>
          <p:cxnSp>
            <p:nvCxnSpPr>
              <p:cNvPr id="12" name="直接连接符 11"/>
              <p:cNvCxnSpPr/>
              <p:nvPr/>
            </p:nvCxnSpPr>
            <p:spPr>
              <a:xfrm>
                <a:off x="5913912" y="3016332"/>
                <a:ext cx="1199407" cy="11876"/>
              </a:xfrm>
              <a:prstGeom prst="line">
                <a:avLst/>
              </a:prstGeom>
              <a:ln w="28575"/>
            </p:spPr>
            <p:style>
              <a:lnRef idx="1">
                <a:schemeClr val="dk1"/>
              </a:lnRef>
              <a:fillRef idx="0">
                <a:schemeClr val="dk1"/>
              </a:fillRef>
              <a:effectRef idx="0">
                <a:schemeClr val="dk1"/>
              </a:effectRef>
              <a:fontRef idx="minor">
                <a:schemeClr val="tx1"/>
              </a:fontRef>
            </p:style>
          </p:cxnSp>
          <p:cxnSp>
            <p:nvCxnSpPr>
              <p:cNvPr id="19" name="直接连接符 18"/>
              <p:cNvCxnSpPr/>
              <p:nvPr/>
            </p:nvCxnSpPr>
            <p:spPr>
              <a:xfrm>
                <a:off x="5913911" y="5258790"/>
                <a:ext cx="1199407" cy="11876"/>
              </a:xfrm>
              <a:prstGeom prst="line">
                <a:avLst/>
              </a:prstGeom>
              <a:ln w="28575"/>
            </p:spPr>
            <p:style>
              <a:lnRef idx="1">
                <a:schemeClr val="dk1"/>
              </a:lnRef>
              <a:fillRef idx="0">
                <a:schemeClr val="dk1"/>
              </a:fillRef>
              <a:effectRef idx="0">
                <a:schemeClr val="dk1"/>
              </a:effectRef>
              <a:fontRef idx="minor">
                <a:schemeClr val="tx1"/>
              </a:fontRef>
            </p:style>
          </p:cxnSp>
        </p:grpSp>
        <p:pic>
          <p:nvPicPr>
            <p:cNvPr id="22" name="图片 21"/>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xmlns="" val="0"/>
                </a:ext>
              </a:extLst>
            </a:blip>
            <a:stretch>
              <a:fillRect/>
            </a:stretch>
          </p:blipFill>
          <p:spPr>
            <a:xfrm>
              <a:off x="6442548" y="4101044"/>
              <a:ext cx="734786" cy="734786"/>
            </a:xfrm>
            <a:prstGeom prst="rect">
              <a:avLst/>
            </a:prstGeom>
          </p:spPr>
        </p:pic>
        <p:pic>
          <p:nvPicPr>
            <p:cNvPr id="23" name="图片 22"/>
            <p:cNvPicPr>
              <a:picLocks noChangeAspect="1"/>
            </p:cNvPicPr>
            <p:nvPr/>
          </p:nvPicPr>
          <p:blipFill>
            <a:blip r:embed="rId5" cstate="print">
              <a:biLevel thresh="75000"/>
              <a:extLst>
                <a:ext uri="{28A0092B-C50C-407E-A947-70E740481C1C}">
                  <a14:useLocalDpi xmlns:a14="http://schemas.microsoft.com/office/drawing/2010/main" xmlns="" val="0"/>
                </a:ext>
              </a:extLst>
            </a:blip>
            <a:stretch>
              <a:fillRect/>
            </a:stretch>
          </p:blipFill>
          <p:spPr>
            <a:xfrm>
              <a:off x="5000378" y="4327057"/>
              <a:ext cx="734786" cy="734786"/>
            </a:xfrm>
            <a:prstGeom prst="rect">
              <a:avLst/>
            </a:prstGeom>
          </p:spPr>
        </p:pic>
        <p:pic>
          <p:nvPicPr>
            <p:cNvPr id="25" name="图片 24"/>
            <p:cNvPicPr>
              <a:picLocks noChangeAspect="1"/>
            </p:cNvPicPr>
            <p:nvPr/>
          </p:nvPicPr>
          <p:blipFill>
            <a:blip r:embed="rId6" cstate="print">
              <a:biLevel thresh="75000"/>
              <a:extLst>
                <a:ext uri="{28A0092B-C50C-407E-A947-70E740481C1C}">
                  <a14:useLocalDpi xmlns:a14="http://schemas.microsoft.com/office/drawing/2010/main" xmlns="" val="0"/>
                </a:ext>
              </a:extLst>
            </a:blip>
            <a:stretch>
              <a:fillRect/>
            </a:stretch>
          </p:blipFill>
          <p:spPr>
            <a:xfrm>
              <a:off x="5004581" y="3130513"/>
              <a:ext cx="734786" cy="734786"/>
            </a:xfrm>
            <a:prstGeom prst="rect">
              <a:avLst/>
            </a:prstGeom>
          </p:spPr>
        </p:pic>
        <p:pic>
          <p:nvPicPr>
            <p:cNvPr id="26" name="图片 25"/>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423832" y="3170022"/>
              <a:ext cx="734786" cy="734786"/>
            </a:xfrm>
            <a:prstGeom prst="rect">
              <a:avLst/>
            </a:prstGeom>
          </p:spPr>
        </p:pic>
        <p:pic>
          <p:nvPicPr>
            <p:cNvPr id="27" name="图片 26"/>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5735164" y="3703724"/>
              <a:ext cx="751209" cy="751209"/>
            </a:xfrm>
            <a:prstGeom prst="rect">
              <a:avLst/>
            </a:prstGeom>
          </p:spPr>
        </p:pic>
        <p:pic>
          <p:nvPicPr>
            <p:cNvPr id="28" name="图片 27"/>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5739281" y="4720231"/>
              <a:ext cx="747092" cy="713473"/>
            </a:xfrm>
            <a:prstGeom prst="rect">
              <a:avLst/>
            </a:prstGeom>
          </p:spPr>
        </p:pic>
      </p:grpSp>
      <p:sp>
        <p:nvSpPr>
          <p:cNvPr id="64" name="圆角矩形 63"/>
          <p:cNvSpPr/>
          <p:nvPr/>
        </p:nvSpPr>
        <p:spPr>
          <a:xfrm>
            <a:off x="1330097" y="2052421"/>
            <a:ext cx="2740454" cy="1405957"/>
          </a:xfrm>
          <a:prstGeom prst="roundRect">
            <a:avLst>
              <a:gd name="adj" fmla="val 1068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Ponsel</a:t>
            </a: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K</a:t>
            </a:r>
            <a:r>
              <a:rPr lang="en-ID"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ecil</a:t>
            </a:r>
            <a:endPar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6" name="圆角矩形 65"/>
          <p:cNvSpPr/>
          <p:nvPr/>
        </p:nvSpPr>
        <p:spPr>
          <a:xfrm>
            <a:off x="4788106" y="2052421"/>
            <a:ext cx="2740454" cy="1405957"/>
          </a:xfrm>
          <a:prstGeom prst="roundRect">
            <a:avLst>
              <a:gd name="adj" fmla="val 1068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t"/>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Desain</a:t>
            </a:r>
            <a:r>
              <a:rPr lang="en-ID"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yang Stylish</a:t>
            </a:r>
            <a:endParaRPr lang="en-US"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7" name="圆角矩形 66"/>
          <p:cNvSpPr/>
          <p:nvPr/>
        </p:nvSpPr>
        <p:spPr>
          <a:xfrm>
            <a:off x="1330097" y="3611428"/>
            <a:ext cx="2740454" cy="1405957"/>
          </a:xfrm>
          <a:prstGeom prst="roundRect">
            <a:avLst>
              <a:gd name="adj" fmla="val 1068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Asisten</a:t>
            </a:r>
            <a:r>
              <a:rPr lang="en-ID"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Kesehatan</a:t>
            </a:r>
            <a:endPar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8" name="圆角矩形 67"/>
          <p:cNvSpPr/>
          <p:nvPr/>
        </p:nvSpPr>
        <p:spPr>
          <a:xfrm>
            <a:off x="4788106" y="3611428"/>
            <a:ext cx="2740454" cy="1405957"/>
          </a:xfrm>
          <a:prstGeom prst="roundRect">
            <a:avLst>
              <a:gd name="adj" fmla="val 1068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Pelatih</a:t>
            </a:r>
            <a:r>
              <a:rPr lang="en-ID" altLang="zh-CN" sz="2400" b="1" dirty="0"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Kebugaran</a:t>
            </a:r>
            <a:endPar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69" name="圆角矩形 68"/>
          <p:cNvSpPr/>
          <p:nvPr/>
        </p:nvSpPr>
        <p:spPr>
          <a:xfrm>
            <a:off x="1330097" y="5170436"/>
            <a:ext cx="2740454" cy="1405957"/>
          </a:xfrm>
          <a:prstGeom prst="roundRect">
            <a:avLst>
              <a:gd name="adj" fmla="val 1068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Asisten</a:t>
            </a:r>
            <a:r>
              <a:rPr lang="en-ID" altLang="zh-CN"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 </a:t>
            </a:r>
            <a:r>
              <a:rPr lang="en-ID" altLang="zh-CN" sz="2400" b="1" dirty="0" err="1" smtClean="0">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Sehari-Hari</a:t>
            </a:r>
            <a:endPar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
        <p:nvSpPr>
          <p:cNvPr id="70" name="圆角矩形 69"/>
          <p:cNvSpPr/>
          <p:nvPr/>
        </p:nvSpPr>
        <p:spPr>
          <a:xfrm>
            <a:off x="4788106" y="5170435"/>
            <a:ext cx="2740454" cy="1405957"/>
          </a:xfrm>
          <a:prstGeom prst="roundRect">
            <a:avLst>
              <a:gd name="adj" fmla="val 1068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altLang="zh-CN" sz="2400" b="1" dirty="0" err="1">
                <a:solidFill>
                  <a:srgbClr val="38B75C"/>
                </a:solidFill>
                <a:latin typeface="OPPOSans-S M" panose="00020600040101010101" pitchFamily="18" charset="-122"/>
                <a:ea typeface="OPPOSans-S M" panose="00020600040101010101" pitchFamily="18" charset="-122"/>
                <a:cs typeface="OPPOSans-S M" panose="00020600040101010101" pitchFamily="18" charset="-122"/>
              </a:rPr>
              <a:t>Pemberitahuan</a:t>
            </a:r>
            <a:endParaRPr lang="zh-CN" altLang="en-US" sz="2400" b="1" dirty="0">
              <a:solidFill>
                <a:srgbClr val="38B75C"/>
              </a:solidFill>
              <a:latin typeface="OPPOSans-S M" panose="00020600040101010101" pitchFamily="18" charset="-122"/>
              <a:ea typeface="OPPOSans-S M" panose="00020600040101010101" pitchFamily="18" charset="-122"/>
              <a:cs typeface="OPPOSans-S M" panose="00020600040101010101" pitchFamily="18" charset="-122"/>
            </a:endParaRPr>
          </a:p>
        </p:txBody>
      </p:sp>
    </p:spTree>
    <p:extLst>
      <p:ext uri="{BB962C8B-B14F-4D97-AF65-F5344CB8AC3E}">
        <p14:creationId xmlns:p14="http://schemas.microsoft.com/office/powerpoint/2010/main" xmlns="" val="263788499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文本框 140"/>
          <p:cNvSpPr txBox="1"/>
          <p:nvPr/>
        </p:nvSpPr>
        <p:spPr>
          <a:xfrm>
            <a:off x="0" y="5670574"/>
            <a:ext cx="12192000" cy="646331"/>
          </a:xfrm>
          <a:prstGeom prst="rect">
            <a:avLst/>
          </a:prstGeom>
          <a:noFill/>
        </p:spPr>
        <p:txBody>
          <a:bodyPr wrap="square" rtlCol="0">
            <a:spAutoFit/>
          </a:bodyPr>
          <a:lstStyle/>
          <a:p>
            <a:pPr algn="ctr" fontAlgn="ctr">
              <a:lnSpc>
                <a:spcPct val="150000"/>
              </a:lnSpc>
            </a:pPr>
            <a:r>
              <a:rPr lang="en-ID" altLang="zh-CN" sz="24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Lihatlah</a:t>
            </a:r>
            <a:r>
              <a:rPr lang="en-ID" altLang="zh-CN" sz="2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OPPO Watch, </a:t>
            </a:r>
            <a:r>
              <a:rPr lang="en-ID" altLang="zh-CN" sz="2400" b="1" dirty="0" err="1"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Smartwatch</a:t>
            </a:r>
            <a:r>
              <a:rPr lang="en-ID" altLang="zh-CN" sz="2400" b="1" dirty="0" smtClean="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Hyperboloid </a:t>
            </a:r>
            <a:r>
              <a:rPr lang="en-ID" altLang="zh-CN" sz="2400" b="1" dirty="0" err="1">
                <a:solidFill>
                  <a:schemeClr val="bg1"/>
                </a:solidFill>
                <a:latin typeface="OPPOSans-S M" panose="00020600040101010101" pitchFamily="18" charset="-122"/>
                <a:ea typeface="OPPOSans-S M" panose="00020600040101010101" pitchFamily="18" charset="-122"/>
                <a:cs typeface="OPPOSans-S M" panose="00020600040101010101" pitchFamily="18" charset="-122"/>
              </a:rPr>
              <a:t>pertama</a:t>
            </a:r>
            <a:r>
              <a:rPr lang="en-ID" altLang="zh-CN" sz="2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rPr>
              <a:t> di dunia!</a:t>
            </a:r>
            <a:endParaRPr lang="en-US" altLang="zh-CN" sz="2400" b="1" dirty="0">
              <a:solidFill>
                <a:schemeClr val="bg1"/>
              </a:solidFill>
              <a:latin typeface="OPPOSans-S M" panose="00020600040101010101" pitchFamily="18" charset="-122"/>
              <a:ea typeface="OPPOSans-S M" panose="00020600040101010101" pitchFamily="18" charset="-122"/>
              <a:cs typeface="OPPOSans-S M" panose="00020600040101010101" pitchFamily="18" charset="-122"/>
            </a:endParaRPr>
          </a:p>
        </p:txBody>
      </p:sp>
      <p:cxnSp>
        <p:nvCxnSpPr>
          <p:cNvPr id="144" name="直接连接符 143"/>
          <p:cNvCxnSpPr/>
          <p:nvPr/>
        </p:nvCxnSpPr>
        <p:spPr>
          <a:xfrm>
            <a:off x="886691" y="6679209"/>
            <a:ext cx="1032625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3" cstate="print">
            <a:extLst>
              <a:ext uri="{28A0092B-C50C-407E-A947-70E740481C1C}">
                <a14:useLocalDpi xmlns:a14="http://schemas.microsoft.com/office/drawing/2010/main" xmlns="" val="0"/>
              </a:ext>
            </a:extLst>
          </a:blip>
          <a:srcRect t="22280" b="2783"/>
          <a:stretch/>
        </p:blipFill>
        <p:spPr>
          <a:xfrm>
            <a:off x="0" y="0"/>
            <a:ext cx="12192000" cy="5308271"/>
          </a:xfrm>
          <a:prstGeom prst="rect">
            <a:avLst/>
          </a:prstGeom>
        </p:spPr>
      </p:pic>
    </p:spTree>
    <p:extLst>
      <p:ext uri="{BB962C8B-B14F-4D97-AF65-F5344CB8AC3E}">
        <p14:creationId xmlns:p14="http://schemas.microsoft.com/office/powerpoint/2010/main" xmlns="" val="366084523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5">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11520</TotalTime>
  <Words>3466</Words>
  <Application>Microsoft Office PowerPoint</Application>
  <PresentationFormat>Custom</PresentationFormat>
  <Paragraphs>600</Paragraphs>
  <Slides>53</Slides>
  <Notes>47</Notes>
  <HiddenSlides>4</HiddenSlides>
  <MMClips>16</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主题</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cp:lastModifiedBy>
  <cp:revision>543</cp:revision>
  <dcterms:created xsi:type="dcterms:W3CDTF">2015-08-11T03:08:37Z</dcterms:created>
  <dcterms:modified xsi:type="dcterms:W3CDTF">2020-08-07T10:52:59Z</dcterms:modified>
</cp:coreProperties>
</file>