
<file path=[Content_Types].xml><?xml version="1.0" encoding="utf-8"?>
<Types xmlns="http://schemas.openxmlformats.org/package/2006/content-types">
  <Default Extension="emf" ContentType="image/x-emf"/>
  <Default Extension="jpeg" ContentType="image/jpeg"/>
  <Default Extension="mov" ContentType="video/quicktime"/>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0" r:id="rId2"/>
    <p:sldMasterId id="2147483681" r:id="rId3"/>
    <p:sldMasterId id="2147483710" r:id="rId4"/>
  </p:sldMasterIdLst>
  <p:notesMasterIdLst>
    <p:notesMasterId r:id="rId43"/>
  </p:notesMasterIdLst>
  <p:sldIdLst>
    <p:sldId id="543" r:id="rId5"/>
    <p:sldId id="493" r:id="rId6"/>
    <p:sldId id="424" r:id="rId7"/>
    <p:sldId id="497" r:id="rId8"/>
    <p:sldId id="498" r:id="rId9"/>
    <p:sldId id="499" r:id="rId10"/>
    <p:sldId id="570" r:id="rId11"/>
    <p:sldId id="571" r:id="rId12"/>
    <p:sldId id="569" r:id="rId13"/>
    <p:sldId id="568" r:id="rId14"/>
    <p:sldId id="548" r:id="rId15"/>
    <p:sldId id="574" r:id="rId16"/>
    <p:sldId id="572" r:id="rId17"/>
    <p:sldId id="573" r:id="rId18"/>
    <p:sldId id="575" r:id="rId19"/>
    <p:sldId id="550" r:id="rId20"/>
    <p:sldId id="560" r:id="rId21"/>
    <p:sldId id="561" r:id="rId22"/>
    <p:sldId id="555" r:id="rId23"/>
    <p:sldId id="579" r:id="rId24"/>
    <p:sldId id="576" r:id="rId25"/>
    <p:sldId id="577" r:id="rId26"/>
    <p:sldId id="578" r:id="rId27"/>
    <p:sldId id="580" r:id="rId28"/>
    <p:sldId id="581" r:id="rId29"/>
    <p:sldId id="588" r:id="rId30"/>
    <p:sldId id="567" r:id="rId31"/>
    <p:sldId id="427" r:id="rId32"/>
    <p:sldId id="582" r:id="rId33"/>
    <p:sldId id="583" r:id="rId34"/>
    <p:sldId id="589" r:id="rId35"/>
    <p:sldId id="587" r:id="rId36"/>
    <p:sldId id="586" r:id="rId37"/>
    <p:sldId id="534" r:id="rId38"/>
    <p:sldId id="590" r:id="rId39"/>
    <p:sldId id="537" r:id="rId40"/>
    <p:sldId id="536" r:id="rId41"/>
    <p:sldId id="343" r:id="rId42"/>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1pPr>
    <a:lvl2pPr marL="0" marR="0" indent="4572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2pPr>
    <a:lvl3pPr marL="0" marR="0" indent="9144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3pPr>
    <a:lvl4pPr marL="0" marR="0" indent="13716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4pPr>
    <a:lvl5pPr marL="0" marR="0" indent="18288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5pPr>
    <a:lvl6pPr marL="0" marR="0" indent="22860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6pPr>
    <a:lvl7pPr marL="0" marR="0" indent="27432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7pPr>
    <a:lvl8pPr marL="0" marR="0" indent="32004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8pPr>
    <a:lvl9pPr marL="0" marR="0" indent="36576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1" clrIdx="0"/>
  <p:cmAuthor id="2" name="OPPO" initials="O" lastIdx="1" clrIdx="1">
    <p:extLst>
      <p:ext uri="{19B8F6BF-5375-455C-9EA6-DF929625EA0E}">
        <p15:presenceInfo xmlns:p15="http://schemas.microsoft.com/office/powerpoint/2012/main" userId="OPP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FF00"/>
    <a:srgbClr val="66FF33"/>
    <a:srgbClr val="75F7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81" autoAdjust="0"/>
    <p:restoredTop sz="91010" autoAdjust="0"/>
  </p:normalViewPr>
  <p:slideViewPr>
    <p:cSldViewPr snapToGrid="0" snapToObjects="1">
      <p:cViewPr varScale="1">
        <p:scale>
          <a:sx n="66" d="100"/>
          <a:sy n="66" d="100"/>
        </p:scale>
        <p:origin x="912" y="4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53" d="100"/>
          <a:sy n="53" d="100"/>
        </p:scale>
        <p:origin x="2648"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3" name="Shape 203"/>
          <p:cNvSpPr>
            <a:spLocks noGrp="1" noRot="1" noChangeAspect="1"/>
          </p:cNvSpPr>
          <p:nvPr>
            <p:ph type="sldImg"/>
          </p:nvPr>
        </p:nvSpPr>
        <p:spPr>
          <a:xfrm>
            <a:off x="1143000" y="685800"/>
            <a:ext cx="4572000" cy="3429000"/>
          </a:xfrm>
          <a:prstGeom prst="rect">
            <a:avLst/>
          </a:prstGeom>
        </p:spPr>
        <p:txBody>
          <a:bodyPr/>
          <a:lstStyle/>
          <a:p>
            <a:endParaRPr/>
          </a:p>
        </p:txBody>
      </p:sp>
      <p:sp>
        <p:nvSpPr>
          <p:cNvPr id="204" name="Shape 20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panose="020F0502020204030204"/>
      </a:defRPr>
    </a:lvl1pPr>
    <a:lvl2pPr indent="228600" latinLnBrk="0">
      <a:defRPr sz="1200">
        <a:latin typeface="+mn-lt"/>
        <a:ea typeface="+mn-ea"/>
        <a:cs typeface="+mn-cs"/>
        <a:sym typeface="Calibri" panose="020F0502020204030204"/>
      </a:defRPr>
    </a:lvl2pPr>
    <a:lvl3pPr indent="457200" latinLnBrk="0">
      <a:defRPr sz="1200">
        <a:latin typeface="+mn-lt"/>
        <a:ea typeface="+mn-ea"/>
        <a:cs typeface="+mn-cs"/>
        <a:sym typeface="Calibri" panose="020F0502020204030204"/>
      </a:defRPr>
    </a:lvl3pPr>
    <a:lvl4pPr indent="685800" latinLnBrk="0">
      <a:defRPr sz="1200">
        <a:latin typeface="+mn-lt"/>
        <a:ea typeface="+mn-ea"/>
        <a:cs typeface="+mn-cs"/>
        <a:sym typeface="Calibri" panose="020F0502020204030204"/>
      </a:defRPr>
    </a:lvl4pPr>
    <a:lvl5pPr indent="914400" latinLnBrk="0">
      <a:defRPr sz="1200">
        <a:latin typeface="+mn-lt"/>
        <a:ea typeface="+mn-ea"/>
        <a:cs typeface="+mn-cs"/>
        <a:sym typeface="Calibri" panose="020F0502020204030204"/>
      </a:defRPr>
    </a:lvl5pPr>
    <a:lvl6pPr indent="1143000" latinLnBrk="0">
      <a:defRPr sz="1200">
        <a:latin typeface="+mn-lt"/>
        <a:ea typeface="+mn-ea"/>
        <a:cs typeface="+mn-cs"/>
        <a:sym typeface="Calibri" panose="020F0502020204030204"/>
      </a:defRPr>
    </a:lvl6pPr>
    <a:lvl7pPr indent="1371600" latinLnBrk="0">
      <a:defRPr sz="1200">
        <a:latin typeface="+mn-lt"/>
        <a:ea typeface="+mn-ea"/>
        <a:cs typeface="+mn-cs"/>
        <a:sym typeface="Calibri" panose="020F0502020204030204"/>
      </a:defRPr>
    </a:lvl7pPr>
    <a:lvl8pPr indent="1600200" latinLnBrk="0">
      <a:defRPr sz="1200">
        <a:latin typeface="+mn-lt"/>
        <a:ea typeface="+mn-ea"/>
        <a:cs typeface="+mn-cs"/>
        <a:sym typeface="Calibri" panose="020F0502020204030204"/>
      </a:defRPr>
    </a:lvl8pPr>
    <a:lvl9pPr indent="1828800" latinLnBrk="0">
      <a:defRPr sz="1200">
        <a:latin typeface="+mn-lt"/>
        <a:ea typeface="+mn-ea"/>
        <a:cs typeface="+mn-cs"/>
        <a:sym typeface="Calibri" panose="020F050202020403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extLst>
      <p:ext uri="{BB962C8B-B14F-4D97-AF65-F5344CB8AC3E}">
        <p14:creationId xmlns:p14="http://schemas.microsoft.com/office/powerpoint/2010/main" val="7742885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extLst>
      <p:ext uri="{BB962C8B-B14F-4D97-AF65-F5344CB8AC3E}">
        <p14:creationId xmlns:p14="http://schemas.microsoft.com/office/powerpoint/2010/main" val="1981979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extLst>
      <p:ext uri="{BB962C8B-B14F-4D97-AF65-F5344CB8AC3E}">
        <p14:creationId xmlns:p14="http://schemas.microsoft.com/office/powerpoint/2010/main" val="14220502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extLst>
      <p:ext uri="{BB962C8B-B14F-4D97-AF65-F5344CB8AC3E}">
        <p14:creationId xmlns:p14="http://schemas.microsoft.com/office/powerpoint/2010/main" val="19605665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extLst>
      <p:ext uri="{BB962C8B-B14F-4D97-AF65-F5344CB8AC3E}">
        <p14:creationId xmlns:p14="http://schemas.microsoft.com/office/powerpoint/2010/main" val="34650676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extLst>
      <p:ext uri="{BB962C8B-B14F-4D97-AF65-F5344CB8AC3E}">
        <p14:creationId xmlns:p14="http://schemas.microsoft.com/office/powerpoint/2010/main" val="350570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extLst>
      <p:ext uri="{BB962C8B-B14F-4D97-AF65-F5344CB8AC3E}">
        <p14:creationId xmlns:p14="http://schemas.microsoft.com/office/powerpoint/2010/main" val="15109729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extLst>
      <p:ext uri="{BB962C8B-B14F-4D97-AF65-F5344CB8AC3E}">
        <p14:creationId xmlns:p14="http://schemas.microsoft.com/office/powerpoint/2010/main" val="15650635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extLst>
      <p:ext uri="{BB962C8B-B14F-4D97-AF65-F5344CB8AC3E}">
        <p14:creationId xmlns:p14="http://schemas.microsoft.com/office/powerpoint/2010/main" val="41211267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a:endParaRPr/>
          </a:p>
        </p:txBody>
      </p:sp>
      <p:sp>
        <p:nvSpPr>
          <p:cNvPr id="1142" name="Shape 1142"/>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a:endParaRPr/>
          </a:p>
        </p:txBody>
      </p:sp>
      <p:sp>
        <p:nvSpPr>
          <p:cNvPr id="1142" name="Shape 1142"/>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p:txBody>
      </p:sp>
    </p:spTree>
    <p:extLst>
      <p:ext uri="{BB962C8B-B14F-4D97-AF65-F5344CB8AC3E}">
        <p14:creationId xmlns:p14="http://schemas.microsoft.com/office/powerpoint/2010/main" val="25441597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a:endParaRPr/>
          </a:p>
        </p:txBody>
      </p:sp>
      <p:sp>
        <p:nvSpPr>
          <p:cNvPr id="1142" name="Shape 1142"/>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p:txBody>
      </p:sp>
    </p:spTree>
    <p:extLst>
      <p:ext uri="{BB962C8B-B14F-4D97-AF65-F5344CB8AC3E}">
        <p14:creationId xmlns:p14="http://schemas.microsoft.com/office/powerpoint/2010/main" val="42655618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a:endParaRPr/>
          </a:p>
        </p:txBody>
      </p:sp>
      <p:sp>
        <p:nvSpPr>
          <p:cNvPr id="1142" name="Shape 1142"/>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p:txBody>
      </p:sp>
    </p:spTree>
    <p:extLst>
      <p:ext uri="{BB962C8B-B14F-4D97-AF65-F5344CB8AC3E}">
        <p14:creationId xmlns:p14="http://schemas.microsoft.com/office/powerpoint/2010/main" val="13474279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a:endParaRPr/>
          </a:p>
        </p:txBody>
      </p:sp>
      <p:sp>
        <p:nvSpPr>
          <p:cNvPr id="1142" name="Shape 1142"/>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p:txBody>
      </p:sp>
    </p:spTree>
    <p:extLst>
      <p:ext uri="{BB962C8B-B14F-4D97-AF65-F5344CB8AC3E}">
        <p14:creationId xmlns:p14="http://schemas.microsoft.com/office/powerpoint/2010/main" val="3906586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a:endParaRPr/>
          </a:p>
        </p:txBody>
      </p:sp>
      <p:sp>
        <p:nvSpPr>
          <p:cNvPr id="1142" name="Shape 1142"/>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a:endParaRPr/>
          </a:p>
        </p:txBody>
      </p:sp>
      <p:sp>
        <p:nvSpPr>
          <p:cNvPr id="1142" name="Shape 1142"/>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a:endParaRPr/>
          </a:p>
        </p:txBody>
      </p:sp>
      <p:sp>
        <p:nvSpPr>
          <p:cNvPr id="1142" name="Shape 1142"/>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9" name="Shape 2369"/>
          <p:cNvSpPr>
            <a:spLocks noGrp="1" noRot="1" noChangeAspect="1"/>
          </p:cNvSpPr>
          <p:nvPr>
            <p:ph type="sldImg"/>
          </p:nvPr>
        </p:nvSpPr>
        <p:spPr>
          <a:xfrm>
            <a:off x="381000" y="685800"/>
            <a:ext cx="6096000" cy="3429000"/>
          </a:xfrm>
          <a:prstGeom prst="rect">
            <a:avLst/>
          </a:prstGeom>
        </p:spPr>
        <p:txBody>
          <a:bodyPr/>
          <a:lstStyle/>
          <a:p>
            <a:endParaRPr/>
          </a:p>
        </p:txBody>
      </p:sp>
      <p:sp>
        <p:nvSpPr>
          <p:cNvPr id="2370" name="Shape 2370"/>
          <p:cNvSpPr>
            <a:spLocks noGrp="1"/>
          </p:cNvSpPr>
          <p:nvPr>
            <p:ph type="body" sz="quarter" idx="1"/>
          </p:nvPr>
        </p:nvSpPr>
        <p:spPr>
          <a:prstGeom prst="rect">
            <a:avLst/>
          </a:prstGeom>
        </p:spPr>
        <p:txBody>
          <a:bodyPr/>
          <a:lstStyle/>
          <a:p>
            <a:pPr defTabSz="457200">
              <a:lnSpc>
                <a:spcPct val="118000"/>
              </a:lnSpc>
              <a:defRPr sz="1700" b="1" spc="170">
                <a:latin typeface="+mj-lt"/>
                <a:ea typeface="+mj-ea"/>
                <a:cs typeface="+mj-cs"/>
                <a:sym typeface="Helvetica"/>
              </a:defRPr>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extLst>
      <p:ext uri="{BB962C8B-B14F-4D97-AF65-F5344CB8AC3E}">
        <p14:creationId xmlns:p14="http://schemas.microsoft.com/office/powerpoint/2010/main" val="2537000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extLst>
      <p:ext uri="{BB962C8B-B14F-4D97-AF65-F5344CB8AC3E}">
        <p14:creationId xmlns:p14="http://schemas.microsoft.com/office/powerpoint/2010/main" val="704453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extLst>
      <p:ext uri="{BB962C8B-B14F-4D97-AF65-F5344CB8AC3E}">
        <p14:creationId xmlns:p14="http://schemas.microsoft.com/office/powerpoint/2010/main" val="1399664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extLst>
      <p:ext uri="{BB962C8B-B14F-4D97-AF65-F5344CB8AC3E}">
        <p14:creationId xmlns:p14="http://schemas.microsoft.com/office/powerpoint/2010/main" val="18425440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extLst>
      <p:ext uri="{BB962C8B-B14F-4D97-AF65-F5344CB8AC3E}">
        <p14:creationId xmlns:p14="http://schemas.microsoft.com/office/powerpoint/2010/main" val="1973522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标题和内容">
    <p:spTree>
      <p:nvGrpSpPr>
        <p:cNvPr id="1" name=""/>
        <p:cNvGrpSpPr/>
        <p:nvPr/>
      </p:nvGrpSpPr>
      <p:grpSpPr>
        <a:xfrm>
          <a:off x="0" y="0"/>
          <a:ext cx="0" cy="0"/>
          <a:chOff x="0" y="0"/>
          <a:chExt cx="0" cy="0"/>
        </a:xfrm>
      </p:grpSpPr>
      <p:sp>
        <p:nvSpPr>
          <p:cNvPr id="20" name="标题文本"/>
          <p:cNvSpPr txBox="1">
            <a:spLocks noGrp="1"/>
          </p:cNvSpPr>
          <p:nvPr>
            <p:ph type="title" hasCustomPrompt="1"/>
          </p:nvPr>
        </p:nvSpPr>
        <p:spPr>
          <a:xfrm>
            <a:off x="838200" y="365125"/>
            <a:ext cx="10515600" cy="1325563"/>
          </a:xfrm>
          <a:prstGeom prst="rect">
            <a:avLst/>
          </a:prstGeom>
        </p:spPr>
        <p:txBody>
          <a:bodyPr/>
          <a:lstStyle/>
          <a:p>
            <a:r>
              <a:t>标题文本</a:t>
            </a:r>
          </a:p>
        </p:txBody>
      </p:sp>
      <p:sp>
        <p:nvSpPr>
          <p:cNvPr id="21" name="正文级别 1…"/>
          <p:cNvSpPr txBox="1">
            <a:spLocks noGrp="1"/>
          </p:cNvSpPr>
          <p:nvPr>
            <p:ph type="body" idx="1" hasCustomPrompt="1"/>
          </p:nvPr>
        </p:nvSpPr>
        <p:spPr>
          <a:xfrm>
            <a:off x="838200" y="1825625"/>
            <a:ext cx="10515600" cy="4351338"/>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22"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标题与副标题">
    <p:bg>
      <p:bgPr>
        <a:solidFill>
          <a:srgbClr val="FFFFFF"/>
        </a:solidFill>
        <a:effectLst/>
      </p:bgPr>
    </p:bg>
    <p:spTree>
      <p:nvGrpSpPr>
        <p:cNvPr id="1" name=""/>
        <p:cNvGrpSpPr/>
        <p:nvPr/>
      </p:nvGrpSpPr>
      <p:grpSpPr>
        <a:xfrm>
          <a:off x="0" y="0"/>
          <a:ext cx="0" cy="0"/>
          <a:chOff x="0" y="0"/>
          <a:chExt cx="0" cy="0"/>
        </a:xfrm>
      </p:grpSpPr>
      <p:sp>
        <p:nvSpPr>
          <p:cNvPr id="96" name="标题文本"/>
          <p:cNvSpPr txBox="1">
            <a:spLocks noGrp="1"/>
          </p:cNvSpPr>
          <p:nvPr>
            <p:ph type="title" hasCustomPrompt="1"/>
          </p:nvPr>
        </p:nvSpPr>
        <p:spPr>
          <a:xfrm>
            <a:off x="4787900" y="2619375"/>
            <a:ext cx="2616200" cy="825500"/>
          </a:xfrm>
          <a:prstGeom prst="rect">
            <a:avLst/>
          </a:prstGeom>
        </p:spPr>
        <p:txBody>
          <a:bodyPr lIns="12700" tIns="12700" rIns="12700" bIns="12700" anchor="b"/>
          <a:lstStyle>
            <a:lvl1pPr algn="ctr" defTabSz="410210">
              <a:lnSpc>
                <a:spcPct val="100000"/>
              </a:lnSpc>
              <a:defRPr sz="5400">
                <a:latin typeface="Helvetica Neue Medium"/>
                <a:ea typeface="Helvetica Neue Medium"/>
                <a:cs typeface="Helvetica Neue Medium"/>
                <a:sym typeface="Helvetica Neue Medium"/>
              </a:defRPr>
            </a:lvl1pPr>
          </a:lstStyle>
          <a:p>
            <a:r>
              <a:t>标题文本</a:t>
            </a:r>
          </a:p>
        </p:txBody>
      </p:sp>
      <p:sp>
        <p:nvSpPr>
          <p:cNvPr id="97" name="正文级别 1…"/>
          <p:cNvSpPr txBox="1">
            <a:spLocks noGrp="1"/>
          </p:cNvSpPr>
          <p:nvPr>
            <p:ph type="body" sz="quarter" idx="1" hasCustomPrompt="1"/>
          </p:nvPr>
        </p:nvSpPr>
        <p:spPr>
          <a:xfrm>
            <a:off x="4787900" y="3470275"/>
            <a:ext cx="2616200" cy="282575"/>
          </a:xfrm>
          <a:prstGeom prst="rect">
            <a:avLst/>
          </a:prstGeom>
        </p:spPr>
        <p:txBody>
          <a:bodyPr lIns="12700" tIns="12700" rIns="12700" bIns="12700"/>
          <a:lstStyle>
            <a:lvl1pPr marL="0" indent="0" algn="ctr" defTabSz="410210">
              <a:lnSpc>
                <a:spcPct val="100000"/>
              </a:lnSpc>
              <a:spcBef>
                <a:spcPts val="0"/>
              </a:spcBef>
              <a:buSzTx/>
              <a:buFontTx/>
              <a:buNone/>
              <a:defRPr sz="2400">
                <a:latin typeface="Helvetica Neue"/>
                <a:ea typeface="Helvetica Neue"/>
                <a:cs typeface="Helvetica Neue"/>
                <a:sym typeface="Helvetica Neue"/>
              </a:defRPr>
            </a:lvl1pPr>
            <a:lvl2pPr marL="0" indent="0" algn="ctr" defTabSz="410210">
              <a:lnSpc>
                <a:spcPct val="100000"/>
              </a:lnSpc>
              <a:spcBef>
                <a:spcPts val="0"/>
              </a:spcBef>
              <a:buSzTx/>
              <a:buFontTx/>
              <a:buNone/>
              <a:defRPr sz="2400">
                <a:latin typeface="Helvetica Neue"/>
                <a:ea typeface="Helvetica Neue"/>
                <a:cs typeface="Helvetica Neue"/>
                <a:sym typeface="Helvetica Neue"/>
              </a:defRPr>
            </a:lvl2pPr>
            <a:lvl3pPr marL="0" indent="0" algn="ctr" defTabSz="410210">
              <a:lnSpc>
                <a:spcPct val="100000"/>
              </a:lnSpc>
              <a:spcBef>
                <a:spcPts val="0"/>
              </a:spcBef>
              <a:buSzTx/>
              <a:buFontTx/>
              <a:buNone/>
              <a:defRPr sz="2400">
                <a:latin typeface="Helvetica Neue"/>
                <a:ea typeface="Helvetica Neue"/>
                <a:cs typeface="Helvetica Neue"/>
                <a:sym typeface="Helvetica Neue"/>
              </a:defRPr>
            </a:lvl3pPr>
            <a:lvl4pPr marL="0" indent="0" algn="ctr" defTabSz="410210">
              <a:lnSpc>
                <a:spcPct val="100000"/>
              </a:lnSpc>
              <a:spcBef>
                <a:spcPts val="0"/>
              </a:spcBef>
              <a:buSzTx/>
              <a:buFontTx/>
              <a:buNone/>
              <a:defRPr sz="2400">
                <a:latin typeface="Helvetica Neue"/>
                <a:ea typeface="Helvetica Neue"/>
                <a:cs typeface="Helvetica Neue"/>
                <a:sym typeface="Helvetica Neue"/>
              </a:defRPr>
            </a:lvl4pPr>
            <a:lvl5pPr marL="0" indent="0" algn="ctr" defTabSz="410210">
              <a:lnSpc>
                <a:spcPct val="100000"/>
              </a:lnSpc>
              <a:spcBef>
                <a:spcPts val="0"/>
              </a:spcBef>
              <a:buSzTx/>
              <a:buFontTx/>
              <a:buNone/>
              <a:defRPr sz="2400">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98" name="幻灯片编号"/>
          <p:cNvSpPr txBox="1">
            <a:spLocks noGrp="1"/>
          </p:cNvSpPr>
          <p:nvPr>
            <p:ph type="sldNum" sz="quarter" idx="2"/>
          </p:nvPr>
        </p:nvSpPr>
        <p:spPr>
          <a:xfrm>
            <a:off x="6005491" y="4533900"/>
            <a:ext cx="179325" cy="174117"/>
          </a:xfrm>
          <a:prstGeom prst="rect">
            <a:avLst/>
          </a:prstGeom>
        </p:spPr>
        <p:txBody>
          <a:bodyPr lIns="12700" tIns="12700" rIns="12700" bIns="12700"/>
          <a:lstStyle>
            <a:lvl1pPr algn="ctr" defTabSz="410210">
              <a:defRPr sz="1000">
                <a:latin typeface="Helvetica Neue Thin"/>
                <a:ea typeface="Helvetica Neue Thin"/>
                <a:cs typeface="Helvetica Neue Thin"/>
                <a:sym typeface="Helvetica Neue Thin"/>
              </a:defRPr>
            </a:lvl1pPr>
          </a:lstStyle>
          <a:p>
            <a:fld id="{86CB4B4D-7CA3-9044-876B-883B54F8677D}" type="slidenum">
              <a:rPr/>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标题与副标题">
    <p:spTree>
      <p:nvGrpSpPr>
        <p:cNvPr id="1" name=""/>
        <p:cNvGrpSpPr/>
        <p:nvPr/>
      </p:nvGrpSpPr>
      <p:grpSpPr>
        <a:xfrm>
          <a:off x="0" y="0"/>
          <a:ext cx="0" cy="0"/>
          <a:chOff x="0" y="0"/>
          <a:chExt cx="0" cy="0"/>
        </a:xfrm>
      </p:grpSpPr>
      <p:sp>
        <p:nvSpPr>
          <p:cNvPr id="105" name="标题文本"/>
          <p:cNvSpPr txBox="1">
            <a:spLocks noGrp="1"/>
          </p:cNvSpPr>
          <p:nvPr>
            <p:ph type="title" hasCustomPrompt="1"/>
          </p:nvPr>
        </p:nvSpPr>
        <p:spPr>
          <a:xfrm>
            <a:off x="3010370" y="2078096"/>
            <a:ext cx="6171260" cy="1377245"/>
          </a:xfrm>
          <a:prstGeom prst="rect">
            <a:avLst/>
          </a:prstGeom>
        </p:spPr>
        <p:txBody>
          <a:bodyPr lIns="15051" tIns="15051" rIns="15051" bIns="15051" anchor="b"/>
          <a:lstStyle>
            <a:lvl1pPr algn="ctr" defTabSz="412750">
              <a:lnSpc>
                <a:spcPct val="100000"/>
              </a:lnSpc>
              <a:defRPr sz="5400">
                <a:solidFill>
                  <a:srgbClr val="FFFFFF"/>
                </a:solidFill>
                <a:latin typeface="Helvetica Neue Medium"/>
                <a:ea typeface="Helvetica Neue Medium"/>
                <a:cs typeface="Helvetica Neue Medium"/>
                <a:sym typeface="Helvetica Neue Medium"/>
              </a:defRPr>
            </a:lvl1pPr>
          </a:lstStyle>
          <a:p>
            <a:r>
              <a:t>标题文本</a:t>
            </a:r>
          </a:p>
        </p:txBody>
      </p:sp>
      <p:sp>
        <p:nvSpPr>
          <p:cNvPr id="106" name="正文级别 1…"/>
          <p:cNvSpPr txBox="1">
            <a:spLocks noGrp="1"/>
          </p:cNvSpPr>
          <p:nvPr>
            <p:ph type="body" sz="quarter" idx="1" hasCustomPrompt="1"/>
          </p:nvPr>
        </p:nvSpPr>
        <p:spPr>
          <a:xfrm>
            <a:off x="3010370" y="3492970"/>
            <a:ext cx="6171260" cy="470371"/>
          </a:xfrm>
          <a:prstGeom prst="rect">
            <a:avLst/>
          </a:prstGeom>
        </p:spPr>
        <p:txBody>
          <a:bodyPr lIns="15051" tIns="15051" rIns="15051" bIns="15051"/>
          <a:lstStyle>
            <a:lvl1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07" name="幻灯片编号"/>
          <p:cNvSpPr txBox="1">
            <a:spLocks noGrp="1"/>
          </p:cNvSpPr>
          <p:nvPr>
            <p:ph type="sldNum" sz="quarter" idx="2"/>
          </p:nvPr>
        </p:nvSpPr>
        <p:spPr>
          <a:xfrm>
            <a:off x="5995043" y="5272851"/>
            <a:ext cx="198151" cy="191152"/>
          </a:xfrm>
          <a:prstGeom prst="rect">
            <a:avLst/>
          </a:prstGeom>
        </p:spPr>
        <p:txBody>
          <a:bodyPr lIns="15051" tIns="15051" rIns="15051" bIns="15051"/>
          <a:lstStyle>
            <a:lvl1pPr algn="ctr" defTabSz="412750">
              <a:defRPr sz="1100">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标题与副标题">
    <p:spTree>
      <p:nvGrpSpPr>
        <p:cNvPr id="1" name=""/>
        <p:cNvGrpSpPr/>
        <p:nvPr/>
      </p:nvGrpSpPr>
      <p:grpSpPr>
        <a:xfrm>
          <a:off x="0" y="0"/>
          <a:ext cx="0" cy="0"/>
          <a:chOff x="0" y="0"/>
          <a:chExt cx="0" cy="0"/>
        </a:xfrm>
      </p:grpSpPr>
      <p:sp>
        <p:nvSpPr>
          <p:cNvPr id="114" name="标题文本"/>
          <p:cNvSpPr txBox="1">
            <a:spLocks noGrp="1"/>
          </p:cNvSpPr>
          <p:nvPr>
            <p:ph type="title" hasCustomPrompt="1"/>
          </p:nvPr>
        </p:nvSpPr>
        <p:spPr>
          <a:xfrm>
            <a:off x="889000" y="1149350"/>
            <a:ext cx="10414000" cy="2324100"/>
          </a:xfrm>
          <a:prstGeom prst="rect">
            <a:avLst/>
          </a:prstGeom>
        </p:spPr>
        <p:txBody>
          <a:bodyPr lIns="25400" tIns="25400" rIns="25400" bIns="25400" anchor="b"/>
          <a:lstStyle>
            <a:lvl1pPr algn="ctr" defTabSz="41275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15" name="正文级别 1…"/>
          <p:cNvSpPr txBox="1">
            <a:spLocks noGrp="1"/>
          </p:cNvSpPr>
          <p:nvPr>
            <p:ph type="body" sz="quarter" idx="1" hasCustomPrompt="1"/>
          </p:nvPr>
        </p:nvSpPr>
        <p:spPr>
          <a:xfrm>
            <a:off x="889000" y="3536950"/>
            <a:ext cx="10414000" cy="793750"/>
          </a:xfrm>
          <a:prstGeom prst="rect">
            <a:avLst/>
          </a:prstGeom>
        </p:spPr>
        <p:txBody>
          <a:bodyPr lIns="25400" tIns="25400" rIns="25400" bIns="25400"/>
          <a:lstStyle>
            <a:lvl1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16" name="幻灯片编号"/>
          <p:cNvSpPr txBox="1">
            <a:spLocks noGrp="1"/>
          </p:cNvSpPr>
          <p:nvPr>
            <p:ph type="sldNum" sz="quarter" idx="2"/>
          </p:nvPr>
        </p:nvSpPr>
        <p:spPr>
          <a:xfrm>
            <a:off x="5976340" y="6540500"/>
            <a:ext cx="232970" cy="236880"/>
          </a:xfrm>
          <a:prstGeom prst="rect">
            <a:avLst/>
          </a:prstGeom>
        </p:spPr>
        <p:txBody>
          <a:bodyPr lIns="25400" tIns="25400" rIns="25400" bIns="25400"/>
          <a:lstStyle>
            <a:lvl1pPr algn="ctr" defTabSz="412750">
              <a:defRPr sz="1200">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标题幻灯片">
    <p:bg>
      <p:bgPr>
        <a:solidFill>
          <a:srgbClr val="FFFFFF"/>
        </a:solidFill>
        <a:effectLst/>
      </p:bgPr>
    </p:bg>
    <p:spTree>
      <p:nvGrpSpPr>
        <p:cNvPr id="1" name=""/>
        <p:cNvGrpSpPr/>
        <p:nvPr/>
      </p:nvGrpSpPr>
      <p:grpSpPr>
        <a:xfrm>
          <a:off x="0" y="0"/>
          <a:ext cx="0" cy="0"/>
          <a:chOff x="0" y="0"/>
          <a:chExt cx="0" cy="0"/>
        </a:xfrm>
      </p:grpSpPr>
      <p:sp>
        <p:nvSpPr>
          <p:cNvPr id="123" name="标题文本"/>
          <p:cNvSpPr txBox="1">
            <a:spLocks noGrp="1"/>
          </p:cNvSpPr>
          <p:nvPr>
            <p:ph type="title" hasCustomPrompt="1"/>
          </p:nvPr>
        </p:nvSpPr>
        <p:spPr>
          <a:xfrm>
            <a:off x="1524000" y="1122362"/>
            <a:ext cx="9144000" cy="2387601"/>
          </a:xfrm>
          <a:prstGeom prst="rect">
            <a:avLst/>
          </a:prstGeom>
        </p:spPr>
        <p:txBody>
          <a:bodyPr anchor="b"/>
          <a:lstStyle>
            <a:lvl1pPr algn="ctr">
              <a:defRPr sz="6000"/>
            </a:lvl1pPr>
          </a:lstStyle>
          <a:p>
            <a:r>
              <a:t>标题文本</a:t>
            </a:r>
          </a:p>
        </p:txBody>
      </p:sp>
      <p:sp>
        <p:nvSpPr>
          <p:cNvPr id="124" name="正文级别 1…"/>
          <p:cNvSpPr txBox="1">
            <a:spLocks noGrp="1"/>
          </p:cNvSpPr>
          <p:nvPr>
            <p:ph type="body" sz="quarter" idx="1" hasCustomPrompt="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正文级别 1</a:t>
            </a:r>
          </a:p>
          <a:p>
            <a:pPr lvl="1"/>
            <a:r>
              <a:t>正文级别 2</a:t>
            </a:r>
          </a:p>
          <a:p>
            <a:pPr lvl="2"/>
            <a:r>
              <a:t>正文级别 3</a:t>
            </a:r>
          </a:p>
          <a:p>
            <a:pPr lvl="3"/>
            <a:r>
              <a:t>正文级别 4</a:t>
            </a:r>
          </a:p>
          <a:p>
            <a:pPr lvl="4"/>
            <a:r>
              <a:t>正文级别 5</a:t>
            </a:r>
          </a:p>
        </p:txBody>
      </p:sp>
      <p:sp>
        <p:nvSpPr>
          <p:cNvPr id="125" name="幻灯片编号"/>
          <p:cNvSpPr txBox="1">
            <a:spLocks noGrp="1"/>
          </p:cNvSpPr>
          <p:nvPr>
            <p:ph type="sldNum" sz="quarter" idx="2"/>
          </p:nvPr>
        </p:nvSpPr>
        <p:spPr>
          <a:xfrm>
            <a:off x="11095176" y="6414760"/>
            <a:ext cx="258624" cy="248305"/>
          </a:xfrm>
          <a:prstGeom prst="rect">
            <a:avLst/>
          </a:prstGeom>
        </p:spPr>
        <p:txBody>
          <a:bodyPr anchor="ctr"/>
          <a:lstStyle>
            <a:lvl1pPr algn="r">
              <a:defRPr sz="1200">
                <a:solidFill>
                  <a:srgbClr val="888888"/>
                </a:solidFill>
              </a:defRPr>
            </a:lvl1pPr>
          </a:lstStyle>
          <a:p>
            <a:fld id="{86CB4B4D-7CA3-9044-876B-883B54F8677D}" type="slidenum">
              <a:rPr/>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标题和内容">
    <p:bg>
      <p:bgPr>
        <a:solidFill>
          <a:srgbClr val="FFFFFF"/>
        </a:solidFill>
        <a:effectLst/>
      </p:bgPr>
    </p:bg>
    <p:spTree>
      <p:nvGrpSpPr>
        <p:cNvPr id="1" name=""/>
        <p:cNvGrpSpPr/>
        <p:nvPr/>
      </p:nvGrpSpPr>
      <p:grpSpPr>
        <a:xfrm>
          <a:off x="0" y="0"/>
          <a:ext cx="0" cy="0"/>
          <a:chOff x="0" y="0"/>
          <a:chExt cx="0" cy="0"/>
        </a:xfrm>
      </p:grpSpPr>
      <p:sp>
        <p:nvSpPr>
          <p:cNvPr id="132" name="标题文本"/>
          <p:cNvSpPr txBox="1">
            <a:spLocks noGrp="1"/>
          </p:cNvSpPr>
          <p:nvPr>
            <p:ph type="title" hasCustomPrompt="1"/>
          </p:nvPr>
        </p:nvSpPr>
        <p:spPr>
          <a:xfrm>
            <a:off x="838200" y="365125"/>
            <a:ext cx="10515600" cy="1325563"/>
          </a:xfrm>
          <a:prstGeom prst="rect">
            <a:avLst/>
          </a:prstGeom>
        </p:spPr>
        <p:txBody>
          <a:bodyPr anchor="ctr"/>
          <a:lstStyle/>
          <a:p>
            <a:r>
              <a:t>标题文本</a:t>
            </a:r>
          </a:p>
        </p:txBody>
      </p:sp>
      <p:sp>
        <p:nvSpPr>
          <p:cNvPr id="133" name="正文级别 1…"/>
          <p:cNvSpPr txBox="1">
            <a:spLocks noGrp="1"/>
          </p:cNvSpPr>
          <p:nvPr>
            <p:ph type="body" idx="1" hasCustomPrompt="1"/>
          </p:nvPr>
        </p:nvSpPr>
        <p:spPr>
          <a:xfrm>
            <a:off x="838200" y="1825625"/>
            <a:ext cx="10515600" cy="4351338"/>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134" name="幻灯片编号"/>
          <p:cNvSpPr txBox="1">
            <a:spLocks noGrp="1"/>
          </p:cNvSpPr>
          <p:nvPr>
            <p:ph type="sldNum" sz="quarter" idx="2"/>
          </p:nvPr>
        </p:nvSpPr>
        <p:spPr>
          <a:xfrm>
            <a:off x="11095176" y="6414760"/>
            <a:ext cx="258624" cy="248305"/>
          </a:xfrm>
          <a:prstGeom prst="rect">
            <a:avLst/>
          </a:prstGeom>
        </p:spPr>
        <p:txBody>
          <a:bodyPr anchor="ctr"/>
          <a:lstStyle>
            <a:lvl1pPr algn="r">
              <a:defRPr sz="1200">
                <a:solidFill>
                  <a:srgbClr val="888888"/>
                </a:solidFill>
              </a:defRPr>
            </a:lvl1pPr>
          </a:lstStyle>
          <a:p>
            <a:fld id="{86CB4B4D-7CA3-9044-876B-883B54F8677D}" type="slidenum">
              <a:rPr/>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标题与副标题">
    <p:spTree>
      <p:nvGrpSpPr>
        <p:cNvPr id="1" name=""/>
        <p:cNvGrpSpPr/>
        <p:nvPr/>
      </p:nvGrpSpPr>
      <p:grpSpPr>
        <a:xfrm>
          <a:off x="0" y="0"/>
          <a:ext cx="0" cy="0"/>
          <a:chOff x="0" y="0"/>
          <a:chExt cx="0" cy="0"/>
        </a:xfrm>
      </p:grpSpPr>
      <p:sp>
        <p:nvSpPr>
          <p:cNvPr id="141" name="线条"/>
          <p:cNvSpPr/>
          <p:nvPr/>
        </p:nvSpPr>
        <p:spPr>
          <a:xfrm flipV="1">
            <a:off x="2485587" y="1363298"/>
            <a:ext cx="1" cy="4131404"/>
          </a:xfrm>
          <a:prstGeom prst="line">
            <a:avLst/>
          </a:prstGeom>
          <a:ln w="3175">
            <a:solidFill>
              <a:srgbClr val="000000"/>
            </a:solidFill>
            <a:custDash>
              <a:ds d="600000" sp="600000"/>
            </a:custDash>
            <a:miter lim="400000"/>
          </a:ln>
        </p:spPr>
        <p:txBody>
          <a:bodyPr lIns="21166" tIns="21166" rIns="21166" bIns="21166" anchor="ctr"/>
          <a:lstStyle/>
          <a:p>
            <a:pPr algn="ctr" defTabSz="410210">
              <a:defRPr sz="1400">
                <a:solidFill>
                  <a:srgbClr val="FFFFFF"/>
                </a:solidFill>
                <a:latin typeface="Helvetica Neue Medium"/>
                <a:ea typeface="Helvetica Neue Medium"/>
                <a:cs typeface="Helvetica Neue Medium"/>
                <a:sym typeface="Helvetica Neue Medium"/>
              </a:defRPr>
            </a:pPr>
            <a:endParaRPr/>
          </a:p>
        </p:txBody>
      </p:sp>
      <p:sp>
        <p:nvSpPr>
          <p:cNvPr id="142" name="线条"/>
          <p:cNvSpPr/>
          <p:nvPr/>
        </p:nvSpPr>
        <p:spPr>
          <a:xfrm flipV="1">
            <a:off x="9706412" y="1363298"/>
            <a:ext cx="1" cy="4131404"/>
          </a:xfrm>
          <a:prstGeom prst="line">
            <a:avLst/>
          </a:prstGeom>
          <a:ln w="3175">
            <a:solidFill>
              <a:srgbClr val="000000"/>
            </a:solidFill>
            <a:custDash>
              <a:ds d="600000" sp="600000"/>
            </a:custDash>
            <a:miter lim="400000"/>
          </a:ln>
        </p:spPr>
        <p:txBody>
          <a:bodyPr lIns="21166" tIns="21166" rIns="21166" bIns="21166" anchor="ctr"/>
          <a:lstStyle/>
          <a:p>
            <a:pPr algn="ctr" defTabSz="410210">
              <a:defRPr sz="1400">
                <a:solidFill>
                  <a:srgbClr val="FFFFFF"/>
                </a:solidFill>
                <a:latin typeface="Helvetica Neue Medium"/>
                <a:ea typeface="Helvetica Neue Medium"/>
                <a:cs typeface="Helvetica Neue Medium"/>
                <a:sym typeface="Helvetica Neue Medium"/>
              </a:defRPr>
            </a:pPr>
            <a:endParaRPr/>
          </a:p>
        </p:txBody>
      </p:sp>
      <p:sp>
        <p:nvSpPr>
          <p:cNvPr id="143" name="幻灯片编号"/>
          <p:cNvSpPr txBox="1">
            <a:spLocks noGrp="1"/>
          </p:cNvSpPr>
          <p:nvPr>
            <p:ph type="sldNum" sz="quarter" idx="2"/>
          </p:nvPr>
        </p:nvSpPr>
        <p:spPr>
          <a:xfrm>
            <a:off x="5996460" y="5270500"/>
            <a:ext cx="196258" cy="191050"/>
          </a:xfrm>
          <a:prstGeom prst="rect">
            <a:avLst/>
          </a:prstGeom>
        </p:spPr>
        <p:txBody>
          <a:bodyPr lIns="21166" tIns="21166" rIns="21166" bIns="21166"/>
          <a:lstStyle>
            <a:lvl1pPr algn="ctr" defTabSz="410210">
              <a:defRPr sz="1000">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标题与副标题">
    <p:spTree>
      <p:nvGrpSpPr>
        <p:cNvPr id="1" name=""/>
        <p:cNvGrpSpPr/>
        <p:nvPr/>
      </p:nvGrpSpPr>
      <p:grpSpPr>
        <a:xfrm>
          <a:off x="0" y="0"/>
          <a:ext cx="0" cy="0"/>
          <a:chOff x="0" y="0"/>
          <a:chExt cx="0" cy="0"/>
        </a:xfrm>
      </p:grpSpPr>
      <p:sp>
        <p:nvSpPr>
          <p:cNvPr id="150" name="标题文本"/>
          <p:cNvSpPr txBox="1">
            <a:spLocks noGrp="1"/>
          </p:cNvSpPr>
          <p:nvPr>
            <p:ph type="title" hasCustomPrompt="1"/>
          </p:nvPr>
        </p:nvSpPr>
        <p:spPr>
          <a:xfrm>
            <a:off x="4543908" y="2468360"/>
            <a:ext cx="3104184" cy="979477"/>
          </a:xfrm>
          <a:prstGeom prst="rect">
            <a:avLst/>
          </a:prstGeom>
        </p:spPr>
        <p:txBody>
          <a:bodyPr lIns="15068" tIns="15068" rIns="15068" bIns="15068" anchor="b"/>
          <a:lstStyle>
            <a:lvl1pPr algn="ctr" defTabSz="41021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51" name="正文级别 1…"/>
          <p:cNvSpPr txBox="1">
            <a:spLocks noGrp="1"/>
          </p:cNvSpPr>
          <p:nvPr>
            <p:ph type="body" sz="quarter" idx="1" hasCustomPrompt="1"/>
          </p:nvPr>
        </p:nvSpPr>
        <p:spPr>
          <a:xfrm>
            <a:off x="4543908" y="3474206"/>
            <a:ext cx="3104184" cy="335283"/>
          </a:xfrm>
          <a:prstGeom prst="rect">
            <a:avLst/>
          </a:prstGeom>
        </p:spPr>
        <p:txBody>
          <a:bodyPr lIns="15068" tIns="15068" rIns="15068" bIns="15068"/>
          <a:lstStyle>
            <a:lvl1pPr marL="0" indent="0" algn="ctr" defTabSz="410210">
              <a:lnSpc>
                <a:spcPct val="100000"/>
              </a:lnSpc>
              <a:spcBef>
                <a:spcPts val="0"/>
              </a:spcBef>
              <a:buSzTx/>
              <a:buFontTx/>
              <a:buNone/>
              <a:defRPr sz="2400">
                <a:solidFill>
                  <a:srgbClr val="FFFFFF"/>
                </a:solidFill>
                <a:latin typeface="Helvetica Neue"/>
                <a:ea typeface="Helvetica Neue"/>
                <a:cs typeface="Helvetica Neue"/>
                <a:sym typeface="Helvetica Neue"/>
              </a:defRPr>
            </a:lvl1pPr>
            <a:lvl2pPr marL="0" indent="0" algn="ctr" defTabSz="410210">
              <a:lnSpc>
                <a:spcPct val="100000"/>
              </a:lnSpc>
              <a:spcBef>
                <a:spcPts val="0"/>
              </a:spcBef>
              <a:buSzTx/>
              <a:buFontTx/>
              <a:buNone/>
              <a:defRPr sz="2400">
                <a:solidFill>
                  <a:srgbClr val="FFFFFF"/>
                </a:solidFill>
                <a:latin typeface="Helvetica Neue"/>
                <a:ea typeface="Helvetica Neue"/>
                <a:cs typeface="Helvetica Neue"/>
                <a:sym typeface="Helvetica Neue"/>
              </a:defRPr>
            </a:lvl2pPr>
            <a:lvl3pPr marL="0" indent="0" algn="ctr" defTabSz="410210">
              <a:lnSpc>
                <a:spcPct val="100000"/>
              </a:lnSpc>
              <a:spcBef>
                <a:spcPts val="0"/>
              </a:spcBef>
              <a:buSzTx/>
              <a:buFontTx/>
              <a:buNone/>
              <a:defRPr sz="2400">
                <a:solidFill>
                  <a:srgbClr val="FFFFFF"/>
                </a:solidFill>
                <a:latin typeface="Helvetica Neue"/>
                <a:ea typeface="Helvetica Neue"/>
                <a:cs typeface="Helvetica Neue"/>
                <a:sym typeface="Helvetica Neue"/>
              </a:defRPr>
            </a:lvl3pPr>
            <a:lvl4pPr marL="0" indent="0" algn="ctr" defTabSz="410210">
              <a:lnSpc>
                <a:spcPct val="100000"/>
              </a:lnSpc>
              <a:spcBef>
                <a:spcPts val="0"/>
              </a:spcBef>
              <a:buSzTx/>
              <a:buFontTx/>
              <a:buNone/>
              <a:defRPr sz="2400">
                <a:solidFill>
                  <a:srgbClr val="FFFFFF"/>
                </a:solidFill>
                <a:latin typeface="Helvetica Neue"/>
                <a:ea typeface="Helvetica Neue"/>
                <a:cs typeface="Helvetica Neue"/>
                <a:sym typeface="Helvetica Neue"/>
              </a:defRPr>
            </a:lvl4pPr>
            <a:lvl5pPr marL="0" indent="0" algn="ctr" defTabSz="410210">
              <a:lnSpc>
                <a:spcPct val="100000"/>
              </a:lnSpc>
              <a:spcBef>
                <a:spcPts val="0"/>
              </a:spcBef>
              <a:buSzTx/>
              <a:buFontTx/>
              <a:buNone/>
              <a:defRPr sz="24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52" name="幻灯片编号"/>
          <p:cNvSpPr txBox="1">
            <a:spLocks noGrp="1"/>
          </p:cNvSpPr>
          <p:nvPr>
            <p:ph type="sldNum" sz="quarter" idx="2"/>
          </p:nvPr>
        </p:nvSpPr>
        <p:spPr>
          <a:xfrm>
            <a:off x="5995903" y="4739989"/>
            <a:ext cx="198185" cy="191187"/>
          </a:xfrm>
          <a:prstGeom prst="rect">
            <a:avLst/>
          </a:prstGeom>
        </p:spPr>
        <p:txBody>
          <a:bodyPr lIns="15068" tIns="15068" rIns="15068" bIns="15068"/>
          <a:lstStyle>
            <a:lvl1pPr algn="ctr" defTabSz="410210">
              <a:defRPr sz="1100">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标题和内容">
    <p:bg>
      <p:bgPr>
        <a:solidFill>
          <a:srgbClr val="FFFFFF"/>
        </a:solidFill>
        <a:effectLst/>
      </p:bgPr>
    </p:bg>
    <p:spTree>
      <p:nvGrpSpPr>
        <p:cNvPr id="1" name=""/>
        <p:cNvGrpSpPr/>
        <p:nvPr/>
      </p:nvGrpSpPr>
      <p:grpSpPr>
        <a:xfrm>
          <a:off x="0" y="0"/>
          <a:ext cx="0" cy="0"/>
          <a:chOff x="0" y="0"/>
          <a:chExt cx="0" cy="0"/>
        </a:xfrm>
      </p:grpSpPr>
      <p:pic>
        <p:nvPicPr>
          <p:cNvPr id="159" name="图片 6" descr="图片 6"/>
          <p:cNvPicPr>
            <a:picLocks noChangeAspect="1"/>
          </p:cNvPicPr>
          <p:nvPr/>
        </p:nvPicPr>
        <p:blipFill>
          <a:blip r:embed="rId2"/>
          <a:srcRect l="19391" r="18735"/>
          <a:stretch>
            <a:fillRect/>
          </a:stretch>
        </p:blipFill>
        <p:spPr>
          <a:xfrm>
            <a:off x="0" y="0"/>
            <a:ext cx="12192000" cy="6858000"/>
          </a:xfrm>
          <a:prstGeom prst="rect">
            <a:avLst/>
          </a:prstGeom>
          <a:ln w="12700">
            <a:miter lim="400000"/>
            <a:headEnd/>
            <a:tailEnd/>
          </a:ln>
        </p:spPr>
      </p:pic>
      <p:pic>
        <p:nvPicPr>
          <p:cNvPr id="160" name="图片 8" descr="图片 8"/>
          <p:cNvPicPr>
            <a:picLocks noChangeAspect="1"/>
          </p:cNvPicPr>
          <p:nvPr/>
        </p:nvPicPr>
        <p:blipFill>
          <a:blip r:embed="rId3"/>
          <a:srcRect r="26880"/>
          <a:stretch>
            <a:fillRect/>
          </a:stretch>
        </p:blipFill>
        <p:spPr>
          <a:xfrm>
            <a:off x="-1" y="-3175"/>
            <a:ext cx="12192001" cy="6858000"/>
          </a:xfrm>
          <a:prstGeom prst="rect">
            <a:avLst/>
          </a:prstGeom>
          <a:ln w="12700">
            <a:miter lim="400000"/>
            <a:headEnd/>
            <a:tailEnd/>
          </a:ln>
        </p:spPr>
      </p:pic>
      <p:pic>
        <p:nvPicPr>
          <p:cNvPr id="161" name="图片 9" descr="图片 9"/>
          <p:cNvPicPr>
            <a:picLocks noChangeAspect="1"/>
          </p:cNvPicPr>
          <p:nvPr/>
        </p:nvPicPr>
        <p:blipFill>
          <a:blip r:embed="rId4"/>
          <a:stretch>
            <a:fillRect/>
          </a:stretch>
        </p:blipFill>
        <p:spPr>
          <a:xfrm>
            <a:off x="0" y="-6350"/>
            <a:ext cx="12192000" cy="6858000"/>
          </a:xfrm>
          <a:prstGeom prst="rect">
            <a:avLst/>
          </a:prstGeom>
          <a:ln w="12700">
            <a:miter lim="400000"/>
            <a:headEnd/>
            <a:tailEnd/>
          </a:ln>
        </p:spPr>
      </p:pic>
      <p:pic>
        <p:nvPicPr>
          <p:cNvPr id="162" name="图片 11" descr="图片 11"/>
          <p:cNvPicPr>
            <a:picLocks noChangeAspect="1"/>
          </p:cNvPicPr>
          <p:nvPr/>
        </p:nvPicPr>
        <p:blipFill>
          <a:blip r:embed="rId5"/>
          <a:stretch>
            <a:fillRect/>
          </a:stretch>
        </p:blipFill>
        <p:spPr>
          <a:xfrm>
            <a:off x="0" y="-3175"/>
            <a:ext cx="12192000" cy="6971788"/>
          </a:xfrm>
          <a:prstGeom prst="rect">
            <a:avLst/>
          </a:prstGeom>
          <a:ln w="12700">
            <a:miter lim="400000"/>
            <a:headEnd/>
            <a:tailEnd/>
          </a:ln>
        </p:spPr>
      </p:pic>
      <p:sp>
        <p:nvSpPr>
          <p:cNvPr id="163" name="标题文本"/>
          <p:cNvSpPr txBox="1">
            <a:spLocks noGrp="1"/>
          </p:cNvSpPr>
          <p:nvPr>
            <p:ph type="title" hasCustomPrompt="1"/>
          </p:nvPr>
        </p:nvSpPr>
        <p:spPr>
          <a:xfrm>
            <a:off x="838200" y="365125"/>
            <a:ext cx="10515600" cy="1325563"/>
          </a:xfrm>
          <a:prstGeom prst="rect">
            <a:avLst/>
          </a:prstGeom>
        </p:spPr>
        <p:txBody>
          <a:bodyPr anchor="ctr"/>
          <a:lstStyle>
            <a:lvl1pPr>
              <a:defRPr>
                <a:latin typeface="Arial" panose="020B0604020202020204"/>
                <a:ea typeface="Arial" panose="020B0604020202020204"/>
                <a:cs typeface="Arial" panose="020B0604020202020204"/>
                <a:sym typeface="Arial" panose="020B0604020202020204"/>
              </a:defRPr>
            </a:lvl1pPr>
          </a:lstStyle>
          <a:p>
            <a:r>
              <a:t>标题文本</a:t>
            </a:r>
          </a:p>
        </p:txBody>
      </p:sp>
      <p:sp>
        <p:nvSpPr>
          <p:cNvPr id="164" name="正文级别 1…"/>
          <p:cNvSpPr txBox="1">
            <a:spLocks noGrp="1"/>
          </p:cNvSpPr>
          <p:nvPr>
            <p:ph type="body" idx="1" hasCustomPrompt="1"/>
          </p:nvPr>
        </p:nvSpPr>
        <p:spPr>
          <a:xfrm>
            <a:off x="838200" y="1825625"/>
            <a:ext cx="10515600" cy="4351338"/>
          </a:xfrm>
          <a:prstGeom prst="rect">
            <a:avLst/>
          </a:prstGeom>
        </p:spPr>
        <p:txBody>
          <a:bodyPr/>
          <a:lstStyle>
            <a:lvl1pPr>
              <a:defRPr>
                <a:latin typeface="Arial" panose="020B0604020202020204"/>
                <a:ea typeface="Arial" panose="020B0604020202020204"/>
                <a:cs typeface="Arial" panose="020B0604020202020204"/>
                <a:sym typeface="Arial" panose="020B0604020202020204"/>
              </a:defRPr>
            </a:lvl1pPr>
            <a:lvl2pPr>
              <a:defRPr>
                <a:latin typeface="Arial" panose="020B0604020202020204"/>
                <a:ea typeface="Arial" panose="020B0604020202020204"/>
                <a:cs typeface="Arial" panose="020B0604020202020204"/>
                <a:sym typeface="Arial" panose="020B0604020202020204"/>
              </a:defRPr>
            </a:lvl2pPr>
            <a:lvl3pPr>
              <a:defRPr>
                <a:latin typeface="Arial" panose="020B0604020202020204"/>
                <a:ea typeface="Arial" panose="020B0604020202020204"/>
                <a:cs typeface="Arial" panose="020B0604020202020204"/>
                <a:sym typeface="Arial" panose="020B0604020202020204"/>
              </a:defRPr>
            </a:lvl3pPr>
            <a:lvl4pPr>
              <a:defRPr>
                <a:latin typeface="Arial" panose="020B0604020202020204"/>
                <a:ea typeface="Arial" panose="020B0604020202020204"/>
                <a:cs typeface="Arial" panose="020B0604020202020204"/>
                <a:sym typeface="Arial" panose="020B0604020202020204"/>
              </a:defRPr>
            </a:lvl4pPr>
            <a:lvl5pPr>
              <a:defRPr>
                <a:latin typeface="Arial" panose="020B0604020202020204"/>
                <a:ea typeface="Arial" panose="020B0604020202020204"/>
                <a:cs typeface="Arial" panose="020B0604020202020204"/>
                <a:sym typeface="Arial" panose="020B0604020202020204"/>
              </a:defRPr>
            </a:lvl5pPr>
          </a:lstStyle>
          <a:p>
            <a:r>
              <a:t>正文级别 1</a:t>
            </a:r>
          </a:p>
          <a:p>
            <a:pPr lvl="1"/>
            <a:r>
              <a:t>正文级别 2</a:t>
            </a:r>
          </a:p>
          <a:p>
            <a:pPr lvl="2"/>
            <a:r>
              <a:t>正文级别 3</a:t>
            </a:r>
          </a:p>
          <a:p>
            <a:pPr lvl="3"/>
            <a:r>
              <a:t>正文级别 4</a:t>
            </a:r>
          </a:p>
          <a:p>
            <a:pPr lvl="4"/>
            <a:r>
              <a:t>正文级别 5</a:t>
            </a:r>
          </a:p>
        </p:txBody>
      </p:sp>
      <p:sp>
        <p:nvSpPr>
          <p:cNvPr id="165" name="幻灯片编号"/>
          <p:cNvSpPr txBox="1">
            <a:spLocks noGrp="1"/>
          </p:cNvSpPr>
          <p:nvPr>
            <p:ph type="sldNum" sz="quarter" idx="2"/>
          </p:nvPr>
        </p:nvSpPr>
        <p:spPr>
          <a:xfrm>
            <a:off x="11080144" y="6406785"/>
            <a:ext cx="273657" cy="264255"/>
          </a:xfrm>
          <a:prstGeom prst="rect">
            <a:avLst/>
          </a:prstGeom>
        </p:spPr>
        <p:txBody>
          <a:bodyPr anchor="ctr"/>
          <a:lstStyle>
            <a:lvl1pPr algn="r">
              <a:defRPr sz="1200">
                <a:solidFill>
                  <a:srgbClr val="888888"/>
                </a:solidFill>
                <a:latin typeface="Arial" panose="020B0604020202020204"/>
                <a:ea typeface="Arial" panose="020B0604020202020204"/>
                <a:cs typeface="Arial" panose="020B0604020202020204"/>
                <a:sym typeface="Arial" panose="020B0604020202020204"/>
              </a:defRPr>
            </a:lvl1pPr>
          </a:lstStyle>
          <a:p>
            <a:fld id="{86CB4B4D-7CA3-9044-876B-883B54F8677D}" type="slidenum">
              <a:rPr/>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空白">
    <p:bg>
      <p:bgPr>
        <a:solidFill>
          <a:srgbClr val="FFFFFF"/>
        </a:solidFill>
        <a:effectLst/>
      </p:bgPr>
    </p:bg>
    <p:spTree>
      <p:nvGrpSpPr>
        <p:cNvPr id="1" name=""/>
        <p:cNvGrpSpPr/>
        <p:nvPr/>
      </p:nvGrpSpPr>
      <p:grpSpPr>
        <a:xfrm>
          <a:off x="0" y="0"/>
          <a:ext cx="0" cy="0"/>
          <a:chOff x="0" y="0"/>
          <a:chExt cx="0" cy="0"/>
        </a:xfrm>
      </p:grpSpPr>
      <p:pic>
        <p:nvPicPr>
          <p:cNvPr id="172" name="222222.png" descr="222222.png"/>
          <p:cNvPicPr>
            <a:picLocks noChangeAspect="1"/>
          </p:cNvPicPr>
          <p:nvPr/>
        </p:nvPicPr>
        <p:blipFill>
          <a:blip r:embed="rId2"/>
          <a:stretch>
            <a:fillRect/>
          </a:stretch>
        </p:blipFill>
        <p:spPr>
          <a:xfrm>
            <a:off x="0" y="834957"/>
            <a:ext cx="12192001" cy="5188086"/>
          </a:xfrm>
          <a:prstGeom prst="rect">
            <a:avLst/>
          </a:prstGeom>
          <a:ln w="12700">
            <a:miter lim="400000"/>
            <a:headEnd/>
            <a:tailEnd/>
          </a:ln>
        </p:spPr>
      </p:pic>
      <p:sp>
        <p:nvSpPr>
          <p:cNvPr id="173" name="幻灯片编号"/>
          <p:cNvSpPr txBox="1">
            <a:spLocks noGrp="1"/>
          </p:cNvSpPr>
          <p:nvPr>
            <p:ph type="sldNum" sz="quarter" idx="2"/>
          </p:nvPr>
        </p:nvSpPr>
        <p:spPr>
          <a:xfrm>
            <a:off x="6094198" y="5779851"/>
            <a:ext cx="208007" cy="206443"/>
          </a:xfrm>
          <a:prstGeom prst="rect">
            <a:avLst/>
          </a:prstGeom>
          <a:ln w="3175"/>
        </p:spPr>
        <p:txBody>
          <a:bodyPr lIns="27021" tIns="27021" rIns="27021" bIns="27021"/>
          <a:lstStyle>
            <a:lvl1pPr defTabSz="228600">
              <a:defRPr sz="1000">
                <a:latin typeface="+mj-lt"/>
                <a:ea typeface="+mj-ea"/>
                <a:cs typeface="+mj-cs"/>
                <a:sym typeface="Helvetica"/>
              </a:defRPr>
            </a:lvl1pPr>
          </a:lstStyle>
          <a:p>
            <a:fld id="{86CB4B4D-7CA3-9044-876B-883B54F8677D}" type="slidenum">
              <a:rPr/>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空白">
    <p:bg>
      <p:bgPr>
        <a:gradFill flip="none" rotWithShape="1">
          <a:gsLst>
            <a:gs pos="0">
              <a:srgbClr val="EDF2F5"/>
            </a:gs>
            <a:gs pos="100000">
              <a:srgbClr val="FFFFFF"/>
            </a:gs>
          </a:gsLst>
          <a:lin ang="5400000" scaled="0"/>
        </a:gradFill>
        <a:effectLst/>
      </p:bgPr>
    </p:bg>
    <p:spTree>
      <p:nvGrpSpPr>
        <p:cNvPr id="1" name=""/>
        <p:cNvGrpSpPr/>
        <p:nvPr/>
      </p:nvGrpSpPr>
      <p:grpSpPr>
        <a:xfrm>
          <a:off x="0" y="0"/>
          <a:ext cx="0" cy="0"/>
          <a:chOff x="0" y="0"/>
          <a:chExt cx="0" cy="0"/>
        </a:xfrm>
      </p:grpSpPr>
      <p:sp>
        <p:nvSpPr>
          <p:cNvPr id="188" name="幻灯片编号"/>
          <p:cNvSpPr txBox="1">
            <a:spLocks noGrp="1"/>
          </p:cNvSpPr>
          <p:nvPr>
            <p:ph type="sldNum" sz="quarter" idx="2"/>
          </p:nvPr>
        </p:nvSpPr>
        <p:spPr>
          <a:xfrm>
            <a:off x="5981979" y="6536531"/>
            <a:ext cx="223279" cy="274638"/>
          </a:xfrm>
          <a:prstGeom prst="rect">
            <a:avLst/>
          </a:prstGeom>
        </p:spPr>
        <p:txBody>
          <a:bodyPr lIns="35718" tIns="35718" rIns="35718" bIns="35718"/>
          <a:lstStyle>
            <a:lvl1pPr algn="ctr" defTabSz="410210">
              <a:defRPr sz="1100">
                <a:latin typeface="PingFang SC Light"/>
                <a:ea typeface="PingFang SC Light"/>
                <a:cs typeface="PingFang SC Light"/>
                <a:sym typeface="PingFang SC Light"/>
              </a:defRPr>
            </a:lvl1pPr>
          </a:lstStyle>
          <a:p>
            <a:fld id="{86CB4B4D-7CA3-9044-876B-883B54F8677D}" type="slidenum">
              <a:rPr/>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节标题">
    <p:spTree>
      <p:nvGrpSpPr>
        <p:cNvPr id="1" name=""/>
        <p:cNvGrpSpPr/>
        <p:nvPr/>
      </p:nvGrpSpPr>
      <p:grpSpPr>
        <a:xfrm>
          <a:off x="0" y="0"/>
          <a:ext cx="0" cy="0"/>
          <a:chOff x="0" y="0"/>
          <a:chExt cx="0" cy="0"/>
        </a:xfrm>
      </p:grpSpPr>
      <p:sp>
        <p:nvSpPr>
          <p:cNvPr id="29" name="标题文本"/>
          <p:cNvSpPr txBox="1">
            <a:spLocks noGrp="1"/>
          </p:cNvSpPr>
          <p:nvPr>
            <p:ph type="title" hasCustomPrompt="1"/>
          </p:nvPr>
        </p:nvSpPr>
        <p:spPr>
          <a:xfrm>
            <a:off x="831850" y="1709738"/>
            <a:ext cx="10515600" cy="2852737"/>
          </a:xfrm>
          <a:prstGeom prst="rect">
            <a:avLst/>
          </a:prstGeom>
        </p:spPr>
        <p:txBody>
          <a:bodyPr anchor="b"/>
          <a:lstStyle>
            <a:lvl1pPr>
              <a:defRPr sz="6000"/>
            </a:lvl1pPr>
          </a:lstStyle>
          <a:p>
            <a:r>
              <a:t>标题文本</a:t>
            </a:r>
          </a:p>
        </p:txBody>
      </p:sp>
      <p:sp>
        <p:nvSpPr>
          <p:cNvPr id="30" name="正文级别 1…"/>
          <p:cNvSpPr txBox="1">
            <a:spLocks noGrp="1"/>
          </p:cNvSpPr>
          <p:nvPr>
            <p:ph type="body" sz="quarter" idx="1" hasCustomPrompt="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正文级别 1</a:t>
            </a:r>
          </a:p>
          <a:p>
            <a:pPr lvl="1"/>
            <a:r>
              <a:t>正文级别 2</a:t>
            </a:r>
          </a:p>
          <a:p>
            <a:pPr lvl="2"/>
            <a:r>
              <a:t>正文级别 3</a:t>
            </a:r>
          </a:p>
          <a:p>
            <a:pPr lvl="3"/>
            <a:r>
              <a:t>正文级别 4</a:t>
            </a:r>
          </a:p>
          <a:p>
            <a:pPr lvl="4"/>
            <a:r>
              <a:t>正文级别 5</a:t>
            </a:r>
          </a:p>
        </p:txBody>
      </p:sp>
      <p:sp>
        <p:nvSpPr>
          <p:cNvPr id="31"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标题与副标题">
    <p:bg>
      <p:bgPr>
        <a:solidFill>
          <a:srgbClr val="FFFFFF"/>
        </a:solidFill>
        <a:effectLst/>
      </p:bgPr>
    </p:bg>
    <p:spTree>
      <p:nvGrpSpPr>
        <p:cNvPr id="1" name=""/>
        <p:cNvGrpSpPr/>
        <p:nvPr/>
      </p:nvGrpSpPr>
      <p:grpSpPr>
        <a:xfrm>
          <a:off x="0" y="0"/>
          <a:ext cx="0" cy="0"/>
          <a:chOff x="0" y="0"/>
          <a:chExt cx="0" cy="0"/>
        </a:xfrm>
      </p:grpSpPr>
      <p:sp>
        <p:nvSpPr>
          <p:cNvPr id="195" name="标题文本"/>
          <p:cNvSpPr txBox="1">
            <a:spLocks noGrp="1"/>
          </p:cNvSpPr>
          <p:nvPr>
            <p:ph type="title" hasCustomPrompt="1"/>
          </p:nvPr>
        </p:nvSpPr>
        <p:spPr>
          <a:xfrm>
            <a:off x="889000" y="1149350"/>
            <a:ext cx="10414000" cy="2324100"/>
          </a:xfrm>
          <a:prstGeom prst="rect">
            <a:avLst/>
          </a:prstGeom>
        </p:spPr>
        <p:txBody>
          <a:bodyPr lIns="25400" tIns="25400" rIns="25400" bIns="25400" anchor="b"/>
          <a:lstStyle>
            <a:lvl1pPr algn="ctr" defTabSz="412750">
              <a:lnSpc>
                <a:spcPct val="100000"/>
              </a:lnSpc>
              <a:defRPr sz="5600" b="1">
                <a:latin typeface="+mj-lt"/>
                <a:ea typeface="+mj-ea"/>
                <a:cs typeface="+mj-cs"/>
                <a:sym typeface="Helvetica"/>
              </a:defRPr>
            </a:lvl1pPr>
          </a:lstStyle>
          <a:p>
            <a:r>
              <a:t>标题文本</a:t>
            </a:r>
          </a:p>
        </p:txBody>
      </p:sp>
      <p:sp>
        <p:nvSpPr>
          <p:cNvPr id="196" name="正文级别 1…"/>
          <p:cNvSpPr txBox="1">
            <a:spLocks noGrp="1"/>
          </p:cNvSpPr>
          <p:nvPr>
            <p:ph type="body" sz="quarter" idx="1" hasCustomPrompt="1"/>
          </p:nvPr>
        </p:nvSpPr>
        <p:spPr>
          <a:xfrm>
            <a:off x="889000" y="3536950"/>
            <a:ext cx="10414000" cy="793750"/>
          </a:xfrm>
          <a:prstGeom prst="rect">
            <a:avLst/>
          </a:prstGeom>
        </p:spPr>
        <p:txBody>
          <a:bodyPr lIns="25400" tIns="25400" rIns="25400" bIns="25400"/>
          <a:lstStyle>
            <a:lvl1pPr marL="0" indent="0" algn="ctr" defTabSz="412750">
              <a:lnSpc>
                <a:spcPct val="100000"/>
              </a:lnSpc>
              <a:spcBef>
                <a:spcPts val="0"/>
              </a:spcBef>
              <a:buSzTx/>
              <a:buFontTx/>
              <a:buNone/>
              <a:defRPr sz="2600">
                <a:latin typeface="+mj-lt"/>
                <a:ea typeface="+mj-ea"/>
                <a:cs typeface="+mj-cs"/>
                <a:sym typeface="Helvetica"/>
              </a:defRPr>
            </a:lvl1pPr>
            <a:lvl2pPr marL="0" indent="0" algn="ctr" defTabSz="412750">
              <a:lnSpc>
                <a:spcPct val="100000"/>
              </a:lnSpc>
              <a:spcBef>
                <a:spcPts val="0"/>
              </a:spcBef>
              <a:buSzTx/>
              <a:buFontTx/>
              <a:buNone/>
              <a:defRPr sz="2600">
                <a:latin typeface="+mj-lt"/>
                <a:ea typeface="+mj-ea"/>
                <a:cs typeface="+mj-cs"/>
                <a:sym typeface="Helvetica"/>
              </a:defRPr>
            </a:lvl2pPr>
            <a:lvl3pPr marL="0" indent="0" algn="ctr" defTabSz="412750">
              <a:lnSpc>
                <a:spcPct val="100000"/>
              </a:lnSpc>
              <a:spcBef>
                <a:spcPts val="0"/>
              </a:spcBef>
              <a:buSzTx/>
              <a:buFontTx/>
              <a:buNone/>
              <a:defRPr sz="2600">
                <a:latin typeface="+mj-lt"/>
                <a:ea typeface="+mj-ea"/>
                <a:cs typeface="+mj-cs"/>
                <a:sym typeface="Helvetica"/>
              </a:defRPr>
            </a:lvl3pPr>
            <a:lvl4pPr marL="0" indent="0" algn="ctr" defTabSz="412750">
              <a:lnSpc>
                <a:spcPct val="100000"/>
              </a:lnSpc>
              <a:spcBef>
                <a:spcPts val="0"/>
              </a:spcBef>
              <a:buSzTx/>
              <a:buFontTx/>
              <a:buNone/>
              <a:defRPr sz="2600">
                <a:latin typeface="+mj-lt"/>
                <a:ea typeface="+mj-ea"/>
                <a:cs typeface="+mj-cs"/>
                <a:sym typeface="Helvetica"/>
              </a:defRPr>
            </a:lvl4pPr>
            <a:lvl5pPr marL="0" indent="0" algn="ctr" defTabSz="412750">
              <a:lnSpc>
                <a:spcPct val="100000"/>
              </a:lnSpc>
              <a:spcBef>
                <a:spcPts val="0"/>
              </a:spcBef>
              <a:buSzTx/>
              <a:buFontTx/>
              <a:buNone/>
              <a:defRPr sz="2600">
                <a:latin typeface="+mj-lt"/>
                <a:ea typeface="+mj-ea"/>
                <a:cs typeface="+mj-cs"/>
                <a:sym typeface="Helvetica"/>
              </a:defRPr>
            </a:lvl5pPr>
          </a:lstStyle>
          <a:p>
            <a:r>
              <a:t>正文级别 1</a:t>
            </a:r>
          </a:p>
          <a:p>
            <a:pPr lvl="1"/>
            <a:r>
              <a:t>正文级别 2</a:t>
            </a:r>
          </a:p>
          <a:p>
            <a:pPr lvl="2"/>
            <a:r>
              <a:t>正文级别 3</a:t>
            </a:r>
          </a:p>
          <a:p>
            <a:pPr lvl="3"/>
            <a:r>
              <a:t>正文级别 4</a:t>
            </a:r>
          </a:p>
          <a:p>
            <a:pPr lvl="4"/>
            <a:r>
              <a:t>正文级别 5</a:t>
            </a:r>
          </a:p>
        </p:txBody>
      </p:sp>
      <p:sp>
        <p:nvSpPr>
          <p:cNvPr id="197" name="幻灯片编号"/>
          <p:cNvSpPr txBox="1">
            <a:spLocks noGrp="1"/>
          </p:cNvSpPr>
          <p:nvPr>
            <p:ph type="sldNum" sz="quarter" idx="2"/>
          </p:nvPr>
        </p:nvSpPr>
        <p:spPr>
          <a:xfrm>
            <a:off x="5976317" y="6540500"/>
            <a:ext cx="233016" cy="228600"/>
          </a:xfrm>
          <a:prstGeom prst="rect">
            <a:avLst/>
          </a:prstGeom>
        </p:spPr>
        <p:txBody>
          <a:bodyPr lIns="25400" tIns="25400" rIns="25400" bIns="25400"/>
          <a:lstStyle>
            <a:lvl1pPr algn="ctr" defTabSz="412750">
              <a:defRPr sz="1200">
                <a:latin typeface="+mj-lt"/>
                <a:ea typeface="+mj-ea"/>
                <a:cs typeface="+mj-cs"/>
                <a:sym typeface="Helvetica"/>
              </a:defRPr>
            </a:lvl1pPr>
          </a:lstStyle>
          <a:p>
            <a:fld id="{86CB4B4D-7CA3-9044-876B-883B54F8677D}" type="slidenum">
              <a:rPr/>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目录页">
    <p:bg>
      <p:bgPr>
        <a:solidFill>
          <a:srgbClr val="046A38"/>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email"/>
          <a:stretch>
            <a:fillRect/>
          </a:stretch>
        </p:blipFill>
        <p:spPr>
          <a:xfrm>
            <a:off x="366595" y="6481945"/>
            <a:ext cx="666212" cy="158400"/>
          </a:xfrm>
          <a:prstGeom prst="rect">
            <a:avLst/>
          </a:prstGeom>
        </p:spPr>
      </p:pic>
      <p:sp>
        <p:nvSpPr>
          <p:cNvPr id="3" name="标题 2"/>
          <p:cNvSpPr>
            <a:spLocks noGrp="1"/>
          </p:cNvSpPr>
          <p:nvPr>
            <p:ph type="title" hasCustomPrompt="1"/>
          </p:nvPr>
        </p:nvSpPr>
        <p:spPr>
          <a:xfrm>
            <a:off x="366595" y="347629"/>
            <a:ext cx="11420888" cy="536842"/>
          </a:xfrm>
        </p:spPr>
        <p:txBody>
          <a:bodyPr/>
          <a:lstStyle>
            <a:lvl1pPr>
              <a:defRPr>
                <a:solidFill>
                  <a:srgbClr val="2DC84D"/>
                </a:solidFill>
              </a:defRPr>
            </a:lvl1pPr>
          </a:lstStyle>
          <a:p>
            <a:r>
              <a:rPr kumimoji="1" lang="zh-CN" altLang="en-US" dirty="0"/>
              <a:t>单击此处编辑母版标题样式 目录</a:t>
            </a:r>
          </a:p>
        </p:txBody>
      </p:sp>
      <p:sp>
        <p:nvSpPr>
          <p:cNvPr id="7" name="文本占位符 6"/>
          <p:cNvSpPr>
            <a:spLocks noGrp="1"/>
          </p:cNvSpPr>
          <p:nvPr>
            <p:ph type="body" sz="quarter" idx="10"/>
          </p:nvPr>
        </p:nvSpPr>
        <p:spPr>
          <a:xfrm>
            <a:off x="366713" y="1679575"/>
            <a:ext cx="11420475" cy="4636294"/>
          </a:xfrm>
          <a:prstGeom prst="rect">
            <a:avLst/>
          </a:prstGeom>
        </p:spPr>
        <p:txBody>
          <a:bodyPr/>
          <a:lstStyle>
            <a:lvl1pPr marL="342900" indent="-342900">
              <a:lnSpc>
                <a:spcPct val="150000"/>
              </a:lnSpc>
              <a:buFont typeface="Arial" panose="020B0604020202020204" pitchFamily="34" charset="0"/>
              <a:buChar char="•"/>
              <a:defRPr>
                <a:solidFill>
                  <a:srgbClr val="2DC84D"/>
                </a:solidFill>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a:t>
            </a:r>
          </a:p>
        </p:txBody>
      </p:sp>
      <p:graphicFrame>
        <p:nvGraphicFramePr>
          <p:cNvPr id="9" name="表格 8"/>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p>
                    <a:p>
                      <a:pPr algn="l"/>
                      <a:r>
                        <a:rPr lang="en-US" altLang="zh-CN" sz="1400" b="0" dirty="0">
                          <a:latin typeface="OPPOSans R" charset="-122"/>
                          <a:ea typeface="OPPOSans R" charset="-122"/>
                          <a:cs typeface="OPPOSans R" charset="-122"/>
                        </a:rPr>
                        <a:t>G 106</a:t>
                      </a:r>
                    </a:p>
                    <a:p>
                      <a:pPr algn="l"/>
                      <a:r>
                        <a:rPr lang="en-US" altLang="zh-CN" sz="1400" b="0" dirty="0">
                          <a:latin typeface="OPPOSans R" charset="-122"/>
                          <a:ea typeface="OPPOSans R" charset="-122"/>
                          <a:cs typeface="OPPOSans R" charset="-122"/>
                        </a:rPr>
                        <a:t>B 56</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p>
                    <a:p>
                      <a:pPr algn="l"/>
                      <a:r>
                        <a:rPr lang="en-US" altLang="zh-CN" sz="1400" b="0" dirty="0">
                          <a:latin typeface="OPPOSans R" charset="-122"/>
                          <a:ea typeface="OPPOSans R" charset="-122"/>
                          <a:cs typeface="OPPOSans R" charset="-122"/>
                        </a:rPr>
                        <a:t>G 200</a:t>
                      </a:r>
                    </a:p>
                    <a:p>
                      <a:pPr algn="l"/>
                      <a:r>
                        <a:rPr lang="en-US" altLang="zh-CN" sz="1400" b="0" dirty="0">
                          <a:latin typeface="OPPOSans R" charset="-122"/>
                          <a:ea typeface="OPPOSans R" charset="-122"/>
                          <a:cs typeface="OPPOSans R" charset="-122"/>
                        </a:rPr>
                        <a:t>B 77</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p>
                    <a:p>
                      <a:pPr algn="l"/>
                      <a:r>
                        <a:rPr lang="en-US" altLang="zh-CN" sz="1400" b="0" dirty="0">
                          <a:latin typeface="OPPOSans R" charset="-122"/>
                          <a:ea typeface="OPPOSans R" charset="-122"/>
                          <a:cs typeface="OPPOSans R" charset="-122"/>
                        </a:rPr>
                        <a:t>G 202</a:t>
                      </a:r>
                    </a:p>
                    <a:p>
                      <a:pPr algn="l"/>
                      <a:r>
                        <a:rPr lang="en-US" altLang="zh-CN" sz="1400" b="0" dirty="0">
                          <a:latin typeface="OPPOSans R" charset="-122"/>
                          <a:ea typeface="OPPOSans R" charset="-122"/>
                          <a:cs typeface="OPPOSans R" charset="-122"/>
                        </a:rPr>
                        <a:t>B 200</a:t>
                      </a: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p>
                    <a:p>
                      <a:pPr algn="l"/>
                      <a:r>
                        <a:rPr lang="en-US" altLang="zh-CN" sz="1400" b="0" dirty="0">
                          <a:latin typeface="OPPOSans R" charset="-122"/>
                          <a:ea typeface="OPPOSans R" charset="-122"/>
                          <a:cs typeface="OPPOSans R" charset="-122"/>
                        </a:rPr>
                        <a:t>G 250</a:t>
                      </a:r>
                    </a:p>
                    <a:p>
                      <a:pPr algn="l"/>
                      <a:r>
                        <a:rPr lang="en-US" altLang="zh-CN" sz="1400" b="0" dirty="0">
                          <a:latin typeface="OPPOSans R" charset="-122"/>
                          <a:ea typeface="OPPOSans R" charset="-122"/>
                          <a:cs typeface="OPPOSans R" charset="-122"/>
                        </a:rPr>
                        <a:t>B 250</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Section Divider A 章节页">
    <p:bg>
      <p:bgPr>
        <a:solidFill>
          <a:srgbClr val="2DC84D"/>
        </a:solidFill>
        <a:effectLst/>
      </p:bgPr>
    </p:bg>
    <p:spTree>
      <p:nvGrpSpPr>
        <p:cNvPr id="1" name=""/>
        <p:cNvGrpSpPr/>
        <p:nvPr/>
      </p:nvGrpSpPr>
      <p:grpSpPr>
        <a:xfrm>
          <a:off x="0" y="0"/>
          <a:ext cx="0" cy="0"/>
          <a:chOff x="0" y="0"/>
          <a:chExt cx="0" cy="0"/>
        </a:xfrm>
      </p:grpSpPr>
      <p:pic>
        <p:nvPicPr>
          <p:cNvPr id="22" name="图像" descr="图像"/>
          <p:cNvPicPr>
            <a:picLocks noChangeAspect="1"/>
          </p:cNvPicPr>
          <p:nvPr/>
        </p:nvPicPr>
        <p:blipFill>
          <a:blip r:embed="rId2"/>
          <a:stretch>
            <a:fillRect/>
          </a:stretch>
        </p:blipFill>
        <p:spPr>
          <a:xfrm>
            <a:off x="366595" y="6479657"/>
            <a:ext cx="667005" cy="158751"/>
          </a:xfrm>
          <a:prstGeom prst="rect">
            <a:avLst/>
          </a:prstGeom>
          <a:ln w="12700">
            <a:miter lim="400000"/>
            <a:headEnd/>
            <a:tailEnd/>
          </a:ln>
        </p:spPr>
      </p:pic>
      <p:sp>
        <p:nvSpPr>
          <p:cNvPr id="5" name="标题 2"/>
          <p:cNvSpPr>
            <a:spLocks noGrp="1"/>
          </p:cNvSpPr>
          <p:nvPr>
            <p:ph type="title" hasCustomPrompt="1"/>
          </p:nvPr>
        </p:nvSpPr>
        <p:spPr>
          <a:xfrm>
            <a:off x="366595" y="347629"/>
            <a:ext cx="11420888" cy="536842"/>
          </a:xfrm>
        </p:spPr>
        <p:txBody>
          <a:bodyPr/>
          <a:lstStyle>
            <a:lvl1pPr>
              <a:defRPr>
                <a:solidFill>
                  <a:srgbClr val="046A38"/>
                </a:solidFill>
              </a:defRPr>
            </a:lvl1pPr>
          </a:lstStyle>
          <a:p>
            <a:r>
              <a:rPr kumimoji="1" lang="zh-CN" altLang="en-US" dirty="0"/>
              <a:t>单击此处编辑母版标题样式 章节标题</a:t>
            </a:r>
          </a:p>
        </p:txBody>
      </p:sp>
      <p:sp>
        <p:nvSpPr>
          <p:cNvPr id="6" name="文本占位符 4"/>
          <p:cNvSpPr>
            <a:spLocks noGrp="1"/>
          </p:cNvSpPr>
          <p:nvPr>
            <p:ph type="body" sz="quarter" idx="10" hasCustomPrompt="1"/>
          </p:nvPr>
        </p:nvSpPr>
        <p:spPr>
          <a:xfrm>
            <a:off x="366595" y="1232100"/>
            <a:ext cx="5534358" cy="554171"/>
          </a:xfrm>
          <a:prstGeom prst="rect">
            <a:avLst/>
          </a:prstGeom>
        </p:spPr>
        <p:txBody>
          <a:bodyPr anchor="ctr"/>
          <a:lstStyle>
            <a:lvl1pPr>
              <a:defRPr baseline="0">
                <a:solidFill>
                  <a:srgbClr val="046A38"/>
                </a:solidFill>
                <a:latin typeface="OPPOSans B" charset="-122"/>
                <a:ea typeface="OPPOSans B" charset="-122"/>
                <a:cs typeface="OPPOSans B" charset="-122"/>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单击此处编辑母版文本样式 二级标题</a:t>
            </a:r>
          </a:p>
        </p:txBody>
      </p:sp>
      <p:graphicFrame>
        <p:nvGraphicFramePr>
          <p:cNvPr id="7" name="表格 6"/>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p>
                    <a:p>
                      <a:pPr algn="l"/>
                      <a:r>
                        <a:rPr lang="en-US" altLang="zh-CN" sz="1400" b="0" dirty="0">
                          <a:latin typeface="OPPOSans R" charset="-122"/>
                          <a:ea typeface="OPPOSans R" charset="-122"/>
                          <a:cs typeface="OPPOSans R" charset="-122"/>
                        </a:rPr>
                        <a:t>G 106</a:t>
                      </a:r>
                    </a:p>
                    <a:p>
                      <a:pPr algn="l"/>
                      <a:r>
                        <a:rPr lang="en-US" altLang="zh-CN" sz="1400" b="0" dirty="0">
                          <a:latin typeface="OPPOSans R" charset="-122"/>
                          <a:ea typeface="OPPOSans R" charset="-122"/>
                          <a:cs typeface="OPPOSans R" charset="-122"/>
                        </a:rPr>
                        <a:t>B 56</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p>
                    <a:p>
                      <a:pPr algn="l"/>
                      <a:r>
                        <a:rPr lang="en-US" altLang="zh-CN" sz="1400" b="0" dirty="0">
                          <a:latin typeface="OPPOSans R" charset="-122"/>
                          <a:ea typeface="OPPOSans R" charset="-122"/>
                          <a:cs typeface="OPPOSans R" charset="-122"/>
                        </a:rPr>
                        <a:t>G 200</a:t>
                      </a:r>
                    </a:p>
                    <a:p>
                      <a:pPr algn="l"/>
                      <a:r>
                        <a:rPr lang="en-US" altLang="zh-CN" sz="1400" b="0" dirty="0">
                          <a:latin typeface="OPPOSans R" charset="-122"/>
                          <a:ea typeface="OPPOSans R" charset="-122"/>
                          <a:cs typeface="OPPOSans R" charset="-122"/>
                        </a:rPr>
                        <a:t>B 77</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p>
                    <a:p>
                      <a:pPr algn="l"/>
                      <a:r>
                        <a:rPr lang="en-US" altLang="zh-CN" sz="1400" b="0" dirty="0">
                          <a:latin typeface="OPPOSans R" charset="-122"/>
                          <a:ea typeface="OPPOSans R" charset="-122"/>
                          <a:cs typeface="OPPOSans R" charset="-122"/>
                        </a:rPr>
                        <a:t>G 202</a:t>
                      </a:r>
                    </a:p>
                    <a:p>
                      <a:pPr algn="l"/>
                      <a:r>
                        <a:rPr lang="en-US" altLang="zh-CN" sz="1400" b="0" dirty="0">
                          <a:latin typeface="OPPOSans R" charset="-122"/>
                          <a:ea typeface="OPPOSans R" charset="-122"/>
                          <a:cs typeface="OPPOSans R" charset="-122"/>
                        </a:rPr>
                        <a:t>B 200</a:t>
                      </a: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p>
                    <a:p>
                      <a:pPr algn="l"/>
                      <a:r>
                        <a:rPr lang="en-US" altLang="zh-CN" sz="1400" b="0" dirty="0">
                          <a:latin typeface="OPPOSans R" charset="-122"/>
                          <a:ea typeface="OPPOSans R" charset="-122"/>
                          <a:cs typeface="OPPOSans R" charset="-122"/>
                        </a:rPr>
                        <a:t>G 250</a:t>
                      </a:r>
                    </a:p>
                    <a:p>
                      <a:pPr algn="l"/>
                      <a:r>
                        <a:rPr lang="en-US" altLang="zh-CN" sz="1400" b="0" dirty="0">
                          <a:latin typeface="OPPOSans R" charset="-122"/>
                          <a:ea typeface="OPPOSans R" charset="-122"/>
                          <a:cs typeface="OPPOSans R" charset="-122"/>
                        </a:rPr>
                        <a:t>B 250</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Content Page D 图+文本">
    <p:spTree>
      <p:nvGrpSpPr>
        <p:cNvPr id="1" name=""/>
        <p:cNvGrpSpPr/>
        <p:nvPr/>
      </p:nvGrpSpPr>
      <p:grpSpPr>
        <a:xfrm>
          <a:off x="0" y="0"/>
          <a:ext cx="0" cy="0"/>
          <a:chOff x="0" y="0"/>
          <a:chExt cx="0" cy="0"/>
        </a:xfrm>
      </p:grpSpPr>
      <p:sp>
        <p:nvSpPr>
          <p:cNvPr id="3" name="图片占位符 2"/>
          <p:cNvSpPr>
            <a:spLocks noGrp="1"/>
          </p:cNvSpPr>
          <p:nvPr>
            <p:ph type="pic" sz="quarter" idx="10"/>
          </p:nvPr>
        </p:nvSpPr>
        <p:spPr>
          <a:xfrm>
            <a:off x="-1" y="0"/>
            <a:ext cx="12211787" cy="6858000"/>
          </a:xfrm>
          <a:prstGeom prst="rect">
            <a:avLst/>
          </a:prstGeom>
        </p:spPr>
        <p:txBody>
          <a:bodyPr/>
          <a:lstStyle/>
          <a:p>
            <a:endParaRPr kumimoji="1" lang="zh-CN" altLang="en-US"/>
          </a:p>
        </p:txBody>
      </p:sp>
      <p:sp>
        <p:nvSpPr>
          <p:cNvPr id="96" name="线条"/>
          <p:cNvSpPr/>
          <p:nvPr/>
        </p:nvSpPr>
        <p:spPr>
          <a:xfrm>
            <a:off x="47859" y="11084"/>
            <a:ext cx="12251201" cy="6846917"/>
          </a:xfrm>
          <a:prstGeom prst="line">
            <a:avLst/>
          </a:prstGeom>
          <a:ln w="6350">
            <a:solidFill>
              <a:srgbClr val="FFFFFF"/>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sp>
        <p:nvSpPr>
          <p:cNvPr id="97" name="线条"/>
          <p:cNvSpPr/>
          <p:nvPr/>
        </p:nvSpPr>
        <p:spPr>
          <a:xfrm flipH="1">
            <a:off x="-65324" y="51957"/>
            <a:ext cx="12257094" cy="6846900"/>
          </a:xfrm>
          <a:prstGeom prst="line">
            <a:avLst/>
          </a:prstGeom>
          <a:ln w="6350">
            <a:solidFill>
              <a:srgbClr val="FFFFFF"/>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graphicFrame>
        <p:nvGraphicFramePr>
          <p:cNvPr id="8" name="表格 7"/>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p>
                    <a:p>
                      <a:pPr algn="l"/>
                      <a:r>
                        <a:rPr lang="en-US" altLang="zh-CN" sz="1400" b="0" dirty="0">
                          <a:latin typeface="OPPOSans R" charset="-122"/>
                          <a:ea typeface="OPPOSans R" charset="-122"/>
                          <a:cs typeface="OPPOSans R" charset="-122"/>
                        </a:rPr>
                        <a:t>G 106</a:t>
                      </a:r>
                    </a:p>
                    <a:p>
                      <a:pPr algn="l"/>
                      <a:r>
                        <a:rPr lang="en-US" altLang="zh-CN" sz="1400" b="0" dirty="0">
                          <a:latin typeface="OPPOSans R" charset="-122"/>
                          <a:ea typeface="OPPOSans R" charset="-122"/>
                          <a:cs typeface="OPPOSans R" charset="-122"/>
                        </a:rPr>
                        <a:t>B 56</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p>
                    <a:p>
                      <a:pPr algn="l"/>
                      <a:r>
                        <a:rPr lang="en-US" altLang="zh-CN" sz="1400" b="0" dirty="0">
                          <a:latin typeface="OPPOSans R" charset="-122"/>
                          <a:ea typeface="OPPOSans R" charset="-122"/>
                          <a:cs typeface="OPPOSans R" charset="-122"/>
                        </a:rPr>
                        <a:t>G 200</a:t>
                      </a:r>
                    </a:p>
                    <a:p>
                      <a:pPr algn="l"/>
                      <a:r>
                        <a:rPr lang="en-US" altLang="zh-CN" sz="1400" b="0" dirty="0">
                          <a:latin typeface="OPPOSans R" charset="-122"/>
                          <a:ea typeface="OPPOSans R" charset="-122"/>
                          <a:cs typeface="OPPOSans R" charset="-122"/>
                        </a:rPr>
                        <a:t>B 77</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p>
                    <a:p>
                      <a:pPr algn="l"/>
                      <a:r>
                        <a:rPr lang="en-US" altLang="zh-CN" sz="1400" b="0" dirty="0">
                          <a:latin typeface="OPPOSans R" charset="-122"/>
                          <a:ea typeface="OPPOSans R" charset="-122"/>
                          <a:cs typeface="OPPOSans R" charset="-122"/>
                        </a:rPr>
                        <a:t>G 202</a:t>
                      </a:r>
                    </a:p>
                    <a:p>
                      <a:pPr algn="l"/>
                      <a:r>
                        <a:rPr lang="en-US" altLang="zh-CN" sz="1400" b="0" dirty="0">
                          <a:latin typeface="OPPOSans R" charset="-122"/>
                          <a:ea typeface="OPPOSans R" charset="-122"/>
                          <a:cs typeface="OPPOSans R" charset="-122"/>
                        </a:rPr>
                        <a:t>B 200</a:t>
                      </a: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p>
                    <a:p>
                      <a:pPr algn="l"/>
                      <a:r>
                        <a:rPr lang="en-US" altLang="zh-CN" sz="1400" b="0" dirty="0">
                          <a:latin typeface="OPPOSans R" charset="-122"/>
                          <a:ea typeface="OPPOSans R" charset="-122"/>
                          <a:cs typeface="OPPOSans R" charset="-122"/>
                        </a:rPr>
                        <a:t>G 250</a:t>
                      </a:r>
                    </a:p>
                    <a:p>
                      <a:pPr algn="l"/>
                      <a:r>
                        <a:rPr lang="en-US" altLang="zh-CN" sz="1400" b="0" dirty="0">
                          <a:latin typeface="OPPOSans R" charset="-122"/>
                          <a:ea typeface="OPPOSans R" charset="-122"/>
                          <a:cs typeface="OPPOSans R" charset="-122"/>
                        </a:rPr>
                        <a:t>B 250</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
        <p:nvSpPr>
          <p:cNvPr id="6" name="内容占位符 5"/>
          <p:cNvSpPr>
            <a:spLocks noGrp="1"/>
          </p:cNvSpPr>
          <p:nvPr>
            <p:ph sz="quarter" idx="11"/>
          </p:nvPr>
        </p:nvSpPr>
        <p:spPr>
          <a:xfrm>
            <a:off x="388144" y="1712119"/>
            <a:ext cx="4694219" cy="4599781"/>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5" name="表格占位符 4"/>
          <p:cNvSpPr>
            <a:spLocks noGrp="1"/>
          </p:cNvSpPr>
          <p:nvPr>
            <p:ph type="tbl" sz="quarter" idx="10"/>
          </p:nvPr>
        </p:nvSpPr>
        <p:spPr>
          <a:xfrm>
            <a:off x="388144" y="1400175"/>
            <a:ext cx="11421269" cy="4614863"/>
          </a:xfrm>
        </p:spPr>
        <p:txBody>
          <a:bodyPr/>
          <a:lstStyle/>
          <a:p>
            <a:endParaRPr kumimoji="1"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lvl1pPr>
              <a:defRPr sz="2400" b="1"/>
            </a:lvl1pPr>
          </a:lstStyle>
          <a:p>
            <a:r>
              <a:rPr lang="zh-CN" altLang="en-US" dirty="0"/>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1"/>
            <a:ext cx="2743200" cy="365125"/>
          </a:xfrm>
          <a:prstGeom prst="rect">
            <a:avLst/>
          </a:prstGeom>
        </p:spPr>
        <p:txBody>
          <a:bodyPr/>
          <a:lstStyle/>
          <a:p>
            <a:pPr algn="ctr" defTabSz="412750"/>
            <a:fld id="{82F288E0-7875-42C4-84C8-98DBBD3BF4D2}" type="datetimeFigureOut">
              <a:rPr lang="zh-CN" altLang="en-US" sz="1500" b="1" smtClean="0">
                <a:latin typeface="Helvetica Neue"/>
                <a:sym typeface="Helvetica Neue"/>
              </a:rPr>
              <a:t>2020/8/14</a:t>
            </a:fld>
            <a:endParaRPr lang="zh-CN" altLang="en-US" sz="1500" b="1">
              <a:latin typeface="Helvetica Neue"/>
              <a:sym typeface="Helvetica Neue"/>
            </a:endParaRPr>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pPr algn="ctr" defTabSz="412750"/>
            <a:endParaRPr lang="zh-CN" altLang="en-US" sz="1500" b="1">
              <a:latin typeface="Helvetica Neue"/>
              <a:sym typeface="Helvetica Neue"/>
            </a:endParaRPr>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pPr algn="ctr" defTabSz="412750"/>
            <a:fld id="{7D9BB5D0-35E4-459D-AEF3-FE4D7C45CC19}" type="slidenum">
              <a:rPr lang="zh-CN" altLang="en-US" sz="1500" b="1" smtClean="0">
                <a:latin typeface="Helvetica Neue"/>
                <a:sym typeface="Helvetica Neue"/>
              </a:rPr>
              <a:t>‹#›</a:t>
            </a:fld>
            <a:endParaRPr lang="zh-CN" altLang="en-US" sz="1500" b="1">
              <a:latin typeface="Helvetica Neue"/>
              <a:sym typeface="Helvetica Neue"/>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_Custom Layout">
    <p:bg>
      <p:bgPr>
        <a:solidFill>
          <a:schemeClr val="tx1"/>
        </a:solidFill>
        <a:effectLst/>
      </p:bgPr>
    </p:bg>
    <p:spTree>
      <p:nvGrpSpPr>
        <p:cNvPr id="1" name=""/>
        <p:cNvGrpSpPr/>
        <p:nvPr/>
      </p:nvGrpSpPr>
      <p:grpSpPr>
        <a:xfrm>
          <a:off x="0" y="0"/>
          <a:ext cx="0" cy="0"/>
          <a:chOff x="0" y="0"/>
          <a:chExt cx="0" cy="0"/>
        </a:xfrm>
      </p:grpSpPr>
      <p:sp>
        <p:nvSpPr>
          <p:cNvPr id="4" name="Text Placeholder 7"/>
          <p:cNvSpPr>
            <a:spLocks noGrp="1"/>
          </p:cNvSpPr>
          <p:nvPr>
            <p:ph type="body" sz="quarter" idx="10"/>
          </p:nvPr>
        </p:nvSpPr>
        <p:spPr>
          <a:xfrm>
            <a:off x="409576" y="500043"/>
            <a:ext cx="8896351" cy="660400"/>
          </a:xfrm>
          <a:prstGeom prst="rect">
            <a:avLst/>
          </a:prstGeom>
        </p:spPr>
        <p:txBody>
          <a:bodyPr anchor="ctr">
            <a:normAutofit/>
          </a:bodyPr>
          <a:lstStyle>
            <a:lvl1pPr marL="0" indent="0">
              <a:buNone/>
              <a:defRPr sz="2665">
                <a:solidFill>
                  <a:schemeClr val="bg1"/>
                </a:solidFill>
                <a:latin typeface="微软雅黑" panose="020B0503020204020204" charset="-122"/>
                <a:ea typeface="微软雅黑" panose="020B0503020204020204" charset="-122"/>
                <a:cs typeface="微软雅黑" panose="020B0503020204020204" charset="-122"/>
              </a:defRPr>
            </a:lvl1pPr>
          </a:lstStyle>
          <a:p>
            <a:pPr lvl="0"/>
            <a:endParaRPr lang="zh-CN" altLang="en-US" dirty="0"/>
          </a:p>
        </p:txBody>
      </p:sp>
      <p:sp>
        <p:nvSpPr>
          <p:cNvPr id="10" name="TextBox 11"/>
          <p:cNvSpPr txBox="1"/>
          <p:nvPr userDrawn="1"/>
        </p:nvSpPr>
        <p:spPr>
          <a:xfrm>
            <a:off x="11290934" y="6538726"/>
            <a:ext cx="808163" cy="261610"/>
          </a:xfrm>
          <a:prstGeom prst="rect">
            <a:avLst/>
          </a:prstGeom>
          <a:noFill/>
        </p:spPr>
        <p:txBody>
          <a:bodyPr wrap="square" rtlCol="0">
            <a:spAutoFit/>
          </a:bodyPr>
          <a:lstStyle/>
          <a:p>
            <a:pPr algn="r" defTabSz="457200" hangingPunct="1">
              <a:defRPr/>
            </a:pPr>
            <a:fld id="{9380A3BF-C42B-5B4A-8FD1-FDF44958D935}" type="slidenum">
              <a:rPr lang="en-US" sz="1100" kern="1200" smtClean="0">
                <a:solidFill>
                  <a:srgbClr val="FFFFFF">
                    <a:lumMod val="65000"/>
                  </a:srgbClr>
                </a:solidFill>
                <a:latin typeface="Arial" panose="020B0604020202020204"/>
                <a:sym typeface="Helvetica Neue"/>
              </a:rPr>
              <a:t>‹#›</a:t>
            </a:fld>
            <a:endParaRPr lang="en-US" sz="1500" kern="1200">
              <a:solidFill>
                <a:srgbClr val="FFFFFF">
                  <a:lumMod val="65000"/>
                </a:srgbClr>
              </a:solidFill>
              <a:latin typeface="Arial" panose="020B0604020202020204"/>
              <a:sym typeface="Helvetica Neue"/>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56" name="标题文本"/>
          <p:cNvSpPr txBox="1">
            <a:spLocks noGrp="1"/>
          </p:cNvSpPr>
          <p:nvPr>
            <p:ph type="title" hasCustomPrompt="1"/>
          </p:nvPr>
        </p:nvSpPr>
        <p:spPr>
          <a:prstGeom prst="rect">
            <a:avLst/>
          </a:prstGeom>
        </p:spPr>
        <p:txBody>
          <a:bodyPr/>
          <a:lstStyle/>
          <a:p>
            <a:r>
              <a:t>标题文本</a:t>
            </a:r>
          </a:p>
        </p:txBody>
      </p:sp>
      <p:sp>
        <p:nvSpPr>
          <p:cNvPr id="57" name="正文级别 1…"/>
          <p:cNvSpPr txBox="1">
            <a:spLocks noGrp="1"/>
          </p:cNvSpPr>
          <p:nvPr>
            <p:ph type="body" idx="1" hasCustomPrompt="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58" name="幻灯片编号"/>
          <p:cNvSpPr txBox="1">
            <a:spLocks noGrp="1"/>
          </p:cNvSpPr>
          <p:nvPr>
            <p:ph type="sldNum" sz="quarter" idx="2"/>
          </p:nvPr>
        </p:nvSpPr>
        <p:spPr>
          <a:prstGeom prst="rect">
            <a:avLst/>
          </a:prstGeom>
        </p:spPr>
        <p:txBody>
          <a:bodyPr/>
          <a:lstStyle/>
          <a:p>
            <a:pPr algn="ctr" defTabSz="412750"/>
            <a:fld id="{86CB4B4D-7CA3-9044-876B-883B54F8677D}" type="slidenum">
              <a:rPr lang="en-US" altLang="zh-CN" sz="1500" b="1" smtClean="0">
                <a:latin typeface="Helvetica Neue"/>
                <a:sym typeface="Helvetica Neue"/>
              </a:rPr>
              <a:t>‹#›</a:t>
            </a:fld>
            <a:endParaRPr lang="zh-CN" altLang="en-US" sz="1500" b="1">
              <a:latin typeface="Helvetica Neue"/>
              <a:sym typeface="Helvetica Neue"/>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lgn="ctr" defTabSz="412750"/>
            <a:fld id="{B37640F8-8F29-4804-84D5-762387F14F47}" type="datetimeFigureOut">
              <a:rPr lang="zh-CN" altLang="en-US" sz="1500" b="1" smtClean="0">
                <a:latin typeface="Helvetica Neue"/>
                <a:sym typeface="Helvetica Neue"/>
              </a:rPr>
              <a:t>2020/8/14</a:t>
            </a:fld>
            <a:endParaRPr lang="zh-CN" altLang="en-US" sz="1500" b="1" dirty="0">
              <a:latin typeface="Helvetica Neue"/>
              <a:sym typeface="Helvetica Neue"/>
            </a:endParaRPr>
          </a:p>
        </p:txBody>
      </p:sp>
      <p:sp>
        <p:nvSpPr>
          <p:cNvPr id="3" name="页脚占位符 2"/>
          <p:cNvSpPr>
            <a:spLocks noGrp="1"/>
          </p:cNvSpPr>
          <p:nvPr>
            <p:ph type="ftr" sz="quarter" idx="11"/>
          </p:nvPr>
        </p:nvSpPr>
        <p:spPr/>
        <p:txBody>
          <a:bodyPr/>
          <a:lstStyle/>
          <a:p>
            <a:pPr algn="ctr" defTabSz="412750"/>
            <a:endParaRPr lang="zh-CN" altLang="en-US" sz="1500" b="1">
              <a:latin typeface="Helvetica Neue"/>
              <a:sym typeface="Helvetica Neue"/>
            </a:endParaRPr>
          </a:p>
        </p:txBody>
      </p:sp>
      <p:sp>
        <p:nvSpPr>
          <p:cNvPr id="4" name="灯片编号占位符 3"/>
          <p:cNvSpPr>
            <a:spLocks noGrp="1"/>
          </p:cNvSpPr>
          <p:nvPr>
            <p:ph type="sldNum" sz="quarter" idx="12"/>
          </p:nvPr>
        </p:nvSpPr>
        <p:spPr/>
        <p:txBody>
          <a:bodyPr/>
          <a:lstStyle/>
          <a:p>
            <a:pPr algn="ctr" defTabSz="412750"/>
            <a:fld id="{3A161B35-4D0B-4F36-8AC3-DABEC0F67B96}" type="slidenum">
              <a:rPr lang="zh-CN" altLang="en-US" sz="1500" b="1" smtClean="0">
                <a:latin typeface="Helvetica Neue"/>
                <a:sym typeface="Helvetica Neue"/>
              </a:rPr>
              <a:t>‹#›</a:t>
            </a:fld>
            <a:endParaRPr lang="zh-CN" altLang="en-US" sz="1500" b="1" dirty="0">
              <a:latin typeface="Helvetica Neue"/>
              <a:sym typeface="Helvetica Neue"/>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algn="ctr" defTabSz="412750"/>
            <a:fld id="{B37640F8-8F29-4804-84D5-762387F14F47}" type="datetimeFigureOut">
              <a:rPr lang="zh-CN" altLang="en-US" sz="1500" b="1" smtClean="0">
                <a:latin typeface="Helvetica Neue"/>
                <a:sym typeface="Helvetica Neue"/>
              </a:rPr>
              <a:t>2020/8/14</a:t>
            </a:fld>
            <a:endParaRPr lang="zh-CN" altLang="en-US" sz="1500" b="1" dirty="0">
              <a:latin typeface="Helvetica Neue"/>
              <a:sym typeface="Helvetica Neue"/>
            </a:endParaRPr>
          </a:p>
        </p:txBody>
      </p:sp>
      <p:sp>
        <p:nvSpPr>
          <p:cNvPr id="5" name="页脚占位符 4"/>
          <p:cNvSpPr>
            <a:spLocks noGrp="1"/>
          </p:cNvSpPr>
          <p:nvPr>
            <p:ph type="ftr" sz="quarter" idx="11"/>
          </p:nvPr>
        </p:nvSpPr>
        <p:spPr/>
        <p:txBody>
          <a:bodyPr/>
          <a:lstStyle/>
          <a:p>
            <a:pPr algn="ctr" defTabSz="412750"/>
            <a:endParaRPr lang="zh-CN" altLang="en-US" sz="1500" b="1">
              <a:latin typeface="Helvetica Neue"/>
              <a:sym typeface="Helvetica Neue"/>
            </a:endParaRPr>
          </a:p>
        </p:txBody>
      </p:sp>
      <p:sp>
        <p:nvSpPr>
          <p:cNvPr id="6" name="灯片编号占位符 5"/>
          <p:cNvSpPr>
            <a:spLocks noGrp="1"/>
          </p:cNvSpPr>
          <p:nvPr>
            <p:ph type="sldNum" sz="quarter" idx="12"/>
          </p:nvPr>
        </p:nvSpPr>
        <p:spPr/>
        <p:txBody>
          <a:bodyPr/>
          <a:lstStyle/>
          <a:p>
            <a:pPr algn="ctr" defTabSz="412750"/>
            <a:fld id="{3A161B35-4D0B-4F36-8AC3-DABEC0F67B96}" type="slidenum">
              <a:rPr lang="zh-CN" altLang="en-US" sz="1500" b="1" smtClean="0">
                <a:latin typeface="Helvetica Neue"/>
                <a:sym typeface="Helvetica Neue"/>
              </a:rPr>
              <a:t>‹#›</a:t>
            </a:fld>
            <a:endParaRPr lang="zh-CN" altLang="en-US" sz="1500" b="1" dirty="0">
              <a:latin typeface="Helvetica Neue"/>
              <a:sym typeface="Helvetica Neue"/>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两栏内容">
    <p:spTree>
      <p:nvGrpSpPr>
        <p:cNvPr id="1" name=""/>
        <p:cNvGrpSpPr/>
        <p:nvPr/>
      </p:nvGrpSpPr>
      <p:grpSpPr>
        <a:xfrm>
          <a:off x="0" y="0"/>
          <a:ext cx="0" cy="0"/>
          <a:chOff x="0" y="0"/>
          <a:chExt cx="0" cy="0"/>
        </a:xfrm>
      </p:grpSpPr>
      <p:sp>
        <p:nvSpPr>
          <p:cNvPr id="38" name="标题文本"/>
          <p:cNvSpPr txBox="1">
            <a:spLocks noGrp="1"/>
          </p:cNvSpPr>
          <p:nvPr>
            <p:ph type="title" hasCustomPrompt="1"/>
          </p:nvPr>
        </p:nvSpPr>
        <p:spPr>
          <a:xfrm>
            <a:off x="838200" y="365125"/>
            <a:ext cx="10515600" cy="1325563"/>
          </a:xfrm>
          <a:prstGeom prst="rect">
            <a:avLst/>
          </a:prstGeom>
        </p:spPr>
        <p:txBody>
          <a:bodyPr/>
          <a:lstStyle/>
          <a:p>
            <a:r>
              <a:t>标题文本</a:t>
            </a:r>
          </a:p>
        </p:txBody>
      </p:sp>
      <p:sp>
        <p:nvSpPr>
          <p:cNvPr id="39" name="正文级别 1…"/>
          <p:cNvSpPr txBox="1">
            <a:spLocks noGrp="1"/>
          </p:cNvSpPr>
          <p:nvPr>
            <p:ph type="body" sz="half" idx="1" hasCustomPrompt="1"/>
          </p:nvPr>
        </p:nvSpPr>
        <p:spPr>
          <a:xfrm>
            <a:off x="838200" y="1825625"/>
            <a:ext cx="5181600" cy="4351338"/>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40"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标题幻灯片">
    <p:bg>
      <p:bgPr>
        <a:solidFill>
          <a:srgbClr val="15181A"/>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11"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节标题">
    <p:spTree>
      <p:nvGrpSpPr>
        <p:cNvPr id="1" name=""/>
        <p:cNvGrpSpPr/>
        <p:nvPr/>
      </p:nvGrpSpPr>
      <p:grpSpPr>
        <a:xfrm>
          <a:off x="0" y="0"/>
          <a:ext cx="0" cy="0"/>
          <a:chOff x="0" y="0"/>
          <a:chExt cx="0" cy="0"/>
        </a:xfrm>
      </p:grpSpPr>
      <p:sp>
        <p:nvSpPr>
          <p:cNvPr id="25"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两栏内容">
    <p:spTree>
      <p:nvGrpSpPr>
        <p:cNvPr id="1" name=""/>
        <p:cNvGrpSpPr/>
        <p:nvPr/>
      </p:nvGrpSpPr>
      <p:grpSpPr>
        <a:xfrm>
          <a:off x="0" y="0"/>
          <a:ext cx="0" cy="0"/>
          <a:chOff x="0" y="0"/>
          <a:chExt cx="0" cy="0"/>
        </a:xfrm>
      </p:grpSpPr>
      <p:sp>
        <p:nvSpPr>
          <p:cNvPr id="32"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比较">
    <p:spTree>
      <p:nvGrpSpPr>
        <p:cNvPr id="1" name=""/>
        <p:cNvGrpSpPr/>
        <p:nvPr/>
      </p:nvGrpSpPr>
      <p:grpSpPr>
        <a:xfrm>
          <a:off x="0" y="0"/>
          <a:ext cx="0" cy="0"/>
          <a:chOff x="0" y="0"/>
          <a:chExt cx="0" cy="0"/>
        </a:xfrm>
      </p:grpSpPr>
      <p:sp>
        <p:nvSpPr>
          <p:cNvPr id="39"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仅标题">
    <p:spTree>
      <p:nvGrpSpPr>
        <p:cNvPr id="1" name=""/>
        <p:cNvGrpSpPr/>
        <p:nvPr/>
      </p:nvGrpSpPr>
      <p:grpSpPr>
        <a:xfrm>
          <a:off x="0" y="0"/>
          <a:ext cx="0" cy="0"/>
          <a:chOff x="0" y="0"/>
          <a:chExt cx="0" cy="0"/>
        </a:xfrm>
      </p:grpSpPr>
      <p:sp>
        <p:nvSpPr>
          <p:cNvPr id="46"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53"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图片与标题">
    <p:spTree>
      <p:nvGrpSpPr>
        <p:cNvPr id="1" name=""/>
        <p:cNvGrpSpPr/>
        <p:nvPr/>
      </p:nvGrpSpPr>
      <p:grpSpPr>
        <a:xfrm>
          <a:off x="0" y="0"/>
          <a:ext cx="0" cy="0"/>
          <a:chOff x="0" y="0"/>
          <a:chExt cx="0" cy="0"/>
        </a:xfrm>
      </p:grpSpPr>
      <p:sp>
        <p:nvSpPr>
          <p:cNvPr id="60"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内容">
    <p:spTree>
      <p:nvGrpSpPr>
        <p:cNvPr id="1" name=""/>
        <p:cNvGrpSpPr/>
        <p:nvPr/>
      </p:nvGrpSpPr>
      <p:grpSpPr>
        <a:xfrm>
          <a:off x="0" y="0"/>
          <a:ext cx="0" cy="0"/>
          <a:chOff x="0" y="0"/>
          <a:chExt cx="0" cy="0"/>
        </a:xfrm>
      </p:grpSpPr>
      <p:sp>
        <p:nvSpPr>
          <p:cNvPr id="67"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x">
  <p:cSld name="标题与副标题">
    <p:spTree>
      <p:nvGrpSpPr>
        <p:cNvPr id="1" name=""/>
        <p:cNvGrpSpPr/>
        <p:nvPr/>
      </p:nvGrpSpPr>
      <p:grpSpPr>
        <a:xfrm>
          <a:off x="0" y="0"/>
          <a:ext cx="0" cy="0"/>
          <a:chOff x="0" y="0"/>
          <a:chExt cx="0" cy="0"/>
        </a:xfrm>
      </p:grpSpPr>
      <p:sp>
        <p:nvSpPr>
          <p:cNvPr id="74" name="标题文本"/>
          <p:cNvSpPr txBox="1">
            <a:spLocks noGrp="1"/>
          </p:cNvSpPr>
          <p:nvPr>
            <p:ph type="title" hasCustomPrompt="1"/>
          </p:nvPr>
        </p:nvSpPr>
        <p:spPr>
          <a:xfrm>
            <a:off x="889000" y="1149350"/>
            <a:ext cx="10414000" cy="2324100"/>
          </a:xfrm>
          <a:prstGeom prst="rect">
            <a:avLst/>
          </a:prstGeom>
        </p:spPr>
        <p:txBody>
          <a:bodyPr lIns="25400" tIns="25400" rIns="25400" bIns="25400" anchor="b"/>
          <a:lstStyle>
            <a:lvl1pPr algn="ctr" defTabSz="41275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75" name="正文级别 1…"/>
          <p:cNvSpPr txBox="1">
            <a:spLocks noGrp="1"/>
          </p:cNvSpPr>
          <p:nvPr>
            <p:ph type="body" sz="quarter" idx="1" hasCustomPrompt="1"/>
          </p:nvPr>
        </p:nvSpPr>
        <p:spPr>
          <a:xfrm>
            <a:off x="889000" y="3536950"/>
            <a:ext cx="10414000" cy="793750"/>
          </a:xfrm>
          <a:prstGeom prst="rect">
            <a:avLst/>
          </a:prstGeom>
        </p:spPr>
        <p:txBody>
          <a:bodyPr lIns="25400" tIns="25400" rIns="25400" bIns="25400"/>
          <a:lstStyle>
            <a:lvl1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76" name="幻灯片编号"/>
          <p:cNvSpPr txBox="1">
            <a:spLocks noGrp="1"/>
          </p:cNvSpPr>
          <p:nvPr>
            <p:ph type="sldNum" sz="quarter" idx="2"/>
          </p:nvPr>
        </p:nvSpPr>
        <p:spPr>
          <a:xfrm>
            <a:off x="5976340" y="6540500"/>
            <a:ext cx="232970" cy="236880"/>
          </a:xfrm>
          <a:prstGeom prst="rect">
            <a:avLst/>
          </a:prstGeom>
        </p:spPr>
        <p:txBody>
          <a:bodyPr lIns="25400" tIns="25400" rIns="25400" bIns="25400" anchor="t"/>
          <a:lstStyle>
            <a:lvl1pPr algn="ctr" defTabSz="412750">
              <a:defRPr>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比较">
    <p:spTree>
      <p:nvGrpSpPr>
        <p:cNvPr id="1" name=""/>
        <p:cNvGrpSpPr/>
        <p:nvPr/>
      </p:nvGrpSpPr>
      <p:grpSpPr>
        <a:xfrm>
          <a:off x="0" y="0"/>
          <a:ext cx="0" cy="0"/>
          <a:chOff x="0" y="0"/>
          <a:chExt cx="0" cy="0"/>
        </a:xfrm>
      </p:grpSpPr>
      <p:sp>
        <p:nvSpPr>
          <p:cNvPr id="47" name="标题文本"/>
          <p:cNvSpPr txBox="1">
            <a:spLocks noGrp="1"/>
          </p:cNvSpPr>
          <p:nvPr>
            <p:ph type="title" hasCustomPrompt="1"/>
          </p:nvPr>
        </p:nvSpPr>
        <p:spPr>
          <a:xfrm>
            <a:off x="839787" y="365125"/>
            <a:ext cx="10515601" cy="1325563"/>
          </a:xfrm>
          <a:prstGeom prst="rect">
            <a:avLst/>
          </a:prstGeom>
        </p:spPr>
        <p:txBody>
          <a:bodyPr/>
          <a:lstStyle/>
          <a:p>
            <a:r>
              <a:t>标题文本</a:t>
            </a:r>
          </a:p>
        </p:txBody>
      </p:sp>
      <p:sp>
        <p:nvSpPr>
          <p:cNvPr id="48" name="正文级别 1…"/>
          <p:cNvSpPr txBox="1">
            <a:spLocks noGrp="1"/>
          </p:cNvSpPr>
          <p:nvPr>
            <p:ph type="body" sz="quarter" idx="1" hasCustomPrompt="1"/>
          </p:nvPr>
        </p:nvSpPr>
        <p:spPr>
          <a:xfrm>
            <a:off x="1186773" y="1778437"/>
            <a:ext cx="4873575" cy="823913"/>
          </a:xfrm>
          <a:prstGeom prst="rect">
            <a:avLst/>
          </a:prstGeom>
        </p:spPr>
        <p:txBody>
          <a:bodyPr anchor="ctr"/>
          <a:lstStyle>
            <a:lvl1pPr marL="0" indent="0">
              <a:buSzTx/>
              <a:buFontTx/>
              <a:buNone/>
            </a:lvl1pPr>
            <a:lvl2pPr marL="0" indent="457200">
              <a:buSzTx/>
              <a:buFontTx/>
              <a:buNone/>
            </a:lvl2pPr>
            <a:lvl3pPr marL="0" indent="914400">
              <a:buSzTx/>
              <a:buFontTx/>
              <a:buNone/>
            </a:lvl3pPr>
            <a:lvl4pPr marL="0" indent="1371600">
              <a:buSzTx/>
              <a:buFontTx/>
              <a:buNone/>
            </a:lvl4pPr>
            <a:lvl5pPr marL="0" indent="1828800">
              <a:buSzTx/>
              <a:buFontTx/>
              <a:buNone/>
            </a:lvl5pPr>
          </a:lstStyle>
          <a:p>
            <a:r>
              <a:t>正文级别 1</a:t>
            </a:r>
          </a:p>
          <a:p>
            <a:pPr lvl="1"/>
            <a:r>
              <a:t>正文级别 2</a:t>
            </a:r>
          </a:p>
          <a:p>
            <a:pPr lvl="2"/>
            <a:r>
              <a:t>正文级别 3</a:t>
            </a:r>
          </a:p>
          <a:p>
            <a:pPr lvl="3"/>
            <a:r>
              <a:t>正文级别 4</a:t>
            </a:r>
          </a:p>
          <a:p>
            <a:pPr lvl="4"/>
            <a:r>
              <a:t>正文级别 5</a:t>
            </a:r>
          </a:p>
        </p:txBody>
      </p:sp>
      <p:sp>
        <p:nvSpPr>
          <p:cNvPr id="49"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83" name="标题文本"/>
          <p:cNvSpPr txBox="1">
            <a:spLocks noGrp="1"/>
          </p:cNvSpPr>
          <p:nvPr>
            <p:ph type="title" hasCustomPrompt="1"/>
          </p:nvPr>
        </p:nvSpPr>
        <p:spPr>
          <a:xfrm>
            <a:off x="844550" y="177800"/>
            <a:ext cx="10502900" cy="1143000"/>
          </a:xfrm>
          <a:prstGeom prst="rect">
            <a:avLst/>
          </a:prstGeom>
        </p:spPr>
        <p:txBody>
          <a:bodyPr lIns="25400" tIns="25400" rIns="25400" bIns="25400"/>
          <a:lstStyle>
            <a:lvl1pPr algn="ctr" defTabSz="41275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84" name="正文级别 1…"/>
          <p:cNvSpPr txBox="1">
            <a:spLocks noGrp="1"/>
          </p:cNvSpPr>
          <p:nvPr>
            <p:ph type="body" idx="1" hasCustomPrompt="1"/>
          </p:nvPr>
        </p:nvSpPr>
        <p:spPr>
          <a:xfrm>
            <a:off x="844550" y="1574800"/>
            <a:ext cx="10502900" cy="4648200"/>
          </a:xfrm>
          <a:prstGeom prst="rect">
            <a:avLst/>
          </a:prstGeom>
        </p:spPr>
        <p:txBody>
          <a:bodyPr lIns="25400" tIns="25400" rIns="25400" bIns="25400" anchor="ctr"/>
          <a:lstStyle>
            <a:lvl1pPr marL="31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1pPr>
            <a:lvl2pPr marL="952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2pPr>
            <a:lvl3pPr marL="158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3pPr>
            <a:lvl4pPr marL="2222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4pPr>
            <a:lvl5pPr marL="285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85" name="幻灯片编号"/>
          <p:cNvSpPr txBox="1">
            <a:spLocks noGrp="1"/>
          </p:cNvSpPr>
          <p:nvPr>
            <p:ph type="sldNum" sz="quarter" idx="2"/>
          </p:nvPr>
        </p:nvSpPr>
        <p:spPr>
          <a:xfrm>
            <a:off x="5976340" y="6540500"/>
            <a:ext cx="232970" cy="236880"/>
          </a:xfrm>
          <a:prstGeom prst="rect">
            <a:avLst/>
          </a:prstGeom>
        </p:spPr>
        <p:txBody>
          <a:bodyPr lIns="25400" tIns="25400" rIns="25400" bIns="25400" anchor="t"/>
          <a:lstStyle>
            <a:lvl1pPr algn="ctr" defTabSz="412750">
              <a:defRPr>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1_标题幻灯片">
    <p:bg>
      <p:bgPr>
        <a:solidFill>
          <a:srgbClr val="FFFFFF"/>
        </a:solidFill>
        <a:effectLst/>
      </p:bgPr>
    </p:bg>
    <p:spTree>
      <p:nvGrpSpPr>
        <p:cNvPr id="1" name=""/>
        <p:cNvGrpSpPr/>
        <p:nvPr/>
      </p:nvGrpSpPr>
      <p:grpSpPr>
        <a:xfrm>
          <a:off x="0" y="0"/>
          <a:ext cx="0" cy="0"/>
          <a:chOff x="0" y="0"/>
          <a:chExt cx="0" cy="0"/>
        </a:xfrm>
      </p:grpSpPr>
      <p:pic>
        <p:nvPicPr>
          <p:cNvPr id="92" name="Picture 2" descr="Picture 2"/>
          <p:cNvPicPr>
            <a:picLocks noChangeAspect="1"/>
          </p:cNvPicPr>
          <p:nvPr/>
        </p:nvPicPr>
        <p:blipFill>
          <a:blip r:embed="rId2"/>
          <a:stretch>
            <a:fillRect/>
          </a:stretch>
        </p:blipFill>
        <p:spPr>
          <a:xfrm rot="10800000" flipH="1">
            <a:off x="0" y="1"/>
            <a:ext cx="12192000" cy="6858001"/>
          </a:xfrm>
          <a:prstGeom prst="rect">
            <a:avLst/>
          </a:prstGeom>
          <a:ln w="12700">
            <a:miter lim="400000"/>
            <a:headEnd/>
            <a:tailEnd/>
          </a:ln>
        </p:spPr>
      </p:pic>
      <p:sp>
        <p:nvSpPr>
          <p:cNvPr id="93" name="幻灯片编号"/>
          <p:cNvSpPr txBox="1">
            <a:spLocks noGrp="1"/>
          </p:cNvSpPr>
          <p:nvPr>
            <p:ph type="sldNum" sz="quarter" idx="2"/>
          </p:nvPr>
        </p:nvSpPr>
        <p:spPr>
          <a:xfrm>
            <a:off x="8553540" y="6266180"/>
            <a:ext cx="184060" cy="180340"/>
          </a:xfrm>
          <a:prstGeom prst="rect">
            <a:avLst/>
          </a:prstGeom>
        </p:spPr>
        <p:txBody>
          <a:bodyPr lIns="45719" tIns="45719" rIns="45719" bIns="45719"/>
          <a:lstStyle>
            <a:lvl1pPr defTabSz="228600">
              <a:defRPr sz="600"/>
            </a:lvl1pPr>
          </a:lstStyle>
          <a:p>
            <a:fld id="{86CB4B4D-7CA3-9044-876B-883B54F8677D}" type="slidenum">
              <a:rPr/>
              <a:t>‹#›</a:t>
            </a:fld>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1_标题与项目符号">
    <p:spTree>
      <p:nvGrpSpPr>
        <p:cNvPr id="1" name=""/>
        <p:cNvGrpSpPr/>
        <p:nvPr/>
      </p:nvGrpSpPr>
      <p:grpSpPr>
        <a:xfrm>
          <a:off x="0" y="0"/>
          <a:ext cx="0" cy="0"/>
          <a:chOff x="0" y="0"/>
          <a:chExt cx="0" cy="0"/>
        </a:xfrm>
      </p:grpSpPr>
      <p:sp>
        <p:nvSpPr>
          <p:cNvPr id="100" name="标题文本"/>
          <p:cNvSpPr txBox="1">
            <a:spLocks noGrp="1"/>
          </p:cNvSpPr>
          <p:nvPr>
            <p:ph type="title" hasCustomPrompt="1"/>
          </p:nvPr>
        </p:nvSpPr>
        <p:spPr>
          <a:xfrm>
            <a:off x="844550" y="177800"/>
            <a:ext cx="10502900" cy="1143000"/>
          </a:xfrm>
          <a:prstGeom prst="rect">
            <a:avLst/>
          </a:prstGeom>
        </p:spPr>
        <p:txBody>
          <a:bodyPr lIns="25400" tIns="25400" rIns="25400" bIns="25400"/>
          <a:lstStyle>
            <a:lvl1pPr algn="ctr" defTabSz="41275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01" name="正文级别 1…"/>
          <p:cNvSpPr txBox="1">
            <a:spLocks noGrp="1"/>
          </p:cNvSpPr>
          <p:nvPr>
            <p:ph type="body" idx="1" hasCustomPrompt="1"/>
          </p:nvPr>
        </p:nvSpPr>
        <p:spPr>
          <a:xfrm>
            <a:off x="844550" y="1574800"/>
            <a:ext cx="10502900" cy="4648200"/>
          </a:xfrm>
          <a:prstGeom prst="rect">
            <a:avLst/>
          </a:prstGeom>
        </p:spPr>
        <p:txBody>
          <a:bodyPr lIns="25400" tIns="25400" rIns="25400" bIns="25400" anchor="ctr"/>
          <a:lstStyle>
            <a:lvl1pPr marL="31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1pPr>
            <a:lvl2pPr marL="952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2pPr>
            <a:lvl3pPr marL="158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3pPr>
            <a:lvl4pPr marL="2222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4pPr>
            <a:lvl5pPr marL="285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02" name="幻灯片编号"/>
          <p:cNvSpPr txBox="1">
            <a:spLocks noGrp="1"/>
          </p:cNvSpPr>
          <p:nvPr>
            <p:ph type="sldNum" sz="quarter" idx="2"/>
          </p:nvPr>
        </p:nvSpPr>
        <p:spPr>
          <a:xfrm>
            <a:off x="5976340" y="6540500"/>
            <a:ext cx="232970" cy="236880"/>
          </a:xfrm>
          <a:prstGeom prst="rect">
            <a:avLst/>
          </a:prstGeom>
        </p:spPr>
        <p:txBody>
          <a:bodyPr lIns="25400" tIns="25400" rIns="25400" bIns="25400" anchor="t"/>
          <a:lstStyle>
            <a:lvl1pPr algn="ctr" defTabSz="412750">
              <a:defRPr>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1_标题与副标题">
    <p:spTree>
      <p:nvGrpSpPr>
        <p:cNvPr id="1" name=""/>
        <p:cNvGrpSpPr/>
        <p:nvPr/>
      </p:nvGrpSpPr>
      <p:grpSpPr>
        <a:xfrm>
          <a:off x="0" y="0"/>
          <a:ext cx="0" cy="0"/>
          <a:chOff x="0" y="0"/>
          <a:chExt cx="0" cy="0"/>
        </a:xfrm>
      </p:grpSpPr>
      <p:sp>
        <p:nvSpPr>
          <p:cNvPr id="109" name="标题文本"/>
          <p:cNvSpPr txBox="1">
            <a:spLocks noGrp="1"/>
          </p:cNvSpPr>
          <p:nvPr>
            <p:ph type="title" hasCustomPrompt="1"/>
          </p:nvPr>
        </p:nvSpPr>
        <p:spPr>
          <a:xfrm>
            <a:off x="889000" y="1149350"/>
            <a:ext cx="10414000" cy="2324100"/>
          </a:xfrm>
          <a:prstGeom prst="rect">
            <a:avLst/>
          </a:prstGeom>
        </p:spPr>
        <p:txBody>
          <a:bodyPr lIns="25400" tIns="25400" rIns="25400" bIns="25400" anchor="b"/>
          <a:lstStyle>
            <a:lvl1pPr algn="ctr" defTabSz="41275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10" name="正文级别 1…"/>
          <p:cNvSpPr txBox="1">
            <a:spLocks noGrp="1"/>
          </p:cNvSpPr>
          <p:nvPr>
            <p:ph type="body" sz="quarter" idx="1" hasCustomPrompt="1"/>
          </p:nvPr>
        </p:nvSpPr>
        <p:spPr>
          <a:xfrm>
            <a:off x="889000" y="3536950"/>
            <a:ext cx="10414000" cy="793750"/>
          </a:xfrm>
          <a:prstGeom prst="rect">
            <a:avLst/>
          </a:prstGeom>
        </p:spPr>
        <p:txBody>
          <a:bodyPr lIns="25400" tIns="25400" rIns="25400" bIns="25400"/>
          <a:lstStyle>
            <a:lvl1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11" name="幻灯片编号"/>
          <p:cNvSpPr txBox="1">
            <a:spLocks noGrp="1"/>
          </p:cNvSpPr>
          <p:nvPr>
            <p:ph type="sldNum" sz="quarter" idx="2"/>
          </p:nvPr>
        </p:nvSpPr>
        <p:spPr>
          <a:xfrm>
            <a:off x="5976340" y="6540500"/>
            <a:ext cx="232970" cy="236880"/>
          </a:xfrm>
          <a:prstGeom prst="rect">
            <a:avLst/>
          </a:prstGeom>
        </p:spPr>
        <p:txBody>
          <a:bodyPr lIns="25400" tIns="25400" rIns="25400" bIns="25400" anchor="t"/>
          <a:lstStyle>
            <a:lvl1pPr algn="ctr" defTabSz="412750">
              <a:defRPr>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2_标题幻灯片">
    <p:bg>
      <p:bgPr>
        <a:solidFill>
          <a:srgbClr val="FFFFFF"/>
        </a:solidFill>
        <a:effectLst/>
      </p:bgPr>
    </p:bg>
    <p:spTree>
      <p:nvGrpSpPr>
        <p:cNvPr id="1" name=""/>
        <p:cNvGrpSpPr/>
        <p:nvPr/>
      </p:nvGrpSpPr>
      <p:grpSpPr>
        <a:xfrm>
          <a:off x="0" y="0"/>
          <a:ext cx="0" cy="0"/>
          <a:chOff x="0" y="0"/>
          <a:chExt cx="0" cy="0"/>
        </a:xfrm>
      </p:grpSpPr>
      <p:sp>
        <p:nvSpPr>
          <p:cNvPr id="118" name="标题文本"/>
          <p:cNvSpPr txBox="1">
            <a:spLocks noGrp="1"/>
          </p:cNvSpPr>
          <p:nvPr>
            <p:ph type="title" hasCustomPrompt="1"/>
          </p:nvPr>
        </p:nvSpPr>
        <p:spPr>
          <a:xfrm>
            <a:off x="1524000" y="1122362"/>
            <a:ext cx="9144000" cy="2387601"/>
          </a:xfrm>
          <a:prstGeom prst="rect">
            <a:avLst/>
          </a:prstGeom>
        </p:spPr>
        <p:txBody>
          <a:bodyPr anchor="b"/>
          <a:lstStyle>
            <a:lvl1pPr algn="ctr">
              <a:defRPr sz="6000">
                <a:latin typeface="等线 Light" panose="02010600030101010101" charset="-122"/>
                <a:ea typeface="等线 Light" panose="02010600030101010101" charset="-122"/>
                <a:cs typeface="等线 Light" panose="02010600030101010101" charset="-122"/>
                <a:sym typeface="等线 Light" panose="02010600030101010101" charset="-122"/>
              </a:defRPr>
            </a:lvl1pPr>
          </a:lstStyle>
          <a:p>
            <a:r>
              <a:t>标题文本</a:t>
            </a:r>
          </a:p>
        </p:txBody>
      </p:sp>
      <p:sp>
        <p:nvSpPr>
          <p:cNvPr id="119" name="正文级别 1…"/>
          <p:cNvSpPr txBox="1">
            <a:spLocks noGrp="1"/>
          </p:cNvSpPr>
          <p:nvPr>
            <p:ph type="body" sz="quarter" idx="1" hasCustomPrompt="1"/>
          </p:nvPr>
        </p:nvSpPr>
        <p:spPr>
          <a:xfrm>
            <a:off x="1524000" y="3602037"/>
            <a:ext cx="9144000" cy="1655763"/>
          </a:xfrm>
          <a:prstGeom prst="rect">
            <a:avLst/>
          </a:prstGeom>
        </p:spPr>
        <p:txBody>
          <a:bodyPr/>
          <a:lstStyle>
            <a:lvl1pPr marL="0" indent="0" algn="ctr">
              <a:buSzTx/>
              <a:buFontTx/>
              <a:buNone/>
              <a:defRPr sz="2400">
                <a:latin typeface="等线" panose="02010600030101010101" charset="-122"/>
                <a:ea typeface="等线" panose="02010600030101010101" charset="-122"/>
                <a:cs typeface="等线" panose="02010600030101010101" charset="-122"/>
                <a:sym typeface="等线" panose="02010600030101010101" charset="-122"/>
              </a:defRPr>
            </a:lvl1pPr>
            <a:lvl2pPr marL="0" indent="457200" algn="ctr">
              <a:buSzTx/>
              <a:buFontTx/>
              <a:buNone/>
              <a:defRPr sz="2400">
                <a:latin typeface="等线" panose="02010600030101010101" charset="-122"/>
                <a:ea typeface="等线" panose="02010600030101010101" charset="-122"/>
                <a:cs typeface="等线" panose="02010600030101010101" charset="-122"/>
                <a:sym typeface="等线" panose="02010600030101010101" charset="-122"/>
              </a:defRPr>
            </a:lvl2pPr>
            <a:lvl3pPr marL="0" indent="914400" algn="ctr">
              <a:buSzTx/>
              <a:buFontTx/>
              <a:buNone/>
              <a:defRPr sz="2400">
                <a:latin typeface="等线" panose="02010600030101010101" charset="-122"/>
                <a:ea typeface="等线" panose="02010600030101010101" charset="-122"/>
                <a:cs typeface="等线" panose="02010600030101010101" charset="-122"/>
                <a:sym typeface="等线" panose="02010600030101010101" charset="-122"/>
              </a:defRPr>
            </a:lvl3pPr>
            <a:lvl4pPr marL="0" indent="1371600" algn="ctr">
              <a:buSzTx/>
              <a:buFontTx/>
              <a:buNone/>
              <a:defRPr sz="2400">
                <a:latin typeface="等线" panose="02010600030101010101" charset="-122"/>
                <a:ea typeface="等线" panose="02010600030101010101" charset="-122"/>
                <a:cs typeface="等线" panose="02010600030101010101" charset="-122"/>
                <a:sym typeface="等线" panose="02010600030101010101" charset="-122"/>
              </a:defRPr>
            </a:lvl4pPr>
            <a:lvl5pPr marL="0" indent="1828800" algn="ctr">
              <a:buSzTx/>
              <a:buFontTx/>
              <a:buNone/>
              <a:defRPr sz="2400">
                <a:latin typeface="等线" panose="02010600030101010101" charset="-122"/>
                <a:ea typeface="等线" panose="02010600030101010101" charset="-122"/>
                <a:cs typeface="等线" panose="02010600030101010101" charset="-122"/>
                <a:sym typeface="等线" panose="02010600030101010101" charset="-122"/>
              </a:defRPr>
            </a:lvl5pPr>
          </a:lstStyle>
          <a:p>
            <a:r>
              <a:t>正文级别 1</a:t>
            </a:r>
          </a:p>
          <a:p>
            <a:pPr lvl="1"/>
            <a:r>
              <a:t>正文级别 2</a:t>
            </a:r>
          </a:p>
          <a:p>
            <a:pPr lvl="2"/>
            <a:r>
              <a:t>正文级别 3</a:t>
            </a:r>
          </a:p>
          <a:p>
            <a:pPr lvl="3"/>
            <a:r>
              <a:t>正文级别 4</a:t>
            </a:r>
          </a:p>
          <a:p>
            <a:pPr lvl="4"/>
            <a:r>
              <a:t>正文级别 5</a:t>
            </a:r>
          </a:p>
        </p:txBody>
      </p:sp>
      <p:sp>
        <p:nvSpPr>
          <p:cNvPr id="120" name="幻灯片编号"/>
          <p:cNvSpPr txBox="1">
            <a:spLocks noGrp="1"/>
          </p:cNvSpPr>
          <p:nvPr>
            <p:ph type="sldNum" sz="quarter" idx="2"/>
          </p:nvPr>
        </p:nvSpPr>
        <p:spPr>
          <a:xfrm>
            <a:off x="11080144" y="6404292"/>
            <a:ext cx="273657" cy="269241"/>
          </a:xfrm>
          <a:prstGeom prst="rect">
            <a:avLst/>
          </a:prstGeom>
        </p:spPr>
        <p:txBody>
          <a:bodyPr/>
          <a:lstStyle>
            <a:lvl1pPr>
              <a:defRPr>
                <a:latin typeface="等线" panose="02010600030101010101" charset="-122"/>
                <a:ea typeface="等线" panose="02010600030101010101" charset="-122"/>
                <a:cs typeface="等线" panose="02010600030101010101" charset="-122"/>
                <a:sym typeface="等线" panose="02010600030101010101" charset="-122"/>
              </a:defRPr>
            </a:lvl1pPr>
          </a:lstStyle>
          <a:p>
            <a:fld id="{86CB4B4D-7CA3-9044-876B-883B54F8677D}" type="slidenum">
              <a:rPr/>
              <a:t>‹#›</a:t>
            </a:fld>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2_标题与项目符号">
    <p:spTree>
      <p:nvGrpSpPr>
        <p:cNvPr id="1" name=""/>
        <p:cNvGrpSpPr/>
        <p:nvPr/>
      </p:nvGrpSpPr>
      <p:grpSpPr>
        <a:xfrm>
          <a:off x="0" y="0"/>
          <a:ext cx="0" cy="0"/>
          <a:chOff x="0" y="0"/>
          <a:chExt cx="0" cy="0"/>
        </a:xfrm>
      </p:grpSpPr>
      <p:sp>
        <p:nvSpPr>
          <p:cNvPr id="127" name="标题文本"/>
          <p:cNvSpPr txBox="1">
            <a:spLocks noGrp="1"/>
          </p:cNvSpPr>
          <p:nvPr>
            <p:ph type="title" hasCustomPrompt="1"/>
          </p:nvPr>
        </p:nvSpPr>
        <p:spPr>
          <a:xfrm>
            <a:off x="2193726" y="178593"/>
            <a:ext cx="7804548" cy="1518048"/>
          </a:xfrm>
          <a:prstGeom prst="rect">
            <a:avLst/>
          </a:prstGeom>
        </p:spPr>
        <p:txBody>
          <a:bodyPr lIns="35718" tIns="35718" rIns="35718" bIns="35718"/>
          <a:lstStyle>
            <a:lvl1pPr algn="ctr" defTabSz="41021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28" name="正文级别 1…"/>
          <p:cNvSpPr txBox="1">
            <a:spLocks noGrp="1"/>
          </p:cNvSpPr>
          <p:nvPr>
            <p:ph type="body" idx="1" hasCustomPrompt="1"/>
          </p:nvPr>
        </p:nvSpPr>
        <p:spPr>
          <a:xfrm>
            <a:off x="2193726" y="1821656"/>
            <a:ext cx="7804548" cy="4420196"/>
          </a:xfrm>
          <a:prstGeom prst="rect">
            <a:avLst/>
          </a:prstGeom>
        </p:spPr>
        <p:txBody>
          <a:bodyPr lIns="35718" tIns="35718" rIns="35718" bIns="35718" anchor="ctr"/>
          <a:lstStyle>
            <a:lvl1pPr marL="305435" indent="-305435" defTabSz="410210">
              <a:lnSpc>
                <a:spcPct val="100000"/>
              </a:lnSpc>
              <a:spcBef>
                <a:spcPts val="2900"/>
              </a:spcBef>
              <a:buSzPct val="145000"/>
              <a:buFontTx/>
              <a:defRPr sz="2200">
                <a:solidFill>
                  <a:srgbClr val="FFFFFF"/>
                </a:solidFill>
                <a:latin typeface="Helvetica Neue"/>
                <a:ea typeface="Helvetica Neue"/>
                <a:cs typeface="Helvetica Neue"/>
                <a:sym typeface="Helvetica Neue"/>
              </a:defRPr>
            </a:lvl1pPr>
            <a:lvl2pPr marL="749935" indent="-305435" defTabSz="410210">
              <a:lnSpc>
                <a:spcPct val="100000"/>
              </a:lnSpc>
              <a:spcBef>
                <a:spcPts val="2900"/>
              </a:spcBef>
              <a:buSzPct val="145000"/>
              <a:buFontTx/>
              <a:defRPr sz="2200">
                <a:solidFill>
                  <a:srgbClr val="FFFFFF"/>
                </a:solidFill>
                <a:latin typeface="Helvetica Neue"/>
                <a:ea typeface="Helvetica Neue"/>
                <a:cs typeface="Helvetica Neue"/>
                <a:sym typeface="Helvetica Neue"/>
              </a:defRPr>
            </a:lvl2pPr>
            <a:lvl3pPr marL="1194435" indent="-305435" defTabSz="410210">
              <a:lnSpc>
                <a:spcPct val="100000"/>
              </a:lnSpc>
              <a:spcBef>
                <a:spcPts val="2900"/>
              </a:spcBef>
              <a:buSzPct val="145000"/>
              <a:buFontTx/>
              <a:defRPr sz="2200">
                <a:solidFill>
                  <a:srgbClr val="FFFFFF"/>
                </a:solidFill>
                <a:latin typeface="Helvetica Neue"/>
                <a:ea typeface="Helvetica Neue"/>
                <a:cs typeface="Helvetica Neue"/>
                <a:sym typeface="Helvetica Neue"/>
              </a:defRPr>
            </a:lvl3pPr>
            <a:lvl4pPr marL="1638935" indent="-305435" defTabSz="410210">
              <a:lnSpc>
                <a:spcPct val="100000"/>
              </a:lnSpc>
              <a:spcBef>
                <a:spcPts val="2900"/>
              </a:spcBef>
              <a:buSzPct val="145000"/>
              <a:buFontTx/>
              <a:defRPr sz="2200">
                <a:solidFill>
                  <a:srgbClr val="FFFFFF"/>
                </a:solidFill>
                <a:latin typeface="Helvetica Neue"/>
                <a:ea typeface="Helvetica Neue"/>
                <a:cs typeface="Helvetica Neue"/>
                <a:sym typeface="Helvetica Neue"/>
              </a:defRPr>
            </a:lvl4pPr>
            <a:lvl5pPr marL="2083435" indent="-305435" defTabSz="410210">
              <a:lnSpc>
                <a:spcPct val="100000"/>
              </a:lnSpc>
              <a:spcBef>
                <a:spcPts val="2900"/>
              </a:spcBef>
              <a:buSzPct val="145000"/>
              <a:buFontTx/>
              <a:defRPr sz="22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29" name="幻灯片编号"/>
          <p:cNvSpPr txBox="1">
            <a:spLocks noGrp="1"/>
          </p:cNvSpPr>
          <p:nvPr>
            <p:ph type="sldNum" sz="quarter" idx="2"/>
          </p:nvPr>
        </p:nvSpPr>
        <p:spPr>
          <a:xfrm>
            <a:off x="5973876" y="6536531"/>
            <a:ext cx="239485" cy="232486"/>
          </a:xfrm>
          <a:prstGeom prst="rect">
            <a:avLst/>
          </a:prstGeom>
        </p:spPr>
        <p:txBody>
          <a:bodyPr lIns="35718" tIns="35718" rIns="35718" bIns="35718" anchor="t"/>
          <a:lstStyle>
            <a:lvl1pPr algn="ctr" defTabSz="410210">
              <a:defRPr sz="1100">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2_标题与副标题">
    <p:spTree>
      <p:nvGrpSpPr>
        <p:cNvPr id="1" name=""/>
        <p:cNvGrpSpPr/>
        <p:nvPr/>
      </p:nvGrpSpPr>
      <p:grpSpPr>
        <a:xfrm>
          <a:off x="0" y="0"/>
          <a:ext cx="0" cy="0"/>
          <a:chOff x="0" y="0"/>
          <a:chExt cx="0" cy="0"/>
        </a:xfrm>
      </p:grpSpPr>
      <p:sp>
        <p:nvSpPr>
          <p:cNvPr id="136" name="标题文本"/>
          <p:cNvSpPr txBox="1">
            <a:spLocks noGrp="1"/>
          </p:cNvSpPr>
          <p:nvPr>
            <p:ph type="title" hasCustomPrompt="1"/>
          </p:nvPr>
        </p:nvSpPr>
        <p:spPr>
          <a:xfrm>
            <a:off x="2416968" y="1151929"/>
            <a:ext cx="7358064" cy="2321720"/>
          </a:xfrm>
          <a:prstGeom prst="rect">
            <a:avLst/>
          </a:prstGeom>
        </p:spPr>
        <p:txBody>
          <a:bodyPr lIns="35718" tIns="35718" rIns="35718" bIns="35718" anchor="b"/>
          <a:lstStyle>
            <a:lvl1pPr algn="ctr" defTabSz="41021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37" name="正文级别 1…"/>
          <p:cNvSpPr txBox="1">
            <a:spLocks noGrp="1"/>
          </p:cNvSpPr>
          <p:nvPr>
            <p:ph type="body" sz="quarter" idx="1" hasCustomPrompt="1"/>
          </p:nvPr>
        </p:nvSpPr>
        <p:spPr>
          <a:xfrm>
            <a:off x="2416968" y="3536156"/>
            <a:ext cx="7358064" cy="794743"/>
          </a:xfrm>
          <a:prstGeom prst="rect">
            <a:avLst/>
          </a:prstGeom>
        </p:spPr>
        <p:txBody>
          <a:bodyPr lIns="35718" tIns="35718" rIns="35718" bIns="35718"/>
          <a:lstStyle>
            <a:lvl1pPr marL="0" indent="0" algn="ctr" defTabSz="41021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021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021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021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021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38" name="幻灯片编号"/>
          <p:cNvSpPr txBox="1">
            <a:spLocks noGrp="1"/>
          </p:cNvSpPr>
          <p:nvPr>
            <p:ph type="sldNum" sz="quarter" idx="2"/>
          </p:nvPr>
        </p:nvSpPr>
        <p:spPr>
          <a:xfrm>
            <a:off x="5973876" y="6536531"/>
            <a:ext cx="239485" cy="232486"/>
          </a:xfrm>
          <a:prstGeom prst="rect">
            <a:avLst/>
          </a:prstGeom>
        </p:spPr>
        <p:txBody>
          <a:bodyPr lIns="35718" tIns="35718" rIns="35718" bIns="35718" anchor="t"/>
          <a:lstStyle>
            <a:lvl1pPr algn="ctr" defTabSz="410210">
              <a:defRPr sz="1100">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3_标题幻灯片">
    <p:bg>
      <p:bgPr>
        <a:solidFill>
          <a:srgbClr val="FFFFFF"/>
        </a:solidFill>
        <a:effectLst/>
      </p:bgPr>
    </p:bg>
    <p:spTree>
      <p:nvGrpSpPr>
        <p:cNvPr id="1" name=""/>
        <p:cNvGrpSpPr/>
        <p:nvPr/>
      </p:nvGrpSpPr>
      <p:grpSpPr>
        <a:xfrm>
          <a:off x="0" y="0"/>
          <a:ext cx="0" cy="0"/>
          <a:chOff x="0" y="0"/>
          <a:chExt cx="0" cy="0"/>
        </a:xfrm>
      </p:grpSpPr>
      <p:grpSp>
        <p:nvGrpSpPr>
          <p:cNvPr id="147" name="Picture 2"/>
          <p:cNvGrpSpPr/>
          <p:nvPr/>
        </p:nvGrpSpPr>
        <p:grpSpPr>
          <a:xfrm>
            <a:off x="-1" y="-1"/>
            <a:ext cx="12192002" cy="6858002"/>
            <a:chOff x="0" y="0"/>
            <a:chExt cx="12192000" cy="6858000"/>
          </a:xfrm>
        </p:grpSpPr>
        <p:sp>
          <p:nvSpPr>
            <p:cNvPr id="145" name="矩形"/>
            <p:cNvSpPr/>
            <p:nvPr/>
          </p:nvSpPr>
          <p:spPr>
            <a:xfrm rot="10800000" flipH="1">
              <a:off x="0" y="0"/>
              <a:ext cx="12192000" cy="6858000"/>
            </a:xfrm>
            <a:prstGeom prst="rect">
              <a:avLst/>
            </a:prstGeom>
            <a:solidFill>
              <a:srgbClr val="FFFFFF"/>
            </a:solidFill>
            <a:ln w="12700" cap="flat">
              <a:noFill/>
              <a:miter lim="400000"/>
            </a:ln>
            <a:effectLst/>
          </p:spPr>
          <p:txBody>
            <a:bodyPr wrap="square" lIns="45719" tIns="45719" rIns="45719" bIns="45719" numCol="1" anchor="ctr">
              <a:noAutofit/>
            </a:bodyPr>
            <a:lstStyle/>
            <a:p>
              <a:pPr>
                <a:defRPr>
                  <a:latin typeface="等线" panose="02010600030101010101" charset="-122"/>
                  <a:ea typeface="等线" panose="02010600030101010101" charset="-122"/>
                  <a:cs typeface="等线" panose="02010600030101010101" charset="-122"/>
                  <a:sym typeface="等线" panose="02010600030101010101" charset="-122"/>
                </a:defRPr>
              </a:pPr>
              <a:endParaRPr>
                <a:latin typeface="等线" panose="02010600030101010101" charset="-122"/>
                <a:ea typeface="等线" panose="02010600030101010101" charset="-122"/>
                <a:cs typeface="等线" panose="02010600030101010101" charset="-122"/>
                <a:sym typeface="等线" panose="02010600030101010101" charset="-122"/>
              </a:endParaRPr>
            </a:p>
          </p:txBody>
        </p:sp>
        <p:pic>
          <p:nvPicPr>
            <p:cNvPr id="146" name="image1.jpeg" descr="image1.jpeg"/>
            <p:cNvPicPr>
              <a:picLocks noChangeAspect="1"/>
            </p:cNvPicPr>
            <p:nvPr/>
          </p:nvPicPr>
          <p:blipFill>
            <a:blip r:embed="rId2"/>
            <a:stretch>
              <a:fillRect/>
            </a:stretch>
          </p:blipFill>
          <p:spPr>
            <a:xfrm rot="10800000" flipH="1">
              <a:off x="0" y="0"/>
              <a:ext cx="12192000" cy="6858000"/>
            </a:xfrm>
            <a:prstGeom prst="rect">
              <a:avLst/>
            </a:prstGeom>
            <a:ln w="12700" cap="flat">
              <a:noFill/>
              <a:miter lim="400000"/>
              <a:headEnd/>
              <a:tailEnd/>
            </a:ln>
            <a:effectLst/>
          </p:spPr>
        </p:pic>
      </p:grpSp>
      <p:sp>
        <p:nvSpPr>
          <p:cNvPr id="148" name="幻灯片编号"/>
          <p:cNvSpPr txBox="1">
            <a:spLocks noGrp="1"/>
          </p:cNvSpPr>
          <p:nvPr>
            <p:ph type="sldNum" sz="quarter" idx="2"/>
          </p:nvPr>
        </p:nvSpPr>
        <p:spPr>
          <a:xfrm>
            <a:off x="5892800" y="6172200"/>
            <a:ext cx="2844800" cy="368301"/>
          </a:xfrm>
          <a:prstGeom prst="rect">
            <a:avLst/>
          </a:prstGeom>
        </p:spPr>
        <p:txBody>
          <a:bodyPr/>
          <a:lstStyle>
            <a:lvl1pPr>
              <a:defRPr>
                <a:latin typeface="等线" panose="02010600030101010101" charset="-122"/>
                <a:ea typeface="等线" panose="02010600030101010101" charset="-122"/>
                <a:cs typeface="等线" panose="02010600030101010101" charset="-122"/>
                <a:sym typeface="等线" panose="02010600030101010101" charset="-122"/>
              </a:defRPr>
            </a:lvl1pPr>
          </a:lstStyle>
          <a:p>
            <a:fld id="{86CB4B4D-7CA3-9044-876B-883B54F8677D}" type="slidenum">
              <a:rPr/>
              <a:t>‹#›</a:t>
            </a:fld>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3_标题与副标题">
    <p:spTree>
      <p:nvGrpSpPr>
        <p:cNvPr id="1" name=""/>
        <p:cNvGrpSpPr/>
        <p:nvPr/>
      </p:nvGrpSpPr>
      <p:grpSpPr>
        <a:xfrm>
          <a:off x="0" y="0"/>
          <a:ext cx="0" cy="0"/>
          <a:chOff x="0" y="0"/>
          <a:chExt cx="0" cy="0"/>
        </a:xfrm>
      </p:grpSpPr>
      <p:sp>
        <p:nvSpPr>
          <p:cNvPr id="155" name="标题文本"/>
          <p:cNvSpPr txBox="1">
            <a:spLocks noGrp="1"/>
          </p:cNvSpPr>
          <p:nvPr>
            <p:ph type="title" hasCustomPrompt="1"/>
          </p:nvPr>
        </p:nvSpPr>
        <p:spPr>
          <a:xfrm>
            <a:off x="5272236" y="3068352"/>
            <a:ext cx="1647528" cy="367681"/>
          </a:xfrm>
          <a:prstGeom prst="rect">
            <a:avLst/>
          </a:prstGeom>
        </p:spPr>
        <p:txBody>
          <a:bodyPr lIns="4018" tIns="4018" rIns="4018" bIns="4018" anchor="b"/>
          <a:lstStyle>
            <a:lvl1pPr algn="ctr" defTabSz="412750">
              <a:lnSpc>
                <a:spcPct val="100000"/>
              </a:lnSpc>
              <a:defRPr sz="5400">
                <a:solidFill>
                  <a:srgbClr val="FFFFFF"/>
                </a:solidFill>
                <a:latin typeface="Helvetica Neue Medium"/>
                <a:ea typeface="Helvetica Neue Medium"/>
                <a:cs typeface="Helvetica Neue Medium"/>
                <a:sym typeface="Helvetica Neue Medium"/>
              </a:defRPr>
            </a:lvl1pPr>
          </a:lstStyle>
          <a:p>
            <a:r>
              <a:t>标题文本</a:t>
            </a:r>
          </a:p>
        </p:txBody>
      </p:sp>
      <p:sp>
        <p:nvSpPr>
          <p:cNvPr id="156" name="正文级别 1…"/>
          <p:cNvSpPr txBox="1">
            <a:spLocks noGrp="1"/>
          </p:cNvSpPr>
          <p:nvPr>
            <p:ph type="body" sz="quarter" idx="1" hasCustomPrompt="1"/>
          </p:nvPr>
        </p:nvSpPr>
        <p:spPr>
          <a:xfrm>
            <a:off x="5272236" y="3446078"/>
            <a:ext cx="1647528" cy="125574"/>
          </a:xfrm>
          <a:prstGeom prst="rect">
            <a:avLst/>
          </a:prstGeom>
        </p:spPr>
        <p:txBody>
          <a:bodyPr lIns="4018" tIns="4018" rIns="4018" bIns="4018"/>
          <a:lstStyle>
            <a:lvl1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57" name="幻灯片编号"/>
          <p:cNvSpPr txBox="1">
            <a:spLocks noGrp="1"/>
          </p:cNvSpPr>
          <p:nvPr>
            <p:ph type="sldNum" sz="quarter" idx="2"/>
          </p:nvPr>
        </p:nvSpPr>
        <p:spPr>
          <a:xfrm>
            <a:off x="6007456" y="3921249"/>
            <a:ext cx="176084" cy="169085"/>
          </a:xfrm>
          <a:prstGeom prst="rect">
            <a:avLst/>
          </a:prstGeom>
        </p:spPr>
        <p:txBody>
          <a:bodyPr lIns="4018" tIns="4018" rIns="4018" bIns="4018" anchor="t"/>
          <a:lstStyle>
            <a:lvl1pPr algn="ctr" defTabSz="412750">
              <a:defRPr sz="1100">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tx">
  <p:cSld name="标题和表格">
    <p:bg>
      <p:bgPr>
        <a:solidFill>
          <a:srgbClr val="FFFFFF"/>
        </a:solidFill>
        <a:effectLst/>
      </p:bgPr>
    </p:bg>
    <p:spTree>
      <p:nvGrpSpPr>
        <p:cNvPr id="1" name=""/>
        <p:cNvGrpSpPr/>
        <p:nvPr/>
      </p:nvGrpSpPr>
      <p:grpSpPr>
        <a:xfrm>
          <a:off x="0" y="0"/>
          <a:ext cx="0" cy="0"/>
          <a:chOff x="0" y="0"/>
          <a:chExt cx="0" cy="0"/>
        </a:xfrm>
      </p:grpSpPr>
      <p:pic>
        <p:nvPicPr>
          <p:cNvPr id="164" name="Picture 2" descr="Picture 2"/>
          <p:cNvPicPr>
            <a:picLocks noChangeAspect="1"/>
          </p:cNvPicPr>
          <p:nvPr/>
        </p:nvPicPr>
        <p:blipFill>
          <a:blip r:embed="rId2"/>
          <a:stretch>
            <a:fillRect/>
          </a:stretch>
        </p:blipFill>
        <p:spPr>
          <a:xfrm>
            <a:off x="8784589" y="195167"/>
            <a:ext cx="1631896" cy="929578"/>
          </a:xfrm>
          <a:prstGeom prst="rect">
            <a:avLst/>
          </a:prstGeom>
          <a:ln w="12700">
            <a:miter lim="400000"/>
            <a:headEnd/>
            <a:tailEnd/>
          </a:ln>
        </p:spPr>
      </p:pic>
      <p:sp>
        <p:nvSpPr>
          <p:cNvPr id="165" name="直接连接符 2"/>
          <p:cNvSpPr/>
          <p:nvPr/>
        </p:nvSpPr>
        <p:spPr>
          <a:xfrm>
            <a:off x="1991543" y="356658"/>
            <a:ext cx="1" cy="672076"/>
          </a:xfrm>
          <a:prstGeom prst="line">
            <a:avLst/>
          </a:prstGeom>
          <a:ln w="12700">
            <a:solidFill>
              <a:srgbClr val="00925F"/>
            </a:solidFill>
          </a:ln>
        </p:spPr>
        <p:txBody>
          <a:bodyPr lIns="32146" tIns="32146" rIns="32146" bIns="32146"/>
          <a:lstStyle/>
          <a:p>
            <a:pPr algn="ctr" defTabSz="410210">
              <a:defRPr sz="1600">
                <a:latin typeface="Helvetica Neue Medium"/>
                <a:ea typeface="Helvetica Neue Medium"/>
                <a:cs typeface="Helvetica Neue Medium"/>
                <a:sym typeface="Helvetica Neue Medium"/>
              </a:defRPr>
            </a:pPr>
            <a:endParaRPr sz="1600">
              <a:latin typeface="Helvetica Neue Medium"/>
              <a:ea typeface="Helvetica Neue Medium"/>
              <a:cs typeface="Helvetica Neue Medium"/>
              <a:sym typeface="Helvetica Neue Medium"/>
            </a:endParaRPr>
          </a:p>
        </p:txBody>
      </p:sp>
      <p:sp>
        <p:nvSpPr>
          <p:cNvPr id="166" name="幻灯片编号"/>
          <p:cNvSpPr txBox="1">
            <a:spLocks noGrp="1"/>
          </p:cNvSpPr>
          <p:nvPr>
            <p:ph type="sldNum" sz="quarter" idx="2"/>
          </p:nvPr>
        </p:nvSpPr>
        <p:spPr>
          <a:xfrm>
            <a:off x="7010399" y="6356350"/>
            <a:ext cx="2133601" cy="368300"/>
          </a:xfrm>
          <a:prstGeom prst="rect">
            <a:avLst/>
          </a:prstGeom>
        </p:spPr>
        <p:txBody>
          <a:bodyPr lIns="35718" tIns="35718" rIns="35718" bIns="35718" anchor="t"/>
          <a:lstStyle>
            <a:lvl1pPr algn="ctr" defTabSz="410210">
              <a:defRPr sz="1100">
                <a:solidFill>
                  <a:srgbClr val="000000"/>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仅标题">
    <p:spTree>
      <p:nvGrpSpPr>
        <p:cNvPr id="1" name=""/>
        <p:cNvGrpSpPr/>
        <p:nvPr/>
      </p:nvGrpSpPr>
      <p:grpSpPr>
        <a:xfrm>
          <a:off x="0" y="0"/>
          <a:ext cx="0" cy="0"/>
          <a:chOff x="0" y="0"/>
          <a:chExt cx="0" cy="0"/>
        </a:xfrm>
      </p:grpSpPr>
      <p:sp>
        <p:nvSpPr>
          <p:cNvPr id="56" name="标题文本"/>
          <p:cNvSpPr txBox="1">
            <a:spLocks noGrp="1"/>
          </p:cNvSpPr>
          <p:nvPr>
            <p:ph type="title" hasCustomPrompt="1"/>
          </p:nvPr>
        </p:nvSpPr>
        <p:spPr>
          <a:xfrm>
            <a:off x="838200" y="365125"/>
            <a:ext cx="10515600" cy="1325563"/>
          </a:xfrm>
          <a:prstGeom prst="rect">
            <a:avLst/>
          </a:prstGeom>
        </p:spPr>
        <p:txBody>
          <a:bodyPr/>
          <a:lstStyle/>
          <a:p>
            <a:r>
              <a:t>标题文本</a:t>
            </a:r>
          </a:p>
        </p:txBody>
      </p:sp>
      <p:sp>
        <p:nvSpPr>
          <p:cNvPr id="57"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type="tx">
  <p:cSld name="照片 - 水平">
    <p:bg>
      <p:bgPr>
        <a:solidFill>
          <a:srgbClr val="FFFFFF"/>
        </a:solidFill>
        <a:effectLst/>
      </p:bgPr>
    </p:bg>
    <p:spTree>
      <p:nvGrpSpPr>
        <p:cNvPr id="1" name=""/>
        <p:cNvGrpSpPr/>
        <p:nvPr/>
      </p:nvGrpSpPr>
      <p:grpSpPr>
        <a:xfrm>
          <a:off x="0" y="0"/>
          <a:ext cx="0" cy="0"/>
          <a:chOff x="0" y="0"/>
          <a:chExt cx="0" cy="0"/>
        </a:xfrm>
      </p:grpSpPr>
      <p:sp>
        <p:nvSpPr>
          <p:cNvPr id="173" name="图像"/>
          <p:cNvSpPr>
            <a:spLocks noGrp="1"/>
          </p:cNvSpPr>
          <p:nvPr>
            <p:ph type="pic" sz="half" idx="13"/>
          </p:nvPr>
        </p:nvSpPr>
        <p:spPr>
          <a:xfrm>
            <a:off x="2667000" y="473273"/>
            <a:ext cx="6858000" cy="4152306"/>
          </a:xfrm>
          <a:prstGeom prst="rect">
            <a:avLst/>
          </a:prstGeom>
        </p:spPr>
        <p:txBody>
          <a:bodyPr lIns="91439" rIns="91439">
            <a:noAutofit/>
          </a:bodyPr>
          <a:lstStyle/>
          <a:p>
            <a:endParaRPr/>
          </a:p>
        </p:txBody>
      </p:sp>
      <p:sp>
        <p:nvSpPr>
          <p:cNvPr id="174" name="标题文本"/>
          <p:cNvSpPr txBox="1">
            <a:spLocks noGrp="1"/>
          </p:cNvSpPr>
          <p:nvPr>
            <p:ph type="title" hasCustomPrompt="1"/>
          </p:nvPr>
        </p:nvSpPr>
        <p:spPr>
          <a:xfrm>
            <a:off x="2416968" y="4723804"/>
            <a:ext cx="7358064" cy="1000126"/>
          </a:xfrm>
          <a:prstGeom prst="rect">
            <a:avLst/>
          </a:prstGeom>
        </p:spPr>
        <p:txBody>
          <a:bodyPr lIns="35718" tIns="35718" rIns="35718" bIns="35718" anchor="b"/>
          <a:lstStyle>
            <a:lvl1pPr algn="ctr" defTabSz="410210">
              <a:lnSpc>
                <a:spcPct val="100000"/>
              </a:lnSpc>
              <a:defRPr sz="5600">
                <a:latin typeface="Helvetica Neue Medium"/>
                <a:ea typeface="Helvetica Neue Medium"/>
                <a:cs typeface="Helvetica Neue Medium"/>
                <a:sym typeface="Helvetica Neue Medium"/>
              </a:defRPr>
            </a:lvl1pPr>
          </a:lstStyle>
          <a:p>
            <a:r>
              <a:t>标题文本</a:t>
            </a:r>
          </a:p>
        </p:txBody>
      </p:sp>
      <p:sp>
        <p:nvSpPr>
          <p:cNvPr id="175" name="正文级别 1…"/>
          <p:cNvSpPr txBox="1">
            <a:spLocks noGrp="1"/>
          </p:cNvSpPr>
          <p:nvPr>
            <p:ph type="body" sz="quarter" idx="1" hasCustomPrompt="1"/>
          </p:nvPr>
        </p:nvSpPr>
        <p:spPr>
          <a:xfrm>
            <a:off x="2416968" y="5732859"/>
            <a:ext cx="7358064" cy="794743"/>
          </a:xfrm>
          <a:prstGeom prst="rect">
            <a:avLst/>
          </a:prstGeom>
        </p:spPr>
        <p:txBody>
          <a:bodyPr lIns="35718" tIns="35718" rIns="35718" bIns="35718"/>
          <a:lstStyle>
            <a:lvl1pPr marL="0" indent="0" algn="ctr" defTabSz="410210">
              <a:lnSpc>
                <a:spcPct val="100000"/>
              </a:lnSpc>
              <a:spcBef>
                <a:spcPts val="0"/>
              </a:spcBef>
              <a:buSzTx/>
              <a:buFontTx/>
              <a:buNone/>
              <a:defRPr sz="2600">
                <a:latin typeface="Helvetica Neue"/>
                <a:ea typeface="Helvetica Neue"/>
                <a:cs typeface="Helvetica Neue"/>
                <a:sym typeface="Helvetica Neue"/>
              </a:defRPr>
            </a:lvl1pPr>
            <a:lvl2pPr marL="0" indent="0" algn="ctr" defTabSz="410210">
              <a:lnSpc>
                <a:spcPct val="100000"/>
              </a:lnSpc>
              <a:spcBef>
                <a:spcPts val="0"/>
              </a:spcBef>
              <a:buSzTx/>
              <a:buFontTx/>
              <a:buNone/>
              <a:defRPr sz="2600">
                <a:latin typeface="Helvetica Neue"/>
                <a:ea typeface="Helvetica Neue"/>
                <a:cs typeface="Helvetica Neue"/>
                <a:sym typeface="Helvetica Neue"/>
              </a:defRPr>
            </a:lvl2pPr>
            <a:lvl3pPr marL="0" indent="0" algn="ctr" defTabSz="410210">
              <a:lnSpc>
                <a:spcPct val="100000"/>
              </a:lnSpc>
              <a:spcBef>
                <a:spcPts val="0"/>
              </a:spcBef>
              <a:buSzTx/>
              <a:buFontTx/>
              <a:buNone/>
              <a:defRPr sz="2600">
                <a:latin typeface="Helvetica Neue"/>
                <a:ea typeface="Helvetica Neue"/>
                <a:cs typeface="Helvetica Neue"/>
                <a:sym typeface="Helvetica Neue"/>
              </a:defRPr>
            </a:lvl3pPr>
            <a:lvl4pPr marL="0" indent="0" algn="ctr" defTabSz="410210">
              <a:lnSpc>
                <a:spcPct val="100000"/>
              </a:lnSpc>
              <a:spcBef>
                <a:spcPts val="0"/>
              </a:spcBef>
              <a:buSzTx/>
              <a:buFontTx/>
              <a:buNone/>
              <a:defRPr sz="2600">
                <a:latin typeface="Helvetica Neue"/>
                <a:ea typeface="Helvetica Neue"/>
                <a:cs typeface="Helvetica Neue"/>
                <a:sym typeface="Helvetica Neue"/>
              </a:defRPr>
            </a:lvl4pPr>
            <a:lvl5pPr marL="0" indent="0" algn="ctr" defTabSz="410210">
              <a:lnSpc>
                <a:spcPct val="100000"/>
              </a:lnSpc>
              <a:spcBef>
                <a:spcPts val="0"/>
              </a:spcBef>
              <a:buSzTx/>
              <a:buFontTx/>
              <a:buNone/>
              <a:defRPr sz="2600">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76" name="幻灯片编号"/>
          <p:cNvSpPr txBox="1">
            <a:spLocks noGrp="1"/>
          </p:cNvSpPr>
          <p:nvPr>
            <p:ph type="sldNum" sz="quarter" idx="2"/>
          </p:nvPr>
        </p:nvSpPr>
        <p:spPr>
          <a:xfrm>
            <a:off x="5973876" y="6536531"/>
            <a:ext cx="239485" cy="232486"/>
          </a:xfrm>
          <a:prstGeom prst="rect">
            <a:avLst/>
          </a:prstGeom>
        </p:spPr>
        <p:txBody>
          <a:bodyPr lIns="35718" tIns="35718" rIns="35718" bIns="35718" anchor="t"/>
          <a:lstStyle>
            <a:lvl1pPr algn="ctr" defTabSz="410210">
              <a:defRPr sz="1100">
                <a:solidFill>
                  <a:srgbClr val="000000"/>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name="1_空白">
    <p:bg>
      <p:bgPr>
        <a:solidFill>
          <a:srgbClr val="FFFFFF"/>
        </a:solidFill>
        <a:effectLst/>
      </p:bgPr>
    </p:bg>
    <p:spTree>
      <p:nvGrpSpPr>
        <p:cNvPr id="1" name=""/>
        <p:cNvGrpSpPr/>
        <p:nvPr/>
      </p:nvGrpSpPr>
      <p:grpSpPr>
        <a:xfrm>
          <a:off x="0" y="0"/>
          <a:ext cx="0" cy="0"/>
          <a:chOff x="0" y="0"/>
          <a:chExt cx="0" cy="0"/>
        </a:xfrm>
      </p:grpSpPr>
      <p:sp>
        <p:nvSpPr>
          <p:cNvPr id="183" name="幻灯片编号"/>
          <p:cNvSpPr txBox="1">
            <a:spLocks noGrp="1"/>
          </p:cNvSpPr>
          <p:nvPr>
            <p:ph type="sldNum" sz="quarter" idx="2"/>
          </p:nvPr>
        </p:nvSpPr>
        <p:spPr>
          <a:xfrm>
            <a:off x="11080144" y="6406785"/>
            <a:ext cx="273657" cy="264255"/>
          </a:xfrm>
          <a:prstGeom prst="rect">
            <a:avLst/>
          </a:prstGeom>
        </p:spPr>
        <p:txBody>
          <a:bodyPr/>
          <a:lstStyle>
            <a:lvl1pPr>
              <a:defRPr>
                <a:latin typeface="Arial" panose="020B0604020202020204"/>
                <a:ea typeface="Arial" panose="020B0604020202020204"/>
                <a:cs typeface="Arial" panose="020B0604020202020204"/>
                <a:sym typeface="Arial" panose="020B0604020202020204"/>
              </a:defRPr>
            </a:lvl1pPr>
          </a:lstStyle>
          <a:p>
            <a:fld id="{86CB4B4D-7CA3-9044-876B-883B54F8677D}" type="slidenum">
              <a:rPr/>
              <a:t>‹#›</a:t>
            </a:fld>
            <a:endParaRP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type="tx">
  <p:cSld name="2_空白">
    <p:bg>
      <p:bgPr>
        <a:solidFill>
          <a:srgbClr val="02071B"/>
        </a:solidFill>
        <a:effectLst/>
      </p:bgPr>
    </p:bg>
    <p:spTree>
      <p:nvGrpSpPr>
        <p:cNvPr id="1" name=""/>
        <p:cNvGrpSpPr/>
        <p:nvPr/>
      </p:nvGrpSpPr>
      <p:grpSpPr>
        <a:xfrm>
          <a:off x="0" y="0"/>
          <a:ext cx="0" cy="0"/>
          <a:chOff x="0" y="0"/>
          <a:chExt cx="0" cy="0"/>
        </a:xfrm>
      </p:grpSpPr>
      <p:sp>
        <p:nvSpPr>
          <p:cNvPr id="190" name="幻灯片编号"/>
          <p:cNvSpPr txBox="1">
            <a:spLocks noGrp="1"/>
          </p:cNvSpPr>
          <p:nvPr>
            <p:ph type="sldNum" sz="quarter" idx="2"/>
          </p:nvPr>
        </p:nvSpPr>
        <p:spPr>
          <a:xfrm>
            <a:off x="11080144" y="6406785"/>
            <a:ext cx="273657" cy="264255"/>
          </a:xfrm>
          <a:prstGeom prst="rect">
            <a:avLst/>
          </a:prstGeom>
        </p:spPr>
        <p:txBody>
          <a:bodyPr/>
          <a:lstStyle>
            <a:lvl1pPr>
              <a:defRPr>
                <a:latin typeface="Arial" panose="020B0604020202020204"/>
                <a:ea typeface="Arial" panose="020B0604020202020204"/>
                <a:cs typeface="Arial" panose="020B0604020202020204"/>
                <a:sym typeface="Arial" panose="020B0604020202020204"/>
              </a:defRPr>
            </a:lvl1pPr>
          </a:lstStyle>
          <a:p>
            <a:fld id="{86CB4B4D-7CA3-9044-876B-883B54F8677D}" type="slidenum">
              <a:rPr/>
              <a:t>‹#›</a:t>
            </a:fld>
            <a:endParaRPr/>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type="tx">
  <p:cSld name="4_标题幻灯片">
    <p:bg>
      <p:bgPr>
        <a:solidFill>
          <a:srgbClr val="FFFFFF"/>
        </a:solidFill>
        <a:effectLst/>
      </p:bgPr>
    </p:bg>
    <p:spTree>
      <p:nvGrpSpPr>
        <p:cNvPr id="1" name=""/>
        <p:cNvGrpSpPr/>
        <p:nvPr/>
      </p:nvGrpSpPr>
      <p:grpSpPr>
        <a:xfrm>
          <a:off x="0" y="0"/>
          <a:ext cx="0" cy="0"/>
          <a:chOff x="0" y="0"/>
          <a:chExt cx="0" cy="0"/>
        </a:xfrm>
      </p:grpSpPr>
      <p:sp>
        <p:nvSpPr>
          <p:cNvPr id="197" name="标题文本"/>
          <p:cNvSpPr txBox="1">
            <a:spLocks noGrp="1"/>
          </p:cNvSpPr>
          <p:nvPr>
            <p:ph type="title" hasCustomPrompt="1"/>
          </p:nvPr>
        </p:nvSpPr>
        <p:spPr>
          <a:xfrm>
            <a:off x="1524000" y="1122362"/>
            <a:ext cx="9144000" cy="2387601"/>
          </a:xfrm>
          <a:prstGeom prst="rect">
            <a:avLst/>
          </a:prstGeom>
        </p:spPr>
        <p:txBody>
          <a:bodyPr anchor="b"/>
          <a:lstStyle>
            <a:lvl1pPr algn="ctr">
              <a:defRPr sz="6000"/>
            </a:lvl1pPr>
          </a:lstStyle>
          <a:p>
            <a:r>
              <a:t>标题文本</a:t>
            </a:r>
          </a:p>
        </p:txBody>
      </p:sp>
      <p:sp>
        <p:nvSpPr>
          <p:cNvPr id="198" name="正文级别 1…"/>
          <p:cNvSpPr txBox="1">
            <a:spLocks noGrp="1"/>
          </p:cNvSpPr>
          <p:nvPr>
            <p:ph type="body" sz="quarter" idx="1" hasCustomPrompt="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正文级别 1</a:t>
            </a:r>
          </a:p>
          <a:p>
            <a:pPr lvl="1"/>
            <a:r>
              <a:t>正文级别 2</a:t>
            </a:r>
          </a:p>
          <a:p>
            <a:pPr lvl="2"/>
            <a:r>
              <a:t>正文级别 3</a:t>
            </a:r>
          </a:p>
          <a:p>
            <a:pPr lvl="3"/>
            <a:r>
              <a:t>正文级别 4</a:t>
            </a:r>
          </a:p>
          <a:p>
            <a:pPr lvl="4"/>
            <a:r>
              <a:t>正文级别 5</a:t>
            </a:r>
          </a:p>
        </p:txBody>
      </p:sp>
      <p:sp>
        <p:nvSpPr>
          <p:cNvPr id="199"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type="tx">
  <p:cSld name="标题 - 顶部对齐">
    <p:bg>
      <p:bgPr>
        <a:solidFill>
          <a:srgbClr val="FFFFFF"/>
        </a:solidFill>
        <a:effectLst/>
      </p:bgPr>
    </p:bg>
    <p:spTree>
      <p:nvGrpSpPr>
        <p:cNvPr id="1" name=""/>
        <p:cNvGrpSpPr/>
        <p:nvPr/>
      </p:nvGrpSpPr>
      <p:grpSpPr>
        <a:xfrm>
          <a:off x="0" y="0"/>
          <a:ext cx="0" cy="0"/>
          <a:chOff x="0" y="0"/>
          <a:chExt cx="0" cy="0"/>
        </a:xfrm>
      </p:grpSpPr>
      <p:sp>
        <p:nvSpPr>
          <p:cNvPr id="206" name="标题文本"/>
          <p:cNvSpPr txBox="1">
            <a:spLocks noGrp="1"/>
          </p:cNvSpPr>
          <p:nvPr>
            <p:ph type="title" hasCustomPrompt="1"/>
          </p:nvPr>
        </p:nvSpPr>
        <p:spPr>
          <a:xfrm>
            <a:off x="2193726" y="178593"/>
            <a:ext cx="7804548" cy="1518048"/>
          </a:xfrm>
          <a:prstGeom prst="rect">
            <a:avLst/>
          </a:prstGeom>
        </p:spPr>
        <p:txBody>
          <a:bodyPr lIns="35718" tIns="35718" rIns="35718" bIns="35718"/>
          <a:lstStyle>
            <a:lvl1pPr algn="ctr" defTabSz="410210">
              <a:lnSpc>
                <a:spcPct val="100000"/>
              </a:lnSpc>
              <a:defRPr sz="5600">
                <a:latin typeface="Helvetica Neue Medium"/>
                <a:ea typeface="Helvetica Neue Medium"/>
                <a:cs typeface="Helvetica Neue Medium"/>
                <a:sym typeface="Helvetica Neue Medium"/>
              </a:defRPr>
            </a:lvl1pPr>
          </a:lstStyle>
          <a:p>
            <a:r>
              <a:t>标题文本</a:t>
            </a:r>
          </a:p>
        </p:txBody>
      </p:sp>
      <p:sp>
        <p:nvSpPr>
          <p:cNvPr id="207" name="幻灯片编号"/>
          <p:cNvSpPr txBox="1">
            <a:spLocks noGrp="1"/>
          </p:cNvSpPr>
          <p:nvPr>
            <p:ph type="sldNum" sz="quarter" idx="2"/>
          </p:nvPr>
        </p:nvSpPr>
        <p:spPr>
          <a:xfrm>
            <a:off x="5973876" y="6536532"/>
            <a:ext cx="239485" cy="232487"/>
          </a:xfrm>
          <a:prstGeom prst="rect">
            <a:avLst/>
          </a:prstGeom>
        </p:spPr>
        <p:txBody>
          <a:bodyPr lIns="35718" tIns="35718" rIns="35718" bIns="35718" anchor="t"/>
          <a:lstStyle>
            <a:lvl1pPr algn="ctr" defTabSz="410210">
              <a:defRPr sz="1100">
                <a:solidFill>
                  <a:srgbClr val="000000"/>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type="tx">
  <p:cSld name="1_照片 - 水平">
    <p:bg>
      <p:bgPr>
        <a:solidFill>
          <a:srgbClr val="FFFFFF"/>
        </a:solidFill>
        <a:effectLst/>
      </p:bgPr>
    </p:bg>
    <p:spTree>
      <p:nvGrpSpPr>
        <p:cNvPr id="1" name=""/>
        <p:cNvGrpSpPr/>
        <p:nvPr/>
      </p:nvGrpSpPr>
      <p:grpSpPr>
        <a:xfrm>
          <a:off x="0" y="0"/>
          <a:ext cx="0" cy="0"/>
          <a:chOff x="0" y="0"/>
          <a:chExt cx="0" cy="0"/>
        </a:xfrm>
      </p:grpSpPr>
      <p:sp>
        <p:nvSpPr>
          <p:cNvPr id="214" name="图像"/>
          <p:cNvSpPr>
            <a:spLocks noGrp="1"/>
          </p:cNvSpPr>
          <p:nvPr>
            <p:ph type="pic" sz="half" idx="13"/>
          </p:nvPr>
        </p:nvSpPr>
        <p:spPr>
          <a:xfrm>
            <a:off x="2667000" y="473273"/>
            <a:ext cx="6858000" cy="4152306"/>
          </a:xfrm>
          <a:prstGeom prst="rect">
            <a:avLst/>
          </a:prstGeom>
        </p:spPr>
        <p:txBody>
          <a:bodyPr lIns="91439" rIns="91439">
            <a:noAutofit/>
          </a:bodyPr>
          <a:lstStyle/>
          <a:p>
            <a:endParaRPr/>
          </a:p>
        </p:txBody>
      </p:sp>
      <p:sp>
        <p:nvSpPr>
          <p:cNvPr id="215" name="标题文本"/>
          <p:cNvSpPr txBox="1">
            <a:spLocks noGrp="1"/>
          </p:cNvSpPr>
          <p:nvPr>
            <p:ph type="title" hasCustomPrompt="1"/>
          </p:nvPr>
        </p:nvSpPr>
        <p:spPr>
          <a:xfrm>
            <a:off x="2416968" y="4723804"/>
            <a:ext cx="7358064" cy="1000126"/>
          </a:xfrm>
          <a:prstGeom prst="rect">
            <a:avLst/>
          </a:prstGeom>
        </p:spPr>
        <p:txBody>
          <a:bodyPr lIns="35718" tIns="35718" rIns="35718" bIns="35718" anchor="b"/>
          <a:lstStyle>
            <a:lvl1pPr algn="ctr" defTabSz="410210">
              <a:lnSpc>
                <a:spcPct val="100000"/>
              </a:lnSpc>
              <a:defRPr sz="5600">
                <a:latin typeface="Helvetica Neue Medium"/>
                <a:ea typeface="Helvetica Neue Medium"/>
                <a:cs typeface="Helvetica Neue Medium"/>
                <a:sym typeface="Helvetica Neue Medium"/>
              </a:defRPr>
            </a:lvl1pPr>
          </a:lstStyle>
          <a:p>
            <a:r>
              <a:t>标题文本</a:t>
            </a:r>
          </a:p>
        </p:txBody>
      </p:sp>
      <p:sp>
        <p:nvSpPr>
          <p:cNvPr id="216" name="正文级别 1…"/>
          <p:cNvSpPr txBox="1">
            <a:spLocks noGrp="1"/>
          </p:cNvSpPr>
          <p:nvPr>
            <p:ph type="body" sz="quarter" idx="1" hasCustomPrompt="1"/>
          </p:nvPr>
        </p:nvSpPr>
        <p:spPr>
          <a:xfrm>
            <a:off x="2416968" y="5732859"/>
            <a:ext cx="7358064" cy="794743"/>
          </a:xfrm>
          <a:prstGeom prst="rect">
            <a:avLst/>
          </a:prstGeom>
        </p:spPr>
        <p:txBody>
          <a:bodyPr lIns="35718" tIns="35718" rIns="35718" bIns="35718"/>
          <a:lstStyle>
            <a:lvl1pPr marL="0" indent="0" algn="ctr" defTabSz="410210">
              <a:lnSpc>
                <a:spcPct val="100000"/>
              </a:lnSpc>
              <a:spcBef>
                <a:spcPts val="0"/>
              </a:spcBef>
              <a:buSzTx/>
              <a:buFontTx/>
              <a:buNone/>
              <a:defRPr sz="2600">
                <a:latin typeface="Helvetica Neue"/>
                <a:ea typeface="Helvetica Neue"/>
                <a:cs typeface="Helvetica Neue"/>
                <a:sym typeface="Helvetica Neue"/>
              </a:defRPr>
            </a:lvl1pPr>
            <a:lvl2pPr marL="0" indent="0" algn="ctr" defTabSz="410210">
              <a:lnSpc>
                <a:spcPct val="100000"/>
              </a:lnSpc>
              <a:spcBef>
                <a:spcPts val="0"/>
              </a:spcBef>
              <a:buSzTx/>
              <a:buFontTx/>
              <a:buNone/>
              <a:defRPr sz="2600">
                <a:latin typeface="Helvetica Neue"/>
                <a:ea typeface="Helvetica Neue"/>
                <a:cs typeface="Helvetica Neue"/>
                <a:sym typeface="Helvetica Neue"/>
              </a:defRPr>
            </a:lvl2pPr>
            <a:lvl3pPr marL="0" indent="0" algn="ctr" defTabSz="410210">
              <a:lnSpc>
                <a:spcPct val="100000"/>
              </a:lnSpc>
              <a:spcBef>
                <a:spcPts val="0"/>
              </a:spcBef>
              <a:buSzTx/>
              <a:buFontTx/>
              <a:buNone/>
              <a:defRPr sz="2600">
                <a:latin typeface="Helvetica Neue"/>
                <a:ea typeface="Helvetica Neue"/>
                <a:cs typeface="Helvetica Neue"/>
                <a:sym typeface="Helvetica Neue"/>
              </a:defRPr>
            </a:lvl3pPr>
            <a:lvl4pPr marL="0" indent="0" algn="ctr" defTabSz="410210">
              <a:lnSpc>
                <a:spcPct val="100000"/>
              </a:lnSpc>
              <a:spcBef>
                <a:spcPts val="0"/>
              </a:spcBef>
              <a:buSzTx/>
              <a:buFontTx/>
              <a:buNone/>
              <a:defRPr sz="2600">
                <a:latin typeface="Helvetica Neue"/>
                <a:ea typeface="Helvetica Neue"/>
                <a:cs typeface="Helvetica Neue"/>
                <a:sym typeface="Helvetica Neue"/>
              </a:defRPr>
            </a:lvl4pPr>
            <a:lvl5pPr marL="0" indent="0" algn="ctr" defTabSz="410210">
              <a:lnSpc>
                <a:spcPct val="100000"/>
              </a:lnSpc>
              <a:spcBef>
                <a:spcPts val="0"/>
              </a:spcBef>
              <a:buSzTx/>
              <a:buFontTx/>
              <a:buNone/>
              <a:defRPr sz="2600">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217" name="幻灯片编号"/>
          <p:cNvSpPr txBox="1">
            <a:spLocks noGrp="1"/>
          </p:cNvSpPr>
          <p:nvPr>
            <p:ph type="sldNum" sz="quarter" idx="2"/>
          </p:nvPr>
        </p:nvSpPr>
        <p:spPr>
          <a:xfrm>
            <a:off x="5973876" y="6536532"/>
            <a:ext cx="239485" cy="232487"/>
          </a:xfrm>
          <a:prstGeom prst="rect">
            <a:avLst/>
          </a:prstGeom>
        </p:spPr>
        <p:txBody>
          <a:bodyPr lIns="35718" tIns="35718" rIns="35718" bIns="35718" anchor="t"/>
          <a:lstStyle>
            <a:lvl1pPr algn="ctr" defTabSz="410210">
              <a:defRPr sz="1100">
                <a:solidFill>
                  <a:srgbClr val="000000"/>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type="tx">
  <p:cSld name="5_标题幻灯片">
    <p:spTree>
      <p:nvGrpSpPr>
        <p:cNvPr id="1" name=""/>
        <p:cNvGrpSpPr/>
        <p:nvPr/>
      </p:nvGrpSpPr>
      <p:grpSpPr>
        <a:xfrm>
          <a:off x="0" y="0"/>
          <a:ext cx="0" cy="0"/>
          <a:chOff x="0" y="0"/>
          <a:chExt cx="0" cy="0"/>
        </a:xfrm>
      </p:grpSpPr>
      <p:sp>
        <p:nvSpPr>
          <p:cNvPr id="224" name="标题文本"/>
          <p:cNvSpPr txBox="1">
            <a:spLocks noGrp="1"/>
          </p:cNvSpPr>
          <p:nvPr>
            <p:ph type="title" hasCustomPrompt="1"/>
          </p:nvPr>
        </p:nvSpPr>
        <p:spPr>
          <a:xfrm>
            <a:off x="1524000" y="1122362"/>
            <a:ext cx="9144000" cy="2387601"/>
          </a:xfrm>
          <a:prstGeom prst="rect">
            <a:avLst/>
          </a:prstGeom>
        </p:spPr>
        <p:txBody>
          <a:bodyPr anchor="b"/>
          <a:lstStyle>
            <a:lvl1pPr algn="ctr">
              <a:defRPr sz="6000">
                <a:solidFill>
                  <a:srgbClr val="FFFFFF"/>
                </a:solidFill>
                <a:latin typeface="等线 Light" panose="02010600030101010101" charset="-122"/>
                <a:ea typeface="等线 Light" panose="02010600030101010101" charset="-122"/>
                <a:cs typeface="等线 Light" panose="02010600030101010101" charset="-122"/>
                <a:sym typeface="等线 Light" panose="02010600030101010101" charset="-122"/>
              </a:defRPr>
            </a:lvl1pPr>
          </a:lstStyle>
          <a:p>
            <a:r>
              <a:t>标题文本</a:t>
            </a:r>
          </a:p>
        </p:txBody>
      </p:sp>
      <p:sp>
        <p:nvSpPr>
          <p:cNvPr id="225" name="正文级别 1…"/>
          <p:cNvSpPr txBox="1">
            <a:spLocks noGrp="1"/>
          </p:cNvSpPr>
          <p:nvPr>
            <p:ph type="body" sz="quarter" idx="1" hasCustomPrompt="1"/>
          </p:nvPr>
        </p:nvSpPr>
        <p:spPr>
          <a:xfrm>
            <a:off x="1524000" y="3602037"/>
            <a:ext cx="9144000" cy="1655763"/>
          </a:xfrm>
          <a:prstGeom prst="rect">
            <a:avLst/>
          </a:prstGeom>
        </p:spPr>
        <p:txBody>
          <a:bodyPr/>
          <a:lstStyle>
            <a:lvl1pPr marL="0" indent="0" algn="ctr">
              <a:buSzTx/>
              <a:buFontTx/>
              <a:buNone/>
              <a:defRPr sz="24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1pPr>
            <a:lvl2pPr marL="0" indent="457200" algn="ctr">
              <a:buSzTx/>
              <a:buFontTx/>
              <a:buNone/>
              <a:defRPr sz="24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2pPr>
            <a:lvl3pPr marL="0" indent="914400" algn="ctr">
              <a:buSzTx/>
              <a:buFontTx/>
              <a:buNone/>
              <a:defRPr sz="24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3pPr>
            <a:lvl4pPr marL="0" indent="1371600" algn="ctr">
              <a:buSzTx/>
              <a:buFontTx/>
              <a:buNone/>
              <a:defRPr sz="24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4pPr>
            <a:lvl5pPr marL="0" indent="1828800" algn="ctr">
              <a:buSzTx/>
              <a:buFontTx/>
              <a:buNone/>
              <a:defRPr sz="24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5pPr>
          </a:lstStyle>
          <a:p>
            <a:r>
              <a:t>正文级别 1</a:t>
            </a:r>
          </a:p>
          <a:p>
            <a:pPr lvl="1"/>
            <a:r>
              <a:t>正文级别 2</a:t>
            </a:r>
          </a:p>
          <a:p>
            <a:pPr lvl="2"/>
            <a:r>
              <a:t>正文级别 3</a:t>
            </a:r>
          </a:p>
          <a:p>
            <a:pPr lvl="3"/>
            <a:r>
              <a:t>正文级别 4</a:t>
            </a:r>
          </a:p>
          <a:p>
            <a:pPr lvl="4"/>
            <a:r>
              <a:t>正文级别 5</a:t>
            </a:r>
          </a:p>
        </p:txBody>
      </p:sp>
      <p:sp>
        <p:nvSpPr>
          <p:cNvPr id="226" name="幻灯片编号"/>
          <p:cNvSpPr txBox="1">
            <a:spLocks noGrp="1"/>
          </p:cNvSpPr>
          <p:nvPr>
            <p:ph type="sldNum" sz="quarter" idx="2"/>
          </p:nvPr>
        </p:nvSpPr>
        <p:spPr>
          <a:xfrm>
            <a:off x="11080144" y="6404292"/>
            <a:ext cx="273657" cy="269241"/>
          </a:xfrm>
          <a:prstGeom prst="rect">
            <a:avLst/>
          </a:prstGeom>
        </p:spPr>
        <p:txBody>
          <a:bodyPr/>
          <a:lstStyle>
            <a:lvl1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1pPr>
          </a:lstStyle>
          <a:p>
            <a:fld id="{86CB4B4D-7CA3-9044-876B-883B54F8677D}" type="slidenum">
              <a:rPr/>
              <a:t>‹#›</a:t>
            </a:fld>
            <a:endParaRPr/>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type="tx">
  <p:cSld name="1_标题和内容">
    <p:spTree>
      <p:nvGrpSpPr>
        <p:cNvPr id="1" name=""/>
        <p:cNvGrpSpPr/>
        <p:nvPr/>
      </p:nvGrpSpPr>
      <p:grpSpPr>
        <a:xfrm>
          <a:off x="0" y="0"/>
          <a:ext cx="0" cy="0"/>
          <a:chOff x="0" y="0"/>
          <a:chExt cx="0" cy="0"/>
        </a:xfrm>
      </p:grpSpPr>
      <p:sp>
        <p:nvSpPr>
          <p:cNvPr id="233" name="标题文本"/>
          <p:cNvSpPr txBox="1">
            <a:spLocks noGrp="1"/>
          </p:cNvSpPr>
          <p:nvPr>
            <p:ph type="title" hasCustomPrompt="1"/>
          </p:nvPr>
        </p:nvSpPr>
        <p:spPr>
          <a:xfrm>
            <a:off x="838200" y="365125"/>
            <a:ext cx="10515600" cy="1325563"/>
          </a:xfrm>
          <a:prstGeom prst="rect">
            <a:avLst/>
          </a:prstGeom>
        </p:spPr>
        <p:txBody>
          <a:bodyPr/>
          <a:lstStyle>
            <a:lvl1pPr>
              <a:defRPr>
                <a:solidFill>
                  <a:srgbClr val="FFFFFF"/>
                </a:solidFill>
                <a:latin typeface="等线 Light" panose="02010600030101010101" charset="-122"/>
                <a:ea typeface="等线 Light" panose="02010600030101010101" charset="-122"/>
                <a:cs typeface="等线 Light" panose="02010600030101010101" charset="-122"/>
                <a:sym typeface="等线 Light" panose="02010600030101010101" charset="-122"/>
              </a:defRPr>
            </a:lvl1pPr>
          </a:lstStyle>
          <a:p>
            <a:r>
              <a:t>标题文本</a:t>
            </a:r>
          </a:p>
        </p:txBody>
      </p:sp>
      <p:sp>
        <p:nvSpPr>
          <p:cNvPr id="234" name="正文级别 1…"/>
          <p:cNvSpPr txBox="1">
            <a:spLocks noGrp="1"/>
          </p:cNvSpPr>
          <p:nvPr>
            <p:ph type="body" idx="1" hasCustomPrompt="1"/>
          </p:nvPr>
        </p:nvSpPr>
        <p:spPr>
          <a:xfrm>
            <a:off x="838200" y="1825625"/>
            <a:ext cx="10515600" cy="4351338"/>
          </a:xfrm>
          <a:prstGeom prst="rect">
            <a:avLst/>
          </a:prstGeom>
        </p:spPr>
        <p:txBody>
          <a:bodyPr/>
          <a:lstStyle>
            <a:lvl1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1pPr>
            <a:lvl2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2pPr>
            <a:lvl3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3pPr>
            <a:lvl4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4pPr>
            <a:lvl5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5pPr>
          </a:lstStyle>
          <a:p>
            <a:r>
              <a:t>正文级别 1</a:t>
            </a:r>
          </a:p>
          <a:p>
            <a:pPr lvl="1"/>
            <a:r>
              <a:t>正文级别 2</a:t>
            </a:r>
          </a:p>
          <a:p>
            <a:pPr lvl="2"/>
            <a:r>
              <a:t>正文级别 3</a:t>
            </a:r>
          </a:p>
          <a:p>
            <a:pPr lvl="3"/>
            <a:r>
              <a:t>正文级别 4</a:t>
            </a:r>
          </a:p>
          <a:p>
            <a:pPr lvl="4"/>
            <a:r>
              <a:t>正文级别 5</a:t>
            </a:r>
          </a:p>
        </p:txBody>
      </p:sp>
      <p:sp>
        <p:nvSpPr>
          <p:cNvPr id="235" name="幻灯片编号"/>
          <p:cNvSpPr txBox="1">
            <a:spLocks noGrp="1"/>
          </p:cNvSpPr>
          <p:nvPr>
            <p:ph type="sldNum" sz="quarter" idx="2"/>
          </p:nvPr>
        </p:nvSpPr>
        <p:spPr>
          <a:xfrm>
            <a:off x="11080144" y="6404292"/>
            <a:ext cx="273657" cy="269241"/>
          </a:xfrm>
          <a:prstGeom prst="rect">
            <a:avLst/>
          </a:prstGeom>
        </p:spPr>
        <p:txBody>
          <a:bodyPr/>
          <a:lstStyle>
            <a:lvl1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1pPr>
          </a:lstStyle>
          <a:p>
            <a:fld id="{86CB4B4D-7CA3-9044-876B-883B54F8677D}" type="slidenum">
              <a:rPr/>
              <a:t>‹#›</a:t>
            </a:fld>
            <a:endParaRPr/>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目录页">
    <p:bg>
      <p:bgPr>
        <a:solidFill>
          <a:srgbClr val="046A38"/>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email"/>
          <a:stretch>
            <a:fillRect/>
          </a:stretch>
        </p:blipFill>
        <p:spPr>
          <a:xfrm>
            <a:off x="366595" y="6481945"/>
            <a:ext cx="666212" cy="158400"/>
          </a:xfrm>
          <a:prstGeom prst="rect">
            <a:avLst/>
          </a:prstGeom>
        </p:spPr>
      </p:pic>
      <p:sp>
        <p:nvSpPr>
          <p:cNvPr id="3" name="标题 2"/>
          <p:cNvSpPr>
            <a:spLocks noGrp="1"/>
          </p:cNvSpPr>
          <p:nvPr>
            <p:ph type="title" hasCustomPrompt="1"/>
          </p:nvPr>
        </p:nvSpPr>
        <p:spPr>
          <a:xfrm>
            <a:off x="366595" y="347629"/>
            <a:ext cx="11420888" cy="536842"/>
          </a:xfrm>
        </p:spPr>
        <p:txBody>
          <a:bodyPr/>
          <a:lstStyle>
            <a:lvl1pPr>
              <a:defRPr>
                <a:solidFill>
                  <a:srgbClr val="2DC84D"/>
                </a:solidFill>
              </a:defRPr>
            </a:lvl1pPr>
          </a:lstStyle>
          <a:p>
            <a:r>
              <a:rPr kumimoji="1" lang="zh-CN" altLang="en-US" dirty="0"/>
              <a:t>单击此处编辑母版标题样式 目录</a:t>
            </a:r>
          </a:p>
        </p:txBody>
      </p:sp>
      <p:sp>
        <p:nvSpPr>
          <p:cNvPr id="7" name="文本占位符 6"/>
          <p:cNvSpPr>
            <a:spLocks noGrp="1"/>
          </p:cNvSpPr>
          <p:nvPr>
            <p:ph type="body" sz="quarter" idx="10"/>
          </p:nvPr>
        </p:nvSpPr>
        <p:spPr>
          <a:xfrm>
            <a:off x="366713" y="1679575"/>
            <a:ext cx="11420475" cy="4636294"/>
          </a:xfrm>
          <a:prstGeom prst="rect">
            <a:avLst/>
          </a:prstGeom>
        </p:spPr>
        <p:txBody>
          <a:bodyPr/>
          <a:lstStyle>
            <a:lvl1pPr marL="342900" indent="-342900">
              <a:lnSpc>
                <a:spcPct val="150000"/>
              </a:lnSpc>
              <a:buFont typeface="Arial" panose="020B0604020202020204" pitchFamily="34" charset="0"/>
              <a:buChar char="•"/>
              <a:defRPr>
                <a:solidFill>
                  <a:srgbClr val="2DC84D"/>
                </a:solidFill>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a:t>
            </a:r>
          </a:p>
        </p:txBody>
      </p:sp>
      <p:graphicFrame>
        <p:nvGraphicFramePr>
          <p:cNvPr id="9" name="表格 8"/>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p>
                    <a:p>
                      <a:pPr algn="l"/>
                      <a:r>
                        <a:rPr lang="en-US" altLang="zh-CN" sz="1400" b="0" dirty="0">
                          <a:latin typeface="OPPOSans R" charset="-122"/>
                          <a:ea typeface="OPPOSans R" charset="-122"/>
                          <a:cs typeface="OPPOSans R" charset="-122"/>
                        </a:rPr>
                        <a:t>G 106</a:t>
                      </a:r>
                    </a:p>
                    <a:p>
                      <a:pPr algn="l"/>
                      <a:r>
                        <a:rPr lang="en-US" altLang="zh-CN" sz="1400" b="0" dirty="0">
                          <a:latin typeface="OPPOSans R" charset="-122"/>
                          <a:ea typeface="OPPOSans R" charset="-122"/>
                          <a:cs typeface="OPPOSans R" charset="-122"/>
                        </a:rPr>
                        <a:t>B 56</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p>
                    <a:p>
                      <a:pPr algn="l"/>
                      <a:r>
                        <a:rPr lang="en-US" altLang="zh-CN" sz="1400" b="0" dirty="0">
                          <a:latin typeface="OPPOSans R" charset="-122"/>
                          <a:ea typeface="OPPOSans R" charset="-122"/>
                          <a:cs typeface="OPPOSans R" charset="-122"/>
                        </a:rPr>
                        <a:t>G 200</a:t>
                      </a:r>
                    </a:p>
                    <a:p>
                      <a:pPr algn="l"/>
                      <a:r>
                        <a:rPr lang="en-US" altLang="zh-CN" sz="1400" b="0" dirty="0">
                          <a:latin typeface="OPPOSans R" charset="-122"/>
                          <a:ea typeface="OPPOSans R" charset="-122"/>
                          <a:cs typeface="OPPOSans R" charset="-122"/>
                        </a:rPr>
                        <a:t>B 77</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p>
                    <a:p>
                      <a:pPr algn="l"/>
                      <a:r>
                        <a:rPr lang="en-US" altLang="zh-CN" sz="1400" b="0" dirty="0">
                          <a:latin typeface="OPPOSans R" charset="-122"/>
                          <a:ea typeface="OPPOSans R" charset="-122"/>
                          <a:cs typeface="OPPOSans R" charset="-122"/>
                        </a:rPr>
                        <a:t>G 202</a:t>
                      </a:r>
                    </a:p>
                    <a:p>
                      <a:pPr algn="l"/>
                      <a:r>
                        <a:rPr lang="en-US" altLang="zh-CN" sz="1400" b="0" dirty="0">
                          <a:latin typeface="OPPOSans R" charset="-122"/>
                          <a:ea typeface="OPPOSans R" charset="-122"/>
                          <a:cs typeface="OPPOSans R" charset="-122"/>
                        </a:rPr>
                        <a:t>B 200</a:t>
                      </a: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p>
                    <a:p>
                      <a:pPr algn="l"/>
                      <a:r>
                        <a:rPr lang="en-US" altLang="zh-CN" sz="1400" b="0" dirty="0">
                          <a:latin typeface="OPPOSans R" charset="-122"/>
                          <a:ea typeface="OPPOSans R" charset="-122"/>
                          <a:cs typeface="OPPOSans R" charset="-122"/>
                        </a:rPr>
                        <a:t>G 250</a:t>
                      </a:r>
                    </a:p>
                    <a:p>
                      <a:pPr algn="l"/>
                      <a:r>
                        <a:rPr lang="en-US" altLang="zh-CN" sz="1400" b="0" dirty="0">
                          <a:latin typeface="OPPOSans R" charset="-122"/>
                          <a:ea typeface="OPPOSans R" charset="-122"/>
                          <a:cs typeface="OPPOSans R" charset="-122"/>
                        </a:rPr>
                        <a:t>B 250</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userDrawn="1">
  <p:cSld name="Section Divider A 章节页">
    <p:bg>
      <p:bgPr>
        <a:solidFill>
          <a:srgbClr val="2DC84D"/>
        </a:solidFill>
        <a:effectLst/>
      </p:bgPr>
    </p:bg>
    <p:spTree>
      <p:nvGrpSpPr>
        <p:cNvPr id="1" name=""/>
        <p:cNvGrpSpPr/>
        <p:nvPr/>
      </p:nvGrpSpPr>
      <p:grpSpPr>
        <a:xfrm>
          <a:off x="0" y="0"/>
          <a:ext cx="0" cy="0"/>
          <a:chOff x="0" y="0"/>
          <a:chExt cx="0" cy="0"/>
        </a:xfrm>
      </p:grpSpPr>
      <p:pic>
        <p:nvPicPr>
          <p:cNvPr id="22" name="图像" descr="图像"/>
          <p:cNvPicPr>
            <a:picLocks noChangeAspect="1"/>
          </p:cNvPicPr>
          <p:nvPr/>
        </p:nvPicPr>
        <p:blipFill>
          <a:blip r:embed="rId2"/>
          <a:stretch>
            <a:fillRect/>
          </a:stretch>
        </p:blipFill>
        <p:spPr>
          <a:xfrm>
            <a:off x="366595" y="6479657"/>
            <a:ext cx="667005" cy="158751"/>
          </a:xfrm>
          <a:prstGeom prst="rect">
            <a:avLst/>
          </a:prstGeom>
          <a:ln w="12700">
            <a:miter lim="400000"/>
            <a:headEnd/>
            <a:tailEnd/>
          </a:ln>
        </p:spPr>
      </p:pic>
      <p:sp>
        <p:nvSpPr>
          <p:cNvPr id="5" name="标题 2"/>
          <p:cNvSpPr>
            <a:spLocks noGrp="1"/>
          </p:cNvSpPr>
          <p:nvPr>
            <p:ph type="title" hasCustomPrompt="1"/>
          </p:nvPr>
        </p:nvSpPr>
        <p:spPr>
          <a:xfrm>
            <a:off x="366595" y="347629"/>
            <a:ext cx="11420888" cy="536842"/>
          </a:xfrm>
        </p:spPr>
        <p:txBody>
          <a:bodyPr/>
          <a:lstStyle>
            <a:lvl1pPr>
              <a:defRPr>
                <a:solidFill>
                  <a:srgbClr val="046A38"/>
                </a:solidFill>
              </a:defRPr>
            </a:lvl1pPr>
          </a:lstStyle>
          <a:p>
            <a:r>
              <a:rPr kumimoji="1" lang="zh-CN" altLang="en-US" dirty="0"/>
              <a:t>单击此处编辑母版标题样式 章节标题</a:t>
            </a:r>
          </a:p>
        </p:txBody>
      </p:sp>
      <p:sp>
        <p:nvSpPr>
          <p:cNvPr id="6" name="文本占位符 4"/>
          <p:cNvSpPr>
            <a:spLocks noGrp="1"/>
          </p:cNvSpPr>
          <p:nvPr>
            <p:ph type="body" sz="quarter" idx="10" hasCustomPrompt="1"/>
          </p:nvPr>
        </p:nvSpPr>
        <p:spPr>
          <a:xfrm>
            <a:off x="366595" y="1232100"/>
            <a:ext cx="5534358" cy="554171"/>
          </a:xfrm>
          <a:prstGeom prst="rect">
            <a:avLst/>
          </a:prstGeom>
        </p:spPr>
        <p:txBody>
          <a:bodyPr anchor="ctr"/>
          <a:lstStyle>
            <a:lvl1pPr>
              <a:defRPr baseline="0">
                <a:solidFill>
                  <a:srgbClr val="046A38"/>
                </a:solidFill>
                <a:latin typeface="OPPOSans B" charset="-122"/>
                <a:ea typeface="OPPOSans B" charset="-122"/>
                <a:cs typeface="OPPOSans B" charset="-122"/>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单击此处编辑母版文本样式 二级标题</a:t>
            </a:r>
          </a:p>
        </p:txBody>
      </p:sp>
      <p:graphicFrame>
        <p:nvGraphicFramePr>
          <p:cNvPr id="7" name="表格 6"/>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p>
                    <a:p>
                      <a:pPr algn="l"/>
                      <a:r>
                        <a:rPr lang="en-US" altLang="zh-CN" sz="1400" b="0" dirty="0">
                          <a:latin typeface="OPPOSans R" charset="-122"/>
                          <a:ea typeface="OPPOSans R" charset="-122"/>
                          <a:cs typeface="OPPOSans R" charset="-122"/>
                        </a:rPr>
                        <a:t>G 106</a:t>
                      </a:r>
                    </a:p>
                    <a:p>
                      <a:pPr algn="l"/>
                      <a:r>
                        <a:rPr lang="en-US" altLang="zh-CN" sz="1400" b="0" dirty="0">
                          <a:latin typeface="OPPOSans R" charset="-122"/>
                          <a:ea typeface="OPPOSans R" charset="-122"/>
                          <a:cs typeface="OPPOSans R" charset="-122"/>
                        </a:rPr>
                        <a:t>B 56</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p>
                    <a:p>
                      <a:pPr algn="l"/>
                      <a:r>
                        <a:rPr lang="en-US" altLang="zh-CN" sz="1400" b="0" dirty="0">
                          <a:latin typeface="OPPOSans R" charset="-122"/>
                          <a:ea typeface="OPPOSans R" charset="-122"/>
                          <a:cs typeface="OPPOSans R" charset="-122"/>
                        </a:rPr>
                        <a:t>G 200</a:t>
                      </a:r>
                    </a:p>
                    <a:p>
                      <a:pPr algn="l"/>
                      <a:r>
                        <a:rPr lang="en-US" altLang="zh-CN" sz="1400" b="0" dirty="0">
                          <a:latin typeface="OPPOSans R" charset="-122"/>
                          <a:ea typeface="OPPOSans R" charset="-122"/>
                          <a:cs typeface="OPPOSans R" charset="-122"/>
                        </a:rPr>
                        <a:t>B 77</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p>
                    <a:p>
                      <a:pPr algn="l"/>
                      <a:r>
                        <a:rPr lang="en-US" altLang="zh-CN" sz="1400" b="0" dirty="0">
                          <a:latin typeface="OPPOSans R" charset="-122"/>
                          <a:ea typeface="OPPOSans R" charset="-122"/>
                          <a:cs typeface="OPPOSans R" charset="-122"/>
                        </a:rPr>
                        <a:t>G 202</a:t>
                      </a:r>
                    </a:p>
                    <a:p>
                      <a:pPr algn="l"/>
                      <a:r>
                        <a:rPr lang="en-US" altLang="zh-CN" sz="1400" b="0" dirty="0">
                          <a:latin typeface="OPPOSans R" charset="-122"/>
                          <a:ea typeface="OPPOSans R" charset="-122"/>
                          <a:cs typeface="OPPOSans R" charset="-122"/>
                        </a:rPr>
                        <a:t>B 200</a:t>
                      </a: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p>
                    <a:p>
                      <a:pPr algn="l"/>
                      <a:r>
                        <a:rPr lang="en-US" altLang="zh-CN" sz="1400" b="0" dirty="0">
                          <a:latin typeface="OPPOSans R" charset="-122"/>
                          <a:ea typeface="OPPOSans R" charset="-122"/>
                          <a:cs typeface="OPPOSans R" charset="-122"/>
                        </a:rPr>
                        <a:t>G 250</a:t>
                      </a:r>
                    </a:p>
                    <a:p>
                      <a:pPr algn="l"/>
                      <a:r>
                        <a:rPr lang="en-US" altLang="zh-CN" sz="1400" b="0" dirty="0">
                          <a:latin typeface="OPPOSans R" charset="-122"/>
                          <a:ea typeface="OPPOSans R" charset="-122"/>
                          <a:cs typeface="OPPOSans R" charset="-122"/>
                        </a:rPr>
                        <a:t>B 250</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64"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Content Page D 图+文本">
    <p:spTree>
      <p:nvGrpSpPr>
        <p:cNvPr id="1" name=""/>
        <p:cNvGrpSpPr/>
        <p:nvPr/>
      </p:nvGrpSpPr>
      <p:grpSpPr>
        <a:xfrm>
          <a:off x="0" y="0"/>
          <a:ext cx="0" cy="0"/>
          <a:chOff x="0" y="0"/>
          <a:chExt cx="0" cy="0"/>
        </a:xfrm>
      </p:grpSpPr>
      <p:sp>
        <p:nvSpPr>
          <p:cNvPr id="3" name="图片占位符 2"/>
          <p:cNvSpPr>
            <a:spLocks noGrp="1"/>
          </p:cNvSpPr>
          <p:nvPr>
            <p:ph type="pic" sz="quarter" idx="10"/>
          </p:nvPr>
        </p:nvSpPr>
        <p:spPr>
          <a:xfrm>
            <a:off x="-1" y="0"/>
            <a:ext cx="12211787" cy="6858000"/>
          </a:xfrm>
          <a:prstGeom prst="rect">
            <a:avLst/>
          </a:prstGeom>
        </p:spPr>
        <p:txBody>
          <a:bodyPr/>
          <a:lstStyle/>
          <a:p>
            <a:endParaRPr kumimoji="1" lang="zh-CN" altLang="en-US"/>
          </a:p>
        </p:txBody>
      </p:sp>
      <p:sp>
        <p:nvSpPr>
          <p:cNvPr id="96" name="线条"/>
          <p:cNvSpPr/>
          <p:nvPr/>
        </p:nvSpPr>
        <p:spPr>
          <a:xfrm>
            <a:off x="47859" y="11084"/>
            <a:ext cx="12251201" cy="6846917"/>
          </a:xfrm>
          <a:prstGeom prst="line">
            <a:avLst/>
          </a:prstGeom>
          <a:ln w="6350">
            <a:solidFill>
              <a:srgbClr val="FFFFFF"/>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sp>
        <p:nvSpPr>
          <p:cNvPr id="97" name="线条"/>
          <p:cNvSpPr/>
          <p:nvPr/>
        </p:nvSpPr>
        <p:spPr>
          <a:xfrm flipH="1">
            <a:off x="-65324" y="51957"/>
            <a:ext cx="12257094" cy="6846900"/>
          </a:xfrm>
          <a:prstGeom prst="line">
            <a:avLst/>
          </a:prstGeom>
          <a:ln w="6350">
            <a:solidFill>
              <a:srgbClr val="FFFFFF"/>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graphicFrame>
        <p:nvGraphicFramePr>
          <p:cNvPr id="8" name="表格 7"/>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p>
                    <a:p>
                      <a:pPr algn="l"/>
                      <a:r>
                        <a:rPr lang="en-US" altLang="zh-CN" sz="1400" b="0" dirty="0">
                          <a:latin typeface="OPPOSans R" charset="-122"/>
                          <a:ea typeface="OPPOSans R" charset="-122"/>
                          <a:cs typeface="OPPOSans R" charset="-122"/>
                        </a:rPr>
                        <a:t>G 106</a:t>
                      </a:r>
                    </a:p>
                    <a:p>
                      <a:pPr algn="l"/>
                      <a:r>
                        <a:rPr lang="en-US" altLang="zh-CN" sz="1400" b="0" dirty="0">
                          <a:latin typeface="OPPOSans R" charset="-122"/>
                          <a:ea typeface="OPPOSans R" charset="-122"/>
                          <a:cs typeface="OPPOSans R" charset="-122"/>
                        </a:rPr>
                        <a:t>B 56</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p>
                    <a:p>
                      <a:pPr algn="l"/>
                      <a:r>
                        <a:rPr lang="en-US" altLang="zh-CN" sz="1400" b="0" dirty="0">
                          <a:latin typeface="OPPOSans R" charset="-122"/>
                          <a:ea typeface="OPPOSans R" charset="-122"/>
                          <a:cs typeface="OPPOSans R" charset="-122"/>
                        </a:rPr>
                        <a:t>G 200</a:t>
                      </a:r>
                    </a:p>
                    <a:p>
                      <a:pPr algn="l"/>
                      <a:r>
                        <a:rPr lang="en-US" altLang="zh-CN" sz="1400" b="0" dirty="0">
                          <a:latin typeface="OPPOSans R" charset="-122"/>
                          <a:ea typeface="OPPOSans R" charset="-122"/>
                          <a:cs typeface="OPPOSans R" charset="-122"/>
                        </a:rPr>
                        <a:t>B 77</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p>
                    <a:p>
                      <a:pPr algn="l"/>
                      <a:r>
                        <a:rPr lang="en-US" altLang="zh-CN" sz="1400" b="0" dirty="0">
                          <a:latin typeface="OPPOSans R" charset="-122"/>
                          <a:ea typeface="OPPOSans R" charset="-122"/>
                          <a:cs typeface="OPPOSans R" charset="-122"/>
                        </a:rPr>
                        <a:t>G 202</a:t>
                      </a:r>
                    </a:p>
                    <a:p>
                      <a:pPr algn="l"/>
                      <a:r>
                        <a:rPr lang="en-US" altLang="zh-CN" sz="1400" b="0" dirty="0">
                          <a:latin typeface="OPPOSans R" charset="-122"/>
                          <a:ea typeface="OPPOSans R" charset="-122"/>
                          <a:cs typeface="OPPOSans R" charset="-122"/>
                        </a:rPr>
                        <a:t>B 200</a:t>
                      </a: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p>
                    <a:p>
                      <a:pPr algn="l"/>
                      <a:r>
                        <a:rPr lang="en-US" altLang="zh-CN" sz="1400" b="0" dirty="0">
                          <a:latin typeface="OPPOSans R" charset="-122"/>
                          <a:ea typeface="OPPOSans R" charset="-122"/>
                          <a:cs typeface="OPPOSans R" charset="-122"/>
                        </a:rPr>
                        <a:t>G 250</a:t>
                      </a:r>
                    </a:p>
                    <a:p>
                      <a:pPr algn="l"/>
                      <a:r>
                        <a:rPr lang="en-US" altLang="zh-CN" sz="1400" b="0" dirty="0">
                          <a:latin typeface="OPPOSans R" charset="-122"/>
                          <a:ea typeface="OPPOSans R" charset="-122"/>
                          <a:cs typeface="OPPOSans R" charset="-122"/>
                        </a:rPr>
                        <a:t>B 250</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
        <p:nvSpPr>
          <p:cNvPr id="6" name="内容占位符 5"/>
          <p:cNvSpPr>
            <a:spLocks noGrp="1"/>
          </p:cNvSpPr>
          <p:nvPr>
            <p:ph sz="quarter" idx="11"/>
          </p:nvPr>
        </p:nvSpPr>
        <p:spPr>
          <a:xfrm>
            <a:off x="388144" y="1712119"/>
            <a:ext cx="4694219" cy="4599781"/>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5" name="表格占位符 4"/>
          <p:cNvSpPr>
            <a:spLocks noGrp="1"/>
          </p:cNvSpPr>
          <p:nvPr>
            <p:ph type="tbl" sz="quarter" idx="10"/>
          </p:nvPr>
        </p:nvSpPr>
        <p:spPr>
          <a:xfrm>
            <a:off x="388144" y="1400175"/>
            <a:ext cx="11421269" cy="4614863"/>
          </a:xfrm>
        </p:spPr>
        <p:txBody>
          <a:bodyPr/>
          <a:lstStyle/>
          <a:p>
            <a:endParaRPr kumimoji="1" lang="zh-CN" alt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lvl1pPr>
              <a:defRPr sz="2400" b="1"/>
            </a:lvl1pPr>
          </a:lstStyle>
          <a:p>
            <a:r>
              <a:rPr lang="zh-CN" altLang="en-US" dirty="0"/>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1"/>
            <a:ext cx="2743200" cy="365125"/>
          </a:xfrm>
          <a:prstGeom prst="rect">
            <a:avLst/>
          </a:prstGeom>
        </p:spPr>
        <p:txBody>
          <a:bodyPr/>
          <a:lstStyle/>
          <a:p>
            <a:pPr algn="ctr" defTabSz="412750"/>
            <a:fld id="{82F288E0-7875-42C4-84C8-98DBBD3BF4D2}" type="datetimeFigureOut">
              <a:rPr lang="zh-CN" altLang="en-US" sz="1500" b="1" smtClean="0">
                <a:latin typeface="Helvetica Neue"/>
                <a:sym typeface="Helvetica Neue"/>
              </a:rPr>
              <a:t>2020/8/14</a:t>
            </a:fld>
            <a:endParaRPr lang="zh-CN" altLang="en-US" sz="1500" b="1">
              <a:latin typeface="Helvetica Neue"/>
              <a:sym typeface="Helvetica Neue"/>
            </a:endParaRPr>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pPr algn="ctr" defTabSz="412750"/>
            <a:endParaRPr lang="zh-CN" altLang="en-US" sz="1500" b="1">
              <a:latin typeface="Helvetica Neue"/>
              <a:sym typeface="Helvetica Neue"/>
            </a:endParaRPr>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pPr algn="ctr" defTabSz="412750"/>
            <a:fld id="{7D9BB5D0-35E4-459D-AEF3-FE4D7C45CC19}" type="slidenum">
              <a:rPr lang="zh-CN" altLang="en-US" sz="1500" b="1" smtClean="0">
                <a:latin typeface="Helvetica Neue"/>
                <a:sym typeface="Helvetica Neue"/>
              </a:rPr>
              <a:t>‹#›</a:t>
            </a:fld>
            <a:endParaRPr lang="zh-CN" altLang="en-US" sz="1500" b="1">
              <a:latin typeface="Helvetica Neue"/>
              <a:sym typeface="Helvetica Neue"/>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4_Custom Layout">
    <p:bg>
      <p:bgPr>
        <a:solidFill>
          <a:schemeClr val="tx1"/>
        </a:solidFill>
        <a:effectLst/>
      </p:bgPr>
    </p:bg>
    <p:spTree>
      <p:nvGrpSpPr>
        <p:cNvPr id="1" name=""/>
        <p:cNvGrpSpPr/>
        <p:nvPr/>
      </p:nvGrpSpPr>
      <p:grpSpPr>
        <a:xfrm>
          <a:off x="0" y="0"/>
          <a:ext cx="0" cy="0"/>
          <a:chOff x="0" y="0"/>
          <a:chExt cx="0" cy="0"/>
        </a:xfrm>
      </p:grpSpPr>
      <p:sp>
        <p:nvSpPr>
          <p:cNvPr id="4" name="Text Placeholder 7"/>
          <p:cNvSpPr>
            <a:spLocks noGrp="1"/>
          </p:cNvSpPr>
          <p:nvPr>
            <p:ph type="body" sz="quarter" idx="10"/>
          </p:nvPr>
        </p:nvSpPr>
        <p:spPr>
          <a:xfrm>
            <a:off x="409576" y="500043"/>
            <a:ext cx="8896351" cy="660400"/>
          </a:xfrm>
          <a:prstGeom prst="rect">
            <a:avLst/>
          </a:prstGeom>
        </p:spPr>
        <p:txBody>
          <a:bodyPr anchor="ctr">
            <a:normAutofit/>
          </a:bodyPr>
          <a:lstStyle>
            <a:lvl1pPr marL="0" indent="0">
              <a:buNone/>
              <a:defRPr sz="2665">
                <a:solidFill>
                  <a:schemeClr val="bg1"/>
                </a:solidFill>
                <a:latin typeface="微软雅黑" panose="020B0503020204020204" charset="-122"/>
                <a:ea typeface="微软雅黑" panose="020B0503020204020204" charset="-122"/>
                <a:cs typeface="微软雅黑" panose="020B0503020204020204" charset="-122"/>
              </a:defRPr>
            </a:lvl1pPr>
          </a:lstStyle>
          <a:p>
            <a:pPr lvl="0"/>
            <a:endParaRPr lang="zh-CN" altLang="en-US" dirty="0"/>
          </a:p>
        </p:txBody>
      </p:sp>
      <p:sp>
        <p:nvSpPr>
          <p:cNvPr id="10" name="TextBox 11"/>
          <p:cNvSpPr txBox="1"/>
          <p:nvPr userDrawn="1"/>
        </p:nvSpPr>
        <p:spPr>
          <a:xfrm>
            <a:off x="11290934" y="6538726"/>
            <a:ext cx="808163" cy="261610"/>
          </a:xfrm>
          <a:prstGeom prst="rect">
            <a:avLst/>
          </a:prstGeom>
          <a:noFill/>
        </p:spPr>
        <p:txBody>
          <a:bodyPr wrap="square" rtlCol="0">
            <a:spAutoFit/>
          </a:bodyPr>
          <a:lstStyle/>
          <a:p>
            <a:pPr algn="r" defTabSz="457200" hangingPunct="1">
              <a:defRPr/>
            </a:pPr>
            <a:fld id="{9380A3BF-C42B-5B4A-8FD1-FDF44958D935}" type="slidenum">
              <a:rPr lang="en-US" sz="1100" kern="1200" smtClean="0">
                <a:solidFill>
                  <a:srgbClr val="FFFFFF">
                    <a:lumMod val="65000"/>
                  </a:srgbClr>
                </a:solidFill>
                <a:latin typeface="Arial" panose="020B0604020202020204"/>
                <a:sym typeface="Helvetica Neue"/>
              </a:rPr>
              <a:t>‹#›</a:t>
            </a:fld>
            <a:endParaRPr lang="en-US" sz="1500" kern="1200">
              <a:solidFill>
                <a:srgbClr val="FFFFFF">
                  <a:lumMod val="65000"/>
                </a:srgbClr>
              </a:solidFill>
              <a:latin typeface="Arial" panose="020B0604020202020204"/>
              <a:sym typeface="Helvetica Neue"/>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56" name="标题文本"/>
          <p:cNvSpPr txBox="1">
            <a:spLocks noGrp="1"/>
          </p:cNvSpPr>
          <p:nvPr>
            <p:ph type="title" hasCustomPrompt="1"/>
          </p:nvPr>
        </p:nvSpPr>
        <p:spPr>
          <a:prstGeom prst="rect">
            <a:avLst/>
          </a:prstGeom>
        </p:spPr>
        <p:txBody>
          <a:bodyPr/>
          <a:lstStyle/>
          <a:p>
            <a:r>
              <a:t>标题文本</a:t>
            </a:r>
          </a:p>
        </p:txBody>
      </p:sp>
      <p:sp>
        <p:nvSpPr>
          <p:cNvPr id="57" name="正文级别 1…"/>
          <p:cNvSpPr txBox="1">
            <a:spLocks noGrp="1"/>
          </p:cNvSpPr>
          <p:nvPr>
            <p:ph type="body" idx="1" hasCustomPrompt="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58" name="幻灯片编号"/>
          <p:cNvSpPr txBox="1">
            <a:spLocks noGrp="1"/>
          </p:cNvSpPr>
          <p:nvPr>
            <p:ph type="sldNum" sz="quarter" idx="2"/>
          </p:nvPr>
        </p:nvSpPr>
        <p:spPr>
          <a:prstGeom prst="rect">
            <a:avLst/>
          </a:prstGeom>
        </p:spPr>
        <p:txBody>
          <a:bodyPr/>
          <a:lstStyle/>
          <a:p>
            <a:pPr algn="ctr" defTabSz="412750"/>
            <a:fld id="{86CB4B4D-7CA3-9044-876B-883B54F8677D}" type="slidenum">
              <a:rPr lang="en-US" altLang="zh-CN" sz="1500" b="1" smtClean="0">
                <a:latin typeface="Helvetica Neue"/>
                <a:sym typeface="Helvetica Neue"/>
              </a:rPr>
              <a:t>‹#›</a:t>
            </a:fld>
            <a:endParaRPr lang="zh-CN" altLang="en-US" sz="1500" b="1">
              <a:latin typeface="Helvetica Neue"/>
              <a:sym typeface="Helvetica Neue"/>
            </a:endParaRPr>
          </a:p>
        </p:txBody>
      </p:sp>
    </p:spTree>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lgn="ctr" defTabSz="412750"/>
            <a:fld id="{B37640F8-8F29-4804-84D5-762387F14F47}" type="datetimeFigureOut">
              <a:rPr lang="zh-CN" altLang="en-US" sz="1500" b="1" smtClean="0">
                <a:latin typeface="Helvetica Neue"/>
                <a:sym typeface="Helvetica Neue"/>
              </a:rPr>
              <a:t>2020/8/14</a:t>
            </a:fld>
            <a:endParaRPr lang="zh-CN" altLang="en-US" sz="1500" b="1" dirty="0">
              <a:latin typeface="Helvetica Neue"/>
              <a:sym typeface="Helvetica Neue"/>
            </a:endParaRPr>
          </a:p>
        </p:txBody>
      </p:sp>
      <p:sp>
        <p:nvSpPr>
          <p:cNvPr id="3" name="页脚占位符 2"/>
          <p:cNvSpPr>
            <a:spLocks noGrp="1"/>
          </p:cNvSpPr>
          <p:nvPr>
            <p:ph type="ftr" sz="quarter" idx="11"/>
          </p:nvPr>
        </p:nvSpPr>
        <p:spPr/>
        <p:txBody>
          <a:bodyPr/>
          <a:lstStyle/>
          <a:p>
            <a:pPr algn="ctr" defTabSz="412750"/>
            <a:endParaRPr lang="zh-CN" altLang="en-US" sz="1500" b="1">
              <a:latin typeface="Helvetica Neue"/>
              <a:sym typeface="Helvetica Neue"/>
            </a:endParaRPr>
          </a:p>
        </p:txBody>
      </p:sp>
      <p:sp>
        <p:nvSpPr>
          <p:cNvPr id="4" name="灯片编号占位符 3"/>
          <p:cNvSpPr>
            <a:spLocks noGrp="1"/>
          </p:cNvSpPr>
          <p:nvPr>
            <p:ph type="sldNum" sz="quarter" idx="12"/>
          </p:nvPr>
        </p:nvSpPr>
        <p:spPr/>
        <p:txBody>
          <a:bodyPr/>
          <a:lstStyle/>
          <a:p>
            <a:pPr algn="ctr" defTabSz="412750"/>
            <a:fld id="{3A161B35-4D0B-4F36-8AC3-DABEC0F67B96}" type="slidenum">
              <a:rPr lang="zh-CN" altLang="en-US" sz="1500" b="1" smtClean="0">
                <a:latin typeface="Helvetica Neue"/>
                <a:sym typeface="Helvetica Neue"/>
              </a:rPr>
              <a:t>‹#›</a:t>
            </a:fld>
            <a:endParaRPr lang="zh-CN" altLang="en-US" sz="1500" b="1" dirty="0">
              <a:latin typeface="Helvetica Neue"/>
              <a:sym typeface="Helvetica Neue"/>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algn="ctr" defTabSz="412750"/>
            <a:fld id="{B37640F8-8F29-4804-84D5-762387F14F47}" type="datetimeFigureOut">
              <a:rPr lang="zh-CN" altLang="en-US" sz="1500" b="1" smtClean="0">
                <a:latin typeface="Helvetica Neue"/>
                <a:sym typeface="Helvetica Neue"/>
              </a:rPr>
              <a:t>2020/8/14</a:t>
            </a:fld>
            <a:endParaRPr lang="zh-CN" altLang="en-US" sz="1500" b="1" dirty="0">
              <a:latin typeface="Helvetica Neue"/>
              <a:sym typeface="Helvetica Neue"/>
            </a:endParaRPr>
          </a:p>
        </p:txBody>
      </p:sp>
      <p:sp>
        <p:nvSpPr>
          <p:cNvPr id="5" name="页脚占位符 4"/>
          <p:cNvSpPr>
            <a:spLocks noGrp="1"/>
          </p:cNvSpPr>
          <p:nvPr>
            <p:ph type="ftr" sz="quarter" idx="11"/>
          </p:nvPr>
        </p:nvSpPr>
        <p:spPr/>
        <p:txBody>
          <a:bodyPr/>
          <a:lstStyle/>
          <a:p>
            <a:pPr algn="ctr" defTabSz="412750"/>
            <a:endParaRPr lang="zh-CN" altLang="en-US" sz="1500" b="1">
              <a:latin typeface="Helvetica Neue"/>
              <a:sym typeface="Helvetica Neue"/>
            </a:endParaRPr>
          </a:p>
        </p:txBody>
      </p:sp>
      <p:sp>
        <p:nvSpPr>
          <p:cNvPr id="6" name="灯片编号占位符 5"/>
          <p:cNvSpPr>
            <a:spLocks noGrp="1"/>
          </p:cNvSpPr>
          <p:nvPr>
            <p:ph type="sldNum" sz="quarter" idx="12"/>
          </p:nvPr>
        </p:nvSpPr>
        <p:spPr/>
        <p:txBody>
          <a:bodyPr/>
          <a:lstStyle/>
          <a:p>
            <a:pPr algn="ctr" defTabSz="412750"/>
            <a:fld id="{3A161B35-4D0B-4F36-8AC3-DABEC0F67B96}" type="slidenum">
              <a:rPr lang="zh-CN" altLang="en-US" sz="1500" b="1" smtClean="0">
                <a:latin typeface="Helvetica Neue"/>
                <a:sym typeface="Helvetica Neue"/>
              </a:rPr>
              <a:t>‹#›</a:t>
            </a:fld>
            <a:endParaRPr lang="zh-CN" altLang="en-US" sz="1500" b="1" dirty="0">
              <a:latin typeface="Helvetica Neue"/>
              <a:sym typeface="Helvetica Neue"/>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图片与标题">
    <p:spTree>
      <p:nvGrpSpPr>
        <p:cNvPr id="1" name=""/>
        <p:cNvGrpSpPr/>
        <p:nvPr/>
      </p:nvGrpSpPr>
      <p:grpSpPr>
        <a:xfrm>
          <a:off x="0" y="0"/>
          <a:ext cx="0" cy="0"/>
          <a:chOff x="0" y="0"/>
          <a:chExt cx="0" cy="0"/>
        </a:xfrm>
      </p:grpSpPr>
      <p:sp>
        <p:nvSpPr>
          <p:cNvPr id="71" name="标题文本"/>
          <p:cNvSpPr txBox="1">
            <a:spLocks noGrp="1"/>
          </p:cNvSpPr>
          <p:nvPr>
            <p:ph type="title" hasCustomPrompt="1"/>
          </p:nvPr>
        </p:nvSpPr>
        <p:spPr>
          <a:xfrm>
            <a:off x="839787" y="457200"/>
            <a:ext cx="4165350" cy="1600200"/>
          </a:xfrm>
          <a:prstGeom prst="rect">
            <a:avLst/>
          </a:prstGeom>
        </p:spPr>
        <p:txBody>
          <a:bodyPr anchor="b"/>
          <a:lstStyle>
            <a:lvl1pPr>
              <a:defRPr sz="3200"/>
            </a:lvl1pPr>
          </a:lstStyle>
          <a:p>
            <a:r>
              <a:t>标题文本</a:t>
            </a:r>
          </a:p>
        </p:txBody>
      </p:sp>
      <p:sp>
        <p:nvSpPr>
          <p:cNvPr id="72" name="图片占位符 2"/>
          <p:cNvSpPr>
            <a:spLocks noGrp="1"/>
          </p:cNvSpPr>
          <p:nvPr>
            <p:ph type="pic" sz="half" idx="13"/>
          </p:nvPr>
        </p:nvSpPr>
        <p:spPr>
          <a:xfrm>
            <a:off x="5183187" y="457201"/>
            <a:ext cx="6172201" cy="5403851"/>
          </a:xfrm>
          <a:prstGeom prst="rect">
            <a:avLst/>
          </a:prstGeom>
        </p:spPr>
        <p:txBody>
          <a:bodyPr lIns="91439" rIns="91439">
            <a:noAutofit/>
          </a:bodyPr>
          <a:lstStyle/>
          <a:p>
            <a:endParaRPr/>
          </a:p>
        </p:txBody>
      </p:sp>
      <p:sp>
        <p:nvSpPr>
          <p:cNvPr id="73" name="正文级别 1…"/>
          <p:cNvSpPr txBox="1">
            <a:spLocks noGrp="1"/>
          </p:cNvSpPr>
          <p:nvPr>
            <p:ph type="body" sz="quarter" idx="1" hasCustomPrompt="1"/>
          </p:nvPr>
        </p:nvSpPr>
        <p:spPr>
          <a:xfrm>
            <a:off x="839787" y="2057400"/>
            <a:ext cx="4165350" cy="3811588"/>
          </a:xfrm>
          <a:prstGeom prst="rect">
            <a:avLst/>
          </a:prstGeom>
        </p:spPr>
        <p:txBody>
          <a:bodyPr/>
          <a:lstStyle>
            <a:lvl1pPr marL="0" indent="0">
              <a:buSzTx/>
              <a:buFontTx/>
              <a:buNone/>
              <a:defRPr sz="2000"/>
            </a:lvl1pPr>
            <a:lvl2pPr marL="0" indent="457200">
              <a:buSzTx/>
              <a:buFontTx/>
              <a:buNone/>
              <a:defRPr sz="2000"/>
            </a:lvl2pPr>
            <a:lvl3pPr marL="0" indent="914400">
              <a:buSzTx/>
              <a:buFontTx/>
              <a:buNone/>
              <a:defRPr sz="2000"/>
            </a:lvl3pPr>
            <a:lvl4pPr marL="0" indent="1371600">
              <a:buSzTx/>
              <a:buFontTx/>
              <a:buNone/>
              <a:defRPr sz="2000"/>
            </a:lvl4pPr>
            <a:lvl5pPr marL="0" indent="1828800">
              <a:buSzTx/>
              <a:buFontTx/>
              <a:buNone/>
              <a:defRPr sz="2000"/>
            </a:lvl5pPr>
          </a:lstStyle>
          <a:p>
            <a:r>
              <a:t>正文级别 1</a:t>
            </a:r>
          </a:p>
          <a:p>
            <a:pPr lvl="1"/>
            <a:r>
              <a:t>正文级别 2</a:t>
            </a:r>
          </a:p>
          <a:p>
            <a:pPr lvl="2"/>
            <a:r>
              <a:t>正文级别 3</a:t>
            </a:r>
          </a:p>
          <a:p>
            <a:pPr lvl="3"/>
            <a:r>
              <a:t>正文级别 4</a:t>
            </a:r>
          </a:p>
          <a:p>
            <a:pPr lvl="4"/>
            <a:r>
              <a:t>正文级别 5</a:t>
            </a:r>
          </a:p>
        </p:txBody>
      </p:sp>
      <p:sp>
        <p:nvSpPr>
          <p:cNvPr id="74"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内容">
    <p:spTree>
      <p:nvGrpSpPr>
        <p:cNvPr id="1" name=""/>
        <p:cNvGrpSpPr/>
        <p:nvPr/>
      </p:nvGrpSpPr>
      <p:grpSpPr>
        <a:xfrm>
          <a:off x="0" y="0"/>
          <a:ext cx="0" cy="0"/>
          <a:chOff x="0" y="0"/>
          <a:chExt cx="0" cy="0"/>
        </a:xfrm>
      </p:grpSpPr>
      <p:sp>
        <p:nvSpPr>
          <p:cNvPr id="81" name="正文级别 1…"/>
          <p:cNvSpPr txBox="1">
            <a:spLocks noGrp="1"/>
          </p:cNvSpPr>
          <p:nvPr>
            <p:ph type="body" idx="1" hasCustomPrompt="1"/>
          </p:nvPr>
        </p:nvSpPr>
        <p:spPr>
          <a:xfrm>
            <a:off x="838200" y="365125"/>
            <a:ext cx="10515600" cy="5811838"/>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82"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空白">
    <p:bg>
      <p:bgPr>
        <a:solidFill>
          <a:srgbClr val="FFFFFF"/>
        </a:solidFill>
        <a:effectLst/>
      </p:bgPr>
    </p:bg>
    <p:spTree>
      <p:nvGrpSpPr>
        <p:cNvPr id="1" name=""/>
        <p:cNvGrpSpPr/>
        <p:nvPr/>
      </p:nvGrpSpPr>
      <p:grpSpPr>
        <a:xfrm>
          <a:off x="0" y="0"/>
          <a:ext cx="0" cy="0"/>
          <a:chOff x="0" y="0"/>
          <a:chExt cx="0" cy="0"/>
        </a:xfrm>
      </p:grpSpPr>
      <p:sp>
        <p:nvSpPr>
          <p:cNvPr id="89" name="幻灯片编号"/>
          <p:cNvSpPr txBox="1">
            <a:spLocks noGrp="1"/>
          </p:cNvSpPr>
          <p:nvPr>
            <p:ph type="sldNum" sz="quarter" idx="2"/>
          </p:nvPr>
        </p:nvSpPr>
        <p:spPr>
          <a:xfrm>
            <a:off x="5983154" y="5779851"/>
            <a:ext cx="222090" cy="215091"/>
          </a:xfrm>
          <a:prstGeom prst="rect">
            <a:avLst/>
          </a:prstGeom>
        </p:spPr>
        <p:txBody>
          <a:bodyPr lIns="27021" tIns="27021" rIns="27021" bIns="27021"/>
          <a:lstStyle>
            <a:lvl1pPr algn="ctr" defTabSz="410210">
              <a:defRPr sz="1100">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image" Target="../media/image6.pn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2.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slideLayout" Target="../slideLayouts/slideLayout48.xml"/><Relationship Id="rId26" Type="http://schemas.openxmlformats.org/officeDocument/2006/relationships/slideLayout" Target="../slideLayouts/slideLayout56.xml"/><Relationship Id="rId3" Type="http://schemas.openxmlformats.org/officeDocument/2006/relationships/slideLayout" Target="../slideLayouts/slideLayout33.xml"/><Relationship Id="rId21" Type="http://schemas.openxmlformats.org/officeDocument/2006/relationships/slideLayout" Target="../slideLayouts/slideLayout51.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5" Type="http://schemas.openxmlformats.org/officeDocument/2006/relationships/slideLayout" Target="../slideLayouts/slideLayout55.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slideLayout" Target="../slideLayouts/slideLayout50.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24" Type="http://schemas.openxmlformats.org/officeDocument/2006/relationships/slideLayout" Target="../slideLayouts/slideLayout54.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slideLayout" Target="../slideLayouts/slideLayout53.xml"/><Relationship Id="rId28" Type="http://schemas.openxmlformats.org/officeDocument/2006/relationships/theme" Target="../theme/theme3.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slideLayout" Target="../slideLayouts/slideLayout52.xml"/><Relationship Id="rId27" Type="http://schemas.openxmlformats.org/officeDocument/2006/relationships/slideLayout" Target="../slideLayouts/slideLayout5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image" Target="../media/image6.png"/><Relationship Id="rId5" Type="http://schemas.openxmlformats.org/officeDocument/2006/relationships/slideLayout" Target="../slideLayouts/slideLayout62.xml"/><Relationship Id="rId10" Type="http://schemas.openxmlformats.org/officeDocument/2006/relationships/theme" Target="../theme/theme4.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幻灯片编号"/>
          <p:cNvSpPr txBox="1"/>
          <p:nvPr userDrawn="1"/>
        </p:nvSpPr>
        <p:spPr>
          <a:xfrm>
            <a:off x="8763000" y="6508750"/>
            <a:ext cx="335866" cy="333088"/>
          </a:xfrm>
          <a:prstGeom prst="rect">
            <a:avLst/>
          </a:prstGeom>
          <a:ln w="12700">
            <a:miter lim="400000"/>
          </a:ln>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1pPr>
            <a:lvl2pPr marL="0" marR="0" indent="4572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2pPr>
            <a:lvl3pPr marL="0" marR="0" indent="9144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3pPr>
            <a:lvl4pPr marL="0" marR="0" indent="13716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4pPr>
            <a:lvl5pPr marL="0" marR="0" indent="18288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5pPr>
            <a:lvl6pPr marL="0" marR="0" indent="22860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6pPr>
            <a:lvl7pPr marL="0" marR="0" indent="27432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7pPr>
            <a:lvl8pPr marL="0" marR="0" indent="32004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8pPr>
            <a:lvl9pPr marL="0" marR="0" indent="36576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9pPr>
          </a:lstStyle>
          <a:p>
            <a:fld id="{86CB4B4D-7CA3-9044-876B-883B54F8677D}" type="slidenum">
              <a:rPr lang="en-US" altLang="zh-CN" smtClean="0"/>
              <a:t>‹#›</a:t>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8" r:id="rId19"/>
    <p:sldLayoutId id="2147483669" r:id="rId20"/>
  </p:sldLayoutIdLst>
  <p:transition spd="med"/>
  <p:txStyles>
    <p:titleStyle>
      <a:lvl1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1pPr>
      <a:lvl2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2pPr>
      <a:lvl3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3pPr>
      <a:lvl4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4pPr>
      <a:lvl5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5pPr>
      <a:lvl6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6pPr>
      <a:lvl7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7pPr>
      <a:lvl8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8pPr>
      <a:lvl9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9pPr>
    </p:titleStyle>
    <p:bodyStyle>
      <a:lvl1pPr marL="228600" marR="0" indent="-228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1pPr>
      <a:lvl2pPr marL="723900" marR="0" indent="-2667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2pPr>
      <a:lvl3pPr marL="1234440" marR="0" indent="-32004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3pPr>
      <a:lvl4pPr marL="17272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4pPr>
      <a:lvl5pPr marL="21844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5pPr>
      <a:lvl6pPr marL="26416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6pPr>
      <a:lvl7pPr marL="30988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7pPr>
      <a:lvl8pPr marL="35560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8pPr>
      <a:lvl9pPr marL="40132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9pPr>
    </p:bodyStyle>
    <p:otherStyle>
      <a:lvl1pPr marL="0" marR="0" indent="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1pPr>
      <a:lvl2pPr marL="0" marR="0" indent="4572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2pPr>
      <a:lvl3pPr marL="0" marR="0" indent="9144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3pPr>
      <a:lvl4pPr marL="0" marR="0" indent="13716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4pPr>
      <a:lvl5pPr marL="0" marR="0" indent="18288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5pPr>
      <a:lvl6pPr marL="0" marR="0" indent="22860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6pPr>
      <a:lvl7pPr marL="0" marR="0" indent="27432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7pPr>
      <a:lvl8pPr marL="0" marR="0" indent="32004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8pPr>
      <a:lvl9pPr marL="0" marR="0" indent="36576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12" cstate="email"/>
          <a:stretch>
            <a:fillRect/>
          </a:stretch>
        </p:blipFill>
        <p:spPr>
          <a:xfrm>
            <a:off x="366595" y="6481945"/>
            <a:ext cx="666212" cy="158400"/>
          </a:xfrm>
          <a:prstGeom prst="rect">
            <a:avLst/>
          </a:prstGeom>
        </p:spPr>
      </p:pic>
      <p:sp>
        <p:nvSpPr>
          <p:cNvPr id="5" name="标题占位符 4"/>
          <p:cNvSpPr>
            <a:spLocks noGrp="1"/>
          </p:cNvSpPr>
          <p:nvPr>
            <p:ph type="title"/>
          </p:nvPr>
        </p:nvSpPr>
        <p:spPr>
          <a:xfrm>
            <a:off x="388253" y="313763"/>
            <a:ext cx="11420888" cy="536842"/>
          </a:xfrm>
          <a:prstGeom prst="rect">
            <a:avLst/>
          </a:prstGeom>
        </p:spPr>
        <p:txBody>
          <a:bodyPr vert="horz" lIns="91440" tIns="45720" rIns="91440" bIns="45720" rtlCol="0" anchor="ctr">
            <a:normAutofit/>
          </a:bodyPr>
          <a:lstStyle/>
          <a:p>
            <a:r>
              <a:rPr kumimoji="1" lang="zh-CN" altLang="en-US" dirty="0"/>
              <a:t>单击此处编辑母版标题样式 </a:t>
            </a:r>
            <a:r>
              <a:rPr kumimoji="1" lang="en-US" altLang="zh-CN" dirty="0"/>
              <a:t>OPPO Sans B 50pt.</a:t>
            </a:r>
            <a:endParaRPr kumimoji="1" lang="zh-CN" altLang="en-US" dirty="0"/>
          </a:p>
        </p:txBody>
      </p:sp>
      <p:sp>
        <p:nvSpPr>
          <p:cNvPr id="11" name="线条"/>
          <p:cNvSpPr/>
          <p:nvPr userDrawn="1"/>
        </p:nvSpPr>
        <p:spPr>
          <a:xfrm>
            <a:off x="382859" y="6403611"/>
            <a:ext cx="11426282" cy="1"/>
          </a:xfrm>
          <a:prstGeom prst="line">
            <a:avLst/>
          </a:prstGeom>
          <a:ln w="25400">
            <a:solidFill>
              <a:srgbClr val="CACAC8"/>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sp>
        <p:nvSpPr>
          <p:cNvPr id="16" name="pg. xx"/>
          <p:cNvSpPr txBox="1"/>
          <p:nvPr userDrawn="1"/>
        </p:nvSpPr>
        <p:spPr>
          <a:xfrm>
            <a:off x="10442363" y="6437145"/>
            <a:ext cx="1366779" cy="143629"/>
          </a:xfrm>
          <a:prstGeom prst="rect">
            <a:avLst/>
          </a:prstGeom>
          <a:ln w="12700">
            <a:miter lim="400000"/>
          </a:ln>
        </p:spPr>
        <p:txBody>
          <a:bodyPr lIns="25400" tIns="25400" rIns="25400" bIns="25400">
            <a:spAutoFit/>
          </a:bodyPr>
          <a:lstStyle>
            <a:lvl1pPr algn="r">
              <a:defRPr sz="2000" b="0">
                <a:solidFill>
                  <a:srgbClr val="929292"/>
                </a:solidFill>
                <a:latin typeface="Helvetica"/>
                <a:ea typeface="Helvetica"/>
                <a:cs typeface="Helvetica"/>
                <a:sym typeface="Helvetica"/>
              </a:defRPr>
            </a:lvl1pPr>
          </a:lstStyle>
          <a:p>
            <a:pPr defTabSz="412750"/>
            <a:fld id="{00E22F85-807F-CA40-8F16-B425A1EE1DAC}" type="slidenum">
              <a:rPr lang="uk-UA" sz="600" smtClean="0">
                <a:latin typeface="OPPOSans R" charset="-122"/>
                <a:ea typeface="OPPOSans R" charset="-122"/>
                <a:cs typeface="OPPOSans R" charset="-122"/>
              </a:rPr>
              <a:t>‹#›</a:t>
            </a:fld>
            <a:endParaRPr sz="600" dirty="0">
              <a:latin typeface="OPPOSans R" charset="-122"/>
              <a:ea typeface="OPPOSans R" charset="-122"/>
              <a:cs typeface="OPPOSans R" charset="-122"/>
            </a:endParaRPr>
          </a:p>
        </p:txBody>
      </p:sp>
      <p:graphicFrame>
        <p:nvGraphicFramePr>
          <p:cNvPr id="18" name="表格 17"/>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p>
                    <a:p>
                      <a:pPr algn="l"/>
                      <a:r>
                        <a:rPr lang="en-US" altLang="zh-CN" sz="1400" b="0" dirty="0">
                          <a:latin typeface="OPPOSans R" charset="-122"/>
                          <a:ea typeface="OPPOSans R" charset="-122"/>
                          <a:cs typeface="OPPOSans R" charset="-122"/>
                        </a:rPr>
                        <a:t>G 106</a:t>
                      </a:r>
                    </a:p>
                    <a:p>
                      <a:pPr algn="l"/>
                      <a:r>
                        <a:rPr lang="en-US" altLang="zh-CN" sz="1400" b="0" dirty="0">
                          <a:latin typeface="OPPOSans R" charset="-122"/>
                          <a:ea typeface="OPPOSans R" charset="-122"/>
                          <a:cs typeface="OPPOSans R" charset="-122"/>
                        </a:rPr>
                        <a:t>B 56</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p>
                    <a:p>
                      <a:pPr algn="l"/>
                      <a:r>
                        <a:rPr lang="en-US" altLang="zh-CN" sz="1400" b="0" dirty="0">
                          <a:latin typeface="OPPOSans R" charset="-122"/>
                          <a:ea typeface="OPPOSans R" charset="-122"/>
                          <a:cs typeface="OPPOSans R" charset="-122"/>
                        </a:rPr>
                        <a:t>G 200</a:t>
                      </a:r>
                    </a:p>
                    <a:p>
                      <a:pPr algn="l"/>
                      <a:r>
                        <a:rPr lang="en-US" altLang="zh-CN" sz="1400" b="0" dirty="0">
                          <a:latin typeface="OPPOSans R" charset="-122"/>
                          <a:ea typeface="OPPOSans R" charset="-122"/>
                          <a:cs typeface="OPPOSans R" charset="-122"/>
                        </a:rPr>
                        <a:t>B 77</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p>
                    <a:p>
                      <a:pPr algn="l"/>
                      <a:r>
                        <a:rPr lang="en-US" altLang="zh-CN" sz="1400" b="0" dirty="0">
                          <a:latin typeface="OPPOSans R" charset="-122"/>
                          <a:ea typeface="OPPOSans R" charset="-122"/>
                          <a:cs typeface="OPPOSans R" charset="-122"/>
                        </a:rPr>
                        <a:t>G 202</a:t>
                      </a:r>
                    </a:p>
                    <a:p>
                      <a:pPr algn="l"/>
                      <a:r>
                        <a:rPr lang="en-US" altLang="zh-CN" sz="1400" b="0" dirty="0">
                          <a:latin typeface="OPPOSans R" charset="-122"/>
                          <a:ea typeface="OPPOSans R" charset="-122"/>
                          <a:cs typeface="OPPOSans R" charset="-122"/>
                        </a:rPr>
                        <a:t>B 200</a:t>
                      </a: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p>
                    <a:p>
                      <a:pPr algn="l"/>
                      <a:r>
                        <a:rPr lang="en-US" altLang="zh-CN" sz="1400" b="0" dirty="0">
                          <a:latin typeface="OPPOSans R" charset="-122"/>
                          <a:ea typeface="OPPOSans R" charset="-122"/>
                          <a:cs typeface="OPPOSans R" charset="-122"/>
                        </a:rPr>
                        <a:t>G 250</a:t>
                      </a:r>
                    </a:p>
                    <a:p>
                      <a:pPr algn="l"/>
                      <a:r>
                        <a:rPr lang="en-US" altLang="zh-CN" sz="1400" b="0" dirty="0">
                          <a:latin typeface="OPPOSans R" charset="-122"/>
                          <a:ea typeface="OPPOSans R" charset="-122"/>
                          <a:cs typeface="OPPOSans R" charset="-122"/>
                        </a:rPr>
                        <a:t>B 250</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
        <p:nvSpPr>
          <p:cNvPr id="19" name="文本占位符 18"/>
          <p:cNvSpPr>
            <a:spLocks noGrp="1"/>
          </p:cNvSpPr>
          <p:nvPr>
            <p:ph type="body" idx="1"/>
          </p:nvPr>
        </p:nvSpPr>
        <p:spPr>
          <a:xfrm>
            <a:off x="388252" y="1806575"/>
            <a:ext cx="11420888" cy="4351338"/>
          </a:xfrm>
          <a:prstGeom prst="rect">
            <a:avLst/>
          </a:prstGeom>
        </p:spPr>
        <p:txBody>
          <a:bodyPr vert="horz" lIns="91440" tIns="45720" rIns="91440" bIns="45720" rtlCol="0">
            <a:normAutofit/>
          </a:body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a:p>
            <a:pPr lvl="4"/>
            <a:r>
              <a:rPr kumimoji="1" lang="zh-CN" altLang="en-US" dirty="0"/>
              <a:t>五级</a:t>
            </a: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Lst>
  <p:hf sldNum="0" hdr="0" ftr="0"/>
  <p:txStyles>
    <p:titleStyle>
      <a:lvl1pPr marL="0" marR="0" indent="0" algn="l" defTabSz="412750" latinLnBrk="0">
        <a:lnSpc>
          <a:spcPct val="100000"/>
        </a:lnSpc>
        <a:spcBef>
          <a:spcPts val="0"/>
        </a:spcBef>
        <a:spcAft>
          <a:spcPts val="0"/>
        </a:spcAft>
        <a:buClrTx/>
        <a:buSzTx/>
        <a:buFontTx/>
        <a:buNone/>
        <a:defRPr sz="2500" b="0" i="0" u="none" strike="noStrike" cap="none" spc="0" baseline="0">
          <a:ln>
            <a:noFill/>
          </a:ln>
          <a:solidFill>
            <a:srgbClr val="046A38"/>
          </a:solidFill>
          <a:uFillTx/>
          <a:latin typeface="OPPOSans B" charset="-122"/>
          <a:ea typeface="OPPOSans B" charset="-122"/>
          <a:cs typeface="OPPOSans B" charset="-122"/>
          <a:sym typeface="OPPOSans B"/>
        </a:defRPr>
      </a:lvl1pPr>
      <a:lvl2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2pPr>
      <a:lvl3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3pPr>
      <a:lvl4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4pPr>
      <a:lvl5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5pPr>
      <a:lvl6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6pPr>
      <a:lvl7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7pPr>
      <a:lvl8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8pPr>
      <a:lvl9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9pPr>
    </p:titleStyle>
    <p:bodyStyle>
      <a:lvl1pPr marL="0" marR="0" indent="0" algn="l" defTabSz="412750" latinLnBrk="0">
        <a:lnSpc>
          <a:spcPct val="150000"/>
        </a:lnSpc>
        <a:spcBef>
          <a:spcPts val="0"/>
        </a:spcBef>
        <a:spcAft>
          <a:spcPts val="0"/>
        </a:spcAft>
        <a:buClrTx/>
        <a:buSzTx/>
        <a:buFontTx/>
        <a:buNone/>
        <a:defRPr sz="2400" b="0" i="0" u="none" strike="noStrike" cap="none" spc="0" baseline="0">
          <a:ln>
            <a:noFill/>
          </a:ln>
          <a:solidFill>
            <a:srgbClr val="5E5E5E"/>
          </a:solidFill>
          <a:uFillTx/>
          <a:latin typeface="OPPOSans M" charset="-122"/>
          <a:ea typeface="OPPOSans M" charset="-122"/>
          <a:cs typeface="OPPOSans M" charset="-122"/>
          <a:sym typeface="OPPOSans M"/>
        </a:defRPr>
      </a:lvl1pPr>
      <a:lvl2pPr marL="635000" marR="0" indent="-317500" algn="l" defTabSz="412750" latinLnBrk="0">
        <a:lnSpc>
          <a:spcPct val="150000"/>
        </a:lnSpc>
        <a:spcBef>
          <a:spcPts val="0"/>
        </a:spcBef>
        <a:spcAft>
          <a:spcPts val="0"/>
        </a:spcAft>
        <a:buClrTx/>
        <a:buSzPct val="125000"/>
        <a:buFontTx/>
        <a:buChar char="•"/>
        <a:defRPr sz="2200" b="0" i="0" u="none" strike="noStrike" cap="none" spc="0" baseline="0">
          <a:ln>
            <a:noFill/>
          </a:ln>
          <a:solidFill>
            <a:srgbClr val="5E5E5E"/>
          </a:solidFill>
          <a:uFillTx/>
          <a:latin typeface="OPPOSans M" charset="-122"/>
          <a:ea typeface="OPPOSans M" charset="-122"/>
          <a:cs typeface="OPPOSans M" charset="-122"/>
          <a:sym typeface="OPPOSans M"/>
        </a:defRPr>
      </a:lvl2pPr>
      <a:lvl3pPr marL="952500" marR="0" indent="-317500" algn="l" defTabSz="412750" latinLnBrk="0">
        <a:lnSpc>
          <a:spcPct val="150000"/>
        </a:lnSpc>
        <a:spcBef>
          <a:spcPts val="0"/>
        </a:spcBef>
        <a:spcAft>
          <a:spcPts val="0"/>
        </a:spcAft>
        <a:buClrTx/>
        <a:buSzPct val="125000"/>
        <a:buFontTx/>
        <a:buChar char="•"/>
        <a:defRPr sz="2000" b="0" i="0" u="none" strike="noStrike" cap="none" spc="0" baseline="0">
          <a:ln>
            <a:noFill/>
          </a:ln>
          <a:solidFill>
            <a:srgbClr val="5E5E5E"/>
          </a:solidFill>
          <a:uFillTx/>
          <a:latin typeface="OPPOSans M" charset="-122"/>
          <a:ea typeface="OPPOSans M" charset="-122"/>
          <a:cs typeface="OPPOSans M" charset="-122"/>
          <a:sym typeface="OPPOSans M"/>
        </a:defRPr>
      </a:lvl3pPr>
      <a:lvl4pPr marL="1270000" marR="0" indent="-317500" algn="l" defTabSz="412750" latinLnBrk="0">
        <a:lnSpc>
          <a:spcPct val="150000"/>
        </a:lnSpc>
        <a:spcBef>
          <a:spcPts val="0"/>
        </a:spcBef>
        <a:spcAft>
          <a:spcPts val="0"/>
        </a:spcAft>
        <a:buClrTx/>
        <a:buSzPct val="125000"/>
        <a:buFontTx/>
        <a:buChar char="•"/>
        <a:defRPr sz="1800" b="0" i="0" u="none" strike="noStrike" cap="none" spc="0" baseline="0">
          <a:ln>
            <a:noFill/>
          </a:ln>
          <a:solidFill>
            <a:srgbClr val="5E5E5E"/>
          </a:solidFill>
          <a:uFillTx/>
          <a:latin typeface="OPPOSans M" charset="-122"/>
          <a:ea typeface="OPPOSans M" charset="-122"/>
          <a:cs typeface="OPPOSans M" charset="-122"/>
          <a:sym typeface="OPPOSans M"/>
        </a:defRPr>
      </a:lvl4pPr>
      <a:lvl5pPr marL="1587500" marR="0" indent="-317500" algn="l" defTabSz="412750" latinLnBrk="0">
        <a:lnSpc>
          <a:spcPct val="150000"/>
        </a:lnSpc>
        <a:spcBef>
          <a:spcPts val="0"/>
        </a:spcBef>
        <a:spcAft>
          <a:spcPts val="0"/>
        </a:spcAft>
        <a:buClrTx/>
        <a:buSzPct val="125000"/>
        <a:buFontTx/>
        <a:buChar char="•"/>
        <a:defRPr sz="1800" b="0" i="0" u="none" strike="noStrike" cap="none" spc="0" baseline="0">
          <a:ln>
            <a:noFill/>
          </a:ln>
          <a:solidFill>
            <a:srgbClr val="5E5E5E"/>
          </a:solidFill>
          <a:uFillTx/>
          <a:latin typeface="OPPOSans M" charset="-122"/>
          <a:ea typeface="OPPOSans M" charset="-122"/>
          <a:cs typeface="OPPOSans M" charset="-122"/>
          <a:sym typeface="OPPOSans M"/>
        </a:defRPr>
      </a:lvl5pPr>
      <a:lvl6pPr marL="19050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6pPr>
      <a:lvl7pPr marL="22225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7pPr>
      <a:lvl8pPr marL="25400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8pPr>
      <a:lvl9pPr marL="28575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9pPr>
    </p:bodyStyle>
    <p:otherStyle>
      <a:lvl1pPr marL="0" marR="0" indent="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1pPr>
      <a:lvl2pPr marL="0" marR="0" indent="1143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2pPr>
      <a:lvl3pPr marL="0" marR="0" indent="2286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3pPr>
      <a:lvl4pPr marL="0" marR="0" indent="3429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4pPr>
      <a:lvl5pPr marL="0" marR="0" indent="4572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5pPr>
      <a:lvl6pPr marL="0" marR="0" indent="5715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6pPr>
      <a:lvl7pPr marL="0" marR="0" indent="6858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7pPr>
      <a:lvl8pPr marL="0" marR="0" indent="8001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8pPr>
      <a:lvl9pPr marL="0" marR="0" indent="9144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2"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 id="2147483700" r:id="rId18"/>
    <p:sldLayoutId id="2147483701" r:id="rId19"/>
    <p:sldLayoutId id="2147483702" r:id="rId20"/>
    <p:sldLayoutId id="2147483703" r:id="rId21"/>
    <p:sldLayoutId id="2147483704" r:id="rId22"/>
    <p:sldLayoutId id="2147483705" r:id="rId23"/>
    <p:sldLayoutId id="2147483706" r:id="rId24"/>
    <p:sldLayoutId id="2147483707" r:id="rId25"/>
    <p:sldLayoutId id="2147483708" r:id="rId26"/>
    <p:sldLayoutId id="2147483709" r:id="rId27"/>
  </p:sldLayoutIdLst>
  <p:transition spd="med"/>
  <p:txStyles>
    <p:titleStyle>
      <a:lvl1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1pPr>
      <a:lvl2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2pPr>
      <a:lvl3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3pPr>
      <a:lvl4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4pPr>
      <a:lvl5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5pPr>
      <a:lvl6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6pPr>
      <a:lvl7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7pPr>
      <a:lvl8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8pPr>
      <a:lvl9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9pPr>
    </p:titleStyle>
    <p:bodyStyle>
      <a:lvl1pPr marL="228600" marR="0" indent="-228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1pPr>
      <a:lvl2pPr marL="723900" marR="0" indent="-2667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2pPr>
      <a:lvl3pPr marL="1234440" marR="0" indent="-32004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3pPr>
      <a:lvl4pPr marL="17272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4pPr>
      <a:lvl5pPr marL="21844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5pPr>
      <a:lvl6pPr marL="26416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6pPr>
      <a:lvl7pPr marL="30988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7pPr>
      <a:lvl8pPr marL="35560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8pPr>
      <a:lvl9pPr marL="40132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9pPr>
    </p:bodyStyle>
    <p:otherStyle>
      <a:lvl1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1pPr>
      <a:lvl2pPr marL="0" marR="0" indent="4572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2pPr>
      <a:lvl3pPr marL="0" marR="0" indent="9144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3pPr>
      <a:lvl4pPr marL="0" marR="0" indent="13716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4pPr>
      <a:lvl5pPr marL="0" marR="0" indent="18288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5pPr>
      <a:lvl6pPr marL="0" marR="0" indent="22860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6pPr>
      <a:lvl7pPr marL="0" marR="0" indent="27432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7pPr>
      <a:lvl8pPr marL="0" marR="0" indent="32004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8pPr>
      <a:lvl9pPr marL="0" marR="0" indent="36576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11" cstate="email"/>
          <a:stretch>
            <a:fillRect/>
          </a:stretch>
        </p:blipFill>
        <p:spPr>
          <a:xfrm>
            <a:off x="366595" y="6481945"/>
            <a:ext cx="666212" cy="158400"/>
          </a:xfrm>
          <a:prstGeom prst="rect">
            <a:avLst/>
          </a:prstGeom>
        </p:spPr>
      </p:pic>
      <p:sp>
        <p:nvSpPr>
          <p:cNvPr id="5" name="标题占位符 4"/>
          <p:cNvSpPr>
            <a:spLocks noGrp="1"/>
          </p:cNvSpPr>
          <p:nvPr>
            <p:ph type="title"/>
          </p:nvPr>
        </p:nvSpPr>
        <p:spPr>
          <a:xfrm>
            <a:off x="388253" y="313763"/>
            <a:ext cx="11420888" cy="536842"/>
          </a:xfrm>
          <a:prstGeom prst="rect">
            <a:avLst/>
          </a:prstGeom>
        </p:spPr>
        <p:txBody>
          <a:bodyPr vert="horz" lIns="91440" tIns="45720" rIns="91440" bIns="45720" rtlCol="0" anchor="ctr">
            <a:normAutofit/>
          </a:bodyPr>
          <a:lstStyle/>
          <a:p>
            <a:r>
              <a:rPr kumimoji="1" lang="zh-CN" altLang="en-US" dirty="0"/>
              <a:t>单击此处编辑母版标题样式 </a:t>
            </a:r>
            <a:r>
              <a:rPr kumimoji="1" lang="en-US" altLang="zh-CN" dirty="0"/>
              <a:t>OPPO Sans B 50pt.</a:t>
            </a:r>
            <a:endParaRPr kumimoji="1" lang="zh-CN" altLang="en-US" dirty="0"/>
          </a:p>
        </p:txBody>
      </p:sp>
      <p:sp>
        <p:nvSpPr>
          <p:cNvPr id="11" name="线条"/>
          <p:cNvSpPr/>
          <p:nvPr userDrawn="1"/>
        </p:nvSpPr>
        <p:spPr>
          <a:xfrm>
            <a:off x="382859" y="6403611"/>
            <a:ext cx="11426282" cy="1"/>
          </a:xfrm>
          <a:prstGeom prst="line">
            <a:avLst/>
          </a:prstGeom>
          <a:ln w="25400">
            <a:solidFill>
              <a:srgbClr val="CACAC8"/>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sp>
        <p:nvSpPr>
          <p:cNvPr id="16" name="pg. xx"/>
          <p:cNvSpPr txBox="1"/>
          <p:nvPr userDrawn="1"/>
        </p:nvSpPr>
        <p:spPr>
          <a:xfrm>
            <a:off x="10442363" y="6437145"/>
            <a:ext cx="1366779" cy="143629"/>
          </a:xfrm>
          <a:prstGeom prst="rect">
            <a:avLst/>
          </a:prstGeom>
          <a:ln w="12700">
            <a:miter lim="400000"/>
          </a:ln>
        </p:spPr>
        <p:txBody>
          <a:bodyPr lIns="25400" tIns="25400" rIns="25400" bIns="25400">
            <a:spAutoFit/>
          </a:bodyPr>
          <a:lstStyle>
            <a:lvl1pPr algn="r">
              <a:defRPr sz="2000" b="0">
                <a:solidFill>
                  <a:srgbClr val="929292"/>
                </a:solidFill>
                <a:latin typeface="Helvetica"/>
                <a:ea typeface="Helvetica"/>
                <a:cs typeface="Helvetica"/>
                <a:sym typeface="Helvetica"/>
              </a:defRPr>
            </a:lvl1pPr>
          </a:lstStyle>
          <a:p>
            <a:pPr defTabSz="412750"/>
            <a:fld id="{00E22F85-807F-CA40-8F16-B425A1EE1DAC}" type="slidenum">
              <a:rPr lang="uk-UA" sz="600" smtClean="0">
                <a:latin typeface="OPPOSans R" charset="-122"/>
                <a:ea typeface="OPPOSans R" charset="-122"/>
                <a:cs typeface="OPPOSans R" charset="-122"/>
              </a:rPr>
              <a:t>‹#›</a:t>
            </a:fld>
            <a:endParaRPr sz="600" dirty="0">
              <a:latin typeface="OPPOSans R" charset="-122"/>
              <a:ea typeface="OPPOSans R" charset="-122"/>
              <a:cs typeface="OPPOSans R" charset="-122"/>
            </a:endParaRPr>
          </a:p>
        </p:txBody>
      </p:sp>
      <p:graphicFrame>
        <p:nvGraphicFramePr>
          <p:cNvPr id="18" name="表格 17"/>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p>
                    <a:p>
                      <a:pPr algn="l"/>
                      <a:r>
                        <a:rPr lang="en-US" altLang="zh-CN" sz="1400" b="0" dirty="0">
                          <a:latin typeface="OPPOSans R" charset="-122"/>
                          <a:ea typeface="OPPOSans R" charset="-122"/>
                          <a:cs typeface="OPPOSans R" charset="-122"/>
                        </a:rPr>
                        <a:t>G 106</a:t>
                      </a:r>
                    </a:p>
                    <a:p>
                      <a:pPr algn="l"/>
                      <a:r>
                        <a:rPr lang="en-US" altLang="zh-CN" sz="1400" b="0" dirty="0">
                          <a:latin typeface="OPPOSans R" charset="-122"/>
                          <a:ea typeface="OPPOSans R" charset="-122"/>
                          <a:cs typeface="OPPOSans R" charset="-122"/>
                        </a:rPr>
                        <a:t>B 56</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p>
                    <a:p>
                      <a:pPr algn="l"/>
                      <a:r>
                        <a:rPr lang="en-US" altLang="zh-CN" sz="1400" b="0" dirty="0">
                          <a:latin typeface="OPPOSans R" charset="-122"/>
                          <a:ea typeface="OPPOSans R" charset="-122"/>
                          <a:cs typeface="OPPOSans R" charset="-122"/>
                        </a:rPr>
                        <a:t>G 200</a:t>
                      </a:r>
                    </a:p>
                    <a:p>
                      <a:pPr algn="l"/>
                      <a:r>
                        <a:rPr lang="en-US" altLang="zh-CN" sz="1400" b="0" dirty="0">
                          <a:latin typeface="OPPOSans R" charset="-122"/>
                          <a:ea typeface="OPPOSans R" charset="-122"/>
                          <a:cs typeface="OPPOSans R" charset="-122"/>
                        </a:rPr>
                        <a:t>B 77</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p>
                    <a:p>
                      <a:pPr algn="l"/>
                      <a:r>
                        <a:rPr lang="en-US" altLang="zh-CN" sz="1400" b="0" dirty="0">
                          <a:latin typeface="OPPOSans R" charset="-122"/>
                          <a:ea typeface="OPPOSans R" charset="-122"/>
                          <a:cs typeface="OPPOSans R" charset="-122"/>
                        </a:rPr>
                        <a:t>G 202</a:t>
                      </a:r>
                    </a:p>
                    <a:p>
                      <a:pPr algn="l"/>
                      <a:r>
                        <a:rPr lang="en-US" altLang="zh-CN" sz="1400" b="0" dirty="0">
                          <a:latin typeface="OPPOSans R" charset="-122"/>
                          <a:ea typeface="OPPOSans R" charset="-122"/>
                          <a:cs typeface="OPPOSans R" charset="-122"/>
                        </a:rPr>
                        <a:t>B 200</a:t>
                      </a: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p>
                    <a:p>
                      <a:pPr algn="l"/>
                      <a:r>
                        <a:rPr lang="en-US" altLang="zh-CN" sz="1400" b="0" dirty="0">
                          <a:latin typeface="OPPOSans R" charset="-122"/>
                          <a:ea typeface="OPPOSans R" charset="-122"/>
                          <a:cs typeface="OPPOSans R" charset="-122"/>
                        </a:rPr>
                        <a:t>G 250</a:t>
                      </a:r>
                    </a:p>
                    <a:p>
                      <a:pPr algn="l"/>
                      <a:r>
                        <a:rPr lang="en-US" altLang="zh-CN" sz="1400" b="0" dirty="0">
                          <a:latin typeface="OPPOSans R" charset="-122"/>
                          <a:ea typeface="OPPOSans R" charset="-122"/>
                          <a:cs typeface="OPPOSans R" charset="-122"/>
                        </a:rPr>
                        <a:t>B 250</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
        <p:nvSpPr>
          <p:cNvPr id="19" name="文本占位符 18"/>
          <p:cNvSpPr>
            <a:spLocks noGrp="1"/>
          </p:cNvSpPr>
          <p:nvPr>
            <p:ph type="body" idx="1"/>
          </p:nvPr>
        </p:nvSpPr>
        <p:spPr>
          <a:xfrm>
            <a:off x="388252" y="1806575"/>
            <a:ext cx="11420888" cy="4351338"/>
          </a:xfrm>
          <a:prstGeom prst="rect">
            <a:avLst/>
          </a:prstGeom>
        </p:spPr>
        <p:txBody>
          <a:bodyPr vert="horz" lIns="91440" tIns="45720" rIns="91440" bIns="45720" rtlCol="0">
            <a:normAutofit/>
          </a:body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a:p>
            <a:pPr lvl="4"/>
            <a:r>
              <a:rPr kumimoji="1" lang="zh-CN" altLang="en-US" dirty="0"/>
              <a:t>五级</a:t>
            </a:r>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Lst>
  <p:hf sldNum="0" hdr="0" ftr="0"/>
  <p:txStyles>
    <p:titleStyle>
      <a:lvl1pPr marL="0" marR="0" indent="0" algn="l" defTabSz="412750" latinLnBrk="0">
        <a:lnSpc>
          <a:spcPct val="100000"/>
        </a:lnSpc>
        <a:spcBef>
          <a:spcPts val="0"/>
        </a:spcBef>
        <a:spcAft>
          <a:spcPts val="0"/>
        </a:spcAft>
        <a:buClrTx/>
        <a:buSzTx/>
        <a:buFontTx/>
        <a:buNone/>
        <a:defRPr sz="2500" b="0" i="0" u="none" strike="noStrike" cap="none" spc="0" baseline="0">
          <a:ln>
            <a:noFill/>
          </a:ln>
          <a:solidFill>
            <a:srgbClr val="046A38"/>
          </a:solidFill>
          <a:uFillTx/>
          <a:latin typeface="OPPOSans B" charset="-122"/>
          <a:ea typeface="OPPOSans B" charset="-122"/>
          <a:cs typeface="OPPOSans B" charset="-122"/>
          <a:sym typeface="OPPOSans B"/>
        </a:defRPr>
      </a:lvl1pPr>
      <a:lvl2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2pPr>
      <a:lvl3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3pPr>
      <a:lvl4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4pPr>
      <a:lvl5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5pPr>
      <a:lvl6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6pPr>
      <a:lvl7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7pPr>
      <a:lvl8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8pPr>
      <a:lvl9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9pPr>
    </p:titleStyle>
    <p:bodyStyle>
      <a:lvl1pPr marL="0" marR="0" indent="0" algn="l" defTabSz="412750" latinLnBrk="0">
        <a:lnSpc>
          <a:spcPct val="150000"/>
        </a:lnSpc>
        <a:spcBef>
          <a:spcPts val="0"/>
        </a:spcBef>
        <a:spcAft>
          <a:spcPts val="0"/>
        </a:spcAft>
        <a:buClrTx/>
        <a:buSzTx/>
        <a:buFontTx/>
        <a:buNone/>
        <a:defRPr sz="2400" b="0" i="0" u="none" strike="noStrike" cap="none" spc="0" baseline="0">
          <a:ln>
            <a:noFill/>
          </a:ln>
          <a:solidFill>
            <a:srgbClr val="5E5E5E"/>
          </a:solidFill>
          <a:uFillTx/>
          <a:latin typeface="OPPOSans M" charset="-122"/>
          <a:ea typeface="OPPOSans M" charset="-122"/>
          <a:cs typeface="OPPOSans M" charset="-122"/>
          <a:sym typeface="OPPOSans M"/>
        </a:defRPr>
      </a:lvl1pPr>
      <a:lvl2pPr marL="635000" marR="0" indent="-317500" algn="l" defTabSz="412750" latinLnBrk="0">
        <a:lnSpc>
          <a:spcPct val="150000"/>
        </a:lnSpc>
        <a:spcBef>
          <a:spcPts val="0"/>
        </a:spcBef>
        <a:spcAft>
          <a:spcPts val="0"/>
        </a:spcAft>
        <a:buClrTx/>
        <a:buSzPct val="125000"/>
        <a:buFontTx/>
        <a:buChar char="•"/>
        <a:defRPr sz="2200" b="0" i="0" u="none" strike="noStrike" cap="none" spc="0" baseline="0">
          <a:ln>
            <a:noFill/>
          </a:ln>
          <a:solidFill>
            <a:srgbClr val="5E5E5E"/>
          </a:solidFill>
          <a:uFillTx/>
          <a:latin typeface="OPPOSans M" charset="-122"/>
          <a:ea typeface="OPPOSans M" charset="-122"/>
          <a:cs typeface="OPPOSans M" charset="-122"/>
          <a:sym typeface="OPPOSans M"/>
        </a:defRPr>
      </a:lvl2pPr>
      <a:lvl3pPr marL="952500" marR="0" indent="-317500" algn="l" defTabSz="412750" latinLnBrk="0">
        <a:lnSpc>
          <a:spcPct val="150000"/>
        </a:lnSpc>
        <a:spcBef>
          <a:spcPts val="0"/>
        </a:spcBef>
        <a:spcAft>
          <a:spcPts val="0"/>
        </a:spcAft>
        <a:buClrTx/>
        <a:buSzPct val="125000"/>
        <a:buFontTx/>
        <a:buChar char="•"/>
        <a:defRPr sz="2000" b="0" i="0" u="none" strike="noStrike" cap="none" spc="0" baseline="0">
          <a:ln>
            <a:noFill/>
          </a:ln>
          <a:solidFill>
            <a:srgbClr val="5E5E5E"/>
          </a:solidFill>
          <a:uFillTx/>
          <a:latin typeface="OPPOSans M" charset="-122"/>
          <a:ea typeface="OPPOSans M" charset="-122"/>
          <a:cs typeface="OPPOSans M" charset="-122"/>
          <a:sym typeface="OPPOSans M"/>
        </a:defRPr>
      </a:lvl3pPr>
      <a:lvl4pPr marL="1270000" marR="0" indent="-317500" algn="l" defTabSz="412750" latinLnBrk="0">
        <a:lnSpc>
          <a:spcPct val="150000"/>
        </a:lnSpc>
        <a:spcBef>
          <a:spcPts val="0"/>
        </a:spcBef>
        <a:spcAft>
          <a:spcPts val="0"/>
        </a:spcAft>
        <a:buClrTx/>
        <a:buSzPct val="125000"/>
        <a:buFontTx/>
        <a:buChar char="•"/>
        <a:defRPr sz="1800" b="0" i="0" u="none" strike="noStrike" cap="none" spc="0" baseline="0">
          <a:ln>
            <a:noFill/>
          </a:ln>
          <a:solidFill>
            <a:srgbClr val="5E5E5E"/>
          </a:solidFill>
          <a:uFillTx/>
          <a:latin typeface="OPPOSans M" charset="-122"/>
          <a:ea typeface="OPPOSans M" charset="-122"/>
          <a:cs typeface="OPPOSans M" charset="-122"/>
          <a:sym typeface="OPPOSans M"/>
        </a:defRPr>
      </a:lvl4pPr>
      <a:lvl5pPr marL="1587500" marR="0" indent="-317500" algn="l" defTabSz="412750" latinLnBrk="0">
        <a:lnSpc>
          <a:spcPct val="150000"/>
        </a:lnSpc>
        <a:spcBef>
          <a:spcPts val="0"/>
        </a:spcBef>
        <a:spcAft>
          <a:spcPts val="0"/>
        </a:spcAft>
        <a:buClrTx/>
        <a:buSzPct val="125000"/>
        <a:buFontTx/>
        <a:buChar char="•"/>
        <a:defRPr sz="1800" b="0" i="0" u="none" strike="noStrike" cap="none" spc="0" baseline="0">
          <a:ln>
            <a:noFill/>
          </a:ln>
          <a:solidFill>
            <a:srgbClr val="5E5E5E"/>
          </a:solidFill>
          <a:uFillTx/>
          <a:latin typeface="OPPOSans M" charset="-122"/>
          <a:ea typeface="OPPOSans M" charset="-122"/>
          <a:cs typeface="OPPOSans M" charset="-122"/>
          <a:sym typeface="OPPOSans M"/>
        </a:defRPr>
      </a:lvl5pPr>
      <a:lvl6pPr marL="19050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6pPr>
      <a:lvl7pPr marL="22225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7pPr>
      <a:lvl8pPr marL="25400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8pPr>
      <a:lvl9pPr marL="28575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9pPr>
    </p:bodyStyle>
    <p:otherStyle>
      <a:lvl1pPr marL="0" marR="0" indent="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1pPr>
      <a:lvl2pPr marL="0" marR="0" indent="1143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2pPr>
      <a:lvl3pPr marL="0" marR="0" indent="2286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3pPr>
      <a:lvl4pPr marL="0" marR="0" indent="3429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4pPr>
      <a:lvl5pPr marL="0" marR="0" indent="4572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5pPr>
      <a:lvl6pPr marL="0" marR="0" indent="5715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6pPr>
      <a:lvl7pPr marL="0" marR="0" indent="6858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7pPr>
      <a:lvl8pPr marL="0" marR="0" indent="8001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8pPr>
      <a:lvl9pPr marL="0" marR="0" indent="9144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2.tiff"/></Relationships>
</file>

<file path=ppt/slides/_rels/slide12.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35.png"/><Relationship Id="rId3" Type="http://schemas.microsoft.com/office/2007/relationships/media" Target="../media/media3.mov"/><Relationship Id="rId7" Type="http://schemas.openxmlformats.org/officeDocument/2006/relationships/image" Target="../media/image34.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notesSlide" Target="../notesSlides/notesSlide17.xml"/><Relationship Id="rId5" Type="http://schemas.openxmlformats.org/officeDocument/2006/relationships/slideLayout" Target="../slideLayouts/slideLayout1.xml"/><Relationship Id="rId4" Type="http://schemas.openxmlformats.org/officeDocument/2006/relationships/video" Target="../media/media3.mov"/></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8.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8" Type="http://schemas.openxmlformats.org/officeDocument/2006/relationships/image" Target="../media/image40.png"/><Relationship Id="rId3" Type="http://schemas.microsoft.com/office/2007/relationships/media" Target="../media/media6.mp4"/><Relationship Id="rId7" Type="http://schemas.openxmlformats.org/officeDocument/2006/relationships/image" Target="../media/image39.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notesSlide" Target="../notesSlides/notesSlide19.xml"/><Relationship Id="rId5" Type="http://schemas.openxmlformats.org/officeDocument/2006/relationships/slideLayout" Target="../slideLayouts/slideLayout1.xml"/><Relationship Id="rId4" Type="http://schemas.openxmlformats.org/officeDocument/2006/relationships/video" Target="../media/media6.mp4"/></Relationships>
</file>

<file path=ppt/slides/_rels/slide23.xml.rels><?xml version="1.0" encoding="UTF-8" standalone="yes"?>
<Relationships xmlns="http://schemas.openxmlformats.org/package/2006/relationships"><Relationship Id="rId8" Type="http://schemas.openxmlformats.org/officeDocument/2006/relationships/image" Target="../media/image42.png"/><Relationship Id="rId3" Type="http://schemas.microsoft.com/office/2007/relationships/media" Target="../media/media8.mp4"/><Relationship Id="rId7" Type="http://schemas.openxmlformats.org/officeDocument/2006/relationships/image" Target="../media/image41.png"/><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notesSlide" Target="../notesSlides/notesSlide20.xml"/><Relationship Id="rId5" Type="http://schemas.openxmlformats.org/officeDocument/2006/relationships/slideLayout" Target="../slideLayouts/slideLayout1.xml"/><Relationship Id="rId4" Type="http://schemas.openxmlformats.org/officeDocument/2006/relationships/video" Target="../media/media8.mp4"/></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45.png"/><Relationship Id="rId4" Type="http://schemas.openxmlformats.org/officeDocument/2006/relationships/image" Target="../media/image44.jpeg"/></Relationships>
</file>

<file path=ppt/slides/_rels/slide25.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54.png"/><Relationship Id="rId4" Type="http://schemas.openxmlformats.org/officeDocument/2006/relationships/image" Target="../media/image53.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9.xml"/><Relationship Id="rId1" Type="http://schemas.openxmlformats.org/officeDocument/2006/relationships/slideLayout" Target="../slideLayouts/slideLayout3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17.tiff"/></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19.png"/><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64651FAD-9F21-2442-A63A-228CC768D5A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79657" y="2640698"/>
            <a:ext cx="9046934" cy="3170822"/>
          </a:xfrm>
          <a:prstGeom prst="rect">
            <a:avLst/>
          </a:prstGeom>
        </p:spPr>
      </p:pic>
      <p:sp>
        <p:nvSpPr>
          <p:cNvPr id="8" name="矩形 7">
            <a:extLst>
              <a:ext uri="{FF2B5EF4-FFF2-40B4-BE49-F238E27FC236}">
                <a16:creationId xmlns:a16="http://schemas.microsoft.com/office/drawing/2014/main" id="{95B87E46-11AF-F142-AF19-1F6B9D10B560}"/>
              </a:ext>
            </a:extLst>
          </p:cNvPr>
          <p:cNvSpPr/>
          <p:nvPr/>
        </p:nvSpPr>
        <p:spPr>
          <a:xfrm rot="5400000" flipH="1">
            <a:off x="314246" y="338910"/>
            <a:ext cx="840089" cy="1468587"/>
          </a:xfrm>
          <a:prstGeom prst="rect">
            <a:avLst/>
          </a:prstGeom>
          <a:gradFill flip="none" rotWithShape="1">
            <a:gsLst>
              <a:gs pos="0">
                <a:srgbClr val="220084"/>
              </a:gs>
              <a:gs pos="100000">
                <a:srgbClr val="007000"/>
              </a:gs>
            </a:gsLst>
            <a:lin ang="16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OPPOSans B" panose="00020600040101010101" pitchFamily="18" charset="-122"/>
              <a:ea typeface="OPPOSans B" panose="00020600040101010101" pitchFamily="18" charset="-122"/>
            </a:endParaRPr>
          </a:p>
        </p:txBody>
      </p:sp>
      <p:pic>
        <p:nvPicPr>
          <p:cNvPr id="9" name="图片 8">
            <a:extLst>
              <a:ext uri="{FF2B5EF4-FFF2-40B4-BE49-F238E27FC236}">
                <a16:creationId xmlns:a16="http://schemas.microsoft.com/office/drawing/2014/main" id="{5AC565F4-412B-3B4B-8F52-D9949CFDA1D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9704"/>
          <a:stretch/>
        </p:blipFill>
        <p:spPr>
          <a:xfrm>
            <a:off x="1884217" y="455468"/>
            <a:ext cx="5838827" cy="1080533"/>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5">
            <a:extLst>
              <a:ext uri="{FF2B5EF4-FFF2-40B4-BE49-F238E27FC236}">
                <a16:creationId xmlns:a16="http://schemas.microsoft.com/office/drawing/2014/main" id="{7EE6F1FA-73B2-FC45-BFB0-2CB4D45D2F8B}"/>
              </a:ext>
            </a:extLst>
          </p:cNvPr>
          <p:cNvSpPr txBox="1"/>
          <p:nvPr/>
        </p:nvSpPr>
        <p:spPr>
          <a:xfrm>
            <a:off x="10538644" y="314793"/>
            <a:ext cx="1348641" cy="4616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defTabSz="1828707">
              <a:defRPr sz="2700">
                <a:solidFill>
                  <a:srgbClr val="231815"/>
                </a:solidFill>
                <a:latin typeface="Microsoft YaHei"/>
                <a:ea typeface="Microsoft YaHei"/>
                <a:cs typeface="Microsoft YaHei"/>
                <a:sym typeface="Microsoft YaHei"/>
              </a:defRPr>
            </a:lvl1pPr>
          </a:lstStyle>
          <a:p>
            <a:pPr hangingPunct="1"/>
            <a:r>
              <a:rPr lang="en-US" sz="2400" b="1" kern="1200" dirty="0" err="1">
                <a:solidFill>
                  <a:srgbClr val="00FE9C"/>
                </a:solidFill>
                <a:latin typeface="OPPOSans R" panose="00020600040101010101" pitchFamily="18" charset="-122"/>
                <a:ea typeface="OPPOSans R" panose="00020600040101010101" pitchFamily="18" charset="-122"/>
                <a:cs typeface="OPPOSans-S Medium" pitchFamily="18" charset="-122"/>
              </a:rPr>
              <a:t>Daya</a:t>
            </a:r>
            <a:endParaRPr sz="2400" b="1" kern="1200" dirty="0">
              <a:solidFill>
                <a:srgbClr val="00FE9C"/>
              </a:solidFill>
              <a:latin typeface="OPPOSans R" panose="00020600040101010101" pitchFamily="18" charset="-122"/>
              <a:ea typeface="OPPOSans R" panose="00020600040101010101" pitchFamily="18" charset="-122"/>
              <a:cs typeface="OPPOSans-S Medium" pitchFamily="18" charset="-122"/>
            </a:endParaRPr>
          </a:p>
        </p:txBody>
      </p:sp>
      <p:pic>
        <p:nvPicPr>
          <p:cNvPr id="11" name="图片 10">
            <a:extLst>
              <a:ext uri="{FF2B5EF4-FFF2-40B4-BE49-F238E27FC236}">
                <a16:creationId xmlns:a16="http://schemas.microsoft.com/office/drawing/2014/main" id="{D812E700-6267-B843-A455-AE0F69DBE379}"/>
              </a:ext>
            </a:extLst>
          </p:cNvPr>
          <p:cNvPicPr>
            <a:picLocks noChangeAspect="1"/>
          </p:cNvPicPr>
          <p:nvPr/>
        </p:nvPicPr>
        <p:blipFill>
          <a:blip r:embed="rId3"/>
          <a:stretch>
            <a:fillRect/>
          </a:stretch>
        </p:blipFill>
        <p:spPr>
          <a:xfrm>
            <a:off x="4029590" y="1262434"/>
            <a:ext cx="7877715" cy="3362960"/>
          </a:xfrm>
          <a:prstGeom prst="rect">
            <a:avLst/>
          </a:prstGeom>
        </p:spPr>
      </p:pic>
      <p:sp>
        <p:nvSpPr>
          <p:cNvPr id="16" name="矩形 41">
            <a:extLst>
              <a:ext uri="{FF2B5EF4-FFF2-40B4-BE49-F238E27FC236}">
                <a16:creationId xmlns:a16="http://schemas.microsoft.com/office/drawing/2014/main" id="{8F285C2A-E668-EB4F-96D8-2DF933B985CA}"/>
              </a:ext>
            </a:extLst>
          </p:cNvPr>
          <p:cNvSpPr/>
          <p:nvPr/>
        </p:nvSpPr>
        <p:spPr>
          <a:xfrm flipH="1">
            <a:off x="4297112" y="5456708"/>
            <a:ext cx="81659" cy="584775"/>
          </a:xfrm>
          <a:prstGeom prst="rect">
            <a:avLst/>
          </a:prstGeom>
          <a:gradFill>
            <a:gsLst>
              <a:gs pos="0">
                <a:srgbClr val="220084"/>
              </a:gs>
              <a:gs pos="99000">
                <a:srgbClr val="00FE9C"/>
              </a:gs>
            </a:gsLst>
            <a:lin ang="16800000" scaled="0"/>
          </a:gradFill>
          <a:ln w="12700">
            <a:miter lim="400000"/>
          </a:ln>
        </p:spPr>
        <p:txBody>
          <a:bodyPr lIns="45719" rIns="45719" anchor="ctr"/>
          <a:lstStyle/>
          <a:p>
            <a:pPr algn="ctr" defTabSz="1650916" hangingPunct="1">
              <a:defRPr sz="6400">
                <a:solidFill>
                  <a:srgbClr val="FFFFFF"/>
                </a:solidFill>
                <a:latin typeface="Microsoft YaHei"/>
                <a:ea typeface="Microsoft YaHei"/>
                <a:cs typeface="Microsoft YaHei"/>
                <a:sym typeface="Microsoft YaHei"/>
              </a:defRPr>
            </a:pPr>
            <a:endParaRPr sz="1600" b="1" kern="1200" dirty="0">
              <a:solidFill>
                <a:srgbClr val="FFFFFF"/>
              </a:solidFill>
              <a:latin typeface="OPPOSans R" panose="00020600040101010101" pitchFamily="18" charset="-122"/>
              <a:ea typeface="OPPOSans R" panose="00020600040101010101" pitchFamily="18" charset="-122"/>
              <a:cs typeface="OPPOSans-S Medium" pitchFamily="18" charset="-122"/>
              <a:sym typeface="Microsoft YaHei"/>
            </a:endParaRPr>
          </a:p>
        </p:txBody>
      </p:sp>
      <p:sp>
        <p:nvSpPr>
          <p:cNvPr id="19" name="矩形 1">
            <a:extLst>
              <a:ext uri="{FF2B5EF4-FFF2-40B4-BE49-F238E27FC236}">
                <a16:creationId xmlns:a16="http://schemas.microsoft.com/office/drawing/2014/main" id="{55DAE147-3437-9C42-B32F-4602B06B8206}"/>
              </a:ext>
            </a:extLst>
          </p:cNvPr>
          <p:cNvSpPr txBox="1"/>
          <p:nvPr/>
        </p:nvSpPr>
        <p:spPr>
          <a:xfrm>
            <a:off x="4491796" y="5456708"/>
            <a:ext cx="935849" cy="8309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defTabSz="1828707" hangingPunct="1">
              <a:defRPr sz="5000">
                <a:latin typeface="Microsoft YaHei"/>
                <a:ea typeface="Microsoft YaHei"/>
                <a:cs typeface="Microsoft YaHei"/>
                <a:sym typeface="Microsoft YaHei"/>
              </a:defRPr>
            </a:pPr>
            <a:r>
              <a:rPr sz="1600" b="1" kern="1200" dirty="0">
                <a:solidFill>
                  <a:prstClr val="white">
                    <a:lumMod val="95000"/>
                  </a:prstClr>
                </a:solidFill>
                <a:latin typeface="OPPOSans R" panose="00020600040101010101" pitchFamily="18" charset="-122"/>
                <a:ea typeface="OPPOSans R" panose="00020600040101010101" pitchFamily="18" charset="-122"/>
                <a:cs typeface="OPPOSans-S Medium" pitchFamily="18" charset="-122"/>
                <a:sym typeface="Microsoft YaHei"/>
              </a:rPr>
              <a:t>2</a:t>
            </a:r>
            <a:r>
              <a:rPr lang="en-US" sz="1600" b="1" kern="1200" dirty="0">
                <a:solidFill>
                  <a:prstClr val="white">
                    <a:lumMod val="95000"/>
                  </a:prstClr>
                </a:solidFill>
                <a:latin typeface="OPPOSans R" panose="00020600040101010101" pitchFamily="18" charset="-122"/>
                <a:ea typeface="OPPOSans R" panose="00020600040101010101" pitchFamily="18" charset="-122"/>
                <a:cs typeface="OPPOSans-S Medium" pitchFamily="18" charset="-122"/>
                <a:sym typeface="Microsoft YaHei"/>
              </a:rPr>
              <a:t> </a:t>
            </a:r>
            <a:r>
              <a:rPr sz="1600" b="1" kern="1200" dirty="0" err="1">
                <a:solidFill>
                  <a:prstClr val="white">
                    <a:lumMod val="95000"/>
                  </a:prstClr>
                </a:solidFill>
                <a:latin typeface="OPPOSans R" panose="00020600040101010101" pitchFamily="18" charset="-122"/>
                <a:ea typeface="OPPOSans R" panose="00020600040101010101" pitchFamily="18" charset="-122"/>
                <a:cs typeface="OPPOSans-S Medium" pitchFamily="18" charset="-122"/>
                <a:sym typeface="Microsoft YaHei"/>
              </a:rPr>
              <a:t>m</a:t>
            </a:r>
            <a:r>
              <a:rPr lang="en-US" sz="1600" b="1" kern="1200" dirty="0" err="1">
                <a:solidFill>
                  <a:prstClr val="white">
                    <a:lumMod val="95000"/>
                  </a:prstClr>
                </a:solidFill>
                <a:latin typeface="OPPOSans R" panose="00020600040101010101" pitchFamily="18" charset="-122"/>
                <a:ea typeface="OPPOSans R" panose="00020600040101010101" pitchFamily="18" charset="-122"/>
                <a:cs typeface="OPPOSans-S Medium" pitchFamily="18" charset="-122"/>
                <a:sym typeface="Microsoft YaHei"/>
              </a:rPr>
              <a:t>enit</a:t>
            </a:r>
            <a:endParaRPr sz="1600" b="1" kern="1200" dirty="0">
              <a:solidFill>
                <a:prstClr val="white">
                  <a:lumMod val="95000"/>
                </a:prstClr>
              </a:solidFill>
              <a:latin typeface="OPPOSans R" panose="00020600040101010101" pitchFamily="18" charset="-122"/>
              <a:ea typeface="OPPOSans R" panose="00020600040101010101" pitchFamily="18" charset="-122"/>
              <a:sym typeface="DengXian"/>
            </a:endParaRPr>
          </a:p>
          <a:p>
            <a:pPr defTabSz="1828707" hangingPunct="1">
              <a:defRPr sz="5000">
                <a:latin typeface="Microsoft YaHei"/>
                <a:ea typeface="Microsoft YaHei"/>
                <a:cs typeface="Microsoft YaHei"/>
                <a:sym typeface="Microsoft YaHei"/>
              </a:defRPr>
            </a:pPr>
            <a:r>
              <a:rPr lang="en-US" altLang="zh-CN" sz="1600" b="1" kern="1200" dirty="0" err="1">
                <a:solidFill>
                  <a:srgbClr val="FFFFFF"/>
                </a:solidFill>
                <a:latin typeface="OPPOSans R" panose="00020600040101010101" pitchFamily="18" charset="-122"/>
                <a:ea typeface="OPPOSans R" panose="00020600040101010101" pitchFamily="18" charset="-122"/>
                <a:cs typeface="OPPOSans-S Medium" pitchFamily="18" charset="-122"/>
              </a:rPr>
              <a:t>baterai</a:t>
            </a:r>
            <a:endParaRPr lang="en-US" altLang="zh-CN" sz="1600" b="1" kern="1200" dirty="0">
              <a:solidFill>
                <a:srgbClr val="FFFFFF"/>
              </a:solidFill>
              <a:latin typeface="OPPOSans R" panose="00020600040101010101" pitchFamily="18" charset="-122"/>
              <a:ea typeface="OPPOSans R" panose="00020600040101010101" pitchFamily="18" charset="-122"/>
              <a:cs typeface="OPPOSans-S Medium" pitchFamily="18" charset="-122"/>
            </a:endParaRPr>
          </a:p>
          <a:p>
            <a:pPr defTabSz="1828707" hangingPunct="1">
              <a:defRPr sz="5000">
                <a:latin typeface="Microsoft YaHei"/>
                <a:ea typeface="Microsoft YaHei"/>
                <a:cs typeface="Microsoft YaHei"/>
                <a:sym typeface="Microsoft YaHei"/>
              </a:defRPr>
            </a:pPr>
            <a:r>
              <a:rPr sz="1600" b="1" kern="1200" dirty="0">
                <a:solidFill>
                  <a:prstClr val="white">
                    <a:lumMod val="95000"/>
                  </a:prstClr>
                </a:solidFill>
                <a:latin typeface="OPPOSans R" panose="00020600040101010101" pitchFamily="18" charset="-122"/>
                <a:ea typeface="OPPOSans R" panose="00020600040101010101" pitchFamily="18" charset="-122"/>
                <a:cs typeface="OPPOSans-S Medium" pitchFamily="18" charset="-122"/>
                <a:sym typeface="Microsoft YaHei"/>
              </a:rPr>
              <a:t> </a:t>
            </a:r>
            <a:r>
              <a:rPr lang="en-US" altLang="zh-CN" sz="1600" b="1" kern="1200" dirty="0">
                <a:solidFill>
                  <a:prstClr val="white">
                    <a:lumMod val="95000"/>
                  </a:prstClr>
                </a:solidFill>
                <a:latin typeface="OPPOSans R" panose="00020600040101010101" pitchFamily="18" charset="-122"/>
                <a:ea typeface="OPPOSans R" panose="00020600040101010101" pitchFamily="18" charset="-122"/>
                <a:cs typeface="OPPOSans-S Medium" pitchFamily="18" charset="-122"/>
                <a:sym typeface="Microsoft YaHei"/>
              </a:rPr>
              <a:t>1</a:t>
            </a:r>
            <a:r>
              <a:rPr sz="1600" b="1" kern="1200" dirty="0">
                <a:solidFill>
                  <a:prstClr val="white">
                    <a:lumMod val="95000"/>
                  </a:prstClr>
                </a:solidFill>
                <a:latin typeface="OPPOSans R" panose="00020600040101010101" pitchFamily="18" charset="-122"/>
                <a:ea typeface="OPPOSans R" panose="00020600040101010101" pitchFamily="18" charset="-122"/>
                <a:cs typeface="OPPOSans-S Medium" pitchFamily="18" charset="-122"/>
                <a:sym typeface="Microsoft YaHei"/>
              </a:rPr>
              <a:t>1%</a:t>
            </a:r>
          </a:p>
        </p:txBody>
      </p:sp>
      <p:sp>
        <p:nvSpPr>
          <p:cNvPr id="25" name="矩形 41">
            <a:extLst>
              <a:ext uri="{FF2B5EF4-FFF2-40B4-BE49-F238E27FC236}">
                <a16:creationId xmlns:a16="http://schemas.microsoft.com/office/drawing/2014/main" id="{8F285C2A-E668-EB4F-96D8-2DF933B985CA}"/>
              </a:ext>
            </a:extLst>
          </p:cNvPr>
          <p:cNvSpPr/>
          <p:nvPr/>
        </p:nvSpPr>
        <p:spPr>
          <a:xfrm flipH="1">
            <a:off x="5486476" y="5456708"/>
            <a:ext cx="81659" cy="584775"/>
          </a:xfrm>
          <a:prstGeom prst="rect">
            <a:avLst/>
          </a:prstGeom>
          <a:gradFill>
            <a:gsLst>
              <a:gs pos="0">
                <a:srgbClr val="220084"/>
              </a:gs>
              <a:gs pos="99000">
                <a:srgbClr val="00FE9C"/>
              </a:gs>
            </a:gsLst>
            <a:lin ang="16800000" scaled="0"/>
          </a:gradFill>
          <a:ln w="12700">
            <a:miter lim="400000"/>
          </a:ln>
        </p:spPr>
        <p:txBody>
          <a:bodyPr lIns="45719" rIns="45719" anchor="ctr"/>
          <a:lstStyle/>
          <a:p>
            <a:pPr algn="ctr" defTabSz="1650916" hangingPunct="1">
              <a:defRPr sz="6400">
                <a:solidFill>
                  <a:srgbClr val="FFFFFF"/>
                </a:solidFill>
                <a:latin typeface="Microsoft YaHei"/>
                <a:ea typeface="Microsoft YaHei"/>
                <a:cs typeface="Microsoft YaHei"/>
                <a:sym typeface="Microsoft YaHei"/>
              </a:defRPr>
            </a:pPr>
            <a:endParaRPr sz="1600" b="1" kern="1200" dirty="0">
              <a:solidFill>
                <a:srgbClr val="FFFFFF"/>
              </a:solidFill>
              <a:latin typeface="OPPOSans R" panose="00020600040101010101" pitchFamily="18" charset="-122"/>
              <a:ea typeface="OPPOSans R" panose="00020600040101010101" pitchFamily="18" charset="-122"/>
              <a:cs typeface="OPPOSans-S Medium" pitchFamily="18" charset="-122"/>
              <a:sym typeface="Microsoft YaHei"/>
            </a:endParaRPr>
          </a:p>
        </p:txBody>
      </p:sp>
      <p:sp>
        <p:nvSpPr>
          <p:cNvPr id="26" name="矩形 1">
            <a:extLst>
              <a:ext uri="{FF2B5EF4-FFF2-40B4-BE49-F238E27FC236}">
                <a16:creationId xmlns:a16="http://schemas.microsoft.com/office/drawing/2014/main" id="{55DAE147-3437-9C42-B32F-4602B06B8206}"/>
              </a:ext>
            </a:extLst>
          </p:cNvPr>
          <p:cNvSpPr txBox="1"/>
          <p:nvPr/>
        </p:nvSpPr>
        <p:spPr>
          <a:xfrm>
            <a:off x="5681160" y="5456708"/>
            <a:ext cx="900244" cy="8309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defTabSz="1828707" hangingPunct="1">
              <a:defRPr sz="5000">
                <a:latin typeface="Microsoft YaHei"/>
                <a:ea typeface="Microsoft YaHei"/>
                <a:cs typeface="Microsoft YaHei"/>
                <a:sym typeface="Microsoft YaHei"/>
              </a:defRPr>
            </a:pPr>
            <a:r>
              <a:rPr lang="en-US" sz="1600" b="1" kern="1200" dirty="0">
                <a:solidFill>
                  <a:prstClr val="white">
                    <a:lumMod val="95000"/>
                  </a:prstClr>
                </a:solidFill>
                <a:latin typeface="OPPOSans R" panose="00020600040101010101" pitchFamily="18" charset="-122"/>
                <a:ea typeface="OPPOSans R" panose="00020600040101010101" pitchFamily="18" charset="-122"/>
                <a:cs typeface="OPPOSans-S Medium" pitchFamily="18" charset="-122"/>
                <a:sym typeface="Microsoft YaHei"/>
              </a:rPr>
              <a:t>5 </a:t>
            </a:r>
            <a:r>
              <a:rPr lang="en-US" sz="1600" b="1" kern="1200" dirty="0" err="1">
                <a:solidFill>
                  <a:prstClr val="white">
                    <a:lumMod val="95000"/>
                  </a:prstClr>
                </a:solidFill>
                <a:latin typeface="OPPOSans R" panose="00020600040101010101" pitchFamily="18" charset="-122"/>
                <a:ea typeface="OPPOSans R" panose="00020600040101010101" pitchFamily="18" charset="-122"/>
                <a:cs typeface="OPPOSans-S Medium" pitchFamily="18" charset="-122"/>
                <a:sym typeface="Microsoft YaHei"/>
              </a:rPr>
              <a:t>menit</a:t>
            </a:r>
            <a:endParaRPr sz="1600" b="1" kern="1200" dirty="0">
              <a:solidFill>
                <a:prstClr val="white">
                  <a:lumMod val="95000"/>
                </a:prstClr>
              </a:solidFill>
              <a:latin typeface="OPPOSans R" panose="00020600040101010101" pitchFamily="18" charset="-122"/>
              <a:ea typeface="OPPOSans R" panose="00020600040101010101" pitchFamily="18" charset="-122"/>
              <a:sym typeface="DengXian"/>
            </a:endParaRPr>
          </a:p>
          <a:p>
            <a:pPr defTabSz="1828707" hangingPunct="1">
              <a:defRPr sz="5000">
                <a:latin typeface="Microsoft YaHei"/>
                <a:ea typeface="Microsoft YaHei"/>
                <a:cs typeface="Microsoft YaHei"/>
                <a:sym typeface="Microsoft YaHei"/>
              </a:defRPr>
            </a:pPr>
            <a:r>
              <a:rPr lang="en-US" altLang="zh-CN" sz="1600" b="1" kern="1200" dirty="0" err="1">
                <a:solidFill>
                  <a:srgbClr val="FFFFFF"/>
                </a:solidFill>
                <a:latin typeface="OPPOSans R" panose="00020600040101010101" pitchFamily="18" charset="-122"/>
                <a:ea typeface="OPPOSans R" panose="00020600040101010101" pitchFamily="18" charset="-122"/>
                <a:cs typeface="OPPOSans-S Medium" pitchFamily="18" charset="-122"/>
              </a:rPr>
              <a:t>baterai</a:t>
            </a:r>
            <a:endParaRPr lang="en-US" altLang="zh-CN" sz="1600" b="1" kern="1200" dirty="0">
              <a:solidFill>
                <a:srgbClr val="FFFFFF"/>
              </a:solidFill>
              <a:latin typeface="OPPOSans R" panose="00020600040101010101" pitchFamily="18" charset="-122"/>
              <a:ea typeface="OPPOSans R" panose="00020600040101010101" pitchFamily="18" charset="-122"/>
              <a:cs typeface="OPPOSans-S Medium" pitchFamily="18" charset="-122"/>
            </a:endParaRPr>
          </a:p>
          <a:p>
            <a:pPr defTabSz="1828707" hangingPunct="1">
              <a:defRPr sz="5000">
                <a:latin typeface="Microsoft YaHei"/>
                <a:ea typeface="Microsoft YaHei"/>
                <a:cs typeface="Microsoft YaHei"/>
                <a:sym typeface="Microsoft YaHei"/>
              </a:defRPr>
            </a:pPr>
            <a:r>
              <a:rPr sz="1600" b="1" kern="1200" dirty="0">
                <a:solidFill>
                  <a:prstClr val="white">
                    <a:lumMod val="95000"/>
                  </a:prstClr>
                </a:solidFill>
                <a:latin typeface="OPPOSans R" panose="00020600040101010101" pitchFamily="18" charset="-122"/>
                <a:ea typeface="OPPOSans R" panose="00020600040101010101" pitchFamily="18" charset="-122"/>
                <a:cs typeface="OPPOSans-S Medium" pitchFamily="18" charset="-122"/>
                <a:sym typeface="Microsoft YaHei"/>
              </a:rPr>
              <a:t> </a:t>
            </a:r>
            <a:r>
              <a:rPr lang="en-US" sz="1600" b="1" kern="1200" dirty="0">
                <a:solidFill>
                  <a:prstClr val="white">
                    <a:lumMod val="95000"/>
                  </a:prstClr>
                </a:solidFill>
                <a:latin typeface="OPPOSans R" panose="00020600040101010101" pitchFamily="18" charset="-122"/>
                <a:ea typeface="OPPOSans R" panose="00020600040101010101" pitchFamily="18" charset="-122"/>
                <a:cs typeface="OPPOSans-S Medium" pitchFamily="18" charset="-122"/>
                <a:sym typeface="Microsoft YaHei"/>
              </a:rPr>
              <a:t>27</a:t>
            </a:r>
            <a:r>
              <a:rPr sz="1600" b="1" kern="1200" dirty="0">
                <a:solidFill>
                  <a:prstClr val="white">
                    <a:lumMod val="95000"/>
                  </a:prstClr>
                </a:solidFill>
                <a:latin typeface="OPPOSans R" panose="00020600040101010101" pitchFamily="18" charset="-122"/>
                <a:ea typeface="OPPOSans R" panose="00020600040101010101" pitchFamily="18" charset="-122"/>
                <a:cs typeface="OPPOSans-S Medium" pitchFamily="18" charset="-122"/>
                <a:sym typeface="Microsoft YaHei"/>
              </a:rPr>
              <a:t>%</a:t>
            </a:r>
          </a:p>
        </p:txBody>
      </p:sp>
      <p:sp>
        <p:nvSpPr>
          <p:cNvPr id="27" name="矩形 41">
            <a:extLst>
              <a:ext uri="{FF2B5EF4-FFF2-40B4-BE49-F238E27FC236}">
                <a16:creationId xmlns:a16="http://schemas.microsoft.com/office/drawing/2014/main" id="{8F285C2A-E668-EB4F-96D8-2DF933B985CA}"/>
              </a:ext>
            </a:extLst>
          </p:cNvPr>
          <p:cNvSpPr/>
          <p:nvPr/>
        </p:nvSpPr>
        <p:spPr>
          <a:xfrm flipH="1">
            <a:off x="6677105" y="5456708"/>
            <a:ext cx="81659" cy="584775"/>
          </a:xfrm>
          <a:prstGeom prst="rect">
            <a:avLst/>
          </a:prstGeom>
          <a:gradFill>
            <a:gsLst>
              <a:gs pos="0">
                <a:srgbClr val="220084"/>
              </a:gs>
              <a:gs pos="99000">
                <a:srgbClr val="00FE9C"/>
              </a:gs>
            </a:gsLst>
            <a:lin ang="16800000" scaled="0"/>
          </a:gradFill>
          <a:ln w="12700">
            <a:miter lim="400000"/>
          </a:ln>
        </p:spPr>
        <p:txBody>
          <a:bodyPr lIns="45719" rIns="45719" anchor="ctr"/>
          <a:lstStyle/>
          <a:p>
            <a:pPr algn="ctr" defTabSz="1650916" hangingPunct="1">
              <a:defRPr sz="6400">
                <a:solidFill>
                  <a:srgbClr val="FFFFFF"/>
                </a:solidFill>
                <a:latin typeface="Microsoft YaHei"/>
                <a:ea typeface="Microsoft YaHei"/>
                <a:cs typeface="Microsoft YaHei"/>
                <a:sym typeface="Microsoft YaHei"/>
              </a:defRPr>
            </a:pPr>
            <a:endParaRPr sz="1600" b="1" kern="1200" dirty="0">
              <a:solidFill>
                <a:srgbClr val="FFFFFF"/>
              </a:solidFill>
              <a:latin typeface="OPPOSans R" panose="00020600040101010101" pitchFamily="18" charset="-122"/>
              <a:ea typeface="OPPOSans R" panose="00020600040101010101" pitchFamily="18" charset="-122"/>
              <a:cs typeface="OPPOSans-S Medium" pitchFamily="18" charset="-122"/>
              <a:sym typeface="Microsoft YaHei"/>
            </a:endParaRPr>
          </a:p>
        </p:txBody>
      </p:sp>
      <p:sp>
        <p:nvSpPr>
          <p:cNvPr id="28" name="矩形 1">
            <a:extLst>
              <a:ext uri="{FF2B5EF4-FFF2-40B4-BE49-F238E27FC236}">
                <a16:creationId xmlns:a16="http://schemas.microsoft.com/office/drawing/2014/main" id="{55DAE147-3437-9C42-B32F-4602B06B8206}"/>
              </a:ext>
            </a:extLst>
          </p:cNvPr>
          <p:cNvSpPr txBox="1"/>
          <p:nvPr/>
        </p:nvSpPr>
        <p:spPr>
          <a:xfrm>
            <a:off x="6871789" y="5456708"/>
            <a:ext cx="1002837" cy="8309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defTabSz="1828707" hangingPunct="1">
              <a:defRPr sz="5000">
                <a:latin typeface="Microsoft YaHei"/>
                <a:ea typeface="Microsoft YaHei"/>
                <a:cs typeface="Microsoft YaHei"/>
                <a:sym typeface="Microsoft YaHei"/>
              </a:defRPr>
            </a:pPr>
            <a:r>
              <a:rPr lang="en-US" sz="1600" b="1" kern="1200" dirty="0">
                <a:solidFill>
                  <a:prstClr val="white">
                    <a:lumMod val="95000"/>
                  </a:prstClr>
                </a:solidFill>
                <a:latin typeface="OPPOSans R" panose="00020600040101010101" pitchFamily="18" charset="-122"/>
                <a:ea typeface="OPPOSans R" panose="00020600040101010101" pitchFamily="18" charset="-122"/>
                <a:cs typeface="OPPOSans-S Medium" pitchFamily="18" charset="-122"/>
                <a:sym typeface="Microsoft YaHei"/>
              </a:rPr>
              <a:t>15 </a:t>
            </a:r>
            <a:r>
              <a:rPr sz="1600" b="1" kern="1200" dirty="0" err="1">
                <a:solidFill>
                  <a:prstClr val="white">
                    <a:lumMod val="95000"/>
                  </a:prstClr>
                </a:solidFill>
                <a:latin typeface="OPPOSans R" panose="00020600040101010101" pitchFamily="18" charset="-122"/>
                <a:ea typeface="OPPOSans R" panose="00020600040101010101" pitchFamily="18" charset="-122"/>
                <a:cs typeface="OPPOSans-S Medium" pitchFamily="18" charset="-122"/>
                <a:sym typeface="Microsoft YaHei"/>
              </a:rPr>
              <a:t>m</a:t>
            </a:r>
            <a:r>
              <a:rPr lang="en-US" sz="1600" b="1" kern="1200" dirty="0" err="1">
                <a:solidFill>
                  <a:prstClr val="white">
                    <a:lumMod val="95000"/>
                  </a:prstClr>
                </a:solidFill>
                <a:latin typeface="OPPOSans R" panose="00020600040101010101" pitchFamily="18" charset="-122"/>
                <a:ea typeface="OPPOSans R" panose="00020600040101010101" pitchFamily="18" charset="-122"/>
                <a:cs typeface="OPPOSans-S Medium" pitchFamily="18" charset="-122"/>
                <a:sym typeface="Microsoft YaHei"/>
              </a:rPr>
              <a:t>enit</a:t>
            </a:r>
            <a:endParaRPr sz="1600" b="1" kern="1200" dirty="0">
              <a:solidFill>
                <a:prstClr val="white">
                  <a:lumMod val="95000"/>
                </a:prstClr>
              </a:solidFill>
              <a:latin typeface="OPPOSans R" panose="00020600040101010101" pitchFamily="18" charset="-122"/>
              <a:ea typeface="OPPOSans R" panose="00020600040101010101" pitchFamily="18" charset="-122"/>
              <a:sym typeface="DengXian"/>
            </a:endParaRPr>
          </a:p>
          <a:p>
            <a:pPr defTabSz="1828707" hangingPunct="1">
              <a:defRPr sz="5000">
                <a:latin typeface="Microsoft YaHei"/>
                <a:ea typeface="Microsoft YaHei"/>
                <a:cs typeface="Microsoft YaHei"/>
                <a:sym typeface="Microsoft YaHei"/>
              </a:defRPr>
            </a:pPr>
            <a:r>
              <a:rPr lang="en-US" altLang="zh-CN" sz="1600" b="1" kern="1200" dirty="0" err="1">
                <a:solidFill>
                  <a:srgbClr val="FFFFFF"/>
                </a:solidFill>
                <a:latin typeface="OPPOSans R" panose="00020600040101010101" pitchFamily="18" charset="-122"/>
                <a:ea typeface="OPPOSans R" panose="00020600040101010101" pitchFamily="18" charset="-122"/>
                <a:cs typeface="OPPOSans-S Medium" pitchFamily="18" charset="-122"/>
              </a:rPr>
              <a:t>baterai</a:t>
            </a:r>
            <a:endParaRPr lang="en-US" altLang="zh-CN" sz="1600" b="1" kern="1200" dirty="0">
              <a:solidFill>
                <a:srgbClr val="FFFFFF"/>
              </a:solidFill>
              <a:latin typeface="OPPOSans R" panose="00020600040101010101" pitchFamily="18" charset="-122"/>
              <a:ea typeface="OPPOSans R" panose="00020600040101010101" pitchFamily="18" charset="-122"/>
              <a:cs typeface="OPPOSans-S Medium" pitchFamily="18" charset="-122"/>
            </a:endParaRPr>
          </a:p>
          <a:p>
            <a:pPr defTabSz="1828707" hangingPunct="1">
              <a:defRPr sz="5000">
                <a:latin typeface="Microsoft YaHei"/>
                <a:ea typeface="Microsoft YaHei"/>
                <a:cs typeface="Microsoft YaHei"/>
                <a:sym typeface="Microsoft YaHei"/>
              </a:defRPr>
            </a:pPr>
            <a:r>
              <a:rPr sz="1600" b="1" kern="1200" dirty="0">
                <a:solidFill>
                  <a:prstClr val="white">
                    <a:lumMod val="95000"/>
                  </a:prstClr>
                </a:solidFill>
                <a:latin typeface="OPPOSans R" panose="00020600040101010101" pitchFamily="18" charset="-122"/>
                <a:ea typeface="OPPOSans R" panose="00020600040101010101" pitchFamily="18" charset="-122"/>
                <a:cs typeface="OPPOSans-S Medium" pitchFamily="18" charset="-122"/>
                <a:sym typeface="Microsoft YaHei"/>
              </a:rPr>
              <a:t> </a:t>
            </a:r>
            <a:r>
              <a:rPr lang="en-US" sz="1600" b="1" kern="1200" dirty="0">
                <a:solidFill>
                  <a:prstClr val="white">
                    <a:lumMod val="95000"/>
                  </a:prstClr>
                </a:solidFill>
                <a:latin typeface="OPPOSans R" panose="00020600040101010101" pitchFamily="18" charset="-122"/>
                <a:ea typeface="OPPOSans R" panose="00020600040101010101" pitchFamily="18" charset="-122"/>
                <a:cs typeface="OPPOSans-S Medium" pitchFamily="18" charset="-122"/>
                <a:sym typeface="Microsoft YaHei"/>
              </a:rPr>
              <a:t>67</a:t>
            </a:r>
            <a:r>
              <a:rPr sz="1600" b="1" kern="1200" dirty="0">
                <a:solidFill>
                  <a:prstClr val="white">
                    <a:lumMod val="95000"/>
                  </a:prstClr>
                </a:solidFill>
                <a:latin typeface="OPPOSans R" panose="00020600040101010101" pitchFamily="18" charset="-122"/>
                <a:ea typeface="OPPOSans R" panose="00020600040101010101" pitchFamily="18" charset="-122"/>
                <a:cs typeface="OPPOSans-S Medium" pitchFamily="18" charset="-122"/>
                <a:sym typeface="Microsoft YaHei"/>
              </a:rPr>
              <a:t>%</a:t>
            </a:r>
          </a:p>
        </p:txBody>
      </p:sp>
      <p:sp>
        <p:nvSpPr>
          <p:cNvPr id="29" name="矩形 41">
            <a:extLst>
              <a:ext uri="{FF2B5EF4-FFF2-40B4-BE49-F238E27FC236}">
                <a16:creationId xmlns:a16="http://schemas.microsoft.com/office/drawing/2014/main" id="{8F285C2A-E668-EB4F-96D8-2DF933B985CA}"/>
              </a:ext>
            </a:extLst>
          </p:cNvPr>
          <p:cNvSpPr/>
          <p:nvPr/>
        </p:nvSpPr>
        <p:spPr>
          <a:xfrm flipH="1">
            <a:off x="7886789" y="5456708"/>
            <a:ext cx="81659" cy="584775"/>
          </a:xfrm>
          <a:prstGeom prst="rect">
            <a:avLst/>
          </a:prstGeom>
          <a:gradFill>
            <a:gsLst>
              <a:gs pos="0">
                <a:srgbClr val="220084"/>
              </a:gs>
              <a:gs pos="99000">
                <a:srgbClr val="00FE9C"/>
              </a:gs>
            </a:gsLst>
            <a:lin ang="16800000" scaled="0"/>
          </a:gradFill>
          <a:ln w="12700">
            <a:miter lim="400000"/>
          </a:ln>
        </p:spPr>
        <p:txBody>
          <a:bodyPr lIns="45719" rIns="45719" anchor="ctr"/>
          <a:lstStyle/>
          <a:p>
            <a:pPr algn="ctr" defTabSz="1650916" hangingPunct="1">
              <a:defRPr sz="6400">
                <a:solidFill>
                  <a:srgbClr val="FFFFFF"/>
                </a:solidFill>
                <a:latin typeface="Microsoft YaHei"/>
                <a:ea typeface="Microsoft YaHei"/>
                <a:cs typeface="Microsoft YaHei"/>
                <a:sym typeface="Microsoft YaHei"/>
              </a:defRPr>
            </a:pPr>
            <a:endParaRPr sz="1600" b="1" kern="1200" dirty="0">
              <a:solidFill>
                <a:srgbClr val="FFFFFF"/>
              </a:solidFill>
              <a:latin typeface="OPPOSans R" panose="00020600040101010101" pitchFamily="18" charset="-122"/>
              <a:ea typeface="OPPOSans R" panose="00020600040101010101" pitchFamily="18" charset="-122"/>
              <a:cs typeface="OPPOSans-S Medium" pitchFamily="18" charset="-122"/>
              <a:sym typeface="Microsoft YaHei"/>
            </a:endParaRPr>
          </a:p>
        </p:txBody>
      </p:sp>
      <p:sp>
        <p:nvSpPr>
          <p:cNvPr id="30" name="矩形 1">
            <a:extLst>
              <a:ext uri="{FF2B5EF4-FFF2-40B4-BE49-F238E27FC236}">
                <a16:creationId xmlns:a16="http://schemas.microsoft.com/office/drawing/2014/main" id="{55DAE147-3437-9C42-B32F-4602B06B8206}"/>
              </a:ext>
            </a:extLst>
          </p:cNvPr>
          <p:cNvSpPr txBox="1"/>
          <p:nvPr/>
        </p:nvSpPr>
        <p:spPr>
          <a:xfrm>
            <a:off x="8081473" y="5456708"/>
            <a:ext cx="1002837" cy="8309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defTabSz="1828707" hangingPunct="1">
              <a:defRPr sz="5000">
                <a:latin typeface="Microsoft YaHei"/>
                <a:ea typeface="Microsoft YaHei"/>
                <a:cs typeface="Microsoft YaHei"/>
                <a:sym typeface="Microsoft YaHei"/>
              </a:defRPr>
            </a:pPr>
            <a:r>
              <a:rPr lang="en-US" sz="1600" b="1" kern="1200" dirty="0">
                <a:solidFill>
                  <a:prstClr val="white">
                    <a:lumMod val="95000"/>
                  </a:prstClr>
                </a:solidFill>
                <a:latin typeface="OPPOSans R" panose="00020600040101010101" pitchFamily="18" charset="-122"/>
                <a:ea typeface="OPPOSans R" panose="00020600040101010101" pitchFamily="18" charset="-122"/>
                <a:cs typeface="OPPOSans-S Medium" pitchFamily="18" charset="-122"/>
                <a:sym typeface="Microsoft YaHei"/>
              </a:rPr>
              <a:t>31 </a:t>
            </a:r>
            <a:r>
              <a:rPr sz="1600" b="1" kern="1200" dirty="0" err="1">
                <a:solidFill>
                  <a:prstClr val="white">
                    <a:lumMod val="95000"/>
                  </a:prstClr>
                </a:solidFill>
                <a:latin typeface="OPPOSans R" panose="00020600040101010101" pitchFamily="18" charset="-122"/>
                <a:ea typeface="OPPOSans R" panose="00020600040101010101" pitchFamily="18" charset="-122"/>
                <a:cs typeface="OPPOSans-S Medium" pitchFamily="18" charset="-122"/>
                <a:sym typeface="Microsoft YaHei"/>
              </a:rPr>
              <a:t>m</a:t>
            </a:r>
            <a:r>
              <a:rPr lang="en-US" sz="1600" b="1" kern="1200" dirty="0" err="1">
                <a:solidFill>
                  <a:prstClr val="white">
                    <a:lumMod val="95000"/>
                  </a:prstClr>
                </a:solidFill>
                <a:latin typeface="OPPOSans R" panose="00020600040101010101" pitchFamily="18" charset="-122"/>
                <a:ea typeface="OPPOSans R" panose="00020600040101010101" pitchFamily="18" charset="-122"/>
                <a:cs typeface="OPPOSans-S Medium" pitchFamily="18" charset="-122"/>
                <a:sym typeface="Microsoft YaHei"/>
              </a:rPr>
              <a:t>enit</a:t>
            </a:r>
            <a:endParaRPr sz="1600" b="1" kern="1200" dirty="0">
              <a:solidFill>
                <a:prstClr val="white">
                  <a:lumMod val="95000"/>
                </a:prstClr>
              </a:solidFill>
              <a:latin typeface="OPPOSans R" panose="00020600040101010101" pitchFamily="18" charset="-122"/>
              <a:ea typeface="OPPOSans R" panose="00020600040101010101" pitchFamily="18" charset="-122"/>
              <a:sym typeface="DengXian"/>
            </a:endParaRPr>
          </a:p>
          <a:p>
            <a:pPr defTabSz="1828707" hangingPunct="1">
              <a:defRPr sz="5000">
                <a:latin typeface="Microsoft YaHei"/>
                <a:ea typeface="Microsoft YaHei"/>
                <a:cs typeface="Microsoft YaHei"/>
                <a:sym typeface="Microsoft YaHei"/>
              </a:defRPr>
            </a:pPr>
            <a:r>
              <a:rPr lang="en-US" altLang="zh-CN" sz="1600" b="1" kern="1200" dirty="0" err="1">
                <a:solidFill>
                  <a:srgbClr val="FFFFFF"/>
                </a:solidFill>
                <a:latin typeface="OPPOSans R" panose="00020600040101010101" pitchFamily="18" charset="-122"/>
                <a:ea typeface="OPPOSans R" panose="00020600040101010101" pitchFamily="18" charset="-122"/>
                <a:cs typeface="OPPOSans-S Medium" pitchFamily="18" charset="-122"/>
              </a:rPr>
              <a:t>baterai</a:t>
            </a:r>
            <a:endParaRPr lang="en-US" altLang="zh-CN" sz="1600" b="1" kern="1200" dirty="0">
              <a:solidFill>
                <a:srgbClr val="FFFFFF"/>
              </a:solidFill>
              <a:latin typeface="OPPOSans R" panose="00020600040101010101" pitchFamily="18" charset="-122"/>
              <a:ea typeface="OPPOSans R" panose="00020600040101010101" pitchFamily="18" charset="-122"/>
              <a:cs typeface="OPPOSans-S Medium" pitchFamily="18" charset="-122"/>
            </a:endParaRPr>
          </a:p>
          <a:p>
            <a:pPr defTabSz="1828707" hangingPunct="1">
              <a:defRPr sz="5000">
                <a:latin typeface="Microsoft YaHei"/>
                <a:ea typeface="Microsoft YaHei"/>
                <a:cs typeface="Microsoft YaHei"/>
                <a:sym typeface="Microsoft YaHei"/>
              </a:defRPr>
            </a:pPr>
            <a:r>
              <a:rPr sz="1600" b="1" kern="1200" dirty="0">
                <a:solidFill>
                  <a:prstClr val="white">
                    <a:lumMod val="95000"/>
                  </a:prstClr>
                </a:solidFill>
                <a:latin typeface="OPPOSans R" panose="00020600040101010101" pitchFamily="18" charset="-122"/>
                <a:ea typeface="OPPOSans R" panose="00020600040101010101" pitchFamily="18" charset="-122"/>
                <a:cs typeface="OPPOSans-S Medium" pitchFamily="18" charset="-122"/>
                <a:sym typeface="Microsoft YaHei"/>
              </a:rPr>
              <a:t> </a:t>
            </a:r>
            <a:r>
              <a:rPr lang="en-US" sz="1600" b="1" kern="1200" dirty="0">
                <a:solidFill>
                  <a:prstClr val="white">
                    <a:lumMod val="95000"/>
                  </a:prstClr>
                </a:solidFill>
                <a:latin typeface="OPPOSans R" panose="00020600040101010101" pitchFamily="18" charset="-122"/>
                <a:ea typeface="OPPOSans R" panose="00020600040101010101" pitchFamily="18" charset="-122"/>
                <a:cs typeface="OPPOSans-S Medium" pitchFamily="18" charset="-122"/>
                <a:sym typeface="Microsoft YaHei"/>
              </a:rPr>
              <a:t>100</a:t>
            </a:r>
            <a:r>
              <a:rPr sz="1600" b="1" kern="1200" dirty="0">
                <a:solidFill>
                  <a:prstClr val="white">
                    <a:lumMod val="95000"/>
                  </a:prstClr>
                </a:solidFill>
                <a:latin typeface="OPPOSans R" panose="00020600040101010101" pitchFamily="18" charset="-122"/>
                <a:ea typeface="OPPOSans R" panose="00020600040101010101" pitchFamily="18" charset="-122"/>
                <a:cs typeface="OPPOSans-S Medium" pitchFamily="18" charset="-122"/>
                <a:sym typeface="Microsoft YaHei"/>
              </a:rPr>
              <a:t>%</a:t>
            </a:r>
          </a:p>
        </p:txBody>
      </p:sp>
      <p:sp>
        <p:nvSpPr>
          <p:cNvPr id="31" name="矩形 41">
            <a:extLst>
              <a:ext uri="{FF2B5EF4-FFF2-40B4-BE49-F238E27FC236}">
                <a16:creationId xmlns:a16="http://schemas.microsoft.com/office/drawing/2014/main" id="{8F285C2A-E668-EB4F-96D8-2DF933B985CA}"/>
              </a:ext>
            </a:extLst>
          </p:cNvPr>
          <p:cNvSpPr/>
          <p:nvPr/>
        </p:nvSpPr>
        <p:spPr>
          <a:xfrm flipH="1">
            <a:off x="9204392" y="5456708"/>
            <a:ext cx="81659" cy="584775"/>
          </a:xfrm>
          <a:prstGeom prst="rect">
            <a:avLst/>
          </a:prstGeom>
          <a:gradFill>
            <a:gsLst>
              <a:gs pos="0">
                <a:srgbClr val="220084"/>
              </a:gs>
              <a:gs pos="99000">
                <a:srgbClr val="00FE9C"/>
              </a:gs>
            </a:gsLst>
            <a:lin ang="16800000" scaled="0"/>
          </a:gradFill>
          <a:ln w="12700">
            <a:miter lim="400000"/>
          </a:ln>
        </p:spPr>
        <p:txBody>
          <a:bodyPr lIns="45719" rIns="45719" anchor="ctr"/>
          <a:lstStyle/>
          <a:p>
            <a:pPr algn="ctr" defTabSz="1650916" hangingPunct="1">
              <a:defRPr sz="6400">
                <a:solidFill>
                  <a:srgbClr val="FFFFFF"/>
                </a:solidFill>
                <a:latin typeface="Microsoft YaHei"/>
                <a:ea typeface="Microsoft YaHei"/>
                <a:cs typeface="Microsoft YaHei"/>
                <a:sym typeface="Microsoft YaHei"/>
              </a:defRPr>
            </a:pPr>
            <a:endParaRPr sz="1600" b="1" kern="1200" dirty="0">
              <a:solidFill>
                <a:srgbClr val="FFFFFF"/>
              </a:solidFill>
              <a:latin typeface="OPPOSans R" panose="00020600040101010101" pitchFamily="18" charset="-122"/>
              <a:ea typeface="OPPOSans R" panose="00020600040101010101" pitchFamily="18" charset="-122"/>
              <a:cs typeface="OPPOSans-S Medium" pitchFamily="18" charset="-122"/>
              <a:sym typeface="Microsoft YaHei"/>
            </a:endParaRPr>
          </a:p>
        </p:txBody>
      </p:sp>
      <p:sp>
        <p:nvSpPr>
          <p:cNvPr id="32" name="矩形 1">
            <a:extLst>
              <a:ext uri="{FF2B5EF4-FFF2-40B4-BE49-F238E27FC236}">
                <a16:creationId xmlns:a16="http://schemas.microsoft.com/office/drawing/2014/main" id="{55DAE147-3437-9C42-B32F-4602B06B8206}"/>
              </a:ext>
            </a:extLst>
          </p:cNvPr>
          <p:cNvSpPr txBox="1"/>
          <p:nvPr/>
        </p:nvSpPr>
        <p:spPr>
          <a:xfrm>
            <a:off x="9399076" y="5456708"/>
            <a:ext cx="1690456" cy="8309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defTabSz="1828707" hangingPunct="1">
              <a:defRPr sz="5000">
                <a:latin typeface="Microsoft YaHei"/>
                <a:ea typeface="Microsoft YaHei"/>
                <a:cs typeface="Microsoft YaHei"/>
                <a:sym typeface="Microsoft YaHei"/>
              </a:defRPr>
            </a:pPr>
            <a:r>
              <a:rPr lang="en-US" sz="1600" b="1" kern="1200" dirty="0">
                <a:solidFill>
                  <a:srgbClr val="FFFFFF"/>
                </a:solidFill>
                <a:latin typeface="OPPOSans R" panose="00020600040101010101" pitchFamily="18" charset="-122"/>
                <a:ea typeface="OPPOSans R" panose="00020600040101010101" pitchFamily="18" charset="-122"/>
                <a:cs typeface="OPPOSans-S Medium" pitchFamily="18" charset="-122"/>
                <a:sym typeface="Microsoft YaHei"/>
              </a:rPr>
              <a:t>36 </a:t>
            </a:r>
            <a:r>
              <a:rPr sz="1600" b="1" kern="1200" dirty="0" err="1">
                <a:solidFill>
                  <a:srgbClr val="FFFFFF"/>
                </a:solidFill>
                <a:latin typeface="OPPOSans R" panose="00020600040101010101" pitchFamily="18" charset="-122"/>
                <a:ea typeface="OPPOSans R" panose="00020600040101010101" pitchFamily="18" charset="-122"/>
                <a:cs typeface="OPPOSans-S Medium" pitchFamily="18" charset="-122"/>
                <a:sym typeface="Microsoft YaHei"/>
              </a:rPr>
              <a:t>m</a:t>
            </a:r>
            <a:r>
              <a:rPr lang="en-US" sz="1600" b="1" kern="1200" dirty="0" err="1">
                <a:solidFill>
                  <a:srgbClr val="FFFFFF"/>
                </a:solidFill>
                <a:latin typeface="OPPOSans R" panose="00020600040101010101" pitchFamily="18" charset="-122"/>
                <a:ea typeface="OPPOSans R" panose="00020600040101010101" pitchFamily="18" charset="-122"/>
                <a:cs typeface="OPPOSans-S Medium" pitchFamily="18" charset="-122"/>
                <a:sym typeface="Microsoft YaHei"/>
              </a:rPr>
              <a:t>enit</a:t>
            </a:r>
            <a:endParaRPr sz="1600" b="1" kern="1200" dirty="0">
              <a:solidFill>
                <a:srgbClr val="FFFFFF"/>
              </a:solidFill>
              <a:latin typeface="OPPOSans R" panose="00020600040101010101" pitchFamily="18" charset="-122"/>
              <a:ea typeface="OPPOSans R" panose="00020600040101010101" pitchFamily="18" charset="-122"/>
              <a:sym typeface="DengXian"/>
            </a:endParaRPr>
          </a:p>
          <a:p>
            <a:pPr defTabSz="1828707" hangingPunct="1">
              <a:defRPr sz="5000">
                <a:latin typeface="Microsoft YaHei"/>
                <a:ea typeface="Microsoft YaHei"/>
                <a:cs typeface="Microsoft YaHei"/>
                <a:sym typeface="Microsoft YaHei"/>
              </a:defRPr>
            </a:pPr>
            <a:r>
              <a:rPr lang="en-US" altLang="zh-CN" sz="1600" b="1" kern="1200" dirty="0" err="1">
                <a:solidFill>
                  <a:srgbClr val="FFFFFF"/>
                </a:solidFill>
                <a:latin typeface="OPPOSans R" panose="00020600040101010101" pitchFamily="18" charset="-122"/>
                <a:ea typeface="OPPOSans R" panose="00020600040101010101" pitchFamily="18" charset="-122"/>
                <a:cs typeface="OPPOSans-S Medium" pitchFamily="18" charset="-122"/>
              </a:rPr>
              <a:t>baterai</a:t>
            </a:r>
            <a:endParaRPr lang="en-US" altLang="zh-CN" sz="1600" b="1" kern="1200" dirty="0">
              <a:solidFill>
                <a:srgbClr val="FFFFFF"/>
              </a:solidFill>
              <a:latin typeface="OPPOSans R" panose="00020600040101010101" pitchFamily="18" charset="-122"/>
              <a:ea typeface="OPPOSans R" panose="00020600040101010101" pitchFamily="18" charset="-122"/>
              <a:cs typeface="OPPOSans-S Medium" pitchFamily="18" charset="-122"/>
            </a:endParaRPr>
          </a:p>
          <a:p>
            <a:pPr defTabSz="1828707" hangingPunct="1">
              <a:defRPr sz="5000">
                <a:latin typeface="Microsoft YaHei"/>
                <a:ea typeface="Microsoft YaHei"/>
                <a:cs typeface="Microsoft YaHei"/>
                <a:sym typeface="Microsoft YaHei"/>
              </a:defRPr>
            </a:pPr>
            <a:r>
              <a:rPr lang="en-US" altLang="zh-CN" sz="1600" b="1" kern="1200" dirty="0" err="1">
                <a:solidFill>
                  <a:srgbClr val="FFFFFF"/>
                </a:solidFill>
                <a:latin typeface="OPPOSans R" panose="00020600040101010101" pitchFamily="18" charset="-122"/>
                <a:ea typeface="OPPOSans R" panose="00020600040101010101" pitchFamily="18" charset="-122"/>
                <a:sym typeface="Microsoft YaHei"/>
              </a:rPr>
              <a:t>Terisi</a:t>
            </a:r>
            <a:r>
              <a:rPr lang="en-US" altLang="zh-CN" sz="1600" b="1" kern="1200" dirty="0">
                <a:solidFill>
                  <a:srgbClr val="FFFFFF"/>
                </a:solidFill>
                <a:latin typeface="OPPOSans R" panose="00020600040101010101" pitchFamily="18" charset="-122"/>
                <a:ea typeface="OPPOSans R" panose="00020600040101010101" pitchFamily="18" charset="-122"/>
                <a:sym typeface="Microsoft YaHei"/>
              </a:rPr>
              <a:t> </a:t>
            </a:r>
            <a:r>
              <a:rPr lang="en-US" altLang="zh-CN" sz="1600" b="1" kern="1200" dirty="0" err="1">
                <a:solidFill>
                  <a:srgbClr val="FFFFFF"/>
                </a:solidFill>
                <a:latin typeface="OPPOSans R" panose="00020600040101010101" pitchFamily="18" charset="-122"/>
                <a:ea typeface="OPPOSans R" panose="00020600040101010101" pitchFamily="18" charset="-122"/>
                <a:sym typeface="Microsoft YaHei"/>
              </a:rPr>
              <a:t>penuh</a:t>
            </a:r>
            <a:endParaRPr lang="en-US" altLang="zh-CN" sz="1600" dirty="0">
              <a:solidFill>
                <a:srgbClr val="FFFFFF"/>
              </a:solidFill>
              <a:latin typeface="OPPOSans R" panose="00020600040101010101" pitchFamily="18" charset="-122"/>
              <a:ea typeface="OPPOSans R" panose="00020600040101010101" pitchFamily="18" charset="-122"/>
            </a:endParaRPr>
          </a:p>
        </p:txBody>
      </p:sp>
      <p:sp>
        <p:nvSpPr>
          <p:cNvPr id="33" name="文本框 10">
            <a:extLst>
              <a:ext uri="{FF2B5EF4-FFF2-40B4-BE49-F238E27FC236}">
                <a16:creationId xmlns:a16="http://schemas.microsoft.com/office/drawing/2014/main" id="{DCA6F41F-CBD1-2B45-B3DA-96A951D5B5B8}"/>
              </a:ext>
            </a:extLst>
          </p:cNvPr>
          <p:cNvSpPr txBox="1"/>
          <p:nvPr/>
        </p:nvSpPr>
        <p:spPr>
          <a:xfrm>
            <a:off x="189034" y="329530"/>
            <a:ext cx="7151312" cy="523220"/>
          </a:xfrm>
          <a:prstGeom prst="rect">
            <a:avLst/>
          </a:prstGeom>
          <a:no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defTabSz="1828706">
              <a:defRPr sz="7500">
                <a:solidFill>
                  <a:srgbClr val="00FE9C"/>
                </a:solidFill>
                <a:latin typeface="OPPOSans-J Heavy"/>
                <a:ea typeface="OPPOSans-J Heavy"/>
                <a:cs typeface="OPPOSans-J Heavy"/>
                <a:sym typeface="OPPOSans-J Heavy"/>
              </a:defRPr>
            </a:pPr>
            <a:r>
              <a:rPr lang="en-US" altLang="zh-CN" sz="2800" dirty="0" err="1">
                <a:latin typeface="OPPOSans R" panose="00020600040101010101" pitchFamily="18" charset="-122"/>
                <a:ea typeface="OPPOSans R" panose="00020600040101010101" pitchFamily="18" charset="-122"/>
              </a:rPr>
              <a:t>Pengisian</a:t>
            </a:r>
            <a:r>
              <a:rPr lang="en-US" altLang="zh-CN" sz="2800" dirty="0">
                <a:latin typeface="OPPOSans R" panose="00020600040101010101" pitchFamily="18" charset="-122"/>
                <a:ea typeface="OPPOSans R" panose="00020600040101010101" pitchFamily="18" charset="-122"/>
              </a:rPr>
              <a:t> </a:t>
            </a:r>
            <a:r>
              <a:rPr lang="en-US" altLang="zh-CN" sz="2800" dirty="0" err="1">
                <a:latin typeface="OPPOSans R" panose="00020600040101010101" pitchFamily="18" charset="-122"/>
                <a:ea typeface="OPPOSans R" panose="00020600040101010101" pitchFamily="18" charset="-122"/>
              </a:rPr>
              <a:t>daya</a:t>
            </a:r>
            <a:r>
              <a:rPr lang="en-US" altLang="zh-CN" sz="2800" dirty="0">
                <a:latin typeface="OPPOSans R" panose="00020600040101010101" pitchFamily="18" charset="-122"/>
                <a:ea typeface="OPPOSans R" panose="00020600040101010101" pitchFamily="18" charset="-122"/>
              </a:rPr>
              <a:t> </a:t>
            </a:r>
            <a:r>
              <a:rPr lang="en-US" altLang="zh-CN" sz="2800" dirty="0" err="1">
                <a:latin typeface="OPPOSans R" panose="00020600040101010101" pitchFamily="18" charset="-122"/>
                <a:ea typeface="OPPOSans R" panose="00020600040101010101" pitchFamily="18" charset="-122"/>
              </a:rPr>
              <a:t>tercepat</a:t>
            </a:r>
            <a:r>
              <a:rPr lang="en-US" altLang="zh-CN" sz="2800" dirty="0">
                <a:latin typeface="OPPOSans R" panose="00020600040101010101" pitchFamily="18" charset="-122"/>
                <a:ea typeface="OPPOSans R" panose="00020600040101010101" pitchFamily="18" charset="-122"/>
              </a:rPr>
              <a:t> di dunia</a:t>
            </a:r>
          </a:p>
        </p:txBody>
      </p:sp>
      <p:grpSp>
        <p:nvGrpSpPr>
          <p:cNvPr id="36" name="组合 35">
            <a:extLst>
              <a:ext uri="{FF2B5EF4-FFF2-40B4-BE49-F238E27FC236}">
                <a16:creationId xmlns:a16="http://schemas.microsoft.com/office/drawing/2014/main" id="{51EE559A-75F2-4547-B0C9-F2DD6A3D79CE}"/>
              </a:ext>
            </a:extLst>
          </p:cNvPr>
          <p:cNvGrpSpPr/>
          <p:nvPr/>
        </p:nvGrpSpPr>
        <p:grpSpPr>
          <a:xfrm>
            <a:off x="395936" y="2838245"/>
            <a:ext cx="2513214" cy="3203238"/>
            <a:chOff x="993772" y="5729525"/>
            <a:chExt cx="6043334" cy="6079201"/>
          </a:xfrm>
        </p:grpSpPr>
        <p:grpSp>
          <p:nvGrpSpPr>
            <p:cNvPr id="37" name="组合 36">
              <a:extLst>
                <a:ext uri="{FF2B5EF4-FFF2-40B4-BE49-F238E27FC236}">
                  <a16:creationId xmlns:a16="http://schemas.microsoft.com/office/drawing/2014/main" id="{1DE1310A-AFCF-BB45-B227-D7EA9831BBEE}"/>
                </a:ext>
              </a:extLst>
            </p:cNvPr>
            <p:cNvGrpSpPr/>
            <p:nvPr/>
          </p:nvGrpSpPr>
          <p:grpSpPr>
            <a:xfrm>
              <a:off x="993772" y="5729525"/>
              <a:ext cx="6043334" cy="6079201"/>
              <a:chOff x="993772" y="5729525"/>
              <a:chExt cx="6043334" cy="6079201"/>
            </a:xfrm>
          </p:grpSpPr>
          <p:sp>
            <p:nvSpPr>
              <p:cNvPr id="39" name="剪去单角的矩形 49">
                <a:extLst>
                  <a:ext uri="{FF2B5EF4-FFF2-40B4-BE49-F238E27FC236}">
                    <a16:creationId xmlns:a16="http://schemas.microsoft.com/office/drawing/2014/main" id="{78FC0BE4-AF02-2D4C-80C2-4CF16730A286}"/>
                  </a:ext>
                </a:extLst>
              </p:cNvPr>
              <p:cNvSpPr/>
              <p:nvPr/>
            </p:nvSpPr>
            <p:spPr>
              <a:xfrm rot="10800000" flipH="1">
                <a:off x="993772" y="5729525"/>
                <a:ext cx="6043334" cy="60792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7461" y="0"/>
                    </a:lnTo>
                    <a:lnTo>
                      <a:pt x="21600" y="5603"/>
                    </a:lnTo>
                    <a:lnTo>
                      <a:pt x="21600" y="21600"/>
                    </a:lnTo>
                    <a:lnTo>
                      <a:pt x="0" y="21600"/>
                    </a:lnTo>
                    <a:close/>
                  </a:path>
                </a:pathLst>
              </a:custGeom>
              <a:gradFill flip="none" rotWithShape="1">
                <a:gsLst>
                  <a:gs pos="0">
                    <a:srgbClr val="220084"/>
                  </a:gs>
                  <a:gs pos="100000">
                    <a:srgbClr val="007000"/>
                  </a:gs>
                </a:gsLst>
                <a:lin ang="16800000" scaled="0"/>
              </a:gradFill>
              <a:ln w="12700" cap="flat">
                <a:noFill/>
                <a:miter lim="400000"/>
              </a:ln>
              <a:effectLst/>
            </p:spPr>
            <p:txBody>
              <a:bodyPr wrap="square" lIns="45719" tIns="45719" rIns="45719" bIns="45719" numCol="1" anchor="ctr">
                <a:noAutofit/>
              </a:bodyPr>
              <a:lstStyle/>
              <a:p>
                <a:pPr algn="ctr" defTabSz="457200" hangingPunct="1">
                  <a:defRPr>
                    <a:solidFill>
                      <a:srgbClr val="FFFFFF"/>
                    </a:solidFill>
                  </a:defRPr>
                </a:pPr>
                <a:endParaRPr b="1" kern="1200" dirty="0">
                  <a:solidFill>
                    <a:srgbClr val="FFFFFF"/>
                  </a:solidFill>
                  <a:latin typeface="OPPOSans R" panose="00020600040101010101" pitchFamily="18" charset="-122"/>
                  <a:ea typeface="OPPOSans R" panose="00020600040101010101" pitchFamily="18" charset="-122"/>
                </a:endParaRPr>
              </a:p>
            </p:txBody>
          </p:sp>
          <p:sp>
            <p:nvSpPr>
              <p:cNvPr id="40" name="文本框 50">
                <a:extLst>
                  <a:ext uri="{FF2B5EF4-FFF2-40B4-BE49-F238E27FC236}">
                    <a16:creationId xmlns:a16="http://schemas.microsoft.com/office/drawing/2014/main" id="{4DC744A2-3964-B64F-A0C3-F93F40FBEF19}"/>
                  </a:ext>
                </a:extLst>
              </p:cNvPr>
              <p:cNvSpPr txBox="1"/>
              <p:nvPr/>
            </p:nvSpPr>
            <p:spPr>
              <a:xfrm>
                <a:off x="1537986" y="6338749"/>
                <a:ext cx="4726240" cy="473126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defRPr sz="6000">
                    <a:solidFill>
                      <a:srgbClr val="00FF9B"/>
                    </a:solidFill>
                    <a:latin typeface="OPPOSans-S B"/>
                    <a:ea typeface="OPPOSans-S B"/>
                    <a:cs typeface="OPPOSans-S B"/>
                    <a:sym typeface="OPPOSans-S B"/>
                  </a:defRPr>
                </a:lvl1pPr>
              </a:lstStyle>
              <a:p>
                <a:pPr>
                  <a:defRPr sz="7200">
                    <a:solidFill>
                      <a:srgbClr val="00FF9B"/>
                    </a:solidFill>
                    <a:latin typeface="+mj-lt"/>
                    <a:ea typeface="+mj-ea"/>
                    <a:cs typeface="+mj-cs"/>
                    <a:sym typeface="OPPOSans Medium"/>
                  </a:defRPr>
                </a:pPr>
                <a:r>
                  <a:rPr lang="en-US" altLang="zh-CN" sz="2000" dirty="0" err="1">
                    <a:latin typeface="OPPOSans R" panose="00020600040101010101" pitchFamily="18" charset="-122"/>
                    <a:ea typeface="OPPOSans R" panose="00020600040101010101" pitchFamily="18" charset="-122"/>
                    <a:sym typeface="OPPOSans Medium"/>
                  </a:rPr>
                  <a:t>Pengisian</a:t>
                </a:r>
                <a:r>
                  <a:rPr lang="en-US" altLang="zh-CN" sz="2000" dirty="0">
                    <a:latin typeface="OPPOSans R" panose="00020600040101010101" pitchFamily="18" charset="-122"/>
                    <a:ea typeface="OPPOSans R" panose="00020600040101010101" pitchFamily="18" charset="-122"/>
                    <a:sym typeface="OPPOSans Medium"/>
                  </a:rPr>
                  <a:t> </a:t>
                </a:r>
                <a:r>
                  <a:rPr lang="en-US" altLang="zh-CN" sz="2000" dirty="0" err="1">
                    <a:latin typeface="OPPOSans R" panose="00020600040101010101" pitchFamily="18" charset="-122"/>
                    <a:ea typeface="OPPOSans R" panose="00020600040101010101" pitchFamily="18" charset="-122"/>
                    <a:sym typeface="OPPOSans Medium"/>
                  </a:rPr>
                  <a:t>daya</a:t>
                </a:r>
                <a:endParaRPr lang="en-US" altLang="zh-CN" sz="2000" dirty="0">
                  <a:latin typeface="OPPOSans R" panose="00020600040101010101" pitchFamily="18" charset="-122"/>
                  <a:ea typeface="OPPOSans R" panose="00020600040101010101" pitchFamily="18" charset="-122"/>
                  <a:sym typeface="OPPOSans Medium"/>
                </a:endParaRPr>
              </a:p>
              <a:p>
                <a:pPr>
                  <a:defRPr sz="7200">
                    <a:solidFill>
                      <a:srgbClr val="00FF9B"/>
                    </a:solidFill>
                    <a:latin typeface="+mj-lt"/>
                    <a:ea typeface="+mj-ea"/>
                    <a:cs typeface="+mj-cs"/>
                    <a:sym typeface="OPPOSans Medium"/>
                  </a:defRPr>
                </a:pPr>
                <a:r>
                  <a:rPr lang="en-US" altLang="zh-CN" sz="2800" dirty="0">
                    <a:latin typeface="OPPOSans R" panose="00020600040101010101" pitchFamily="18" charset="-122"/>
                    <a:ea typeface="OPPOSans R" panose="00020600040101010101" pitchFamily="18" charset="-122"/>
                    <a:sym typeface="OPPOSans Medium"/>
                  </a:rPr>
                  <a:t>5</a:t>
                </a:r>
                <a:r>
                  <a:rPr lang="en-US" altLang="zh-CN" sz="2000" dirty="0">
                    <a:latin typeface="OPPOSans R" panose="00020600040101010101" pitchFamily="18" charset="-122"/>
                    <a:ea typeface="OPPOSans R" panose="00020600040101010101" pitchFamily="18" charset="-122"/>
                    <a:sym typeface="OPPOSans Medium"/>
                  </a:rPr>
                  <a:t> </a:t>
                </a:r>
                <a:r>
                  <a:rPr lang="en-US" altLang="zh-CN" sz="2000" dirty="0" err="1">
                    <a:latin typeface="OPPOSans R" panose="00020600040101010101" pitchFamily="18" charset="-122"/>
                    <a:ea typeface="OPPOSans R" panose="00020600040101010101" pitchFamily="18" charset="-122"/>
                    <a:sym typeface="OPPOSans Medium"/>
                  </a:rPr>
                  <a:t>menit</a:t>
                </a:r>
                <a:br>
                  <a:rPr lang="en-US" altLang="zh-CN" sz="2000" dirty="0">
                    <a:latin typeface="OPPOSans R" panose="00020600040101010101" pitchFamily="18" charset="-122"/>
                    <a:ea typeface="OPPOSans R" panose="00020600040101010101" pitchFamily="18" charset="-122"/>
                    <a:sym typeface="OPPOSans Medium"/>
                  </a:rPr>
                </a:br>
                <a:endParaRPr lang="en-US" altLang="zh-CN" sz="2000" dirty="0">
                  <a:latin typeface="OPPOSans R" panose="00020600040101010101" pitchFamily="18" charset="-122"/>
                  <a:ea typeface="OPPOSans R" panose="00020600040101010101" pitchFamily="18" charset="-122"/>
                </a:endParaRPr>
              </a:p>
              <a:p>
                <a:pPr>
                  <a:defRPr sz="7200">
                    <a:solidFill>
                      <a:srgbClr val="00FF9B"/>
                    </a:solidFill>
                    <a:latin typeface="+mj-lt"/>
                    <a:ea typeface="+mj-ea"/>
                    <a:cs typeface="+mj-cs"/>
                    <a:sym typeface="OPPOSans Medium"/>
                  </a:defRPr>
                </a:pPr>
                <a:r>
                  <a:rPr lang="en-US" altLang="zh-CN" sz="2000" dirty="0" err="1">
                    <a:latin typeface="OPPOSans R" panose="00020600040101010101" pitchFamily="18" charset="-122"/>
                    <a:ea typeface="OPPOSans R" panose="00020600040101010101" pitchFamily="18" charset="-122"/>
                    <a:sym typeface="OPPOSans Medium"/>
                  </a:rPr>
                  <a:t>Memutar</a:t>
                </a:r>
                <a:r>
                  <a:rPr lang="en-US" altLang="zh-CN" sz="2000" dirty="0">
                    <a:latin typeface="OPPOSans R" panose="00020600040101010101" pitchFamily="18" charset="-122"/>
                    <a:ea typeface="OPPOSans R" panose="00020600040101010101" pitchFamily="18" charset="-122"/>
                    <a:sym typeface="OPPOSans Medium"/>
                  </a:rPr>
                  <a:t> video </a:t>
                </a:r>
                <a:r>
                  <a:rPr lang="en-US" altLang="zh-CN" sz="2000" dirty="0" err="1">
                    <a:latin typeface="OPPOSans R" panose="00020600040101010101" pitchFamily="18" charset="-122"/>
                    <a:ea typeface="OPPOSans R" panose="00020600040101010101" pitchFamily="18" charset="-122"/>
                    <a:sym typeface="OPPOSans Medium"/>
                  </a:rPr>
                  <a:t>selama</a:t>
                </a:r>
                <a:r>
                  <a:rPr lang="en-US" altLang="zh-CN" sz="2000" dirty="0">
                    <a:latin typeface="OPPOSans R" panose="00020600040101010101" pitchFamily="18" charset="-122"/>
                    <a:ea typeface="OPPOSans R" panose="00020600040101010101" pitchFamily="18" charset="-122"/>
                    <a:sym typeface="OPPOSans Medium"/>
                  </a:rPr>
                  <a:t> </a:t>
                </a:r>
                <a:r>
                  <a:rPr lang="en-US" altLang="zh-CN" sz="2800" dirty="0">
                    <a:latin typeface="OPPOSans R" panose="00020600040101010101" pitchFamily="18" charset="-122"/>
                    <a:ea typeface="OPPOSans R" panose="00020600040101010101" pitchFamily="18" charset="-122"/>
                    <a:sym typeface="OPPOSans Medium"/>
                  </a:rPr>
                  <a:t>4</a:t>
                </a:r>
                <a:r>
                  <a:rPr lang="en-US" altLang="zh-CN" sz="2000" dirty="0">
                    <a:latin typeface="OPPOSans R" panose="00020600040101010101" pitchFamily="18" charset="-122"/>
                    <a:ea typeface="OPPOSans R" panose="00020600040101010101" pitchFamily="18" charset="-122"/>
                    <a:sym typeface="OPPOSans Medium"/>
                  </a:rPr>
                  <a:t> jam</a:t>
                </a:r>
              </a:p>
            </p:txBody>
          </p:sp>
        </p:grpSp>
        <p:sp>
          <p:nvSpPr>
            <p:cNvPr id="38" name="三角形 52">
              <a:extLst>
                <a:ext uri="{FF2B5EF4-FFF2-40B4-BE49-F238E27FC236}">
                  <a16:creationId xmlns:a16="http://schemas.microsoft.com/office/drawing/2014/main" id="{AAC2C6C5-87D6-5343-8795-A570E28ACBC7}"/>
                </a:ext>
              </a:extLst>
            </p:cNvPr>
            <p:cNvSpPr/>
            <p:nvPr/>
          </p:nvSpPr>
          <p:spPr>
            <a:xfrm rot="18396180">
              <a:off x="5038185" y="10167409"/>
              <a:ext cx="1972589" cy="105764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8526" y="0"/>
                  </a:lnTo>
                  <a:lnTo>
                    <a:pt x="21600" y="21600"/>
                  </a:lnTo>
                  <a:close/>
                </a:path>
              </a:pathLst>
            </a:custGeom>
            <a:solidFill>
              <a:srgbClr val="00AC5A"/>
            </a:solidFill>
            <a:ln w="12700" cap="flat">
              <a:noFill/>
              <a:miter lim="400000"/>
            </a:ln>
            <a:effectLst/>
          </p:spPr>
          <p:txBody>
            <a:bodyPr wrap="square" lIns="45719" tIns="45719" rIns="45719" bIns="45719" numCol="1" anchor="ctr">
              <a:noAutofit/>
            </a:bodyPr>
            <a:lstStyle/>
            <a:p>
              <a:pPr algn="ctr" defTabSz="457200" hangingPunct="1">
                <a:defRPr>
                  <a:solidFill>
                    <a:srgbClr val="FFFFFF"/>
                  </a:solidFill>
                </a:defRPr>
              </a:pPr>
              <a:endParaRPr b="1" kern="1200" dirty="0">
                <a:solidFill>
                  <a:srgbClr val="FFFFFF"/>
                </a:solidFill>
                <a:latin typeface="OPPOSans R" panose="00020600040101010101" pitchFamily="18" charset="-122"/>
                <a:ea typeface="OPPOSans R" panose="00020600040101010101" pitchFamily="18" charset="-122"/>
              </a:endParaRPr>
            </a:p>
          </p:txBody>
        </p:sp>
      </p:grpSp>
    </p:spTree>
    <p:extLst>
      <p:ext uri="{BB962C8B-B14F-4D97-AF65-F5344CB8AC3E}">
        <p14:creationId xmlns:p14="http://schemas.microsoft.com/office/powerpoint/2010/main" val="3202957814"/>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up)">
                                      <p:cBhvr>
                                        <p:cTn id="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10">
            <a:extLst>
              <a:ext uri="{FF2B5EF4-FFF2-40B4-BE49-F238E27FC236}">
                <a16:creationId xmlns:a16="http://schemas.microsoft.com/office/drawing/2014/main" id="{6FAC37C5-A364-814E-9465-35D13B708DE9}"/>
              </a:ext>
            </a:extLst>
          </p:cNvPr>
          <p:cNvSpPr txBox="1"/>
          <p:nvPr/>
        </p:nvSpPr>
        <p:spPr>
          <a:xfrm>
            <a:off x="540829" y="304403"/>
            <a:ext cx="7142086" cy="1384995"/>
          </a:xfrm>
          <a:prstGeom prst="rect">
            <a:avLst/>
          </a:prstGeom>
          <a:no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defTabSz="1828706">
              <a:defRPr sz="8000">
                <a:solidFill>
                  <a:srgbClr val="00FE9C"/>
                </a:solidFill>
                <a:latin typeface="OPPOSans Heavy"/>
                <a:ea typeface="OPPOSans Heavy"/>
                <a:cs typeface="OPPOSans Heavy"/>
                <a:sym typeface="OPPOSans Heavy"/>
              </a:defRPr>
            </a:pPr>
            <a:r>
              <a:rPr lang="en-US" altLang="zh-CN" sz="2800" dirty="0">
                <a:latin typeface="OPPOSans R" panose="00020600040101010101" pitchFamily="18" charset="-122"/>
                <a:ea typeface="OPPOSans R" panose="00020600040101010101" pitchFamily="18" charset="-122"/>
              </a:rPr>
              <a:t>Satu-</a:t>
            </a:r>
            <a:r>
              <a:rPr lang="en-US" altLang="zh-CN" sz="2800" dirty="0" err="1">
                <a:latin typeface="OPPOSans R" panose="00020600040101010101" pitchFamily="18" charset="-122"/>
                <a:ea typeface="OPPOSans R" panose="00020600040101010101" pitchFamily="18" charset="-122"/>
              </a:rPr>
              <a:t>satunya</a:t>
            </a:r>
            <a:r>
              <a:rPr lang="en-US" altLang="zh-CN" sz="2800" dirty="0">
                <a:latin typeface="OPPOSans R" panose="00020600040101010101" pitchFamily="18" charset="-122"/>
                <a:ea typeface="OPPOSans R" panose="00020600040101010101" pitchFamily="18" charset="-122"/>
              </a:rPr>
              <a:t> </a:t>
            </a:r>
            <a:r>
              <a:rPr lang="en-US" altLang="zh-CN" sz="2800" dirty="0" err="1">
                <a:latin typeface="OPPOSans R" panose="00020600040101010101" pitchFamily="18" charset="-122"/>
                <a:ea typeface="OPPOSans R" panose="00020600040101010101" pitchFamily="18" charset="-122"/>
              </a:rPr>
              <a:t>teknologi</a:t>
            </a:r>
            <a:r>
              <a:rPr lang="en-US" altLang="zh-CN" sz="2800" dirty="0">
                <a:latin typeface="OPPOSans R" panose="00020600040101010101" pitchFamily="18" charset="-122"/>
                <a:ea typeface="OPPOSans R" panose="00020600040101010101" pitchFamily="18" charset="-122"/>
              </a:rPr>
              <a:t> di dunia </a:t>
            </a:r>
            <a:r>
              <a:rPr lang="en-US" altLang="zh-CN" sz="2800" dirty="0" err="1">
                <a:latin typeface="OPPOSans R" panose="00020600040101010101" pitchFamily="18" charset="-122"/>
                <a:ea typeface="OPPOSans R" panose="00020600040101010101" pitchFamily="18" charset="-122"/>
              </a:rPr>
              <a:t>pengisian</a:t>
            </a:r>
            <a:r>
              <a:rPr lang="en-US" altLang="zh-CN" sz="2800" dirty="0">
                <a:latin typeface="OPPOSans R" panose="00020600040101010101" pitchFamily="18" charset="-122"/>
                <a:ea typeface="OPPOSans R" panose="00020600040101010101" pitchFamily="18" charset="-122"/>
              </a:rPr>
              <a:t> </a:t>
            </a:r>
            <a:r>
              <a:rPr lang="en-US" altLang="zh-CN" sz="2800" dirty="0" err="1">
                <a:latin typeface="OPPOSans R" panose="00020600040101010101" pitchFamily="18" charset="-122"/>
                <a:ea typeface="OPPOSans R" panose="00020600040101010101" pitchFamily="18" charset="-122"/>
              </a:rPr>
              <a:t>daya</a:t>
            </a:r>
            <a:r>
              <a:rPr lang="en-US" altLang="zh-CN" sz="2800" dirty="0">
                <a:latin typeface="OPPOSans R" panose="00020600040101010101" pitchFamily="18" charset="-122"/>
                <a:ea typeface="OPPOSans R" panose="00020600040101010101" pitchFamily="18" charset="-122"/>
              </a:rPr>
              <a:t> </a:t>
            </a:r>
            <a:r>
              <a:rPr lang="en-US" altLang="zh-CN" sz="2800" dirty="0" err="1">
                <a:latin typeface="OPPOSans R" panose="00020600040101010101" pitchFamily="18" charset="-122"/>
                <a:ea typeface="OPPOSans R" panose="00020600040101010101" pitchFamily="18" charset="-122"/>
              </a:rPr>
              <a:t>kilat</a:t>
            </a:r>
            <a:r>
              <a:rPr lang="en-US" altLang="zh-CN" sz="2800" dirty="0">
                <a:latin typeface="OPPOSans R" panose="00020600040101010101" pitchFamily="18" charset="-122"/>
                <a:ea typeface="OPPOSans R" panose="00020600040101010101" pitchFamily="18" charset="-122"/>
              </a:rPr>
              <a:t> </a:t>
            </a:r>
            <a:r>
              <a:rPr lang="en-US" altLang="zh-CN" sz="2800" dirty="0" err="1">
                <a:latin typeface="OPPOSans R" panose="00020600040101010101" pitchFamily="18" charset="-122"/>
                <a:ea typeface="OPPOSans R" panose="00020600040101010101" pitchFamily="18" charset="-122"/>
              </a:rPr>
              <a:t>dengan</a:t>
            </a:r>
            <a:r>
              <a:rPr lang="en-US" altLang="zh-CN" sz="2800" dirty="0">
                <a:latin typeface="OPPOSans R" panose="00020600040101010101" pitchFamily="18" charset="-122"/>
                <a:ea typeface="OPPOSans R" panose="00020600040101010101" pitchFamily="18" charset="-122"/>
              </a:rPr>
              <a:t> “</a:t>
            </a:r>
            <a:r>
              <a:rPr lang="en-US" altLang="zh-CN" sz="2800" dirty="0" err="1">
                <a:latin typeface="OPPOSans R" panose="00020600040101010101" pitchFamily="18" charset="-122"/>
                <a:ea typeface="OPPOSans R" panose="00020600040101010101" pitchFamily="18" charset="-122"/>
              </a:rPr>
              <a:t>tegangan</a:t>
            </a:r>
            <a:r>
              <a:rPr lang="en-US" altLang="zh-CN" sz="2800" dirty="0">
                <a:latin typeface="OPPOSans R" panose="00020600040101010101" pitchFamily="18" charset="-122"/>
                <a:ea typeface="OPPOSans R" panose="00020600040101010101" pitchFamily="18" charset="-122"/>
              </a:rPr>
              <a:t> </a:t>
            </a:r>
            <a:r>
              <a:rPr lang="en-US" altLang="zh-CN" sz="2800" dirty="0" err="1">
                <a:latin typeface="OPPOSans R" panose="00020600040101010101" pitchFamily="18" charset="-122"/>
                <a:ea typeface="OPPOSans R" panose="00020600040101010101" pitchFamily="18" charset="-122"/>
              </a:rPr>
              <a:t>rendah</a:t>
            </a:r>
            <a:r>
              <a:rPr lang="en-US" altLang="zh-CN" sz="2800" dirty="0">
                <a:latin typeface="OPPOSans R" panose="00020600040101010101" pitchFamily="18" charset="-122"/>
                <a:ea typeface="OPPOSans R" panose="00020600040101010101" pitchFamily="18" charset="-122"/>
              </a:rPr>
              <a:t>”</a:t>
            </a:r>
          </a:p>
        </p:txBody>
      </p:sp>
      <p:sp>
        <p:nvSpPr>
          <p:cNvPr id="30" name="矩形 29">
            <a:extLst>
              <a:ext uri="{FF2B5EF4-FFF2-40B4-BE49-F238E27FC236}">
                <a16:creationId xmlns:a16="http://schemas.microsoft.com/office/drawing/2014/main" id="{367045E9-75E7-AC42-B1ED-FE62DD1F4B5D}"/>
              </a:ext>
            </a:extLst>
          </p:cNvPr>
          <p:cNvSpPr/>
          <p:nvPr/>
        </p:nvSpPr>
        <p:spPr>
          <a:xfrm>
            <a:off x="429070" y="2715682"/>
            <a:ext cx="6337490" cy="140740"/>
          </a:xfrm>
          <a:prstGeom prst="rect">
            <a:avLst/>
          </a:prstGeom>
          <a:gradFill>
            <a:gsLst>
              <a:gs pos="0">
                <a:srgbClr val="007000"/>
              </a:gs>
              <a:gs pos="100000">
                <a:srgbClr val="220084"/>
              </a:gs>
            </a:gsLst>
            <a:lin ang="10800000" scaled="0"/>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1" lang="zh-CN" altLang="en-US" sz="700" b="0" i="0" u="none" strike="noStrike" kern="1200" cap="none" spc="0" normalizeH="0" baseline="0" noProof="0">
              <a:ln>
                <a:noFill/>
              </a:ln>
              <a:solidFill>
                <a:prstClr val="white"/>
              </a:solidFill>
              <a:effectLst/>
              <a:uLnTx/>
              <a:uFillTx/>
              <a:latin typeface="OPPOSans R" panose="00020600040101010101" pitchFamily="18" charset="-122"/>
              <a:ea typeface="OPPOSans R" panose="00020600040101010101" pitchFamily="18" charset="-122"/>
            </a:endParaRPr>
          </a:p>
        </p:txBody>
      </p:sp>
      <p:sp>
        <p:nvSpPr>
          <p:cNvPr id="31" name="文本框 3">
            <a:extLst>
              <a:ext uri="{FF2B5EF4-FFF2-40B4-BE49-F238E27FC236}">
                <a16:creationId xmlns:a16="http://schemas.microsoft.com/office/drawing/2014/main" id="{F155D42E-1E86-A442-888E-885940DCA27F}"/>
              </a:ext>
            </a:extLst>
          </p:cNvPr>
          <p:cNvSpPr txBox="1"/>
          <p:nvPr/>
        </p:nvSpPr>
        <p:spPr>
          <a:xfrm>
            <a:off x="429070" y="2263791"/>
            <a:ext cx="1114908" cy="4616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a:defRPr sz="6000" b="1" i="1">
                <a:solidFill>
                  <a:srgbClr val="00FF9B"/>
                </a:solidFill>
                <a:latin typeface="OPPOSans Medium"/>
                <a:ea typeface="OPPOSans Medium"/>
                <a:cs typeface="OPPOSans Medium"/>
                <a:sym typeface="OPPOSans Medium"/>
              </a:defRPr>
            </a:lvl1pPr>
          </a:lstStyle>
          <a:p>
            <a:pPr algn="l" defTabSz="457200" hangingPunct="1"/>
            <a:r>
              <a:rPr lang="en-US" altLang="zh-CN" sz="2400" b="0" i="0" kern="1200" dirty="0">
                <a:solidFill>
                  <a:prstClr val="white"/>
                </a:solidFill>
                <a:latin typeface="OPPOSans B" panose="00020600040101010101" pitchFamily="18" charset="-122"/>
                <a:ea typeface="OPPOSans B" panose="00020600040101010101" pitchFamily="18" charset="-122"/>
                <a:cs typeface="OPPOSans-S Medium" pitchFamily="18" charset="-122"/>
              </a:rPr>
              <a:t>NO:</a:t>
            </a:r>
            <a:r>
              <a:rPr lang="id-ID" altLang="zh-CN" sz="2400" b="0" i="0" kern="1200" dirty="0">
                <a:solidFill>
                  <a:prstClr val="white"/>
                </a:solidFill>
                <a:latin typeface="OPPOSans B" panose="00020600040101010101" pitchFamily="18" charset="-122"/>
                <a:ea typeface="OPPOSans B" panose="00020600040101010101" pitchFamily="18" charset="-122"/>
                <a:cs typeface="OPPOSans-S Medium" pitchFamily="18" charset="-122"/>
              </a:rPr>
              <a:t> </a:t>
            </a:r>
            <a:r>
              <a:rPr lang="en-US" altLang="zh-CN" sz="2400" b="0" i="0" kern="1200" dirty="0">
                <a:solidFill>
                  <a:prstClr val="white"/>
                </a:solidFill>
                <a:latin typeface="OPPOSans B" panose="00020600040101010101" pitchFamily="18" charset="-122"/>
                <a:ea typeface="OPPOSans B" panose="00020600040101010101" pitchFamily="18" charset="-122"/>
                <a:cs typeface="OPPOSans-S Medium" pitchFamily="18" charset="-122"/>
              </a:rPr>
              <a:t>1</a:t>
            </a:r>
            <a:endParaRPr lang="zh-CN" altLang="en-US" sz="2400" b="0" i="0" kern="1200" dirty="0">
              <a:solidFill>
                <a:prstClr val="white"/>
              </a:solidFill>
              <a:latin typeface="OPPOSans B" panose="00020600040101010101" pitchFamily="18" charset="-122"/>
              <a:ea typeface="OPPOSans B" panose="00020600040101010101" pitchFamily="18" charset="-122"/>
              <a:cs typeface="OPPOSans-S Medium" pitchFamily="18" charset="-122"/>
            </a:endParaRPr>
          </a:p>
        </p:txBody>
      </p:sp>
      <p:sp>
        <p:nvSpPr>
          <p:cNvPr id="32" name="矩形 31">
            <a:extLst>
              <a:ext uri="{FF2B5EF4-FFF2-40B4-BE49-F238E27FC236}">
                <a16:creationId xmlns:a16="http://schemas.microsoft.com/office/drawing/2014/main" id="{02E5B561-963C-7347-801A-AF83E7550D62}"/>
              </a:ext>
            </a:extLst>
          </p:cNvPr>
          <p:cNvSpPr/>
          <p:nvPr/>
        </p:nvSpPr>
        <p:spPr>
          <a:xfrm>
            <a:off x="1543978" y="1998165"/>
            <a:ext cx="5677293" cy="1200329"/>
          </a:xfrm>
          <a:prstGeom prst="rect">
            <a:avLst/>
          </a:prstGeom>
        </p:spPr>
        <p:txBody>
          <a:bodyPr wrap="square">
            <a:spAutoFit/>
          </a:bodyPr>
          <a:lstStyle/>
          <a:p>
            <a:r>
              <a:rPr lang="id-ID" altLang="zh-CN" sz="2400" kern="1200" dirty="0">
                <a:solidFill>
                  <a:srgbClr val="FFFFFF"/>
                </a:solidFill>
                <a:latin typeface="OPPOSans R" panose="00020600040101010101" pitchFamily="18" charset="-122"/>
                <a:ea typeface="OPPOSans R" panose="00020600040101010101" pitchFamily="18" charset="-122"/>
                <a:cs typeface="OPPOSans-S Medium" pitchFamily="18" charset="-122"/>
              </a:rPr>
              <a:t>Teknologi penggabungan 2 inti yang terintegrasi eksklusif dari OPPO</a:t>
            </a:r>
            <a:endParaRPr lang="en-US" altLang="zh-CN" sz="2400" dirty="0">
              <a:solidFill>
                <a:srgbClr val="FFFFFF"/>
              </a:solidFill>
              <a:latin typeface="OPPOSans R" panose="00020600040101010101" pitchFamily="18" charset="-122"/>
              <a:ea typeface="OPPOSans R" panose="00020600040101010101" pitchFamily="18" charset="-122"/>
            </a:endParaRPr>
          </a:p>
        </p:txBody>
      </p:sp>
      <p:sp>
        <p:nvSpPr>
          <p:cNvPr id="33" name="矩形 32">
            <a:extLst>
              <a:ext uri="{FF2B5EF4-FFF2-40B4-BE49-F238E27FC236}">
                <a16:creationId xmlns:a16="http://schemas.microsoft.com/office/drawing/2014/main" id="{4A95067B-5D02-0042-85AB-2378BC8DD26C}"/>
              </a:ext>
            </a:extLst>
          </p:cNvPr>
          <p:cNvSpPr/>
          <p:nvPr/>
        </p:nvSpPr>
        <p:spPr>
          <a:xfrm>
            <a:off x="2692497" y="3516896"/>
            <a:ext cx="4074063" cy="830997"/>
          </a:xfrm>
          <a:prstGeom prst="rect">
            <a:avLst/>
          </a:prstGeom>
        </p:spPr>
        <p:txBody>
          <a:bodyPr wrap="square">
            <a:spAutoFit/>
          </a:bodyPr>
          <a:lstStyle/>
          <a:p>
            <a:pPr>
              <a:defRPr sz="3000">
                <a:solidFill>
                  <a:srgbClr val="FFFFFF"/>
                </a:solidFill>
                <a:latin typeface="+mj-lt"/>
                <a:ea typeface="+mj-ea"/>
                <a:cs typeface="+mj-cs"/>
                <a:sym typeface="OPPOSans Medium"/>
              </a:defRPr>
            </a:pPr>
            <a:r>
              <a:rPr lang="en-US" altLang="zh-CN" sz="1200" dirty="0" err="1">
                <a:solidFill>
                  <a:srgbClr val="FFFFFF"/>
                </a:solidFill>
                <a:latin typeface="OPPOSans R" panose="00020600040101010101" pitchFamily="18" charset="-122"/>
                <a:ea typeface="OPPOSans R" panose="00020600040101010101" pitchFamily="18" charset="-122"/>
                <a:sym typeface="OPPOSans Medium"/>
              </a:rPr>
              <a:t>Daya</a:t>
            </a:r>
            <a:r>
              <a:rPr lang="en-US" altLang="zh-CN" sz="1200" dirty="0">
                <a:solidFill>
                  <a:srgbClr val="FFFFFF"/>
                </a:solidFill>
                <a:latin typeface="OPPOSans R" panose="00020600040101010101" pitchFamily="18" charset="-122"/>
                <a:ea typeface="OPPOSans R" panose="00020600040101010101" pitchFamily="18" charset="-122"/>
                <a:sym typeface="OPPOSans Medium"/>
              </a:rPr>
              <a:t> </a:t>
            </a:r>
            <a:r>
              <a:rPr lang="en-US" altLang="zh-CN" sz="1200" dirty="0" err="1">
                <a:solidFill>
                  <a:srgbClr val="FFFFFF"/>
                </a:solidFill>
                <a:latin typeface="OPPOSans R" panose="00020600040101010101" pitchFamily="18" charset="-122"/>
                <a:ea typeface="OPPOSans R" panose="00020600040101010101" pitchFamily="18" charset="-122"/>
                <a:sym typeface="OPPOSans Medium"/>
              </a:rPr>
              <a:t>listrik</a:t>
            </a:r>
            <a:r>
              <a:rPr lang="en-US" altLang="zh-CN" sz="1200" dirty="0">
                <a:solidFill>
                  <a:srgbClr val="FFFFFF"/>
                </a:solidFill>
                <a:latin typeface="OPPOSans R" panose="00020600040101010101" pitchFamily="18" charset="-122"/>
                <a:ea typeface="OPPOSans R" panose="00020600040101010101" pitchFamily="18" charset="-122"/>
                <a:sym typeface="OPPOSans Medium"/>
              </a:rPr>
              <a:t> </a:t>
            </a:r>
            <a:r>
              <a:rPr lang="en-US" altLang="zh-CN" sz="1200" dirty="0" err="1">
                <a:solidFill>
                  <a:srgbClr val="FFFFFF"/>
                </a:solidFill>
                <a:latin typeface="OPPOSans R" panose="00020600040101010101" pitchFamily="18" charset="-122"/>
                <a:ea typeface="OPPOSans R" panose="00020600040101010101" pitchFamily="18" charset="-122"/>
                <a:sym typeface="OPPOSans Medium"/>
              </a:rPr>
              <a:t>akan</a:t>
            </a:r>
            <a:r>
              <a:rPr lang="en-US" altLang="zh-CN" sz="1200" dirty="0">
                <a:solidFill>
                  <a:srgbClr val="FFFFFF"/>
                </a:solidFill>
                <a:latin typeface="OPPOSans R" panose="00020600040101010101" pitchFamily="18" charset="-122"/>
                <a:ea typeface="OPPOSans R" panose="00020600040101010101" pitchFamily="18" charset="-122"/>
                <a:sym typeface="OPPOSans Medium"/>
              </a:rPr>
              <a:t> </a:t>
            </a:r>
            <a:r>
              <a:rPr lang="en-US" altLang="zh-CN" sz="1200" dirty="0" err="1">
                <a:solidFill>
                  <a:srgbClr val="FFFFFF"/>
                </a:solidFill>
                <a:latin typeface="OPPOSans R" panose="00020600040101010101" pitchFamily="18" charset="-122"/>
                <a:ea typeface="OPPOSans R" panose="00020600040101010101" pitchFamily="18" charset="-122"/>
                <a:sym typeface="OPPOSans Medium"/>
              </a:rPr>
              <a:t>masuk</a:t>
            </a:r>
            <a:r>
              <a:rPr lang="en-US" altLang="zh-CN" sz="1200" dirty="0">
                <a:solidFill>
                  <a:srgbClr val="FFFFFF"/>
                </a:solidFill>
                <a:latin typeface="OPPOSans R" panose="00020600040101010101" pitchFamily="18" charset="-122"/>
                <a:ea typeface="OPPOSans R" panose="00020600040101010101" pitchFamily="18" charset="-122"/>
                <a:sym typeface="OPPOSans Medium"/>
              </a:rPr>
              <a:t> </a:t>
            </a:r>
            <a:r>
              <a:rPr lang="en-US" altLang="zh-CN" sz="1200" dirty="0" err="1">
                <a:solidFill>
                  <a:srgbClr val="FFFFFF"/>
                </a:solidFill>
                <a:latin typeface="OPPOSans R" panose="00020600040101010101" pitchFamily="18" charset="-122"/>
                <a:ea typeface="OPPOSans R" panose="00020600040101010101" pitchFamily="18" charset="-122"/>
                <a:sym typeface="OPPOSans Medium"/>
              </a:rPr>
              <a:t>ke</a:t>
            </a:r>
            <a:r>
              <a:rPr lang="en-US" altLang="zh-CN" sz="1200" dirty="0">
                <a:solidFill>
                  <a:srgbClr val="FFFFFF"/>
                </a:solidFill>
                <a:latin typeface="OPPOSans R" panose="00020600040101010101" pitchFamily="18" charset="-122"/>
                <a:ea typeface="OPPOSans R" panose="00020600040101010101" pitchFamily="18" charset="-122"/>
                <a:sym typeface="OPPOSans Medium"/>
              </a:rPr>
              <a:t> </a:t>
            </a:r>
            <a:r>
              <a:rPr lang="en-US" altLang="zh-CN" sz="1200" dirty="0" err="1">
                <a:solidFill>
                  <a:srgbClr val="FFFFFF"/>
                </a:solidFill>
                <a:latin typeface="OPPOSans R" panose="00020600040101010101" pitchFamily="18" charset="-122"/>
                <a:ea typeface="OPPOSans R" panose="00020600040101010101" pitchFamily="18" charset="-122"/>
                <a:sym typeface="OPPOSans Medium"/>
              </a:rPr>
              <a:t>dalam</a:t>
            </a:r>
            <a:r>
              <a:rPr lang="en-US" altLang="zh-CN" sz="1200" dirty="0">
                <a:solidFill>
                  <a:srgbClr val="FFFFFF"/>
                </a:solidFill>
                <a:latin typeface="OPPOSans R" panose="00020600040101010101" pitchFamily="18" charset="-122"/>
                <a:ea typeface="OPPOSans R" panose="00020600040101010101" pitchFamily="18" charset="-122"/>
                <a:sym typeface="OPPOSans Medium"/>
              </a:rPr>
              <a:t> </a:t>
            </a:r>
            <a:r>
              <a:rPr lang="en-US" altLang="zh-CN" sz="1200" dirty="0" err="1">
                <a:solidFill>
                  <a:srgbClr val="FFFFFF"/>
                </a:solidFill>
                <a:latin typeface="OPPOSans R" panose="00020600040101010101" pitchFamily="18" charset="-122"/>
                <a:ea typeface="OPPOSans R" panose="00020600040101010101" pitchFamily="18" charset="-122"/>
                <a:sym typeface="OPPOSans Medium"/>
              </a:rPr>
              <a:t>baterai</a:t>
            </a:r>
            <a:r>
              <a:rPr lang="en-US" altLang="zh-CN" sz="1200" dirty="0">
                <a:solidFill>
                  <a:srgbClr val="FFFFFF"/>
                </a:solidFill>
                <a:latin typeface="OPPOSans R" panose="00020600040101010101" pitchFamily="18" charset="-122"/>
                <a:ea typeface="OPPOSans R" panose="00020600040101010101" pitchFamily="18" charset="-122"/>
                <a:sym typeface="OPPOSans Medium"/>
              </a:rPr>
              <a:t> </a:t>
            </a:r>
            <a:r>
              <a:rPr lang="en-US" altLang="zh-CN" sz="1200" dirty="0" err="1">
                <a:solidFill>
                  <a:srgbClr val="FFFFFF"/>
                </a:solidFill>
                <a:latin typeface="OPPOSans R" panose="00020600040101010101" pitchFamily="18" charset="-122"/>
                <a:ea typeface="OPPOSans R" panose="00020600040101010101" pitchFamily="18" charset="-122"/>
                <a:sym typeface="OPPOSans Medium"/>
              </a:rPr>
              <a:t>secara</a:t>
            </a:r>
            <a:r>
              <a:rPr lang="en-US" altLang="zh-CN" sz="1200" dirty="0">
                <a:solidFill>
                  <a:srgbClr val="FFFFFF"/>
                </a:solidFill>
                <a:latin typeface="OPPOSans R" panose="00020600040101010101" pitchFamily="18" charset="-122"/>
                <a:ea typeface="OPPOSans R" panose="00020600040101010101" pitchFamily="18" charset="-122"/>
                <a:sym typeface="OPPOSans Medium"/>
              </a:rPr>
              <a:t> </a:t>
            </a:r>
            <a:r>
              <a:rPr lang="en-US" altLang="zh-CN" sz="1200" dirty="0" err="1">
                <a:solidFill>
                  <a:srgbClr val="FFFFFF"/>
                </a:solidFill>
                <a:latin typeface="OPPOSans R" panose="00020600040101010101" pitchFamily="18" charset="-122"/>
                <a:ea typeface="OPPOSans R" panose="00020600040101010101" pitchFamily="18" charset="-122"/>
                <a:sym typeface="OPPOSans Medium"/>
              </a:rPr>
              <a:t>langsung</a:t>
            </a:r>
            <a:r>
              <a:rPr lang="en-US" altLang="zh-CN" sz="1200" dirty="0">
                <a:solidFill>
                  <a:srgbClr val="FFFFFF"/>
                </a:solidFill>
                <a:latin typeface="OPPOSans R" panose="00020600040101010101" pitchFamily="18" charset="-122"/>
                <a:ea typeface="OPPOSans R" panose="00020600040101010101" pitchFamily="18" charset="-122"/>
                <a:sym typeface="OPPOSans Medium"/>
              </a:rPr>
              <a:t> </a:t>
            </a:r>
            <a:r>
              <a:rPr lang="en-US" altLang="zh-CN" sz="1200" dirty="0" err="1">
                <a:solidFill>
                  <a:srgbClr val="FFFFFF"/>
                </a:solidFill>
                <a:latin typeface="OPPOSans R" panose="00020600040101010101" pitchFamily="18" charset="-122"/>
                <a:ea typeface="OPPOSans R" panose="00020600040101010101" pitchFamily="18" charset="-122"/>
                <a:sym typeface="OPPOSans Medium"/>
              </a:rPr>
              <a:t>tanpa</a:t>
            </a:r>
            <a:r>
              <a:rPr lang="en-US" altLang="zh-CN" sz="1200" dirty="0">
                <a:solidFill>
                  <a:srgbClr val="FFFFFF"/>
                </a:solidFill>
                <a:latin typeface="OPPOSans R" panose="00020600040101010101" pitchFamily="18" charset="-122"/>
                <a:ea typeface="OPPOSans R" panose="00020600040101010101" pitchFamily="18" charset="-122"/>
                <a:sym typeface="OPPOSans Medium"/>
              </a:rPr>
              <a:t> </a:t>
            </a:r>
            <a:r>
              <a:rPr lang="en-US" altLang="zh-CN" sz="1200" dirty="0" err="1">
                <a:solidFill>
                  <a:srgbClr val="FFFFFF"/>
                </a:solidFill>
                <a:latin typeface="OPPOSans R" panose="00020600040101010101" pitchFamily="18" charset="-122"/>
                <a:ea typeface="OPPOSans R" panose="00020600040101010101" pitchFamily="18" charset="-122"/>
                <a:sym typeface="OPPOSans Medium"/>
              </a:rPr>
              <a:t>konversi</a:t>
            </a:r>
            <a:r>
              <a:rPr lang="en-US" altLang="zh-CN" sz="1200" dirty="0">
                <a:solidFill>
                  <a:srgbClr val="FFFFFF"/>
                </a:solidFill>
                <a:latin typeface="OPPOSans R" panose="00020600040101010101" pitchFamily="18" charset="-122"/>
                <a:ea typeface="OPPOSans R" panose="00020600040101010101" pitchFamily="18" charset="-122"/>
                <a:sym typeface="OPPOSans Medium"/>
              </a:rPr>
              <a:t>. </a:t>
            </a:r>
            <a:r>
              <a:rPr lang="en-US" altLang="zh-CN" sz="1200" dirty="0" err="1">
                <a:solidFill>
                  <a:srgbClr val="FFFFFF"/>
                </a:solidFill>
                <a:latin typeface="OPPOSans R" panose="00020600040101010101" pitchFamily="18" charset="-122"/>
                <a:ea typeface="OPPOSans R" panose="00020600040101010101" pitchFamily="18" charset="-122"/>
                <a:sym typeface="OPPOSans Medium"/>
              </a:rPr>
              <a:t>Pengisian</a:t>
            </a:r>
            <a:r>
              <a:rPr lang="en-US" altLang="zh-CN" sz="1200" dirty="0">
                <a:solidFill>
                  <a:srgbClr val="FFFFFF"/>
                </a:solidFill>
                <a:latin typeface="OPPOSans R" panose="00020600040101010101" pitchFamily="18" charset="-122"/>
                <a:ea typeface="OPPOSans R" panose="00020600040101010101" pitchFamily="18" charset="-122"/>
                <a:sym typeface="OPPOSans Medium"/>
              </a:rPr>
              <a:t> </a:t>
            </a:r>
            <a:r>
              <a:rPr lang="en-US" altLang="zh-CN" sz="1200" dirty="0" err="1">
                <a:solidFill>
                  <a:srgbClr val="FFFFFF"/>
                </a:solidFill>
                <a:latin typeface="OPPOSans R" panose="00020600040101010101" pitchFamily="18" charset="-122"/>
                <a:ea typeface="OPPOSans R" panose="00020600040101010101" pitchFamily="18" charset="-122"/>
                <a:sym typeface="OPPOSans Medium"/>
              </a:rPr>
              <a:t>daya</a:t>
            </a:r>
            <a:r>
              <a:rPr lang="en-US" altLang="zh-CN" sz="1200" dirty="0">
                <a:solidFill>
                  <a:srgbClr val="FFFFFF"/>
                </a:solidFill>
                <a:latin typeface="OPPOSans R" panose="00020600040101010101" pitchFamily="18" charset="-122"/>
                <a:ea typeface="OPPOSans R" panose="00020600040101010101" pitchFamily="18" charset="-122"/>
                <a:sym typeface="OPPOSans Medium"/>
              </a:rPr>
              <a:t> </a:t>
            </a:r>
            <a:r>
              <a:rPr lang="en-US" altLang="zh-CN" sz="1200" dirty="0" err="1">
                <a:solidFill>
                  <a:srgbClr val="FFFFFF"/>
                </a:solidFill>
                <a:latin typeface="OPPOSans R" panose="00020600040101010101" pitchFamily="18" charset="-122"/>
                <a:ea typeface="OPPOSans R" panose="00020600040101010101" pitchFamily="18" charset="-122"/>
                <a:sym typeface="OPPOSans Medium"/>
              </a:rPr>
              <a:t>menjadi</a:t>
            </a:r>
            <a:r>
              <a:rPr lang="en-US" altLang="zh-CN" sz="1200" dirty="0">
                <a:solidFill>
                  <a:srgbClr val="FFFFFF"/>
                </a:solidFill>
                <a:latin typeface="OPPOSans R" panose="00020600040101010101" pitchFamily="18" charset="-122"/>
                <a:ea typeface="OPPOSans R" panose="00020600040101010101" pitchFamily="18" charset="-122"/>
                <a:sym typeface="OPPOSans Medium"/>
              </a:rPr>
              <a:t> </a:t>
            </a:r>
            <a:r>
              <a:rPr lang="en-US" altLang="zh-CN" sz="1200" dirty="0" err="1">
                <a:solidFill>
                  <a:srgbClr val="FFFFFF"/>
                </a:solidFill>
                <a:latin typeface="OPPOSans R" panose="00020600040101010101" pitchFamily="18" charset="-122"/>
                <a:ea typeface="OPPOSans R" panose="00020600040101010101" pitchFamily="18" charset="-122"/>
                <a:sym typeface="OPPOSans Medium"/>
              </a:rPr>
              <a:t>lebih</a:t>
            </a:r>
            <a:r>
              <a:rPr lang="en-US" altLang="zh-CN" sz="1200" dirty="0">
                <a:solidFill>
                  <a:srgbClr val="FFFFFF"/>
                </a:solidFill>
                <a:latin typeface="OPPOSans R" panose="00020600040101010101" pitchFamily="18" charset="-122"/>
                <a:ea typeface="OPPOSans R" panose="00020600040101010101" pitchFamily="18" charset="-122"/>
                <a:sym typeface="OPPOSans Medium"/>
              </a:rPr>
              <a:t> </a:t>
            </a:r>
            <a:r>
              <a:rPr lang="en-US" altLang="zh-CN" sz="1200" dirty="0" err="1">
                <a:solidFill>
                  <a:srgbClr val="FFFFFF"/>
                </a:solidFill>
                <a:latin typeface="OPPOSans R" panose="00020600040101010101" pitchFamily="18" charset="-122"/>
                <a:ea typeface="OPPOSans R" panose="00020600040101010101" pitchFamily="18" charset="-122"/>
                <a:sym typeface="OPPOSans Medium"/>
              </a:rPr>
              <a:t>cepat</a:t>
            </a:r>
            <a:r>
              <a:rPr lang="en-US" altLang="zh-CN" sz="1200" dirty="0">
                <a:solidFill>
                  <a:srgbClr val="FFFFFF"/>
                </a:solidFill>
                <a:latin typeface="OPPOSans R" panose="00020600040101010101" pitchFamily="18" charset="-122"/>
                <a:ea typeface="OPPOSans R" panose="00020600040101010101" pitchFamily="18" charset="-122"/>
                <a:sym typeface="OPPOSans Medium"/>
              </a:rPr>
              <a:t> </a:t>
            </a:r>
            <a:r>
              <a:rPr lang="en-US" altLang="zh-CN" sz="1200" dirty="0" err="1">
                <a:solidFill>
                  <a:srgbClr val="FFFFFF"/>
                </a:solidFill>
                <a:latin typeface="OPPOSans R" panose="00020600040101010101" pitchFamily="18" charset="-122"/>
                <a:ea typeface="OPPOSans R" panose="00020600040101010101" pitchFamily="18" charset="-122"/>
                <a:sym typeface="OPPOSans Medium"/>
              </a:rPr>
              <a:t>karena</a:t>
            </a:r>
            <a:r>
              <a:rPr lang="en-US" altLang="zh-CN" sz="1200" dirty="0">
                <a:solidFill>
                  <a:srgbClr val="FFFFFF"/>
                </a:solidFill>
                <a:latin typeface="OPPOSans R" panose="00020600040101010101" pitchFamily="18" charset="-122"/>
                <a:ea typeface="OPPOSans R" panose="00020600040101010101" pitchFamily="18" charset="-122"/>
                <a:sym typeface="OPPOSans Medium"/>
              </a:rPr>
              <a:t> hamper </a:t>
            </a:r>
            <a:r>
              <a:rPr lang="en-US" altLang="zh-CN" sz="1200" dirty="0" err="1">
                <a:solidFill>
                  <a:srgbClr val="FFFFFF"/>
                </a:solidFill>
                <a:latin typeface="OPPOSans R" panose="00020600040101010101" pitchFamily="18" charset="-122"/>
                <a:ea typeface="OPPOSans R" panose="00020600040101010101" pitchFamily="18" charset="-122"/>
                <a:sym typeface="OPPOSans Medium"/>
              </a:rPr>
              <a:t>tidak</a:t>
            </a:r>
            <a:r>
              <a:rPr lang="en-US" altLang="zh-CN" sz="1200" dirty="0">
                <a:solidFill>
                  <a:srgbClr val="FFFFFF"/>
                </a:solidFill>
                <a:latin typeface="OPPOSans R" panose="00020600040101010101" pitchFamily="18" charset="-122"/>
                <a:ea typeface="OPPOSans R" panose="00020600040101010101" pitchFamily="18" charset="-122"/>
                <a:sym typeface="OPPOSans Medium"/>
              </a:rPr>
              <a:t> </a:t>
            </a:r>
            <a:r>
              <a:rPr lang="en-US" altLang="zh-CN" sz="1200" dirty="0" err="1">
                <a:solidFill>
                  <a:srgbClr val="FFFFFF"/>
                </a:solidFill>
                <a:latin typeface="OPPOSans R" panose="00020600040101010101" pitchFamily="18" charset="-122"/>
                <a:ea typeface="OPPOSans R" panose="00020600040101010101" pitchFamily="18" charset="-122"/>
                <a:sym typeface="OPPOSans Medium"/>
              </a:rPr>
              <a:t>ada</a:t>
            </a:r>
            <a:r>
              <a:rPr lang="en-US" altLang="zh-CN" sz="1200" dirty="0">
                <a:solidFill>
                  <a:srgbClr val="FFFFFF"/>
                </a:solidFill>
                <a:latin typeface="OPPOSans R" panose="00020600040101010101" pitchFamily="18" charset="-122"/>
                <a:ea typeface="OPPOSans R" panose="00020600040101010101" pitchFamily="18" charset="-122"/>
                <a:sym typeface="OPPOSans Medium"/>
              </a:rPr>
              <a:t> </a:t>
            </a:r>
            <a:r>
              <a:rPr lang="en-US" altLang="zh-CN" sz="1200" dirty="0" err="1">
                <a:solidFill>
                  <a:srgbClr val="FFFFFF"/>
                </a:solidFill>
                <a:latin typeface="OPPOSans R" panose="00020600040101010101" pitchFamily="18" charset="-122"/>
                <a:ea typeface="OPPOSans R" panose="00020600040101010101" pitchFamily="18" charset="-122"/>
                <a:sym typeface="OPPOSans Medium"/>
              </a:rPr>
              <a:t>daya</a:t>
            </a:r>
            <a:r>
              <a:rPr lang="en-US" altLang="zh-CN" sz="1200" dirty="0">
                <a:solidFill>
                  <a:srgbClr val="FFFFFF"/>
                </a:solidFill>
                <a:latin typeface="OPPOSans R" panose="00020600040101010101" pitchFamily="18" charset="-122"/>
                <a:ea typeface="OPPOSans R" panose="00020600040101010101" pitchFamily="18" charset="-122"/>
                <a:sym typeface="OPPOSans Medium"/>
              </a:rPr>
              <a:t> yang </a:t>
            </a:r>
            <a:r>
              <a:rPr lang="en-US" altLang="zh-CN" sz="1200" dirty="0" err="1">
                <a:solidFill>
                  <a:srgbClr val="FFFFFF"/>
                </a:solidFill>
                <a:latin typeface="OPPOSans R" panose="00020600040101010101" pitchFamily="18" charset="-122"/>
                <a:ea typeface="OPPOSans R" panose="00020600040101010101" pitchFamily="18" charset="-122"/>
                <a:sym typeface="OPPOSans Medium"/>
              </a:rPr>
              <a:t>terbuang</a:t>
            </a:r>
            <a:r>
              <a:rPr lang="en-US" altLang="zh-CN" sz="1200" dirty="0">
                <a:solidFill>
                  <a:srgbClr val="FFFFFF"/>
                </a:solidFill>
                <a:latin typeface="OPPOSans R" panose="00020600040101010101" pitchFamily="18" charset="-122"/>
                <a:ea typeface="OPPOSans R" panose="00020600040101010101" pitchFamily="18" charset="-122"/>
                <a:sym typeface="OPPOSans Medium"/>
              </a:rPr>
              <a:t>.</a:t>
            </a:r>
          </a:p>
        </p:txBody>
      </p:sp>
      <p:sp>
        <p:nvSpPr>
          <p:cNvPr id="34" name="矩形 33">
            <a:extLst>
              <a:ext uri="{FF2B5EF4-FFF2-40B4-BE49-F238E27FC236}">
                <a16:creationId xmlns:a16="http://schemas.microsoft.com/office/drawing/2014/main" id="{AAF49B40-C8D0-AF4F-99A0-DA6E28C3E87E}"/>
              </a:ext>
            </a:extLst>
          </p:cNvPr>
          <p:cNvSpPr/>
          <p:nvPr/>
        </p:nvSpPr>
        <p:spPr>
          <a:xfrm>
            <a:off x="2692497" y="4852567"/>
            <a:ext cx="4074063" cy="1384995"/>
          </a:xfrm>
          <a:prstGeom prst="rect">
            <a:avLst/>
          </a:prstGeom>
        </p:spPr>
        <p:txBody>
          <a:bodyPr wrap="square">
            <a:spAutoFit/>
          </a:bodyPr>
          <a:lstStyle/>
          <a:p>
            <a:r>
              <a:rPr lang="en-US" altLang="zh-CN" sz="1200" dirty="0" err="1">
                <a:solidFill>
                  <a:srgbClr val="FFFFFF"/>
                </a:solidFill>
                <a:latin typeface="OPPOSans R" panose="00020600040101010101" pitchFamily="18" charset="-122"/>
                <a:ea typeface="OPPOSans R" panose="00020600040101010101" pitchFamily="18" charset="-122"/>
              </a:rPr>
              <a:t>Membagi</a:t>
            </a:r>
            <a:r>
              <a:rPr lang="en-US" altLang="zh-CN" sz="1200" dirty="0">
                <a:solidFill>
                  <a:srgbClr val="FFFFFF"/>
                </a:solidFill>
                <a:latin typeface="OPPOSans R" panose="00020600040101010101" pitchFamily="18" charset="-122"/>
                <a:ea typeface="OPPOSans R" panose="00020600040101010101" pitchFamily="18" charset="-122"/>
              </a:rPr>
              <a:t> </a:t>
            </a:r>
            <a:r>
              <a:rPr lang="en-US" altLang="zh-CN" sz="1200" dirty="0" err="1">
                <a:solidFill>
                  <a:srgbClr val="FFFFFF"/>
                </a:solidFill>
                <a:latin typeface="OPPOSans R" panose="00020600040101010101" pitchFamily="18" charset="-122"/>
                <a:ea typeface="OPPOSans R" panose="00020600040101010101" pitchFamily="18" charset="-122"/>
              </a:rPr>
              <a:t>baterai</a:t>
            </a:r>
            <a:r>
              <a:rPr lang="en-US" altLang="zh-CN" sz="1200" dirty="0">
                <a:solidFill>
                  <a:srgbClr val="FFFFFF"/>
                </a:solidFill>
                <a:latin typeface="OPPOSans R" panose="00020600040101010101" pitchFamily="18" charset="-122"/>
                <a:ea typeface="OPPOSans R" panose="00020600040101010101" pitchFamily="18" charset="-122"/>
              </a:rPr>
              <a:t> </a:t>
            </a:r>
            <a:r>
              <a:rPr lang="en-US" altLang="zh-CN" sz="1200" dirty="0" err="1">
                <a:solidFill>
                  <a:srgbClr val="FFFFFF"/>
                </a:solidFill>
                <a:latin typeface="OPPOSans R" panose="00020600040101010101" pitchFamily="18" charset="-122"/>
                <a:ea typeface="OPPOSans R" panose="00020600040101010101" pitchFamily="18" charset="-122"/>
              </a:rPr>
              <a:t>sebesar</a:t>
            </a:r>
            <a:r>
              <a:rPr lang="en-US" altLang="zh-CN" sz="1200" dirty="0">
                <a:solidFill>
                  <a:srgbClr val="FFFFFF"/>
                </a:solidFill>
                <a:latin typeface="OPPOSans R" panose="00020600040101010101" pitchFamily="18" charset="-122"/>
                <a:ea typeface="OPPOSans R" panose="00020600040101010101" pitchFamily="18" charset="-122"/>
              </a:rPr>
              <a:t> 4000mAh </a:t>
            </a:r>
            <a:r>
              <a:rPr lang="en-US" altLang="zh-CN" sz="1200" dirty="0" err="1">
                <a:solidFill>
                  <a:srgbClr val="FFFFFF"/>
                </a:solidFill>
                <a:latin typeface="OPPOSans R" panose="00020600040101010101" pitchFamily="18" charset="-122"/>
                <a:ea typeface="OPPOSans R" panose="00020600040101010101" pitchFamily="18" charset="-122"/>
              </a:rPr>
              <a:t>menjadi</a:t>
            </a:r>
            <a:r>
              <a:rPr lang="en-US" altLang="zh-CN" sz="1200" dirty="0">
                <a:solidFill>
                  <a:srgbClr val="FFFFFF"/>
                </a:solidFill>
                <a:latin typeface="OPPOSans R" panose="00020600040101010101" pitchFamily="18" charset="-122"/>
                <a:ea typeface="OPPOSans R" panose="00020600040101010101" pitchFamily="18" charset="-122"/>
              </a:rPr>
              <a:t> 2 </a:t>
            </a:r>
            <a:r>
              <a:rPr lang="en-US" altLang="zh-CN" sz="1200" dirty="0" err="1">
                <a:solidFill>
                  <a:srgbClr val="FFFFFF"/>
                </a:solidFill>
                <a:latin typeface="OPPOSans R" panose="00020600040101010101" pitchFamily="18" charset="-122"/>
                <a:ea typeface="OPPOSans R" panose="00020600040101010101" pitchFamily="18" charset="-122"/>
              </a:rPr>
              <a:t>baterai</a:t>
            </a:r>
            <a:r>
              <a:rPr lang="en-US" altLang="zh-CN" sz="1200" dirty="0">
                <a:solidFill>
                  <a:srgbClr val="FFFFFF"/>
                </a:solidFill>
                <a:latin typeface="OPPOSans R" panose="00020600040101010101" pitchFamily="18" charset="-122"/>
                <a:ea typeface="OPPOSans R" panose="00020600040101010101" pitchFamily="18" charset="-122"/>
              </a:rPr>
              <a:t> yang </a:t>
            </a:r>
            <a:r>
              <a:rPr lang="en-US" altLang="zh-CN" sz="1200" dirty="0" err="1">
                <a:solidFill>
                  <a:srgbClr val="FFFFFF"/>
                </a:solidFill>
                <a:latin typeface="OPPOSans R" panose="00020600040101010101" pitchFamily="18" charset="-122"/>
                <a:ea typeface="OPPOSans R" panose="00020600040101010101" pitchFamily="18" charset="-122"/>
              </a:rPr>
              <a:t>masing-masing</a:t>
            </a:r>
            <a:r>
              <a:rPr lang="en-US" altLang="zh-CN" sz="1200" dirty="0">
                <a:solidFill>
                  <a:srgbClr val="FFFFFF"/>
                </a:solidFill>
                <a:latin typeface="OPPOSans R" panose="00020600040101010101" pitchFamily="18" charset="-122"/>
                <a:ea typeface="OPPOSans R" panose="00020600040101010101" pitchFamily="18" charset="-122"/>
              </a:rPr>
              <a:t> </a:t>
            </a:r>
            <a:r>
              <a:rPr lang="en-US" altLang="zh-CN" sz="1200" dirty="0" err="1">
                <a:solidFill>
                  <a:srgbClr val="FFFFFF"/>
                </a:solidFill>
                <a:latin typeface="OPPOSans R" panose="00020600040101010101" pitchFamily="18" charset="-122"/>
                <a:ea typeface="OPPOSans R" panose="00020600040101010101" pitchFamily="18" charset="-122"/>
              </a:rPr>
              <a:t>memiliki</a:t>
            </a:r>
            <a:r>
              <a:rPr lang="en-US" altLang="zh-CN" sz="1200" dirty="0">
                <a:solidFill>
                  <a:srgbClr val="FFFFFF"/>
                </a:solidFill>
                <a:latin typeface="OPPOSans R" panose="00020600040101010101" pitchFamily="18" charset="-122"/>
                <a:ea typeface="OPPOSans R" panose="00020600040101010101" pitchFamily="18" charset="-122"/>
              </a:rPr>
              <a:t> </a:t>
            </a:r>
            <a:r>
              <a:rPr lang="en-US" altLang="zh-CN" sz="1200" dirty="0" err="1">
                <a:solidFill>
                  <a:srgbClr val="FFFFFF"/>
                </a:solidFill>
                <a:latin typeface="OPPOSans R" panose="00020600040101010101" pitchFamily="18" charset="-122"/>
                <a:ea typeface="OPPOSans R" panose="00020600040101010101" pitchFamily="18" charset="-122"/>
              </a:rPr>
              <a:t>kapasitas</a:t>
            </a:r>
            <a:r>
              <a:rPr lang="en-US" altLang="zh-CN" sz="1200" dirty="0">
                <a:solidFill>
                  <a:srgbClr val="FFFFFF"/>
                </a:solidFill>
                <a:latin typeface="OPPOSans R" panose="00020600040101010101" pitchFamily="18" charset="-122"/>
                <a:ea typeface="OPPOSans R" panose="00020600040101010101" pitchFamily="18" charset="-122"/>
              </a:rPr>
              <a:t> 2000mAh, yang </a:t>
            </a:r>
            <a:r>
              <a:rPr lang="en-US" altLang="zh-CN" sz="1200" dirty="0" err="1">
                <a:solidFill>
                  <a:srgbClr val="FFFFFF"/>
                </a:solidFill>
                <a:latin typeface="OPPOSans R" panose="00020600040101010101" pitchFamily="18" charset="-122"/>
                <a:ea typeface="OPPOSans R" panose="00020600040101010101" pitchFamily="18" charset="-122"/>
              </a:rPr>
              <a:t>kemudian</a:t>
            </a:r>
            <a:r>
              <a:rPr lang="en-US" altLang="zh-CN" sz="1200" dirty="0">
                <a:solidFill>
                  <a:srgbClr val="FFFFFF"/>
                </a:solidFill>
                <a:latin typeface="OPPOSans R" panose="00020600040101010101" pitchFamily="18" charset="-122"/>
                <a:ea typeface="OPPOSans R" panose="00020600040101010101" pitchFamily="18" charset="-122"/>
              </a:rPr>
              <a:t> </a:t>
            </a:r>
            <a:r>
              <a:rPr lang="en-US" altLang="zh-CN" sz="1200" dirty="0" err="1">
                <a:solidFill>
                  <a:srgbClr val="FFFFFF"/>
                </a:solidFill>
                <a:latin typeface="OPPOSans R" panose="00020600040101010101" pitchFamily="18" charset="-122"/>
                <a:ea typeface="OPPOSans R" panose="00020600040101010101" pitchFamily="18" charset="-122"/>
              </a:rPr>
              <a:t>diisi</a:t>
            </a:r>
            <a:r>
              <a:rPr lang="en-US" altLang="zh-CN" sz="1200" dirty="0">
                <a:solidFill>
                  <a:srgbClr val="FFFFFF"/>
                </a:solidFill>
                <a:latin typeface="OPPOSans R" panose="00020600040101010101" pitchFamily="18" charset="-122"/>
                <a:ea typeface="OPPOSans R" panose="00020600040101010101" pitchFamily="18" charset="-122"/>
              </a:rPr>
              <a:t> </a:t>
            </a:r>
            <a:r>
              <a:rPr lang="en-US" altLang="zh-CN" sz="1200" dirty="0" err="1">
                <a:solidFill>
                  <a:srgbClr val="FFFFFF"/>
                </a:solidFill>
                <a:latin typeface="OPPOSans R" panose="00020600040101010101" pitchFamily="18" charset="-122"/>
                <a:ea typeface="OPPOSans R" panose="00020600040101010101" pitchFamily="18" charset="-122"/>
              </a:rPr>
              <a:t>dengan</a:t>
            </a:r>
            <a:r>
              <a:rPr lang="en-US" altLang="zh-CN" sz="1200" dirty="0">
                <a:solidFill>
                  <a:srgbClr val="FFFFFF"/>
                </a:solidFill>
                <a:latin typeface="OPPOSans R" panose="00020600040101010101" pitchFamily="18" charset="-122"/>
                <a:ea typeface="OPPOSans R" panose="00020600040101010101" pitchFamily="18" charset="-122"/>
              </a:rPr>
              <a:t> </a:t>
            </a:r>
            <a:r>
              <a:rPr lang="en-US" altLang="zh-CN" sz="1200" dirty="0" err="1">
                <a:solidFill>
                  <a:srgbClr val="FFFFFF"/>
                </a:solidFill>
                <a:latin typeface="OPPOSans R" panose="00020600040101010101" pitchFamily="18" charset="-122"/>
                <a:ea typeface="OPPOSans R" panose="00020600040101010101" pitchFamily="18" charset="-122"/>
              </a:rPr>
              <a:t>pengisi</a:t>
            </a:r>
            <a:r>
              <a:rPr lang="en-US" altLang="zh-CN" sz="1200" dirty="0">
                <a:solidFill>
                  <a:srgbClr val="FFFFFF"/>
                </a:solidFill>
                <a:latin typeface="OPPOSans R" panose="00020600040101010101" pitchFamily="18" charset="-122"/>
                <a:ea typeface="OPPOSans R" panose="00020600040101010101" pitchFamily="18" charset="-122"/>
              </a:rPr>
              <a:t> </a:t>
            </a:r>
            <a:r>
              <a:rPr lang="en-US" altLang="zh-CN" sz="1200" dirty="0" err="1">
                <a:solidFill>
                  <a:srgbClr val="FFFFFF"/>
                </a:solidFill>
                <a:latin typeface="OPPOSans R" panose="00020600040101010101" pitchFamily="18" charset="-122"/>
                <a:ea typeface="OPPOSans R" panose="00020600040101010101" pitchFamily="18" charset="-122"/>
              </a:rPr>
              <a:t>daya</a:t>
            </a:r>
            <a:r>
              <a:rPr lang="en-US" altLang="zh-CN" sz="1200" dirty="0">
                <a:solidFill>
                  <a:srgbClr val="FFFFFF"/>
                </a:solidFill>
                <a:latin typeface="OPPOSans R" panose="00020600040101010101" pitchFamily="18" charset="-122"/>
                <a:ea typeface="OPPOSans R" panose="00020600040101010101" pitchFamily="18" charset="-122"/>
              </a:rPr>
              <a:t> </a:t>
            </a:r>
            <a:r>
              <a:rPr lang="en-US" altLang="zh-CN" sz="1200" dirty="0" err="1">
                <a:solidFill>
                  <a:srgbClr val="FFFFFF"/>
                </a:solidFill>
                <a:latin typeface="OPPOSans R" panose="00020600040101010101" pitchFamily="18" charset="-122"/>
                <a:ea typeface="OPPOSans R" panose="00020600040101010101" pitchFamily="18" charset="-122"/>
              </a:rPr>
              <a:t>berkekuatan</a:t>
            </a:r>
            <a:r>
              <a:rPr lang="en-US" altLang="zh-CN" sz="1200" dirty="0">
                <a:solidFill>
                  <a:srgbClr val="FFFFFF"/>
                </a:solidFill>
                <a:latin typeface="OPPOSans R" panose="00020600040101010101" pitchFamily="18" charset="-122"/>
                <a:ea typeface="OPPOSans R" panose="00020600040101010101" pitchFamily="18" charset="-122"/>
              </a:rPr>
              <a:t> 32.5W  </a:t>
            </a:r>
            <a:r>
              <a:rPr lang="en-US" altLang="zh-CN" sz="1200" dirty="0" err="1">
                <a:solidFill>
                  <a:srgbClr val="FFFFFF"/>
                </a:solidFill>
                <a:latin typeface="OPPOSans R" panose="00020600040101010101" pitchFamily="18" charset="-122"/>
                <a:ea typeface="OPPOSans R" panose="00020600040101010101" pitchFamily="18" charset="-122"/>
              </a:rPr>
              <a:t>dalam</a:t>
            </a:r>
            <a:r>
              <a:rPr lang="en-US" altLang="zh-CN" sz="1200" dirty="0">
                <a:solidFill>
                  <a:srgbClr val="FFFFFF"/>
                </a:solidFill>
                <a:latin typeface="OPPOSans R" panose="00020600040101010101" pitchFamily="18" charset="-122"/>
                <a:ea typeface="OPPOSans R" panose="00020600040101010101" pitchFamily="18" charset="-122"/>
              </a:rPr>
              <a:t> </a:t>
            </a:r>
            <a:r>
              <a:rPr lang="en-US" altLang="zh-CN" sz="1200" dirty="0" err="1">
                <a:solidFill>
                  <a:srgbClr val="FFFFFF"/>
                </a:solidFill>
                <a:latin typeface="OPPOSans R" panose="00020600040101010101" pitchFamily="18" charset="-122"/>
                <a:ea typeface="OPPOSans R" panose="00020600040101010101" pitchFamily="18" charset="-122"/>
              </a:rPr>
              <a:t>waktu</a:t>
            </a:r>
            <a:r>
              <a:rPr lang="en-US" altLang="zh-CN" sz="1200" dirty="0">
                <a:solidFill>
                  <a:srgbClr val="FFFFFF"/>
                </a:solidFill>
                <a:latin typeface="OPPOSans R" panose="00020600040101010101" pitchFamily="18" charset="-122"/>
                <a:ea typeface="OPPOSans R" panose="00020600040101010101" pitchFamily="18" charset="-122"/>
              </a:rPr>
              <a:t> </a:t>
            </a:r>
            <a:r>
              <a:rPr lang="en-US" altLang="zh-CN" sz="1200" dirty="0" err="1">
                <a:solidFill>
                  <a:srgbClr val="FFFFFF"/>
                </a:solidFill>
                <a:latin typeface="OPPOSans R" panose="00020600040101010101" pitchFamily="18" charset="-122"/>
                <a:ea typeface="OPPOSans R" panose="00020600040101010101" pitchFamily="18" charset="-122"/>
              </a:rPr>
              <a:t>bersamaan</a:t>
            </a:r>
            <a:r>
              <a:rPr lang="en-US" altLang="zh-CN" sz="1200" dirty="0">
                <a:solidFill>
                  <a:srgbClr val="FFFFFF"/>
                </a:solidFill>
                <a:latin typeface="OPPOSans R" panose="00020600040101010101" pitchFamily="18" charset="-122"/>
                <a:ea typeface="OPPOSans R" panose="00020600040101010101" pitchFamily="18" charset="-122"/>
              </a:rPr>
              <a:t>. </a:t>
            </a:r>
            <a:r>
              <a:rPr lang="en-US" altLang="zh-CN" sz="1200" dirty="0" err="1">
                <a:solidFill>
                  <a:srgbClr val="FFFFFF"/>
                </a:solidFill>
                <a:latin typeface="OPPOSans R" panose="00020600040101010101" pitchFamily="18" charset="-122"/>
                <a:ea typeface="OPPOSans R" panose="00020600040101010101" pitchFamily="18" charset="-122"/>
              </a:rPr>
              <a:t>Meskipun</a:t>
            </a:r>
            <a:r>
              <a:rPr lang="en-US" altLang="zh-CN" sz="1200" dirty="0">
                <a:solidFill>
                  <a:srgbClr val="FFFFFF"/>
                </a:solidFill>
                <a:latin typeface="OPPOSans R" panose="00020600040101010101" pitchFamily="18" charset="-122"/>
                <a:ea typeface="OPPOSans R" panose="00020600040101010101" pitchFamily="18" charset="-122"/>
              </a:rPr>
              <a:t> </a:t>
            </a:r>
            <a:r>
              <a:rPr lang="en-US" altLang="zh-CN" sz="1200" dirty="0" err="1">
                <a:solidFill>
                  <a:srgbClr val="FFFFFF"/>
                </a:solidFill>
                <a:latin typeface="OPPOSans R" panose="00020600040101010101" pitchFamily="18" charset="-122"/>
                <a:ea typeface="OPPOSans R" panose="00020600040101010101" pitchFamily="18" charset="-122"/>
              </a:rPr>
              <a:t>pengisian</a:t>
            </a:r>
            <a:r>
              <a:rPr lang="en-US" altLang="zh-CN" sz="1200" dirty="0">
                <a:solidFill>
                  <a:srgbClr val="FFFFFF"/>
                </a:solidFill>
                <a:latin typeface="OPPOSans R" panose="00020600040101010101" pitchFamily="18" charset="-122"/>
                <a:ea typeface="OPPOSans R" panose="00020600040101010101" pitchFamily="18" charset="-122"/>
              </a:rPr>
              <a:t> </a:t>
            </a:r>
            <a:r>
              <a:rPr lang="en-US" altLang="zh-CN" sz="1200" dirty="0" err="1">
                <a:solidFill>
                  <a:srgbClr val="FFFFFF"/>
                </a:solidFill>
                <a:latin typeface="OPPOSans R" panose="00020600040101010101" pitchFamily="18" charset="-122"/>
                <a:ea typeface="OPPOSans R" panose="00020600040101010101" pitchFamily="18" charset="-122"/>
              </a:rPr>
              <a:t>daya</a:t>
            </a:r>
            <a:r>
              <a:rPr lang="en-US" altLang="zh-CN" sz="1200" dirty="0">
                <a:solidFill>
                  <a:srgbClr val="FFFFFF"/>
                </a:solidFill>
                <a:latin typeface="OPPOSans R" panose="00020600040101010101" pitchFamily="18" charset="-122"/>
                <a:ea typeface="OPPOSans R" panose="00020600040101010101" pitchFamily="18" charset="-122"/>
              </a:rPr>
              <a:t> </a:t>
            </a:r>
            <a:r>
              <a:rPr lang="en-US" altLang="zh-CN" sz="1200" dirty="0" err="1">
                <a:solidFill>
                  <a:srgbClr val="FFFFFF"/>
                </a:solidFill>
                <a:latin typeface="OPPOSans R" panose="00020600040101010101" pitchFamily="18" charset="-122"/>
                <a:ea typeface="OPPOSans R" panose="00020600040101010101" pitchFamily="18" charset="-122"/>
              </a:rPr>
              <a:t>berlangsung</a:t>
            </a:r>
            <a:r>
              <a:rPr lang="en-US" altLang="zh-CN" sz="1200" dirty="0">
                <a:solidFill>
                  <a:srgbClr val="FFFFFF"/>
                </a:solidFill>
                <a:latin typeface="OPPOSans R" panose="00020600040101010101" pitchFamily="18" charset="-122"/>
                <a:ea typeface="OPPOSans R" panose="00020600040101010101" pitchFamily="18" charset="-122"/>
              </a:rPr>
              <a:t> </a:t>
            </a:r>
            <a:r>
              <a:rPr lang="en-US" altLang="zh-CN" sz="1200" dirty="0" err="1">
                <a:solidFill>
                  <a:srgbClr val="FFFFFF"/>
                </a:solidFill>
                <a:latin typeface="OPPOSans R" panose="00020600040101010101" pitchFamily="18" charset="-122"/>
                <a:ea typeface="OPPOSans R" panose="00020600040101010101" pitchFamily="18" charset="-122"/>
              </a:rPr>
              <a:t>cepat</a:t>
            </a:r>
            <a:r>
              <a:rPr lang="en-US" altLang="zh-CN" sz="1200" dirty="0">
                <a:solidFill>
                  <a:srgbClr val="FFFFFF"/>
                </a:solidFill>
                <a:latin typeface="OPPOSans R" panose="00020600040101010101" pitchFamily="18" charset="-122"/>
                <a:ea typeface="OPPOSans R" panose="00020600040101010101" pitchFamily="18" charset="-122"/>
              </a:rPr>
              <a:t>, </a:t>
            </a:r>
            <a:r>
              <a:rPr lang="en-US" altLang="zh-CN" sz="1200" dirty="0" err="1">
                <a:solidFill>
                  <a:srgbClr val="FFFFFF"/>
                </a:solidFill>
                <a:latin typeface="OPPOSans R" panose="00020600040101010101" pitchFamily="18" charset="-122"/>
                <a:ea typeface="OPPOSans R" panose="00020600040101010101" pitchFamily="18" charset="-122"/>
              </a:rPr>
              <a:t>tapi</a:t>
            </a:r>
            <a:r>
              <a:rPr lang="en-US" altLang="zh-CN" sz="1200" dirty="0">
                <a:solidFill>
                  <a:srgbClr val="FFFFFF"/>
                </a:solidFill>
                <a:latin typeface="OPPOSans R" panose="00020600040101010101" pitchFamily="18" charset="-122"/>
                <a:ea typeface="OPPOSans R" panose="00020600040101010101" pitchFamily="18" charset="-122"/>
              </a:rPr>
              <a:t> proses </a:t>
            </a:r>
            <a:r>
              <a:rPr lang="en-US" altLang="zh-CN" sz="1200" dirty="0" err="1">
                <a:solidFill>
                  <a:srgbClr val="FFFFFF"/>
                </a:solidFill>
                <a:latin typeface="OPPOSans R" panose="00020600040101010101" pitchFamily="18" charset="-122"/>
                <a:ea typeface="OPPOSans R" panose="00020600040101010101" pitchFamily="18" charset="-122"/>
              </a:rPr>
              <a:t>pengaliran</a:t>
            </a:r>
            <a:r>
              <a:rPr lang="en-US" altLang="zh-CN" sz="1200" dirty="0">
                <a:solidFill>
                  <a:srgbClr val="FFFFFF"/>
                </a:solidFill>
                <a:latin typeface="OPPOSans R" panose="00020600040101010101" pitchFamily="18" charset="-122"/>
                <a:ea typeface="OPPOSans R" panose="00020600040101010101" pitchFamily="18" charset="-122"/>
              </a:rPr>
              <a:t> </a:t>
            </a:r>
            <a:r>
              <a:rPr lang="en-US" altLang="zh-CN" sz="1200" dirty="0" err="1">
                <a:solidFill>
                  <a:srgbClr val="FFFFFF"/>
                </a:solidFill>
                <a:latin typeface="OPPOSans R" panose="00020600040101010101" pitchFamily="18" charset="-122"/>
                <a:ea typeface="OPPOSans R" panose="00020600040101010101" pitchFamily="18" charset="-122"/>
              </a:rPr>
              <a:t>panas</a:t>
            </a:r>
            <a:r>
              <a:rPr lang="en-US" altLang="zh-CN" sz="1200" dirty="0">
                <a:solidFill>
                  <a:srgbClr val="FFFFFF"/>
                </a:solidFill>
                <a:latin typeface="OPPOSans R" panose="00020600040101010101" pitchFamily="18" charset="-122"/>
                <a:ea typeface="OPPOSans R" panose="00020600040101010101" pitchFamily="18" charset="-122"/>
              </a:rPr>
              <a:t> </a:t>
            </a:r>
            <a:r>
              <a:rPr lang="en-US" altLang="zh-CN" sz="1200" dirty="0" err="1">
                <a:solidFill>
                  <a:srgbClr val="FFFFFF"/>
                </a:solidFill>
                <a:latin typeface="OPPOSans R" panose="00020600040101010101" pitchFamily="18" charset="-122"/>
                <a:ea typeface="OPPOSans R" panose="00020600040101010101" pitchFamily="18" charset="-122"/>
              </a:rPr>
              <a:t>menjadi</a:t>
            </a:r>
            <a:r>
              <a:rPr lang="en-US" altLang="zh-CN" sz="1200" dirty="0">
                <a:solidFill>
                  <a:srgbClr val="FFFFFF"/>
                </a:solidFill>
                <a:latin typeface="OPPOSans R" panose="00020600040101010101" pitchFamily="18" charset="-122"/>
                <a:ea typeface="OPPOSans R" panose="00020600040101010101" pitchFamily="18" charset="-122"/>
              </a:rPr>
              <a:t> </a:t>
            </a:r>
            <a:r>
              <a:rPr lang="en-US" altLang="zh-CN" sz="1200" dirty="0" err="1">
                <a:solidFill>
                  <a:srgbClr val="FFFFFF"/>
                </a:solidFill>
                <a:latin typeface="OPPOSans R" panose="00020600040101010101" pitchFamily="18" charset="-122"/>
                <a:ea typeface="OPPOSans R" panose="00020600040101010101" pitchFamily="18" charset="-122"/>
              </a:rPr>
              <a:t>lebih</a:t>
            </a:r>
            <a:r>
              <a:rPr lang="en-US" altLang="zh-CN" sz="1200" dirty="0">
                <a:solidFill>
                  <a:srgbClr val="FFFFFF"/>
                </a:solidFill>
                <a:latin typeface="OPPOSans R" panose="00020600040101010101" pitchFamily="18" charset="-122"/>
                <a:ea typeface="OPPOSans R" panose="00020600040101010101" pitchFamily="18" charset="-122"/>
              </a:rPr>
              <a:t> </a:t>
            </a:r>
            <a:r>
              <a:rPr lang="en-US" altLang="zh-CN" sz="1200" dirty="0" err="1">
                <a:solidFill>
                  <a:srgbClr val="FFFFFF"/>
                </a:solidFill>
                <a:latin typeface="OPPOSans R" panose="00020600040101010101" pitchFamily="18" charset="-122"/>
                <a:ea typeface="OPPOSans R" panose="00020600040101010101" pitchFamily="18" charset="-122"/>
              </a:rPr>
              <a:t>rendah</a:t>
            </a:r>
            <a:r>
              <a:rPr lang="en-US" altLang="zh-CN" sz="1200" dirty="0">
                <a:solidFill>
                  <a:srgbClr val="FFFFFF"/>
                </a:solidFill>
                <a:latin typeface="OPPOSans R" panose="00020600040101010101" pitchFamily="18" charset="-122"/>
                <a:ea typeface="OPPOSans R" panose="00020600040101010101" pitchFamily="18" charset="-122"/>
              </a:rPr>
              <a:t> dan </a:t>
            </a:r>
            <a:r>
              <a:rPr lang="en-US" altLang="zh-CN" sz="1200" dirty="0" err="1">
                <a:solidFill>
                  <a:srgbClr val="FFFFFF"/>
                </a:solidFill>
                <a:latin typeface="OPPOSans R" panose="00020600040101010101" pitchFamily="18" charset="-122"/>
                <a:ea typeface="OPPOSans R" panose="00020600040101010101" pitchFamily="18" charset="-122"/>
              </a:rPr>
              <a:t>aman</a:t>
            </a:r>
            <a:endParaRPr lang="en-US" altLang="zh-CN" sz="1200" dirty="0">
              <a:solidFill>
                <a:srgbClr val="FFFFFF"/>
              </a:solidFill>
              <a:latin typeface="OPPOSans R" panose="00020600040101010101" pitchFamily="18" charset="-122"/>
              <a:ea typeface="OPPOSans R" panose="00020600040101010101" pitchFamily="18" charset="-122"/>
            </a:endParaRPr>
          </a:p>
        </p:txBody>
      </p:sp>
      <p:grpSp>
        <p:nvGrpSpPr>
          <p:cNvPr id="35" name="组合 2">
            <a:extLst>
              <a:ext uri="{FF2B5EF4-FFF2-40B4-BE49-F238E27FC236}">
                <a16:creationId xmlns:a16="http://schemas.microsoft.com/office/drawing/2014/main" id="{F651460A-6A69-E344-826D-59FE1F9D3805}"/>
              </a:ext>
            </a:extLst>
          </p:cNvPr>
          <p:cNvGrpSpPr/>
          <p:nvPr/>
        </p:nvGrpSpPr>
        <p:grpSpPr>
          <a:xfrm>
            <a:off x="421350" y="3437979"/>
            <a:ext cx="2114024" cy="1107994"/>
            <a:chOff x="176043" y="1909209"/>
            <a:chExt cx="2796419" cy="1189717"/>
          </a:xfrm>
        </p:grpSpPr>
        <p:sp>
          <p:nvSpPr>
            <p:cNvPr id="36" name="平行四边形 6">
              <a:extLst>
                <a:ext uri="{FF2B5EF4-FFF2-40B4-BE49-F238E27FC236}">
                  <a16:creationId xmlns:a16="http://schemas.microsoft.com/office/drawing/2014/main" id="{6A31618A-F512-2F4D-AC07-11C0351256A7}"/>
                </a:ext>
              </a:extLst>
            </p:cNvPr>
            <p:cNvSpPr/>
            <p:nvPr/>
          </p:nvSpPr>
          <p:spPr>
            <a:xfrm>
              <a:off x="176043" y="1948885"/>
              <a:ext cx="2796419" cy="102368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999" y="0"/>
                  </a:lnTo>
                  <a:lnTo>
                    <a:pt x="21600" y="0"/>
                  </a:lnTo>
                  <a:lnTo>
                    <a:pt x="20601" y="21600"/>
                  </a:lnTo>
                  <a:close/>
                </a:path>
              </a:pathLst>
            </a:custGeom>
            <a:gradFill flip="none" rotWithShape="1">
              <a:gsLst>
                <a:gs pos="0">
                  <a:srgbClr val="007000"/>
                </a:gs>
                <a:gs pos="100000">
                  <a:srgbClr val="220084"/>
                </a:gs>
              </a:gsLst>
              <a:lin ang="10800000" scaled="0"/>
            </a:gradFill>
            <a:ln w="12700" cap="flat">
              <a:noFill/>
              <a:miter lim="400000"/>
            </a:ln>
            <a:effectLst/>
          </p:spPr>
          <p:txBody>
            <a:bodyPr wrap="square" lIns="45719" tIns="45719" rIns="45719" bIns="45719" numCol="1" anchor="ctr">
              <a:noAutofit/>
            </a:bodyPr>
            <a:lstStyle/>
            <a:p>
              <a:pPr algn="ctr" defTabSz="457200" hangingPunct="1">
                <a:defRPr>
                  <a:solidFill>
                    <a:srgbClr val="FFFFFF"/>
                  </a:solidFill>
                </a:defRPr>
              </a:pPr>
              <a:endParaRPr sz="1400" b="1" kern="1200" dirty="0">
                <a:solidFill>
                  <a:prstClr val="white"/>
                </a:solidFill>
                <a:latin typeface="OPPOSans R" panose="00020600040101010101" pitchFamily="18" charset="-122"/>
                <a:ea typeface="OPPOSans R" panose="00020600040101010101" pitchFamily="18" charset="-122"/>
              </a:endParaRPr>
            </a:p>
          </p:txBody>
        </p:sp>
        <p:sp>
          <p:nvSpPr>
            <p:cNvPr id="37" name="文本框 3">
              <a:extLst>
                <a:ext uri="{FF2B5EF4-FFF2-40B4-BE49-F238E27FC236}">
                  <a16:creationId xmlns:a16="http://schemas.microsoft.com/office/drawing/2014/main" id="{38869487-5D1F-6443-9A0F-6877764EC61C}"/>
                </a:ext>
              </a:extLst>
            </p:cNvPr>
            <p:cNvSpPr txBox="1"/>
            <p:nvPr/>
          </p:nvSpPr>
          <p:spPr>
            <a:xfrm>
              <a:off x="542177" y="1909209"/>
              <a:ext cx="2112304" cy="118971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r>
                <a:rPr lang="id-ID" altLang="zh-CN" sz="2200" dirty="0">
                  <a:solidFill>
                    <a:srgbClr val="FFFFFF"/>
                  </a:solidFill>
                  <a:latin typeface="OPPOSans R" panose="00020600040101010101" pitchFamily="18" charset="-122"/>
                  <a:ea typeface="OPPOSans R" panose="00020600040101010101" pitchFamily="18" charset="-122"/>
                </a:rPr>
                <a:t>Pengisian daya cepat</a:t>
              </a:r>
              <a:endParaRPr lang="en-US" altLang="zh-CN" sz="2200" dirty="0">
                <a:solidFill>
                  <a:srgbClr val="FFFFFF"/>
                </a:solidFill>
                <a:latin typeface="OPPOSans R" panose="00020600040101010101" pitchFamily="18" charset="-122"/>
                <a:ea typeface="OPPOSans R" panose="00020600040101010101" pitchFamily="18" charset="-122"/>
              </a:endParaRPr>
            </a:p>
          </p:txBody>
        </p:sp>
      </p:grpSp>
      <p:grpSp>
        <p:nvGrpSpPr>
          <p:cNvPr id="38" name="组合 2">
            <a:extLst>
              <a:ext uri="{FF2B5EF4-FFF2-40B4-BE49-F238E27FC236}">
                <a16:creationId xmlns:a16="http://schemas.microsoft.com/office/drawing/2014/main" id="{4310054D-A29B-DD4C-97F4-6B2761E408D4}"/>
              </a:ext>
            </a:extLst>
          </p:cNvPr>
          <p:cNvGrpSpPr/>
          <p:nvPr/>
        </p:nvGrpSpPr>
        <p:grpSpPr>
          <a:xfrm>
            <a:off x="213202" y="4706707"/>
            <a:ext cx="2281873" cy="1109804"/>
            <a:chOff x="198447" y="2426138"/>
            <a:chExt cx="2796419" cy="1102588"/>
          </a:xfrm>
        </p:grpSpPr>
        <p:sp>
          <p:nvSpPr>
            <p:cNvPr id="39" name="平行四边形 6">
              <a:extLst>
                <a:ext uri="{FF2B5EF4-FFF2-40B4-BE49-F238E27FC236}">
                  <a16:creationId xmlns:a16="http://schemas.microsoft.com/office/drawing/2014/main" id="{4EDBF7A2-DB63-794D-B549-8752AE486507}"/>
                </a:ext>
              </a:extLst>
            </p:cNvPr>
            <p:cNvSpPr/>
            <p:nvPr/>
          </p:nvSpPr>
          <p:spPr>
            <a:xfrm>
              <a:off x="198447" y="2426138"/>
              <a:ext cx="2796419" cy="102368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999" y="0"/>
                  </a:lnTo>
                  <a:lnTo>
                    <a:pt x="21600" y="0"/>
                  </a:lnTo>
                  <a:lnTo>
                    <a:pt x="20601" y="21600"/>
                  </a:lnTo>
                  <a:close/>
                </a:path>
              </a:pathLst>
            </a:custGeom>
            <a:gradFill flip="none" rotWithShape="1">
              <a:gsLst>
                <a:gs pos="0">
                  <a:srgbClr val="007000"/>
                </a:gs>
                <a:gs pos="100000">
                  <a:srgbClr val="220084"/>
                </a:gs>
              </a:gsLst>
              <a:lin ang="10800000" scaled="0"/>
            </a:gradFill>
            <a:ln w="12700" cap="flat">
              <a:noFill/>
              <a:miter lim="400000"/>
            </a:ln>
            <a:effectLst/>
          </p:spPr>
          <p:txBody>
            <a:bodyPr wrap="square" lIns="45719" tIns="45719" rIns="45719" bIns="45719" numCol="1" anchor="ctr">
              <a:noAutofit/>
            </a:bodyPr>
            <a:lstStyle/>
            <a:p>
              <a:pPr algn="ctr" defTabSz="457200" hangingPunct="1">
                <a:defRPr>
                  <a:solidFill>
                    <a:srgbClr val="FFFFFF"/>
                  </a:solidFill>
                </a:defRPr>
              </a:pPr>
              <a:endParaRPr sz="1400" b="1" kern="1200" dirty="0">
                <a:solidFill>
                  <a:prstClr val="white"/>
                </a:solidFill>
                <a:latin typeface="OPPOSans R" panose="00020600040101010101" pitchFamily="18" charset="-122"/>
                <a:ea typeface="OPPOSans R" panose="00020600040101010101" pitchFamily="18" charset="-122"/>
              </a:endParaRPr>
            </a:p>
          </p:txBody>
        </p:sp>
        <p:sp>
          <p:nvSpPr>
            <p:cNvPr id="40" name="文本框 3">
              <a:extLst>
                <a:ext uri="{FF2B5EF4-FFF2-40B4-BE49-F238E27FC236}">
                  <a16:creationId xmlns:a16="http://schemas.microsoft.com/office/drawing/2014/main" id="{FA3C6FF5-6278-294B-AF27-753D044EFA94}"/>
                </a:ext>
              </a:extLst>
            </p:cNvPr>
            <p:cNvSpPr txBox="1"/>
            <p:nvPr/>
          </p:nvSpPr>
          <p:spPr>
            <a:xfrm>
              <a:off x="773152" y="2427937"/>
              <a:ext cx="2112304" cy="11007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r>
                <a:rPr lang="id-ID" altLang="zh-CN" sz="2200" dirty="0">
                  <a:solidFill>
                    <a:srgbClr val="FFFFFF"/>
                  </a:solidFill>
                  <a:latin typeface="OPPOSans R" panose="00020600040101010101" pitchFamily="18" charset="-122"/>
                  <a:ea typeface="OPPOSans R" panose="00020600040101010101" pitchFamily="18" charset="-122"/>
                </a:rPr>
                <a:t>Suhu ponsel rendah</a:t>
              </a:r>
              <a:endParaRPr lang="en-US" altLang="zh-CN" sz="2200" dirty="0">
                <a:solidFill>
                  <a:srgbClr val="FFFFFF"/>
                </a:solidFill>
                <a:latin typeface="OPPOSans R" panose="00020600040101010101" pitchFamily="18" charset="-122"/>
                <a:ea typeface="OPPOSans R" panose="00020600040101010101" pitchFamily="18" charset="-122"/>
              </a:endParaRPr>
            </a:p>
          </p:txBody>
        </p:sp>
      </p:grpSp>
      <p:pic>
        <p:nvPicPr>
          <p:cNvPr id="41" name="图片 40">
            <a:extLst>
              <a:ext uri="{FF2B5EF4-FFF2-40B4-BE49-F238E27FC236}">
                <a16:creationId xmlns:a16="http://schemas.microsoft.com/office/drawing/2014/main" id="{879B2298-7A1A-154B-8BD6-42928EA199C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10617" y="2012608"/>
            <a:ext cx="1653792" cy="833536"/>
          </a:xfrm>
          <a:prstGeom prst="rect">
            <a:avLst/>
          </a:prstGeom>
        </p:spPr>
      </p:pic>
      <p:pic>
        <p:nvPicPr>
          <p:cNvPr id="42" name="图片 41">
            <a:extLst>
              <a:ext uri="{FF2B5EF4-FFF2-40B4-BE49-F238E27FC236}">
                <a16:creationId xmlns:a16="http://schemas.microsoft.com/office/drawing/2014/main" id="{FE2903B5-504E-7B41-B9DC-99FAFE8E86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498472" y="2035720"/>
            <a:ext cx="1571812" cy="792217"/>
          </a:xfrm>
          <a:prstGeom prst="rect">
            <a:avLst/>
          </a:prstGeom>
        </p:spPr>
      </p:pic>
      <p:grpSp>
        <p:nvGrpSpPr>
          <p:cNvPr id="43" name="组合 42">
            <a:extLst>
              <a:ext uri="{FF2B5EF4-FFF2-40B4-BE49-F238E27FC236}">
                <a16:creationId xmlns:a16="http://schemas.microsoft.com/office/drawing/2014/main" id="{F4024AF2-4B7C-A345-A405-F0E6F07F0094}"/>
              </a:ext>
            </a:extLst>
          </p:cNvPr>
          <p:cNvGrpSpPr/>
          <p:nvPr/>
        </p:nvGrpSpPr>
        <p:grpSpPr>
          <a:xfrm>
            <a:off x="6644437" y="1165075"/>
            <a:ext cx="5503118" cy="2272905"/>
            <a:chOff x="1650229" y="329618"/>
            <a:chExt cx="3113130" cy="2272905"/>
          </a:xfrm>
        </p:grpSpPr>
        <p:cxnSp>
          <p:nvCxnSpPr>
            <p:cNvPr id="44" name="直接连接符 30">
              <a:extLst>
                <a:ext uri="{FF2B5EF4-FFF2-40B4-BE49-F238E27FC236}">
                  <a16:creationId xmlns:a16="http://schemas.microsoft.com/office/drawing/2014/main" id="{CE9F669F-5D0B-EF42-A7C6-4607170EDAB5}"/>
                </a:ext>
              </a:extLst>
            </p:cNvPr>
            <p:cNvCxnSpPr/>
            <p:nvPr/>
          </p:nvCxnSpPr>
          <p:spPr>
            <a:xfrm flipV="1">
              <a:off x="4763359" y="715808"/>
              <a:ext cx="0" cy="188169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直接连接符 31">
              <a:extLst>
                <a:ext uri="{FF2B5EF4-FFF2-40B4-BE49-F238E27FC236}">
                  <a16:creationId xmlns:a16="http://schemas.microsoft.com/office/drawing/2014/main" id="{1E7E61B0-33F4-2C45-A143-D30851E58B32}"/>
                </a:ext>
              </a:extLst>
            </p:cNvPr>
            <p:cNvCxnSpPr/>
            <p:nvPr/>
          </p:nvCxnSpPr>
          <p:spPr>
            <a:xfrm>
              <a:off x="1650229" y="2602523"/>
              <a:ext cx="12748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直接连接符 32">
              <a:extLst>
                <a:ext uri="{FF2B5EF4-FFF2-40B4-BE49-F238E27FC236}">
                  <a16:creationId xmlns:a16="http://schemas.microsoft.com/office/drawing/2014/main" id="{BC1194C9-C79B-A34E-9282-BE8D35D536E7}"/>
                </a:ext>
              </a:extLst>
            </p:cNvPr>
            <p:cNvCxnSpPr/>
            <p:nvPr/>
          </p:nvCxnSpPr>
          <p:spPr>
            <a:xfrm flipV="1">
              <a:off x="1650229" y="715808"/>
              <a:ext cx="0" cy="188169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直接连接符 33">
              <a:extLst>
                <a:ext uri="{FF2B5EF4-FFF2-40B4-BE49-F238E27FC236}">
                  <a16:creationId xmlns:a16="http://schemas.microsoft.com/office/drawing/2014/main" id="{9EECD600-5E44-4B45-ABF8-840CD9F37869}"/>
                </a:ext>
              </a:extLst>
            </p:cNvPr>
            <p:cNvCxnSpPr/>
            <p:nvPr/>
          </p:nvCxnSpPr>
          <p:spPr>
            <a:xfrm>
              <a:off x="4632533" y="2597502"/>
              <a:ext cx="13082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直接连接符 34">
              <a:extLst>
                <a:ext uri="{FF2B5EF4-FFF2-40B4-BE49-F238E27FC236}">
                  <a16:creationId xmlns:a16="http://schemas.microsoft.com/office/drawing/2014/main" id="{E09C230F-41D3-2648-8EBD-4A88E331AF64}"/>
                </a:ext>
              </a:extLst>
            </p:cNvPr>
            <p:cNvCxnSpPr/>
            <p:nvPr/>
          </p:nvCxnSpPr>
          <p:spPr>
            <a:xfrm>
              <a:off x="1650229" y="715808"/>
              <a:ext cx="102545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直接连接符 35">
              <a:extLst>
                <a:ext uri="{FF2B5EF4-FFF2-40B4-BE49-F238E27FC236}">
                  <a16:creationId xmlns:a16="http://schemas.microsoft.com/office/drawing/2014/main" id="{91820025-9992-BF42-BEBF-F0BCB6800E55}"/>
                </a:ext>
              </a:extLst>
            </p:cNvPr>
            <p:cNvCxnSpPr/>
            <p:nvPr/>
          </p:nvCxnSpPr>
          <p:spPr>
            <a:xfrm>
              <a:off x="3700754" y="715808"/>
              <a:ext cx="106260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文本框 49">
              <a:extLst>
                <a:ext uri="{FF2B5EF4-FFF2-40B4-BE49-F238E27FC236}">
                  <a16:creationId xmlns:a16="http://schemas.microsoft.com/office/drawing/2014/main" id="{F95957ED-0284-F545-82B5-F3FF0723A885}"/>
                </a:ext>
              </a:extLst>
            </p:cNvPr>
            <p:cNvSpPr txBox="1"/>
            <p:nvPr/>
          </p:nvSpPr>
          <p:spPr>
            <a:xfrm>
              <a:off x="2675679" y="329618"/>
              <a:ext cx="1286189"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600" b="0" i="0" u="none" strike="noStrike" kern="1200" cap="none" spc="300" normalizeH="0" baseline="0" noProof="0" dirty="0">
                  <a:ln>
                    <a:noFill/>
                  </a:ln>
                  <a:solidFill>
                    <a:prstClr val="white"/>
                  </a:solidFill>
                  <a:effectLst/>
                  <a:uLnTx/>
                  <a:uFillTx/>
                  <a:latin typeface="OPPOSans R" panose="00020600040101010101" pitchFamily="18" charset="-122"/>
                  <a:ea typeface="OPPOSans R" panose="00020600040101010101" pitchFamily="18" charset="-122"/>
                </a:rPr>
                <a:t>65W</a:t>
              </a:r>
              <a:endParaRPr kumimoji="0" lang="zh-CN" altLang="en-US" sz="1600" b="0" i="0" u="none" strike="noStrike" kern="1200" cap="none" spc="300" normalizeH="0" baseline="0" noProof="0" dirty="0">
                <a:ln>
                  <a:noFill/>
                </a:ln>
                <a:solidFill>
                  <a:prstClr val="white"/>
                </a:solidFill>
                <a:effectLst/>
                <a:uLnTx/>
                <a:uFillTx/>
                <a:latin typeface="OPPOSans R" panose="00020600040101010101" pitchFamily="18" charset="-122"/>
                <a:ea typeface="OPPOSans R" panose="00020600040101010101" pitchFamily="18" charset="-122"/>
              </a:endParaRPr>
            </a:p>
          </p:txBody>
        </p:sp>
      </p:grpSp>
      <p:cxnSp>
        <p:nvCxnSpPr>
          <p:cNvPr id="51" name="直接连接符 40">
            <a:extLst>
              <a:ext uri="{FF2B5EF4-FFF2-40B4-BE49-F238E27FC236}">
                <a16:creationId xmlns:a16="http://schemas.microsoft.com/office/drawing/2014/main" id="{4F3B86BA-89A9-6243-A338-41FDC1C1AA16}"/>
              </a:ext>
            </a:extLst>
          </p:cNvPr>
          <p:cNvCxnSpPr>
            <a:cxnSpLocks/>
          </p:cNvCxnSpPr>
          <p:nvPr/>
        </p:nvCxnSpPr>
        <p:spPr>
          <a:xfrm flipV="1">
            <a:off x="7162680" y="1569564"/>
            <a:ext cx="0" cy="67593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直接连接符 41">
            <a:extLst>
              <a:ext uri="{FF2B5EF4-FFF2-40B4-BE49-F238E27FC236}">
                <a16:creationId xmlns:a16="http://schemas.microsoft.com/office/drawing/2014/main" id="{047FFB8B-5EF7-FA40-9DD3-EE5EAFBF60CF}"/>
              </a:ext>
            </a:extLst>
          </p:cNvPr>
          <p:cNvCxnSpPr>
            <a:cxnSpLocks/>
          </p:cNvCxnSpPr>
          <p:nvPr/>
        </p:nvCxnSpPr>
        <p:spPr>
          <a:xfrm flipV="1">
            <a:off x="9531230" y="1569564"/>
            <a:ext cx="0" cy="67593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直接连接符 42">
            <a:extLst>
              <a:ext uri="{FF2B5EF4-FFF2-40B4-BE49-F238E27FC236}">
                <a16:creationId xmlns:a16="http://schemas.microsoft.com/office/drawing/2014/main" id="{4177E512-6DD7-E746-B8CE-838357ADD4AC}"/>
              </a:ext>
            </a:extLst>
          </p:cNvPr>
          <p:cNvCxnSpPr>
            <a:cxnSpLocks/>
          </p:cNvCxnSpPr>
          <p:nvPr/>
        </p:nvCxnSpPr>
        <p:spPr>
          <a:xfrm flipV="1">
            <a:off x="9609231" y="1571249"/>
            <a:ext cx="0" cy="67593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直接连接符 47">
            <a:extLst>
              <a:ext uri="{FF2B5EF4-FFF2-40B4-BE49-F238E27FC236}">
                <a16:creationId xmlns:a16="http://schemas.microsoft.com/office/drawing/2014/main" id="{8A7E9CC4-DEF4-C04D-860F-2594FC1B07A8}"/>
              </a:ext>
            </a:extLst>
          </p:cNvPr>
          <p:cNvCxnSpPr>
            <a:cxnSpLocks/>
          </p:cNvCxnSpPr>
          <p:nvPr/>
        </p:nvCxnSpPr>
        <p:spPr>
          <a:xfrm flipV="1">
            <a:off x="11995030" y="1582264"/>
            <a:ext cx="0" cy="67593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直接连接符 48">
            <a:extLst>
              <a:ext uri="{FF2B5EF4-FFF2-40B4-BE49-F238E27FC236}">
                <a16:creationId xmlns:a16="http://schemas.microsoft.com/office/drawing/2014/main" id="{200D0E8A-F27A-BB4C-8837-6B6074589C96}"/>
              </a:ext>
            </a:extLst>
          </p:cNvPr>
          <p:cNvCxnSpPr>
            <a:cxnSpLocks/>
          </p:cNvCxnSpPr>
          <p:nvPr/>
        </p:nvCxnSpPr>
        <p:spPr>
          <a:xfrm>
            <a:off x="7162680" y="1569564"/>
            <a:ext cx="59625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直接连接符 49">
            <a:extLst>
              <a:ext uri="{FF2B5EF4-FFF2-40B4-BE49-F238E27FC236}">
                <a16:creationId xmlns:a16="http://schemas.microsoft.com/office/drawing/2014/main" id="{3643AF37-792A-0E4F-B292-2F919F8E997E}"/>
              </a:ext>
            </a:extLst>
          </p:cNvPr>
          <p:cNvCxnSpPr>
            <a:cxnSpLocks/>
          </p:cNvCxnSpPr>
          <p:nvPr/>
        </p:nvCxnSpPr>
        <p:spPr>
          <a:xfrm>
            <a:off x="8960989" y="1568648"/>
            <a:ext cx="57024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7" name="文本框 56">
            <a:extLst>
              <a:ext uri="{FF2B5EF4-FFF2-40B4-BE49-F238E27FC236}">
                <a16:creationId xmlns:a16="http://schemas.microsoft.com/office/drawing/2014/main" id="{BF3EA5B3-80FE-204C-9D97-548081BA0184}"/>
              </a:ext>
            </a:extLst>
          </p:cNvPr>
          <p:cNvSpPr txBox="1"/>
          <p:nvPr/>
        </p:nvSpPr>
        <p:spPr>
          <a:xfrm>
            <a:off x="8038186" y="1843331"/>
            <a:ext cx="173641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600" b="0" i="0" u="none" strike="noStrike" kern="1200" cap="none" spc="300" normalizeH="0" baseline="0" noProof="0" dirty="0">
                <a:ln>
                  <a:noFill/>
                </a:ln>
                <a:solidFill>
                  <a:prstClr val="white"/>
                </a:solidFill>
                <a:effectLst/>
                <a:uLnTx/>
                <a:uFillTx/>
                <a:latin typeface="OPPOSans R" panose="00020600040101010101" pitchFamily="18" charset="-122"/>
                <a:ea typeface="OPPOSans R" panose="00020600040101010101" pitchFamily="18" charset="-122"/>
              </a:rPr>
              <a:t>32.5W</a:t>
            </a:r>
            <a:endParaRPr kumimoji="0" lang="zh-CN" altLang="en-US" sz="1600" b="0" i="0" u="none" strike="noStrike" kern="1200" cap="none" spc="300" normalizeH="0" baseline="0" noProof="0" dirty="0">
              <a:ln>
                <a:noFill/>
              </a:ln>
              <a:solidFill>
                <a:prstClr val="white"/>
              </a:solidFill>
              <a:effectLst/>
              <a:uLnTx/>
              <a:uFillTx/>
              <a:latin typeface="OPPOSans R" panose="00020600040101010101" pitchFamily="18" charset="-122"/>
              <a:ea typeface="OPPOSans R" panose="00020600040101010101" pitchFamily="18" charset="-122"/>
            </a:endParaRPr>
          </a:p>
        </p:txBody>
      </p:sp>
      <p:cxnSp>
        <p:nvCxnSpPr>
          <p:cNvPr id="58" name="直接连接符 51">
            <a:extLst>
              <a:ext uri="{FF2B5EF4-FFF2-40B4-BE49-F238E27FC236}">
                <a16:creationId xmlns:a16="http://schemas.microsoft.com/office/drawing/2014/main" id="{10752E7A-CB4F-0846-99A4-347617075583}"/>
              </a:ext>
            </a:extLst>
          </p:cNvPr>
          <p:cNvCxnSpPr>
            <a:cxnSpLocks/>
          </p:cNvCxnSpPr>
          <p:nvPr/>
        </p:nvCxnSpPr>
        <p:spPr>
          <a:xfrm>
            <a:off x="11424789" y="1585866"/>
            <a:ext cx="57024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直接连接符 52">
            <a:extLst>
              <a:ext uri="{FF2B5EF4-FFF2-40B4-BE49-F238E27FC236}">
                <a16:creationId xmlns:a16="http://schemas.microsoft.com/office/drawing/2014/main" id="{67BF0635-8560-DA4E-8FD1-2F51309E547D}"/>
              </a:ext>
            </a:extLst>
          </p:cNvPr>
          <p:cNvCxnSpPr>
            <a:cxnSpLocks/>
          </p:cNvCxnSpPr>
          <p:nvPr/>
        </p:nvCxnSpPr>
        <p:spPr>
          <a:xfrm>
            <a:off x="9604140" y="1574998"/>
            <a:ext cx="59625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0" name="文本框 59">
            <a:extLst>
              <a:ext uri="{FF2B5EF4-FFF2-40B4-BE49-F238E27FC236}">
                <a16:creationId xmlns:a16="http://schemas.microsoft.com/office/drawing/2014/main" id="{E511EF58-2CF4-1043-8307-676BDDA01D7F}"/>
              </a:ext>
            </a:extLst>
          </p:cNvPr>
          <p:cNvSpPr txBox="1"/>
          <p:nvPr/>
        </p:nvSpPr>
        <p:spPr>
          <a:xfrm>
            <a:off x="9518120" y="1750953"/>
            <a:ext cx="1783427" cy="338554"/>
          </a:xfrm>
          <a:prstGeom prst="rect">
            <a:avLst/>
          </a:prstGeom>
          <a:noFill/>
        </p:spPr>
        <p:txBody>
          <a:bodyPr wrap="square" rtlCol="0">
            <a:spAutoFit/>
          </a:bodyPr>
          <a:lstStyle/>
          <a:p>
            <a:pPr lvl="0" algn="ctr" defTabSz="914400">
              <a:defRPr/>
            </a:pPr>
            <a:r>
              <a:rPr lang="en-US" altLang="zh-CN" sz="1600" spc="300" dirty="0">
                <a:solidFill>
                  <a:prstClr val="white"/>
                </a:solidFill>
                <a:latin typeface="OPPOSans R" panose="00020600040101010101" pitchFamily="18" charset="-122"/>
                <a:ea typeface="OPPOSans R" panose="00020600040101010101" pitchFamily="18" charset="-122"/>
              </a:rPr>
              <a:t>32.5W</a:t>
            </a:r>
            <a:endParaRPr lang="zh-CN" altLang="en-US" sz="1600" spc="300" dirty="0">
              <a:solidFill>
                <a:prstClr val="white"/>
              </a:solidFill>
              <a:latin typeface="OPPOSans R" panose="00020600040101010101" pitchFamily="18" charset="-122"/>
              <a:ea typeface="OPPOSans R" panose="00020600040101010101" pitchFamily="18" charset="-122"/>
            </a:endParaRPr>
          </a:p>
        </p:txBody>
      </p:sp>
      <p:pic>
        <p:nvPicPr>
          <p:cNvPr id="61" name="图片 60">
            <a:extLst>
              <a:ext uri="{FF2B5EF4-FFF2-40B4-BE49-F238E27FC236}">
                <a16:creationId xmlns:a16="http://schemas.microsoft.com/office/drawing/2014/main" id="{B347B8E1-0147-BB48-A1EE-985033E57A3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160867" y="3872460"/>
            <a:ext cx="2740726" cy="1299581"/>
          </a:xfrm>
          <a:prstGeom prst="rect">
            <a:avLst/>
          </a:prstGeom>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10">
            <a:extLst>
              <a:ext uri="{FF2B5EF4-FFF2-40B4-BE49-F238E27FC236}">
                <a16:creationId xmlns:a16="http://schemas.microsoft.com/office/drawing/2014/main" id="{6FAC37C5-A364-814E-9465-35D13B708DE9}"/>
              </a:ext>
            </a:extLst>
          </p:cNvPr>
          <p:cNvSpPr txBox="1"/>
          <p:nvPr/>
        </p:nvSpPr>
        <p:spPr>
          <a:xfrm>
            <a:off x="540829" y="304403"/>
            <a:ext cx="7673268" cy="1384995"/>
          </a:xfrm>
          <a:prstGeom prst="rect">
            <a:avLst/>
          </a:prstGeom>
          <a:no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defTabSz="1828706">
              <a:defRPr sz="8000">
                <a:solidFill>
                  <a:srgbClr val="00FE9C"/>
                </a:solidFill>
                <a:latin typeface="OPPOSans Heavy"/>
                <a:ea typeface="OPPOSans Heavy"/>
                <a:cs typeface="OPPOSans Heavy"/>
                <a:sym typeface="OPPOSans Heavy"/>
              </a:defRPr>
            </a:pPr>
            <a:r>
              <a:rPr lang="en-US" altLang="zh-CN" sz="2800" dirty="0">
                <a:latin typeface="OPPOSans R" panose="00020600040101010101" pitchFamily="18" charset="-122"/>
                <a:ea typeface="OPPOSans R" panose="00020600040101010101" pitchFamily="18" charset="-122"/>
              </a:rPr>
              <a:t>Satu-</a:t>
            </a:r>
            <a:r>
              <a:rPr lang="en-US" altLang="zh-CN" sz="2800" dirty="0" err="1">
                <a:latin typeface="OPPOSans R" panose="00020600040101010101" pitchFamily="18" charset="-122"/>
                <a:ea typeface="OPPOSans R" panose="00020600040101010101" pitchFamily="18" charset="-122"/>
              </a:rPr>
              <a:t>satunya</a:t>
            </a:r>
            <a:r>
              <a:rPr lang="en-US" altLang="zh-CN" sz="2800" dirty="0">
                <a:latin typeface="OPPOSans R" panose="00020600040101010101" pitchFamily="18" charset="-122"/>
                <a:ea typeface="OPPOSans R" panose="00020600040101010101" pitchFamily="18" charset="-122"/>
              </a:rPr>
              <a:t> </a:t>
            </a:r>
            <a:r>
              <a:rPr lang="en-US" altLang="zh-CN" sz="2800" dirty="0" err="1">
                <a:latin typeface="OPPOSans R" panose="00020600040101010101" pitchFamily="18" charset="-122"/>
                <a:ea typeface="OPPOSans R" panose="00020600040101010101" pitchFamily="18" charset="-122"/>
              </a:rPr>
              <a:t>teknologi</a:t>
            </a:r>
            <a:r>
              <a:rPr lang="en-US" altLang="zh-CN" sz="2800" dirty="0">
                <a:latin typeface="OPPOSans R" panose="00020600040101010101" pitchFamily="18" charset="-122"/>
                <a:ea typeface="OPPOSans R" panose="00020600040101010101" pitchFamily="18" charset="-122"/>
              </a:rPr>
              <a:t> di dunia </a:t>
            </a:r>
            <a:r>
              <a:rPr lang="en-US" altLang="zh-CN" sz="2800" dirty="0" err="1">
                <a:latin typeface="OPPOSans R" panose="00020600040101010101" pitchFamily="18" charset="-122"/>
                <a:ea typeface="OPPOSans R" panose="00020600040101010101" pitchFamily="18" charset="-122"/>
              </a:rPr>
              <a:t>pengisian</a:t>
            </a:r>
            <a:r>
              <a:rPr lang="en-US" altLang="zh-CN" sz="2800" dirty="0">
                <a:latin typeface="OPPOSans R" panose="00020600040101010101" pitchFamily="18" charset="-122"/>
                <a:ea typeface="OPPOSans R" panose="00020600040101010101" pitchFamily="18" charset="-122"/>
              </a:rPr>
              <a:t> </a:t>
            </a:r>
            <a:r>
              <a:rPr lang="en-US" altLang="zh-CN" sz="2800" dirty="0" err="1">
                <a:latin typeface="OPPOSans R" panose="00020600040101010101" pitchFamily="18" charset="-122"/>
                <a:ea typeface="OPPOSans R" panose="00020600040101010101" pitchFamily="18" charset="-122"/>
              </a:rPr>
              <a:t>daya</a:t>
            </a:r>
            <a:r>
              <a:rPr lang="en-US" altLang="zh-CN" sz="2800" dirty="0">
                <a:latin typeface="OPPOSans R" panose="00020600040101010101" pitchFamily="18" charset="-122"/>
                <a:ea typeface="OPPOSans R" panose="00020600040101010101" pitchFamily="18" charset="-122"/>
              </a:rPr>
              <a:t> </a:t>
            </a:r>
            <a:r>
              <a:rPr lang="en-US" altLang="zh-CN" sz="2800" dirty="0" err="1">
                <a:latin typeface="OPPOSans R" panose="00020600040101010101" pitchFamily="18" charset="-122"/>
                <a:ea typeface="OPPOSans R" panose="00020600040101010101" pitchFamily="18" charset="-122"/>
              </a:rPr>
              <a:t>kilat</a:t>
            </a:r>
            <a:r>
              <a:rPr lang="en-US" altLang="zh-CN" sz="2800" dirty="0">
                <a:latin typeface="OPPOSans R" panose="00020600040101010101" pitchFamily="18" charset="-122"/>
                <a:ea typeface="OPPOSans R" panose="00020600040101010101" pitchFamily="18" charset="-122"/>
              </a:rPr>
              <a:t> </a:t>
            </a:r>
            <a:r>
              <a:rPr lang="en-US" altLang="zh-CN" sz="2800" dirty="0" err="1">
                <a:latin typeface="OPPOSans R" panose="00020600040101010101" pitchFamily="18" charset="-122"/>
                <a:ea typeface="OPPOSans R" panose="00020600040101010101" pitchFamily="18" charset="-122"/>
              </a:rPr>
              <a:t>dengan</a:t>
            </a:r>
            <a:r>
              <a:rPr lang="en-US" altLang="zh-CN" sz="2800" dirty="0">
                <a:latin typeface="OPPOSans R" panose="00020600040101010101" pitchFamily="18" charset="-122"/>
                <a:ea typeface="OPPOSans R" panose="00020600040101010101" pitchFamily="18" charset="-122"/>
              </a:rPr>
              <a:t> “</a:t>
            </a:r>
            <a:r>
              <a:rPr lang="en-US" altLang="zh-CN" sz="2800" dirty="0" err="1">
                <a:latin typeface="OPPOSans R" panose="00020600040101010101" pitchFamily="18" charset="-122"/>
                <a:ea typeface="OPPOSans R" panose="00020600040101010101" pitchFamily="18" charset="-122"/>
              </a:rPr>
              <a:t>tegangan</a:t>
            </a:r>
            <a:r>
              <a:rPr lang="en-US" altLang="zh-CN" sz="2800" dirty="0">
                <a:latin typeface="OPPOSans R" panose="00020600040101010101" pitchFamily="18" charset="-122"/>
                <a:ea typeface="OPPOSans R" panose="00020600040101010101" pitchFamily="18" charset="-122"/>
              </a:rPr>
              <a:t> </a:t>
            </a:r>
            <a:r>
              <a:rPr lang="en-US" altLang="zh-CN" sz="2800" dirty="0" err="1">
                <a:latin typeface="OPPOSans R" panose="00020600040101010101" pitchFamily="18" charset="-122"/>
                <a:ea typeface="OPPOSans R" panose="00020600040101010101" pitchFamily="18" charset="-122"/>
              </a:rPr>
              <a:t>rendah</a:t>
            </a:r>
            <a:r>
              <a:rPr lang="en-US" altLang="zh-CN" sz="2800" dirty="0">
                <a:latin typeface="OPPOSans R" panose="00020600040101010101" pitchFamily="18" charset="-122"/>
                <a:ea typeface="OPPOSans R" panose="00020600040101010101" pitchFamily="18" charset="-122"/>
              </a:rPr>
              <a:t>”</a:t>
            </a:r>
          </a:p>
        </p:txBody>
      </p:sp>
      <p:sp>
        <p:nvSpPr>
          <p:cNvPr id="30" name="矩形 29">
            <a:extLst>
              <a:ext uri="{FF2B5EF4-FFF2-40B4-BE49-F238E27FC236}">
                <a16:creationId xmlns:a16="http://schemas.microsoft.com/office/drawing/2014/main" id="{367045E9-75E7-AC42-B1ED-FE62DD1F4B5D}"/>
              </a:ext>
            </a:extLst>
          </p:cNvPr>
          <p:cNvSpPr/>
          <p:nvPr/>
        </p:nvSpPr>
        <p:spPr>
          <a:xfrm>
            <a:off x="429070" y="2496446"/>
            <a:ext cx="4809492" cy="359976"/>
          </a:xfrm>
          <a:prstGeom prst="rect">
            <a:avLst/>
          </a:prstGeom>
          <a:gradFill>
            <a:gsLst>
              <a:gs pos="0">
                <a:srgbClr val="007000"/>
              </a:gs>
              <a:gs pos="100000">
                <a:srgbClr val="220084"/>
              </a:gs>
            </a:gsLst>
            <a:lin ang="10800000" scaled="0"/>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1" lang="zh-CN" altLang="en-US" sz="700" b="0" i="0" u="none" strike="noStrike" kern="1200" cap="none" spc="0" normalizeH="0" baseline="0" noProof="0">
              <a:ln>
                <a:noFill/>
              </a:ln>
              <a:solidFill>
                <a:prstClr val="white"/>
              </a:solidFill>
              <a:effectLst/>
              <a:uLnTx/>
              <a:uFillTx/>
              <a:latin typeface="OPPOSans R" panose="00020600040101010101" pitchFamily="18" charset="-122"/>
              <a:ea typeface="OPPOSans R" panose="00020600040101010101" pitchFamily="18" charset="-122"/>
            </a:endParaRPr>
          </a:p>
        </p:txBody>
      </p:sp>
      <p:sp>
        <p:nvSpPr>
          <p:cNvPr id="31" name="文本框 3">
            <a:extLst>
              <a:ext uri="{FF2B5EF4-FFF2-40B4-BE49-F238E27FC236}">
                <a16:creationId xmlns:a16="http://schemas.microsoft.com/office/drawing/2014/main" id="{F155D42E-1E86-A442-888E-885940DCA27F}"/>
              </a:ext>
            </a:extLst>
          </p:cNvPr>
          <p:cNvSpPr txBox="1"/>
          <p:nvPr/>
        </p:nvSpPr>
        <p:spPr>
          <a:xfrm>
            <a:off x="429070" y="2263791"/>
            <a:ext cx="925069" cy="4616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a:defRPr sz="6000" b="1" i="1">
                <a:solidFill>
                  <a:srgbClr val="00FF9B"/>
                </a:solidFill>
                <a:latin typeface="OPPOSans Medium"/>
                <a:ea typeface="OPPOSans Medium"/>
                <a:cs typeface="OPPOSans Medium"/>
                <a:sym typeface="OPPOSans Medium"/>
              </a:defRPr>
            </a:lvl1pPr>
          </a:lstStyle>
          <a:p>
            <a:pPr algn="l" defTabSz="457200" hangingPunct="1"/>
            <a:r>
              <a:rPr lang="en-US" altLang="zh-CN" sz="2400" b="0" i="0" kern="1200" dirty="0">
                <a:solidFill>
                  <a:prstClr val="white"/>
                </a:solidFill>
                <a:latin typeface="OPPOSans B" panose="00020600040101010101" pitchFamily="18" charset="-122"/>
                <a:ea typeface="OPPOSans B" panose="00020600040101010101" pitchFamily="18" charset="-122"/>
                <a:cs typeface="OPPOSans-S Medium" pitchFamily="18" charset="-122"/>
              </a:rPr>
              <a:t>NO:2</a:t>
            </a:r>
            <a:endParaRPr lang="zh-CN" altLang="en-US" sz="2400" b="0" i="0" kern="1200" dirty="0">
              <a:solidFill>
                <a:prstClr val="white"/>
              </a:solidFill>
              <a:latin typeface="OPPOSans B" panose="00020600040101010101" pitchFamily="18" charset="-122"/>
              <a:ea typeface="OPPOSans B" panose="00020600040101010101" pitchFamily="18" charset="-122"/>
              <a:cs typeface="OPPOSans-S Medium" pitchFamily="18" charset="-122"/>
            </a:endParaRPr>
          </a:p>
        </p:txBody>
      </p:sp>
      <p:grpSp>
        <p:nvGrpSpPr>
          <p:cNvPr id="43" name="组合 42">
            <a:extLst>
              <a:ext uri="{FF2B5EF4-FFF2-40B4-BE49-F238E27FC236}">
                <a16:creationId xmlns:a16="http://schemas.microsoft.com/office/drawing/2014/main" id="{F4024AF2-4B7C-A345-A405-F0E6F07F0094}"/>
              </a:ext>
            </a:extLst>
          </p:cNvPr>
          <p:cNvGrpSpPr/>
          <p:nvPr/>
        </p:nvGrpSpPr>
        <p:grpSpPr>
          <a:xfrm>
            <a:off x="6644437" y="1551265"/>
            <a:ext cx="5503118" cy="1886715"/>
            <a:chOff x="1650229" y="715808"/>
            <a:chExt cx="3113130" cy="1886715"/>
          </a:xfrm>
        </p:grpSpPr>
        <p:cxnSp>
          <p:nvCxnSpPr>
            <p:cNvPr id="44" name="直接连接符 30">
              <a:extLst>
                <a:ext uri="{FF2B5EF4-FFF2-40B4-BE49-F238E27FC236}">
                  <a16:creationId xmlns:a16="http://schemas.microsoft.com/office/drawing/2014/main" id="{CE9F669F-5D0B-EF42-A7C6-4607170EDAB5}"/>
                </a:ext>
              </a:extLst>
            </p:cNvPr>
            <p:cNvCxnSpPr/>
            <p:nvPr/>
          </p:nvCxnSpPr>
          <p:spPr>
            <a:xfrm flipV="1">
              <a:off x="4763359" y="715808"/>
              <a:ext cx="0" cy="188169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直接连接符 31">
              <a:extLst>
                <a:ext uri="{FF2B5EF4-FFF2-40B4-BE49-F238E27FC236}">
                  <a16:creationId xmlns:a16="http://schemas.microsoft.com/office/drawing/2014/main" id="{1E7E61B0-33F4-2C45-A143-D30851E58B32}"/>
                </a:ext>
              </a:extLst>
            </p:cNvPr>
            <p:cNvCxnSpPr/>
            <p:nvPr/>
          </p:nvCxnSpPr>
          <p:spPr>
            <a:xfrm>
              <a:off x="1650229" y="2602523"/>
              <a:ext cx="12748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直接连接符 32">
              <a:extLst>
                <a:ext uri="{FF2B5EF4-FFF2-40B4-BE49-F238E27FC236}">
                  <a16:creationId xmlns:a16="http://schemas.microsoft.com/office/drawing/2014/main" id="{BC1194C9-C79B-A34E-9282-BE8D35D536E7}"/>
                </a:ext>
              </a:extLst>
            </p:cNvPr>
            <p:cNvCxnSpPr/>
            <p:nvPr/>
          </p:nvCxnSpPr>
          <p:spPr>
            <a:xfrm flipV="1">
              <a:off x="1650229" y="715808"/>
              <a:ext cx="0" cy="188169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直接连接符 33">
              <a:extLst>
                <a:ext uri="{FF2B5EF4-FFF2-40B4-BE49-F238E27FC236}">
                  <a16:creationId xmlns:a16="http://schemas.microsoft.com/office/drawing/2014/main" id="{9EECD600-5E44-4B45-ABF8-840CD9F37869}"/>
                </a:ext>
              </a:extLst>
            </p:cNvPr>
            <p:cNvCxnSpPr/>
            <p:nvPr/>
          </p:nvCxnSpPr>
          <p:spPr>
            <a:xfrm>
              <a:off x="4632533" y="2597502"/>
              <a:ext cx="13082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直接连接符 34">
              <a:extLst>
                <a:ext uri="{FF2B5EF4-FFF2-40B4-BE49-F238E27FC236}">
                  <a16:creationId xmlns:a16="http://schemas.microsoft.com/office/drawing/2014/main" id="{E09C230F-41D3-2648-8EBD-4A88E331AF64}"/>
                </a:ext>
              </a:extLst>
            </p:cNvPr>
            <p:cNvCxnSpPr/>
            <p:nvPr/>
          </p:nvCxnSpPr>
          <p:spPr>
            <a:xfrm>
              <a:off x="1650229" y="715808"/>
              <a:ext cx="102545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直接连接符 35">
              <a:extLst>
                <a:ext uri="{FF2B5EF4-FFF2-40B4-BE49-F238E27FC236}">
                  <a16:creationId xmlns:a16="http://schemas.microsoft.com/office/drawing/2014/main" id="{91820025-9992-BF42-BEBF-F0BCB6800E55}"/>
                </a:ext>
              </a:extLst>
            </p:cNvPr>
            <p:cNvCxnSpPr/>
            <p:nvPr/>
          </p:nvCxnSpPr>
          <p:spPr>
            <a:xfrm>
              <a:off x="3700754" y="715808"/>
              <a:ext cx="106260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51" name="直接连接符 40">
            <a:extLst>
              <a:ext uri="{FF2B5EF4-FFF2-40B4-BE49-F238E27FC236}">
                <a16:creationId xmlns:a16="http://schemas.microsoft.com/office/drawing/2014/main" id="{4F3B86BA-89A9-6243-A338-41FDC1C1AA16}"/>
              </a:ext>
            </a:extLst>
          </p:cNvPr>
          <p:cNvCxnSpPr>
            <a:cxnSpLocks/>
          </p:cNvCxnSpPr>
          <p:nvPr/>
        </p:nvCxnSpPr>
        <p:spPr>
          <a:xfrm flipV="1">
            <a:off x="7162680" y="1569564"/>
            <a:ext cx="0" cy="67593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直接连接符 48">
            <a:extLst>
              <a:ext uri="{FF2B5EF4-FFF2-40B4-BE49-F238E27FC236}">
                <a16:creationId xmlns:a16="http://schemas.microsoft.com/office/drawing/2014/main" id="{200D0E8A-F27A-BB4C-8837-6B6074589C96}"/>
              </a:ext>
            </a:extLst>
          </p:cNvPr>
          <p:cNvCxnSpPr>
            <a:cxnSpLocks/>
          </p:cNvCxnSpPr>
          <p:nvPr/>
        </p:nvCxnSpPr>
        <p:spPr>
          <a:xfrm>
            <a:off x="7162680" y="1569564"/>
            <a:ext cx="59625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4" name="图片 7" descr="图片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2307" y="3089077"/>
            <a:ext cx="704648" cy="704648"/>
          </a:xfrm>
          <a:prstGeom prst="rect">
            <a:avLst/>
          </a:prstGeom>
          <a:ln w="12700">
            <a:miter lim="400000"/>
          </a:ln>
        </p:spPr>
      </p:pic>
      <p:sp>
        <p:nvSpPr>
          <p:cNvPr id="65" name="矩形 64">
            <a:extLst>
              <a:ext uri="{FF2B5EF4-FFF2-40B4-BE49-F238E27FC236}">
                <a16:creationId xmlns:a16="http://schemas.microsoft.com/office/drawing/2014/main" id="{7EB0F9B4-94ED-8746-B3FF-2742DE3A9565}"/>
              </a:ext>
            </a:extLst>
          </p:cNvPr>
          <p:cNvSpPr/>
          <p:nvPr/>
        </p:nvSpPr>
        <p:spPr>
          <a:xfrm>
            <a:off x="1573983" y="3164315"/>
            <a:ext cx="5139999" cy="830997"/>
          </a:xfrm>
          <a:prstGeom prst="rect">
            <a:avLst/>
          </a:prstGeom>
        </p:spPr>
        <p:txBody>
          <a:bodyPr wrap="square">
            <a:spAutoFit/>
          </a:bodyPr>
          <a:lstStyle/>
          <a:p>
            <a:r>
              <a:rPr lang="en-US" altLang="zh-CN" sz="1600" dirty="0">
                <a:solidFill>
                  <a:srgbClr val="FFFFFF"/>
                </a:solidFill>
                <a:latin typeface="OPPOSans R" panose="00020600040101010101" pitchFamily="18" charset="-122"/>
                <a:ea typeface="OPPOSans R" panose="00020600040101010101" pitchFamily="18" charset="-122"/>
              </a:rPr>
              <a:t>OPPO </a:t>
            </a:r>
            <a:r>
              <a:rPr lang="en-US" altLang="zh-CN" sz="1600" dirty="0" err="1">
                <a:solidFill>
                  <a:srgbClr val="FFFFFF"/>
                </a:solidFill>
                <a:latin typeface="OPPOSans R" panose="00020600040101010101" pitchFamily="18" charset="-122"/>
                <a:ea typeface="OPPOSans R" panose="00020600040101010101" pitchFamily="18" charset="-122"/>
              </a:rPr>
              <a:t>menciptakan</a:t>
            </a:r>
            <a:r>
              <a:rPr lang="en-US" altLang="zh-CN" sz="1600" dirty="0">
                <a:solidFill>
                  <a:srgbClr val="FFFFFF"/>
                </a:solidFill>
                <a:latin typeface="OPPOSans R" panose="00020600040101010101" pitchFamily="18" charset="-122"/>
                <a:ea typeface="OPPOSans R" panose="00020600040101010101" pitchFamily="18" charset="-122"/>
              </a:rPr>
              <a:t> 5 lapis </a:t>
            </a:r>
            <a:r>
              <a:rPr lang="en-US" altLang="zh-CN" sz="1600" dirty="0" err="1">
                <a:solidFill>
                  <a:srgbClr val="FFFFFF"/>
                </a:solidFill>
                <a:latin typeface="OPPOSans R" panose="00020600040101010101" pitchFamily="18" charset="-122"/>
                <a:ea typeface="OPPOSans R" panose="00020600040101010101" pitchFamily="18" charset="-122"/>
              </a:rPr>
              <a:t>perlindungan</a:t>
            </a:r>
            <a:r>
              <a:rPr lang="en-US" altLang="zh-CN" sz="1600" dirty="0">
                <a:solidFill>
                  <a:srgbClr val="FFFFFF"/>
                </a:solidFill>
                <a:latin typeface="OPPOSans R" panose="00020600040101010101" pitchFamily="18" charset="-122"/>
                <a:ea typeface="OPPOSans R" panose="00020600040101010101" pitchFamily="18" charset="-122"/>
              </a:rPr>
              <a:t> </a:t>
            </a:r>
            <a:r>
              <a:rPr lang="en-US" altLang="zh-CN" sz="1600" dirty="0" err="1">
                <a:solidFill>
                  <a:srgbClr val="FFFFFF"/>
                </a:solidFill>
                <a:latin typeface="OPPOSans R" panose="00020600040101010101" pitchFamily="18" charset="-122"/>
                <a:ea typeface="OPPOSans R" panose="00020600040101010101" pitchFamily="18" charset="-122"/>
              </a:rPr>
              <a:t>menyeluruh</a:t>
            </a:r>
            <a:r>
              <a:rPr lang="en-US" altLang="zh-CN" sz="1600" dirty="0">
                <a:solidFill>
                  <a:srgbClr val="FFFFFF"/>
                </a:solidFill>
                <a:latin typeface="OPPOSans R" panose="00020600040101010101" pitchFamily="18" charset="-122"/>
                <a:ea typeface="OPPOSans R" panose="00020600040101010101" pitchFamily="18" charset="-122"/>
              </a:rPr>
              <a:t> yang </a:t>
            </a:r>
            <a:r>
              <a:rPr lang="en-US" altLang="zh-CN" sz="1600" dirty="0" err="1">
                <a:solidFill>
                  <a:srgbClr val="FFFFFF"/>
                </a:solidFill>
                <a:latin typeface="OPPOSans R" panose="00020600040101010101" pitchFamily="18" charset="-122"/>
                <a:ea typeface="OPPOSans R" panose="00020600040101010101" pitchFamily="18" charset="-122"/>
              </a:rPr>
              <a:t>eksklusif</a:t>
            </a:r>
            <a:r>
              <a:rPr lang="en-US" altLang="zh-CN" sz="1600" dirty="0">
                <a:solidFill>
                  <a:srgbClr val="FFFFFF"/>
                </a:solidFill>
                <a:latin typeface="OPPOSans R" panose="00020600040101010101" pitchFamily="18" charset="-122"/>
                <a:ea typeface="OPPOSans R" panose="00020600040101010101" pitchFamily="18" charset="-122"/>
              </a:rPr>
              <a:t> </a:t>
            </a:r>
            <a:r>
              <a:rPr lang="en-US" altLang="zh-CN" sz="1600" dirty="0" err="1">
                <a:solidFill>
                  <a:srgbClr val="FFFFFF"/>
                </a:solidFill>
                <a:latin typeface="OPPOSans R" panose="00020600040101010101" pitchFamily="18" charset="-122"/>
                <a:ea typeface="OPPOSans R" panose="00020600040101010101" pitchFamily="18" charset="-122"/>
              </a:rPr>
              <a:t>mulai</a:t>
            </a:r>
            <a:r>
              <a:rPr lang="en-US" altLang="zh-CN" sz="1600" dirty="0">
                <a:solidFill>
                  <a:srgbClr val="FFFFFF"/>
                </a:solidFill>
                <a:latin typeface="OPPOSans R" panose="00020600040101010101" pitchFamily="18" charset="-122"/>
                <a:ea typeface="OPPOSans R" panose="00020600040101010101" pitchFamily="18" charset="-122"/>
              </a:rPr>
              <a:t> </a:t>
            </a:r>
            <a:r>
              <a:rPr lang="en-US" altLang="zh-CN" sz="1600" dirty="0" err="1">
                <a:solidFill>
                  <a:srgbClr val="FFFFFF"/>
                </a:solidFill>
                <a:latin typeface="OPPOSans R" panose="00020600040101010101" pitchFamily="18" charset="-122"/>
                <a:ea typeface="OPPOSans R" panose="00020600040101010101" pitchFamily="18" charset="-122"/>
              </a:rPr>
              <a:t>dari</a:t>
            </a:r>
            <a:r>
              <a:rPr lang="en-US" altLang="zh-CN" sz="1600" dirty="0">
                <a:solidFill>
                  <a:srgbClr val="FFFFFF"/>
                </a:solidFill>
                <a:latin typeface="OPPOSans R" panose="00020600040101010101" pitchFamily="18" charset="-122"/>
                <a:ea typeface="OPPOSans R" panose="00020600040101010101" pitchFamily="18" charset="-122"/>
              </a:rPr>
              <a:t> </a:t>
            </a:r>
            <a:r>
              <a:rPr lang="en-US" altLang="zh-CN" sz="1600" dirty="0" err="1">
                <a:solidFill>
                  <a:srgbClr val="FFFFFF"/>
                </a:solidFill>
                <a:latin typeface="OPPOSans R" panose="00020600040101010101" pitchFamily="18" charset="-122"/>
                <a:ea typeface="OPPOSans R" panose="00020600040101010101" pitchFamily="18" charset="-122"/>
              </a:rPr>
              <a:t>bagian</a:t>
            </a:r>
            <a:r>
              <a:rPr lang="en-US" altLang="zh-CN" sz="1600" dirty="0">
                <a:solidFill>
                  <a:srgbClr val="FFFFFF"/>
                </a:solidFill>
                <a:latin typeface="OPPOSans R" panose="00020600040101010101" pitchFamily="18" charset="-122"/>
                <a:ea typeface="OPPOSans R" panose="00020600040101010101" pitchFamily="18" charset="-122"/>
              </a:rPr>
              <a:t> adaptor </a:t>
            </a:r>
            <a:r>
              <a:rPr lang="en-US" altLang="zh-CN" sz="1600" dirty="0" err="1">
                <a:solidFill>
                  <a:srgbClr val="FFFFFF"/>
                </a:solidFill>
                <a:latin typeface="OPPOSans R" panose="00020600040101010101" pitchFamily="18" charset="-122"/>
                <a:ea typeface="OPPOSans R" panose="00020600040101010101" pitchFamily="18" charset="-122"/>
              </a:rPr>
              <a:t>sampai</a:t>
            </a:r>
            <a:r>
              <a:rPr lang="en-US" altLang="zh-CN" sz="1600" dirty="0">
                <a:solidFill>
                  <a:srgbClr val="FFFFFF"/>
                </a:solidFill>
                <a:latin typeface="OPPOSans R" panose="00020600040101010101" pitchFamily="18" charset="-122"/>
                <a:ea typeface="OPPOSans R" panose="00020600040101010101" pitchFamily="18" charset="-122"/>
              </a:rPr>
              <a:t> </a:t>
            </a:r>
            <a:r>
              <a:rPr lang="en-US" altLang="zh-CN" sz="1600" dirty="0" err="1">
                <a:solidFill>
                  <a:srgbClr val="FFFFFF"/>
                </a:solidFill>
                <a:latin typeface="OPPOSans R" panose="00020600040101010101" pitchFamily="18" charset="-122"/>
                <a:ea typeface="OPPOSans R" panose="00020600040101010101" pitchFamily="18" charset="-122"/>
              </a:rPr>
              <a:t>bagian</a:t>
            </a:r>
            <a:r>
              <a:rPr lang="en-US" altLang="zh-CN" sz="1600" dirty="0">
                <a:solidFill>
                  <a:srgbClr val="FFFFFF"/>
                </a:solidFill>
                <a:latin typeface="OPPOSans R" panose="00020600040101010101" pitchFamily="18" charset="-122"/>
                <a:ea typeface="OPPOSans R" panose="00020600040101010101" pitchFamily="18" charset="-122"/>
              </a:rPr>
              <a:t> </a:t>
            </a:r>
            <a:r>
              <a:rPr lang="en-US" altLang="zh-CN" sz="1600" dirty="0" err="1">
                <a:solidFill>
                  <a:srgbClr val="FFFFFF"/>
                </a:solidFill>
                <a:latin typeface="OPPOSans R" panose="00020600040101010101" pitchFamily="18" charset="-122"/>
                <a:ea typeface="OPPOSans R" panose="00020600040101010101" pitchFamily="18" charset="-122"/>
              </a:rPr>
              <a:t>dalam</a:t>
            </a:r>
            <a:r>
              <a:rPr lang="en-US" altLang="zh-CN" sz="1600" dirty="0">
                <a:solidFill>
                  <a:srgbClr val="FFFFFF"/>
                </a:solidFill>
                <a:latin typeface="OPPOSans R" panose="00020600040101010101" pitchFamily="18" charset="-122"/>
                <a:ea typeface="OPPOSans R" panose="00020600040101010101" pitchFamily="18" charset="-122"/>
              </a:rPr>
              <a:t> pada </a:t>
            </a:r>
            <a:r>
              <a:rPr lang="en-US" altLang="zh-CN" sz="1600" dirty="0" err="1">
                <a:solidFill>
                  <a:srgbClr val="FFFFFF"/>
                </a:solidFill>
                <a:latin typeface="OPPOSans R" panose="00020600040101010101" pitchFamily="18" charset="-122"/>
                <a:ea typeface="OPPOSans R" panose="00020600040101010101" pitchFamily="18" charset="-122"/>
              </a:rPr>
              <a:t>ponsel</a:t>
            </a:r>
            <a:endParaRPr lang="en-US" altLang="zh-CN" sz="1600" dirty="0">
              <a:solidFill>
                <a:srgbClr val="FFFFFF"/>
              </a:solidFill>
              <a:latin typeface="OPPOSans R" panose="00020600040101010101" pitchFamily="18" charset="-122"/>
              <a:ea typeface="OPPOSans R" panose="00020600040101010101" pitchFamily="18" charset="-122"/>
            </a:endParaRPr>
          </a:p>
        </p:txBody>
      </p:sp>
      <p:sp>
        <p:nvSpPr>
          <p:cNvPr id="66" name="平行四边形 37">
            <a:extLst>
              <a:ext uri="{FF2B5EF4-FFF2-40B4-BE49-F238E27FC236}">
                <a16:creationId xmlns:a16="http://schemas.microsoft.com/office/drawing/2014/main" id="{D269C616-2B0E-5C40-AF14-E236E6B4DB42}"/>
              </a:ext>
            </a:extLst>
          </p:cNvPr>
          <p:cNvSpPr/>
          <p:nvPr/>
        </p:nvSpPr>
        <p:spPr>
          <a:xfrm>
            <a:off x="571715" y="4070574"/>
            <a:ext cx="3183161" cy="51184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999" y="0"/>
                </a:lnTo>
                <a:lnTo>
                  <a:pt x="21600" y="0"/>
                </a:lnTo>
                <a:lnTo>
                  <a:pt x="20601" y="21600"/>
                </a:lnTo>
                <a:close/>
              </a:path>
            </a:pathLst>
          </a:custGeom>
          <a:gradFill>
            <a:gsLst>
              <a:gs pos="0">
                <a:srgbClr val="007000"/>
              </a:gs>
              <a:gs pos="100000">
                <a:srgbClr val="220084"/>
              </a:gs>
            </a:gsLst>
            <a:lin ang="10800000"/>
          </a:gradFill>
          <a:ln w="12700">
            <a:miter lim="400000"/>
          </a:ln>
        </p:spPr>
        <p:txBody>
          <a:bodyPr lIns="45720" rIns="45720" anchor="ctr"/>
          <a:lstStyle/>
          <a:p>
            <a:pPr algn="ctr" defTabSz="457200">
              <a:defRPr>
                <a:solidFill>
                  <a:srgbClr val="FFFFFF"/>
                </a:solidFill>
              </a:defRPr>
            </a:pPr>
            <a:endParaRPr sz="1600" b="1" dirty="0">
              <a:solidFill>
                <a:srgbClr val="FFFFFF"/>
              </a:solidFill>
              <a:latin typeface="OPPOSans R" panose="00020600040101010101" pitchFamily="18" charset="-122"/>
              <a:ea typeface="OPPOSans R" panose="00020600040101010101" pitchFamily="18" charset="-122"/>
              <a:cs typeface="OPPOSans-S Medium" pitchFamily="18" charset="-122"/>
            </a:endParaRPr>
          </a:p>
        </p:txBody>
      </p:sp>
      <p:sp>
        <p:nvSpPr>
          <p:cNvPr id="67" name="文本框 38">
            <a:extLst>
              <a:ext uri="{FF2B5EF4-FFF2-40B4-BE49-F238E27FC236}">
                <a16:creationId xmlns:a16="http://schemas.microsoft.com/office/drawing/2014/main" id="{E1C83C86-6E0D-234C-BC1F-0D40DD0B401A}"/>
              </a:ext>
            </a:extLst>
          </p:cNvPr>
          <p:cNvSpPr txBox="1"/>
          <p:nvPr/>
        </p:nvSpPr>
        <p:spPr>
          <a:xfrm>
            <a:off x="759277" y="4085758"/>
            <a:ext cx="3079743" cy="5847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20" rIns="45720">
            <a:spAutoFit/>
          </a:bodyPr>
          <a:lstStyle/>
          <a:p>
            <a:r>
              <a:rPr lang="en" altLang="zh-CN" sz="1600" dirty="0">
                <a:solidFill>
                  <a:srgbClr val="FFFFFF"/>
                </a:solidFill>
                <a:latin typeface="OPPOSans R" panose="00020600040101010101" pitchFamily="18" charset="-122"/>
                <a:ea typeface="OPPOSans R" panose="00020600040101010101" pitchFamily="18" charset="-122"/>
              </a:rPr>
              <a:t>Perlindungan </a:t>
            </a:r>
            <a:r>
              <a:rPr lang="en-US" altLang="zh-CN" sz="1600" dirty="0" err="1">
                <a:solidFill>
                  <a:srgbClr val="FFFFFF"/>
                </a:solidFill>
                <a:latin typeface="OPPOSans R" panose="00020600040101010101" pitchFamily="18" charset="-122"/>
                <a:ea typeface="OPPOSans R" panose="00020600040101010101" pitchFamily="18" charset="-122"/>
              </a:rPr>
              <a:t>Kelebihan</a:t>
            </a:r>
            <a:r>
              <a:rPr lang="en-US" altLang="zh-CN" sz="1600" dirty="0">
                <a:solidFill>
                  <a:srgbClr val="FFFFFF"/>
                </a:solidFill>
                <a:latin typeface="OPPOSans R" panose="00020600040101010101" pitchFamily="18" charset="-122"/>
                <a:ea typeface="OPPOSans R" panose="00020600040101010101" pitchFamily="18" charset="-122"/>
              </a:rPr>
              <a:t> </a:t>
            </a:r>
            <a:r>
              <a:rPr lang="en-US" altLang="zh-CN" sz="1600" dirty="0" err="1">
                <a:solidFill>
                  <a:srgbClr val="FFFFFF"/>
                </a:solidFill>
                <a:latin typeface="OPPOSans R" panose="00020600040101010101" pitchFamily="18" charset="-122"/>
                <a:ea typeface="OPPOSans R" panose="00020600040101010101" pitchFamily="18" charset="-122"/>
              </a:rPr>
              <a:t>Daya</a:t>
            </a:r>
            <a:r>
              <a:rPr lang="en-US" altLang="zh-CN" sz="1600" dirty="0">
                <a:solidFill>
                  <a:srgbClr val="FFFFFF"/>
                </a:solidFill>
                <a:latin typeface="OPPOSans R" panose="00020600040101010101" pitchFamily="18" charset="-122"/>
                <a:ea typeface="OPPOSans R" panose="00020600040101010101" pitchFamily="18" charset="-122"/>
              </a:rPr>
              <a:t> pada Adaptor</a:t>
            </a:r>
            <a:endParaRPr lang="en" altLang="zh-CN" sz="1600" dirty="0">
              <a:solidFill>
                <a:srgbClr val="FFFFFF"/>
              </a:solidFill>
              <a:latin typeface="OPPOSans R" panose="00020600040101010101" pitchFamily="18" charset="-122"/>
              <a:ea typeface="OPPOSans R" panose="00020600040101010101" pitchFamily="18" charset="-122"/>
            </a:endParaRPr>
          </a:p>
        </p:txBody>
      </p:sp>
      <p:sp>
        <p:nvSpPr>
          <p:cNvPr id="68" name="平行四边形 37">
            <a:extLst>
              <a:ext uri="{FF2B5EF4-FFF2-40B4-BE49-F238E27FC236}">
                <a16:creationId xmlns:a16="http://schemas.microsoft.com/office/drawing/2014/main" id="{B2531907-57ED-7242-A199-4E99A9454A2C}"/>
              </a:ext>
            </a:extLst>
          </p:cNvPr>
          <p:cNvSpPr/>
          <p:nvPr/>
        </p:nvSpPr>
        <p:spPr>
          <a:xfrm>
            <a:off x="338759" y="6098027"/>
            <a:ext cx="3247203" cy="51184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999" y="0"/>
                </a:lnTo>
                <a:lnTo>
                  <a:pt x="21600" y="0"/>
                </a:lnTo>
                <a:lnTo>
                  <a:pt x="20601" y="21600"/>
                </a:lnTo>
                <a:close/>
              </a:path>
            </a:pathLst>
          </a:custGeom>
          <a:gradFill>
            <a:gsLst>
              <a:gs pos="0">
                <a:srgbClr val="007000"/>
              </a:gs>
              <a:gs pos="100000">
                <a:srgbClr val="220084"/>
              </a:gs>
            </a:gsLst>
            <a:lin ang="10800000"/>
          </a:gradFill>
          <a:ln w="12700">
            <a:miter lim="400000"/>
          </a:ln>
        </p:spPr>
        <p:txBody>
          <a:bodyPr lIns="45720" rIns="45720" anchor="ctr"/>
          <a:lstStyle/>
          <a:p>
            <a:pPr algn="ctr" defTabSz="457200">
              <a:defRPr>
                <a:solidFill>
                  <a:srgbClr val="FFFFFF"/>
                </a:solidFill>
              </a:defRPr>
            </a:pPr>
            <a:endParaRPr sz="1600" b="1" dirty="0">
              <a:solidFill>
                <a:srgbClr val="FFFFFF"/>
              </a:solidFill>
              <a:latin typeface="OPPOSans R" panose="00020600040101010101" pitchFamily="18" charset="-122"/>
              <a:ea typeface="OPPOSans R" panose="00020600040101010101" pitchFamily="18" charset="-122"/>
              <a:cs typeface="OPPOSans-S Medium" pitchFamily="18" charset="-122"/>
            </a:endParaRPr>
          </a:p>
        </p:txBody>
      </p:sp>
      <p:sp>
        <p:nvSpPr>
          <p:cNvPr id="69" name="文本框 38">
            <a:extLst>
              <a:ext uri="{FF2B5EF4-FFF2-40B4-BE49-F238E27FC236}">
                <a16:creationId xmlns:a16="http://schemas.microsoft.com/office/drawing/2014/main" id="{219D1697-369D-6340-A0A3-48D6B1C85820}"/>
              </a:ext>
            </a:extLst>
          </p:cNvPr>
          <p:cNvSpPr txBox="1"/>
          <p:nvPr/>
        </p:nvSpPr>
        <p:spPr>
          <a:xfrm>
            <a:off x="459486" y="6213782"/>
            <a:ext cx="3247203" cy="5847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20" rIns="45720">
            <a:spAutoFit/>
          </a:bodyPr>
          <a:lstStyle/>
          <a:p>
            <a:r>
              <a:rPr lang="en-US" altLang="zh-CN" sz="1600" dirty="0" err="1">
                <a:solidFill>
                  <a:srgbClr val="FFFFFF"/>
                </a:solidFill>
                <a:latin typeface="OPPOSans R" panose="00020600040101010101" pitchFamily="18" charset="-122"/>
                <a:ea typeface="OPPOSans R" panose="00020600040101010101" pitchFamily="18" charset="-122"/>
              </a:rPr>
              <a:t>Perlindungan</a:t>
            </a:r>
            <a:r>
              <a:rPr lang="en-US" altLang="zh-CN" sz="1600" dirty="0">
                <a:solidFill>
                  <a:srgbClr val="FFFFFF"/>
                </a:solidFill>
                <a:latin typeface="OPPOSans R" panose="00020600040101010101" pitchFamily="18" charset="-122"/>
                <a:ea typeface="OPPOSans R" panose="00020600040101010101" pitchFamily="18" charset="-122"/>
              </a:rPr>
              <a:t> </a:t>
            </a:r>
            <a:r>
              <a:rPr lang="en-US" altLang="zh-CN" sz="1600" dirty="0" err="1">
                <a:solidFill>
                  <a:srgbClr val="FFFFFF"/>
                </a:solidFill>
                <a:latin typeface="OPPOSans R" panose="00020600040101010101" pitchFamily="18" charset="-122"/>
                <a:ea typeface="OPPOSans R" panose="00020600040101010101" pitchFamily="18" charset="-122"/>
              </a:rPr>
              <a:t>Kelebihan</a:t>
            </a:r>
            <a:r>
              <a:rPr lang="en-US" altLang="zh-CN" sz="1600" dirty="0">
                <a:solidFill>
                  <a:srgbClr val="FFFFFF"/>
                </a:solidFill>
                <a:latin typeface="OPPOSans R" panose="00020600040101010101" pitchFamily="18" charset="-122"/>
                <a:ea typeface="OPPOSans R" panose="00020600040101010101" pitchFamily="18" charset="-122"/>
              </a:rPr>
              <a:t> </a:t>
            </a:r>
            <a:r>
              <a:rPr lang="en-US" altLang="zh-CN" sz="1600" dirty="0" err="1">
                <a:solidFill>
                  <a:srgbClr val="FFFFFF"/>
                </a:solidFill>
                <a:latin typeface="OPPOSans R" panose="00020600040101010101" pitchFamily="18" charset="-122"/>
                <a:ea typeface="OPPOSans R" panose="00020600040101010101" pitchFamily="18" charset="-122"/>
              </a:rPr>
              <a:t>Daya</a:t>
            </a:r>
            <a:r>
              <a:rPr lang="en-US" altLang="zh-CN" sz="1600" dirty="0">
                <a:solidFill>
                  <a:srgbClr val="FFFFFF"/>
                </a:solidFill>
                <a:latin typeface="OPPOSans R" panose="00020600040101010101" pitchFamily="18" charset="-122"/>
                <a:ea typeface="OPPOSans R" panose="00020600040101010101" pitchFamily="18" charset="-122"/>
              </a:rPr>
              <a:t> pada </a:t>
            </a:r>
            <a:r>
              <a:rPr lang="en-US" altLang="zh-CN" sz="1600" i="1" dirty="0">
                <a:solidFill>
                  <a:srgbClr val="FFFFFF"/>
                </a:solidFill>
                <a:latin typeface="OPPOSans R" panose="00020600040101010101" pitchFamily="18" charset="-122"/>
                <a:ea typeface="OPPOSans R" panose="00020600040101010101" pitchFamily="18" charset="-122"/>
              </a:rPr>
              <a:t>port </a:t>
            </a:r>
            <a:r>
              <a:rPr lang="en-US" altLang="zh-CN" sz="1600" dirty="0">
                <a:solidFill>
                  <a:srgbClr val="FFFFFF"/>
                </a:solidFill>
                <a:latin typeface="OPPOSans R" panose="00020600040101010101" pitchFamily="18" charset="-122"/>
                <a:ea typeface="OPPOSans R" panose="00020600040101010101" pitchFamily="18" charset="-122"/>
              </a:rPr>
              <a:t>USB</a:t>
            </a:r>
          </a:p>
        </p:txBody>
      </p:sp>
      <p:sp>
        <p:nvSpPr>
          <p:cNvPr id="70" name="平行四边形 37">
            <a:extLst>
              <a:ext uri="{FF2B5EF4-FFF2-40B4-BE49-F238E27FC236}">
                <a16:creationId xmlns:a16="http://schemas.microsoft.com/office/drawing/2014/main" id="{E2DCAAE7-E767-6647-821D-EA678ED8B5D6}"/>
              </a:ext>
            </a:extLst>
          </p:cNvPr>
          <p:cNvSpPr/>
          <p:nvPr/>
        </p:nvSpPr>
        <p:spPr>
          <a:xfrm>
            <a:off x="482738" y="4786057"/>
            <a:ext cx="3670808" cy="58378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999" y="0"/>
                </a:lnTo>
                <a:lnTo>
                  <a:pt x="21600" y="0"/>
                </a:lnTo>
                <a:lnTo>
                  <a:pt x="20601" y="21600"/>
                </a:lnTo>
                <a:close/>
              </a:path>
            </a:pathLst>
          </a:custGeom>
          <a:gradFill>
            <a:gsLst>
              <a:gs pos="0">
                <a:srgbClr val="007000"/>
              </a:gs>
              <a:gs pos="100000">
                <a:srgbClr val="220084"/>
              </a:gs>
            </a:gsLst>
            <a:lin ang="10800000"/>
          </a:gradFill>
          <a:ln w="12700">
            <a:miter lim="400000"/>
          </a:ln>
        </p:spPr>
        <p:txBody>
          <a:bodyPr lIns="45720" rIns="45720" anchor="ctr"/>
          <a:lstStyle/>
          <a:p>
            <a:pPr algn="ctr" defTabSz="457200">
              <a:defRPr>
                <a:solidFill>
                  <a:srgbClr val="FFFFFF"/>
                </a:solidFill>
              </a:defRPr>
            </a:pPr>
            <a:endParaRPr sz="1600" b="1" dirty="0">
              <a:solidFill>
                <a:srgbClr val="FFFFFF"/>
              </a:solidFill>
              <a:latin typeface="OPPOSans R" panose="00020600040101010101" pitchFamily="18" charset="-122"/>
              <a:ea typeface="OPPOSans R" panose="00020600040101010101" pitchFamily="18" charset="-122"/>
              <a:cs typeface="OPPOSans-S Medium" pitchFamily="18" charset="-122"/>
            </a:endParaRPr>
          </a:p>
        </p:txBody>
      </p:sp>
      <p:sp>
        <p:nvSpPr>
          <p:cNvPr id="71" name="文本框 38">
            <a:extLst>
              <a:ext uri="{FF2B5EF4-FFF2-40B4-BE49-F238E27FC236}">
                <a16:creationId xmlns:a16="http://schemas.microsoft.com/office/drawing/2014/main" id="{921F6191-BA6A-DA4A-8D39-67C7048EFF17}"/>
              </a:ext>
            </a:extLst>
          </p:cNvPr>
          <p:cNvSpPr txBox="1"/>
          <p:nvPr/>
        </p:nvSpPr>
        <p:spPr>
          <a:xfrm>
            <a:off x="722222" y="4695253"/>
            <a:ext cx="3116798" cy="7982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20" rIns="45720">
            <a:spAutoFit/>
          </a:bodyPr>
          <a:lstStyle/>
          <a:p>
            <a:pPr defTabSz="457200" hangingPunct="1">
              <a:lnSpc>
                <a:spcPct val="150000"/>
              </a:lnSpc>
            </a:pPr>
            <a:r>
              <a:rPr lang="en" altLang="zh-CN" sz="1600" dirty="0">
                <a:solidFill>
                  <a:srgbClr val="FFFFFF"/>
                </a:solidFill>
                <a:latin typeface="OPPOSans R" panose="00020600040101010101" pitchFamily="18" charset="-122"/>
                <a:ea typeface="OPPOSans R" panose="00020600040101010101" pitchFamily="18" charset="-122"/>
              </a:rPr>
              <a:t>Perlindungan Kelebihan Daya pada Baterai </a:t>
            </a:r>
            <a:endParaRPr lang="en-US" altLang="zh-CN" sz="1600" kern="1200" dirty="0">
              <a:solidFill>
                <a:srgbClr val="FFFFFF"/>
              </a:solidFill>
              <a:latin typeface="OPPOSans R" panose="00020600040101010101" pitchFamily="18" charset="-122"/>
              <a:ea typeface="OPPOSans R" panose="00020600040101010101" pitchFamily="18" charset="-122"/>
              <a:cs typeface="OPPOSans-S" pitchFamily="18" charset="-122"/>
            </a:endParaRPr>
          </a:p>
        </p:txBody>
      </p:sp>
      <p:sp>
        <p:nvSpPr>
          <p:cNvPr id="72" name="平行四边形 37">
            <a:extLst>
              <a:ext uri="{FF2B5EF4-FFF2-40B4-BE49-F238E27FC236}">
                <a16:creationId xmlns:a16="http://schemas.microsoft.com/office/drawing/2014/main" id="{3F220729-1613-F640-AAC2-042E6B3C04B9}"/>
              </a:ext>
            </a:extLst>
          </p:cNvPr>
          <p:cNvSpPr/>
          <p:nvPr/>
        </p:nvSpPr>
        <p:spPr>
          <a:xfrm>
            <a:off x="4008959" y="6102835"/>
            <a:ext cx="2732632" cy="51184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999" y="0"/>
                </a:lnTo>
                <a:lnTo>
                  <a:pt x="21600" y="0"/>
                </a:lnTo>
                <a:lnTo>
                  <a:pt x="20601" y="21600"/>
                </a:lnTo>
                <a:close/>
              </a:path>
            </a:pathLst>
          </a:custGeom>
          <a:gradFill>
            <a:gsLst>
              <a:gs pos="0">
                <a:srgbClr val="007000"/>
              </a:gs>
              <a:gs pos="100000">
                <a:srgbClr val="220084"/>
              </a:gs>
            </a:gsLst>
            <a:lin ang="10800000"/>
          </a:gradFill>
          <a:ln w="12700">
            <a:miter lim="400000"/>
          </a:ln>
        </p:spPr>
        <p:txBody>
          <a:bodyPr lIns="45720" rIns="45720" anchor="ctr"/>
          <a:lstStyle/>
          <a:p>
            <a:pPr algn="ctr" defTabSz="457200">
              <a:defRPr>
                <a:solidFill>
                  <a:srgbClr val="FFFFFF"/>
                </a:solidFill>
              </a:defRPr>
            </a:pPr>
            <a:endParaRPr sz="1600" b="1" dirty="0">
              <a:solidFill>
                <a:srgbClr val="FFFFFF"/>
              </a:solidFill>
              <a:latin typeface="OPPOSans R" panose="00020600040101010101" pitchFamily="18" charset="-122"/>
              <a:ea typeface="OPPOSans R" panose="00020600040101010101" pitchFamily="18" charset="-122"/>
              <a:cs typeface="OPPOSans-S Medium" pitchFamily="18" charset="-122"/>
            </a:endParaRPr>
          </a:p>
        </p:txBody>
      </p:sp>
      <p:sp>
        <p:nvSpPr>
          <p:cNvPr id="73" name="文本框 38">
            <a:extLst>
              <a:ext uri="{FF2B5EF4-FFF2-40B4-BE49-F238E27FC236}">
                <a16:creationId xmlns:a16="http://schemas.microsoft.com/office/drawing/2014/main" id="{33D63C6E-45B5-804D-9688-4DDBC06B94B4}"/>
              </a:ext>
            </a:extLst>
          </p:cNvPr>
          <p:cNvSpPr txBox="1"/>
          <p:nvPr/>
        </p:nvSpPr>
        <p:spPr>
          <a:xfrm>
            <a:off x="4306853" y="6213782"/>
            <a:ext cx="2732632" cy="5847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20" rIns="45720">
            <a:spAutoFit/>
          </a:bodyPr>
          <a:lstStyle/>
          <a:p>
            <a:r>
              <a:rPr lang="en-US" altLang="zh-CN" sz="1600" dirty="0" err="1">
                <a:solidFill>
                  <a:srgbClr val="FFFFFF"/>
                </a:solidFill>
                <a:latin typeface="OPPOSans R" panose="00020600040101010101" pitchFamily="18" charset="-122"/>
                <a:ea typeface="OPPOSans R" panose="00020600040101010101" pitchFamily="18" charset="-122"/>
              </a:rPr>
              <a:t>Perlindungan</a:t>
            </a:r>
            <a:r>
              <a:rPr lang="en-US" altLang="zh-CN" sz="1600" dirty="0">
                <a:solidFill>
                  <a:srgbClr val="FFFFFF"/>
                </a:solidFill>
                <a:latin typeface="OPPOSans R" panose="00020600040101010101" pitchFamily="18" charset="-122"/>
                <a:ea typeface="OPPOSans R" panose="00020600040101010101" pitchFamily="18" charset="-122"/>
              </a:rPr>
              <a:t> </a:t>
            </a:r>
            <a:r>
              <a:rPr lang="en-US" altLang="zh-CN" sz="1600" dirty="0" err="1">
                <a:solidFill>
                  <a:srgbClr val="FFFFFF"/>
                </a:solidFill>
                <a:latin typeface="OPPOSans R" panose="00020600040101010101" pitchFamily="18" charset="-122"/>
                <a:ea typeface="OPPOSans R" panose="00020600040101010101" pitchFamily="18" charset="-122"/>
              </a:rPr>
              <a:t>Sekering</a:t>
            </a:r>
            <a:r>
              <a:rPr lang="en-US" altLang="zh-CN" sz="1600" dirty="0">
                <a:solidFill>
                  <a:srgbClr val="FFFFFF"/>
                </a:solidFill>
                <a:latin typeface="OPPOSans R" panose="00020600040101010101" pitchFamily="18" charset="-122"/>
                <a:ea typeface="OPPOSans R" panose="00020600040101010101" pitchFamily="18" charset="-122"/>
              </a:rPr>
              <a:t> </a:t>
            </a:r>
            <a:r>
              <a:rPr lang="en-US" altLang="zh-CN" sz="1600" dirty="0" err="1">
                <a:solidFill>
                  <a:srgbClr val="FFFFFF"/>
                </a:solidFill>
                <a:latin typeface="OPPOSans R" panose="00020600040101010101" pitchFamily="18" charset="-122"/>
                <a:ea typeface="OPPOSans R" panose="00020600040101010101" pitchFamily="18" charset="-122"/>
              </a:rPr>
              <a:t>Baterai</a:t>
            </a:r>
            <a:endParaRPr lang="en-US" altLang="zh-CN" sz="1600" dirty="0">
              <a:solidFill>
                <a:srgbClr val="FFFFFF"/>
              </a:solidFill>
              <a:latin typeface="OPPOSans R" panose="00020600040101010101" pitchFamily="18" charset="-122"/>
              <a:ea typeface="OPPOSans R" panose="00020600040101010101" pitchFamily="18" charset="-122"/>
            </a:endParaRPr>
          </a:p>
        </p:txBody>
      </p:sp>
      <p:sp>
        <p:nvSpPr>
          <p:cNvPr id="74" name="平行四边形 37">
            <a:extLst>
              <a:ext uri="{FF2B5EF4-FFF2-40B4-BE49-F238E27FC236}">
                <a16:creationId xmlns:a16="http://schemas.microsoft.com/office/drawing/2014/main" id="{598239E8-D931-9A44-9928-CF3F1564D066}"/>
              </a:ext>
            </a:extLst>
          </p:cNvPr>
          <p:cNvSpPr/>
          <p:nvPr/>
        </p:nvSpPr>
        <p:spPr>
          <a:xfrm>
            <a:off x="411303" y="5469094"/>
            <a:ext cx="3343571" cy="51184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999" y="0"/>
                </a:lnTo>
                <a:lnTo>
                  <a:pt x="21600" y="0"/>
                </a:lnTo>
                <a:lnTo>
                  <a:pt x="20601" y="21600"/>
                </a:lnTo>
                <a:close/>
              </a:path>
            </a:pathLst>
          </a:custGeom>
          <a:gradFill>
            <a:gsLst>
              <a:gs pos="0">
                <a:srgbClr val="007000"/>
              </a:gs>
              <a:gs pos="100000">
                <a:srgbClr val="220084"/>
              </a:gs>
            </a:gsLst>
            <a:lin ang="10800000"/>
          </a:gradFill>
          <a:ln w="12700">
            <a:miter lim="400000"/>
          </a:ln>
        </p:spPr>
        <p:txBody>
          <a:bodyPr lIns="45720" rIns="45720" anchor="ctr"/>
          <a:lstStyle/>
          <a:p>
            <a:pPr algn="ctr" defTabSz="457200">
              <a:defRPr>
                <a:solidFill>
                  <a:srgbClr val="FFFFFF"/>
                </a:solidFill>
              </a:defRPr>
            </a:pPr>
            <a:endParaRPr sz="1600" b="1" dirty="0">
              <a:solidFill>
                <a:srgbClr val="FFFFFF"/>
              </a:solidFill>
              <a:latin typeface="OPPOSans R" panose="00020600040101010101" pitchFamily="18" charset="-122"/>
              <a:ea typeface="OPPOSans R" panose="00020600040101010101" pitchFamily="18" charset="-122"/>
              <a:cs typeface="OPPOSans-S Medium" pitchFamily="18" charset="-122"/>
            </a:endParaRPr>
          </a:p>
        </p:txBody>
      </p:sp>
      <p:sp>
        <p:nvSpPr>
          <p:cNvPr id="75" name="文本框 38">
            <a:extLst>
              <a:ext uri="{FF2B5EF4-FFF2-40B4-BE49-F238E27FC236}">
                <a16:creationId xmlns:a16="http://schemas.microsoft.com/office/drawing/2014/main" id="{51BCCB55-25E5-EF49-A2BE-2053284262D3}"/>
              </a:ext>
            </a:extLst>
          </p:cNvPr>
          <p:cNvSpPr txBox="1"/>
          <p:nvPr/>
        </p:nvSpPr>
        <p:spPr>
          <a:xfrm>
            <a:off x="571715" y="5529756"/>
            <a:ext cx="3267305" cy="5847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20" rIns="45720">
            <a:spAutoFit/>
          </a:bodyPr>
          <a:lstStyle/>
          <a:p>
            <a:r>
              <a:rPr lang="en" altLang="zh-CN" sz="1600" dirty="0">
                <a:solidFill>
                  <a:srgbClr val="FFFFFF"/>
                </a:solidFill>
                <a:latin typeface="OPPOSans R" panose="00020600040101010101" pitchFamily="18" charset="-122"/>
                <a:ea typeface="OPPOSans R" panose="00020600040101010101" pitchFamily="18" charset="-122"/>
              </a:rPr>
              <a:t>Perlindangan pada Kondisi P</a:t>
            </a:r>
            <a:r>
              <a:rPr lang="id-ID" altLang="zh-CN" sz="1600" dirty="0">
                <a:solidFill>
                  <a:srgbClr val="FFFFFF"/>
                </a:solidFill>
                <a:latin typeface="OPPOSans R" panose="00020600040101010101" pitchFamily="18" charset="-122"/>
                <a:ea typeface="OPPOSans R" panose="00020600040101010101" pitchFamily="18" charset="-122"/>
              </a:rPr>
              <a:t>e</a:t>
            </a:r>
            <a:r>
              <a:rPr lang="en" altLang="zh-CN" sz="1600" dirty="0">
                <a:solidFill>
                  <a:srgbClr val="FFFFFF"/>
                </a:solidFill>
                <a:latin typeface="OPPOSans R" panose="00020600040101010101" pitchFamily="18" charset="-122"/>
                <a:ea typeface="OPPOSans R" panose="00020600040101010101" pitchFamily="18" charset="-122"/>
              </a:rPr>
              <a:t>ngisian Daya Cepat</a:t>
            </a:r>
          </a:p>
        </p:txBody>
      </p:sp>
      <p:grpSp>
        <p:nvGrpSpPr>
          <p:cNvPr id="95" name="组合 94">
            <a:extLst>
              <a:ext uri="{FF2B5EF4-FFF2-40B4-BE49-F238E27FC236}">
                <a16:creationId xmlns:a16="http://schemas.microsoft.com/office/drawing/2014/main" id="{D6D90105-3ED9-3444-ADC8-7E3E10BFBD09}"/>
              </a:ext>
            </a:extLst>
          </p:cNvPr>
          <p:cNvGrpSpPr/>
          <p:nvPr/>
        </p:nvGrpSpPr>
        <p:grpSpPr>
          <a:xfrm>
            <a:off x="6512890" y="2381952"/>
            <a:ext cx="4620649" cy="2720022"/>
            <a:chOff x="9046967" y="4857750"/>
            <a:chExt cx="12192001" cy="7581901"/>
          </a:xfrm>
        </p:grpSpPr>
        <p:pic>
          <p:nvPicPr>
            <p:cNvPr id="96" name="未标题-1.jpg" descr="未标题-1.jpg">
              <a:extLst>
                <a:ext uri="{FF2B5EF4-FFF2-40B4-BE49-F238E27FC236}">
                  <a16:creationId xmlns:a16="http://schemas.microsoft.com/office/drawing/2014/main" id="{E85A042B-5084-AC48-B3DC-D3294AD15F7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rot="16200000">
              <a:off x="11352017" y="2552700"/>
              <a:ext cx="7581901" cy="12192001"/>
            </a:xfrm>
            <a:prstGeom prst="rect">
              <a:avLst/>
            </a:prstGeom>
            <a:ln w="12700">
              <a:miter lim="400000"/>
              <a:headEnd/>
              <a:tailEnd/>
            </a:ln>
          </p:spPr>
        </p:pic>
        <p:sp>
          <p:nvSpPr>
            <p:cNvPr id="113" name="椭圆 112">
              <a:extLst>
                <a:ext uri="{FF2B5EF4-FFF2-40B4-BE49-F238E27FC236}">
                  <a16:creationId xmlns:a16="http://schemas.microsoft.com/office/drawing/2014/main" id="{695D0BBB-10EE-7549-854F-5CBFCA559047}"/>
                </a:ext>
              </a:extLst>
            </p:cNvPr>
            <p:cNvSpPr/>
            <p:nvPr/>
          </p:nvSpPr>
          <p:spPr>
            <a:xfrm rot="5400000">
              <a:off x="18504548" y="7168331"/>
              <a:ext cx="112987" cy="112987"/>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dirty="0">
                <a:ln>
                  <a:noFill/>
                </a:ln>
                <a:solidFill>
                  <a:prstClr val="white"/>
                </a:solidFill>
                <a:effectLst/>
                <a:uLnTx/>
                <a:uFillTx/>
                <a:latin typeface="OPPOSans R" panose="00020600040101010101" pitchFamily="18" charset="-122"/>
                <a:ea typeface="OPPOSans R" panose="00020600040101010101" pitchFamily="18" charset="-122"/>
              </a:endParaRPr>
            </a:p>
          </p:txBody>
        </p:sp>
        <p:sp>
          <p:nvSpPr>
            <p:cNvPr id="111" name="椭圆 110">
              <a:extLst>
                <a:ext uri="{FF2B5EF4-FFF2-40B4-BE49-F238E27FC236}">
                  <a16:creationId xmlns:a16="http://schemas.microsoft.com/office/drawing/2014/main" id="{D20C2022-2BAD-C04A-BED6-0D3D1851E524}"/>
                </a:ext>
              </a:extLst>
            </p:cNvPr>
            <p:cNvSpPr/>
            <p:nvPr/>
          </p:nvSpPr>
          <p:spPr>
            <a:xfrm rot="16200000">
              <a:off x="19291331" y="10480076"/>
              <a:ext cx="112987" cy="112987"/>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dirty="0">
                <a:ln>
                  <a:noFill/>
                </a:ln>
                <a:solidFill>
                  <a:prstClr val="white"/>
                </a:solidFill>
                <a:effectLst/>
                <a:uLnTx/>
                <a:uFillTx/>
                <a:latin typeface="OPPOSans R" panose="00020600040101010101" pitchFamily="18" charset="-122"/>
                <a:ea typeface="OPPOSans R" panose="00020600040101010101" pitchFamily="18" charset="-122"/>
              </a:endParaRPr>
            </a:p>
          </p:txBody>
        </p:sp>
        <p:sp>
          <p:nvSpPr>
            <p:cNvPr id="109" name="椭圆 108">
              <a:extLst>
                <a:ext uri="{FF2B5EF4-FFF2-40B4-BE49-F238E27FC236}">
                  <a16:creationId xmlns:a16="http://schemas.microsoft.com/office/drawing/2014/main" id="{EE8524D8-B35E-5941-AA8A-A431D785B257}"/>
                </a:ext>
              </a:extLst>
            </p:cNvPr>
            <p:cNvSpPr/>
            <p:nvPr/>
          </p:nvSpPr>
          <p:spPr>
            <a:xfrm rot="16200000">
              <a:off x="11154974" y="10585278"/>
              <a:ext cx="112987" cy="112987"/>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dirty="0">
                <a:ln>
                  <a:noFill/>
                </a:ln>
                <a:solidFill>
                  <a:prstClr val="white"/>
                </a:solidFill>
                <a:effectLst/>
                <a:uLnTx/>
                <a:uFillTx/>
                <a:latin typeface="OPPOSans R" panose="00020600040101010101" pitchFamily="18" charset="-122"/>
                <a:ea typeface="OPPOSans R" panose="00020600040101010101" pitchFamily="18" charset="-122"/>
              </a:endParaRPr>
            </a:p>
          </p:txBody>
        </p:sp>
        <p:sp>
          <p:nvSpPr>
            <p:cNvPr id="107" name="椭圆 106">
              <a:extLst>
                <a:ext uri="{FF2B5EF4-FFF2-40B4-BE49-F238E27FC236}">
                  <a16:creationId xmlns:a16="http://schemas.microsoft.com/office/drawing/2014/main" id="{D0145715-4E71-1E4D-9CDF-67AD7424C794}"/>
                </a:ext>
              </a:extLst>
            </p:cNvPr>
            <p:cNvSpPr/>
            <p:nvPr/>
          </p:nvSpPr>
          <p:spPr>
            <a:xfrm rot="5400000">
              <a:off x="10132624" y="6954199"/>
              <a:ext cx="112987" cy="112987"/>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dirty="0">
                <a:ln>
                  <a:noFill/>
                </a:ln>
                <a:solidFill>
                  <a:prstClr val="white"/>
                </a:solidFill>
                <a:effectLst/>
                <a:uLnTx/>
                <a:uFillTx/>
                <a:latin typeface="OPPOSans R" panose="00020600040101010101" pitchFamily="18" charset="-122"/>
                <a:ea typeface="OPPOSans R" panose="00020600040101010101" pitchFamily="18" charset="-122"/>
              </a:endParaRPr>
            </a:p>
          </p:txBody>
        </p:sp>
      </p:grpSp>
      <p:sp>
        <p:nvSpPr>
          <p:cNvPr id="50" name="矩形 62"/>
          <p:cNvSpPr txBox="1"/>
          <p:nvPr/>
        </p:nvSpPr>
        <p:spPr>
          <a:xfrm>
            <a:off x="1636991" y="2258057"/>
            <a:ext cx="3482057" cy="8309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defTabSz="1828800">
              <a:defRPr sz="4000">
                <a:solidFill>
                  <a:srgbClr val="FFFFFF"/>
                </a:solidFill>
                <a:latin typeface="OPPOSans-M"/>
                <a:ea typeface="OPPOSans-M"/>
                <a:cs typeface="OPPOSans-M"/>
                <a:sym typeface="OPPOSans-M"/>
              </a:defRPr>
            </a:lvl1pPr>
          </a:lstStyle>
          <a:p>
            <a:r>
              <a:rPr lang="en-US" sz="1600" dirty="0" err="1">
                <a:latin typeface="OPPOSans R" panose="00020600040101010101" pitchFamily="18" charset="-122"/>
                <a:ea typeface="OPPOSans R" panose="00020600040101010101" pitchFamily="18" charset="-122"/>
              </a:rPr>
              <a:t>Sertifikasi</a:t>
            </a:r>
            <a:r>
              <a:rPr lang="en-US" sz="1600" dirty="0">
                <a:latin typeface="OPPOSans R" panose="00020600040101010101" pitchFamily="18" charset="-122"/>
                <a:ea typeface="OPPOSans R" panose="00020600040101010101" pitchFamily="18" charset="-122"/>
              </a:rPr>
              <a:t> </a:t>
            </a:r>
            <a:r>
              <a:rPr lang="en-US" sz="1600" dirty="0" err="1">
                <a:latin typeface="OPPOSans R" panose="00020600040101010101" pitchFamily="18" charset="-122"/>
                <a:ea typeface="OPPOSans R" panose="00020600040101010101" pitchFamily="18" charset="-122"/>
              </a:rPr>
              <a:t>Sistem</a:t>
            </a:r>
            <a:r>
              <a:rPr lang="en-US" sz="1600" dirty="0">
                <a:latin typeface="OPPOSans R" panose="00020600040101010101" pitchFamily="18" charset="-122"/>
                <a:ea typeface="OPPOSans R" panose="00020600040101010101" pitchFamily="18" charset="-122"/>
              </a:rPr>
              <a:t> </a:t>
            </a:r>
            <a:r>
              <a:rPr lang="en-US" sz="1600" dirty="0" err="1">
                <a:latin typeface="OPPOSans R" panose="00020600040101010101" pitchFamily="18" charset="-122"/>
                <a:ea typeface="OPPOSans R" panose="00020600040101010101" pitchFamily="18" charset="-122"/>
              </a:rPr>
              <a:t>Pengisian</a:t>
            </a:r>
            <a:r>
              <a:rPr lang="en-US" sz="1600" dirty="0">
                <a:latin typeface="OPPOSans R" panose="00020600040101010101" pitchFamily="18" charset="-122"/>
                <a:ea typeface="OPPOSans R" panose="00020600040101010101" pitchFamily="18" charset="-122"/>
              </a:rPr>
              <a:t> </a:t>
            </a:r>
            <a:r>
              <a:rPr lang="en-US" sz="1600" dirty="0" err="1">
                <a:latin typeface="OPPOSans R" panose="00020600040101010101" pitchFamily="18" charset="-122"/>
                <a:ea typeface="OPPOSans R" panose="00020600040101010101" pitchFamily="18" charset="-122"/>
              </a:rPr>
              <a:t>Daya</a:t>
            </a:r>
            <a:r>
              <a:rPr lang="en-US" sz="1600" dirty="0">
                <a:latin typeface="OPPOSans R" panose="00020600040101010101" pitchFamily="18" charset="-122"/>
                <a:ea typeface="OPPOSans R" panose="00020600040101010101" pitchFamily="18" charset="-122"/>
              </a:rPr>
              <a:t> </a:t>
            </a:r>
            <a:r>
              <a:rPr lang="en-US" sz="1600" dirty="0" err="1">
                <a:latin typeface="OPPOSans R" panose="00020600040101010101" pitchFamily="18" charset="-122"/>
                <a:ea typeface="OPPOSans R" panose="00020600040101010101" pitchFamily="18" charset="-122"/>
              </a:rPr>
              <a:t>Cepat</a:t>
            </a:r>
            <a:r>
              <a:rPr lang="en-US" sz="1600" dirty="0">
                <a:latin typeface="OPPOSans R" panose="00020600040101010101" pitchFamily="18" charset="-122"/>
                <a:ea typeface="OPPOSans R" panose="00020600040101010101" pitchFamily="18" charset="-122"/>
              </a:rPr>
              <a:t> yang Aman </a:t>
            </a:r>
            <a:r>
              <a:rPr lang="en-US" sz="1600" dirty="0" err="1">
                <a:latin typeface="OPPOSans R" panose="00020600040101010101" pitchFamily="18" charset="-122"/>
                <a:ea typeface="OPPOSans R" panose="00020600040101010101" pitchFamily="18" charset="-122"/>
              </a:rPr>
              <a:t>dari</a:t>
            </a:r>
            <a:r>
              <a:rPr lang="en-US" sz="1600" dirty="0">
                <a:latin typeface="OPPOSans R" panose="00020600040101010101" pitchFamily="18" charset="-122"/>
                <a:ea typeface="OPPOSans R" panose="00020600040101010101" pitchFamily="18" charset="-122"/>
              </a:rPr>
              <a:t> </a:t>
            </a:r>
            <a:r>
              <a:rPr sz="1600" dirty="0">
                <a:latin typeface="OPPOSans R" panose="00020600040101010101" pitchFamily="18" charset="-122"/>
                <a:ea typeface="OPPOSans R" panose="00020600040101010101" pitchFamily="18" charset="-122"/>
              </a:rPr>
              <a:t>TÜV Rhineland</a:t>
            </a:r>
          </a:p>
        </p:txBody>
      </p:sp>
    </p:spTree>
    <p:extLst>
      <p:ext uri="{BB962C8B-B14F-4D97-AF65-F5344CB8AC3E}">
        <p14:creationId xmlns:p14="http://schemas.microsoft.com/office/powerpoint/2010/main" val="313467972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4"/>
          <p:cNvSpPr txBox="1"/>
          <p:nvPr/>
        </p:nvSpPr>
        <p:spPr>
          <a:xfrm>
            <a:off x="2960175" y="881468"/>
            <a:ext cx="5811865" cy="19389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just" defTabSz="914400">
              <a:defRPr sz="12000">
                <a:solidFill>
                  <a:srgbClr val="FFFFFF"/>
                </a:solidFill>
                <a:latin typeface="Microsoft YaHei"/>
                <a:ea typeface="Microsoft YaHei"/>
                <a:cs typeface="Microsoft YaHei"/>
                <a:sym typeface="Microsoft YaHei"/>
              </a:defRPr>
            </a:lvl1pPr>
          </a:lstStyle>
          <a:p>
            <a:pPr algn="ctr">
              <a:defRPr sz="12000">
                <a:solidFill>
                  <a:srgbClr val="00FE9C"/>
                </a:solidFill>
                <a:latin typeface="OPPOSans-S Medium"/>
                <a:ea typeface="OPPOSans-S Medium"/>
                <a:cs typeface="OPPOSans-S Medium"/>
                <a:sym typeface="OPPOSans-S Medium"/>
              </a:defRPr>
            </a:pPr>
            <a:r>
              <a:rPr lang="en-US" altLang="zh-CN" sz="4000" dirty="0">
                <a:latin typeface="OPPOSans R" panose="00020600040101010101" pitchFamily="18" charset="-122"/>
                <a:ea typeface="OPPOSans R" panose="00020600040101010101" pitchFamily="18" charset="-122"/>
              </a:rPr>
              <a:t>3 </a:t>
            </a:r>
            <a:r>
              <a:rPr lang="en-US" altLang="zh-CN" sz="4000" dirty="0" err="1">
                <a:latin typeface="OPPOSans R" panose="00020600040101010101" pitchFamily="18" charset="-122"/>
                <a:ea typeface="OPPOSans R" panose="00020600040101010101" pitchFamily="18" charset="-122"/>
              </a:rPr>
              <a:t>Elemen</a:t>
            </a:r>
            <a:r>
              <a:rPr lang="en-US" altLang="zh-CN" sz="4000" dirty="0">
                <a:latin typeface="OPPOSans R" panose="00020600040101010101" pitchFamily="18" charset="-122"/>
                <a:ea typeface="OPPOSans R" panose="00020600040101010101" pitchFamily="18" charset="-122"/>
              </a:rPr>
              <a:t> </a:t>
            </a:r>
            <a:r>
              <a:rPr lang="en-US" altLang="zh-CN" sz="4000" dirty="0" err="1">
                <a:latin typeface="OPPOSans R" panose="00020600040101010101" pitchFamily="18" charset="-122"/>
                <a:ea typeface="OPPOSans R" panose="00020600040101010101" pitchFamily="18" charset="-122"/>
              </a:rPr>
              <a:t>Penting</a:t>
            </a:r>
            <a:r>
              <a:rPr lang="en-US" altLang="zh-CN" sz="4000" dirty="0">
                <a:latin typeface="OPPOSans R" panose="00020600040101010101" pitchFamily="18" charset="-122"/>
                <a:ea typeface="OPPOSans R" panose="00020600040101010101" pitchFamily="18" charset="-122"/>
              </a:rPr>
              <a:t> pada </a:t>
            </a:r>
            <a:r>
              <a:rPr lang="en-US" altLang="zh-CN" sz="4000" dirty="0" err="1">
                <a:latin typeface="OPPOSans R" panose="00020600040101010101" pitchFamily="18" charset="-122"/>
                <a:ea typeface="OPPOSans R" panose="00020600040101010101" pitchFamily="18" charset="-122"/>
              </a:rPr>
              <a:t>Tampilan</a:t>
            </a:r>
            <a:r>
              <a:rPr lang="en-US" altLang="zh-CN" sz="4000" dirty="0">
                <a:latin typeface="OPPOSans R" panose="00020600040101010101" pitchFamily="18" charset="-122"/>
                <a:ea typeface="OPPOSans R" panose="00020600040101010101" pitchFamily="18" charset="-122"/>
              </a:rPr>
              <a:t> </a:t>
            </a:r>
            <a:r>
              <a:rPr lang="en-US" altLang="zh-CN" sz="4000" dirty="0" err="1">
                <a:latin typeface="OPPOSans R" panose="00020600040101010101" pitchFamily="18" charset="-122"/>
                <a:ea typeface="OPPOSans R" panose="00020600040101010101" pitchFamily="18" charset="-122"/>
              </a:rPr>
              <a:t>Eksterior</a:t>
            </a:r>
            <a:r>
              <a:rPr lang="en-US" altLang="zh-CN" sz="4000" dirty="0">
                <a:latin typeface="OPPOSans R" panose="00020600040101010101" pitchFamily="18" charset="-122"/>
                <a:ea typeface="OPPOSans R" panose="00020600040101010101" pitchFamily="18" charset="-122"/>
              </a:rPr>
              <a:t> yang Modis</a:t>
            </a:r>
          </a:p>
        </p:txBody>
      </p:sp>
      <p:grpSp>
        <p:nvGrpSpPr>
          <p:cNvPr id="14" name="组合 13">
            <a:extLst>
              <a:ext uri="{FF2B5EF4-FFF2-40B4-BE49-F238E27FC236}">
                <a16:creationId xmlns:a16="http://schemas.microsoft.com/office/drawing/2014/main" id="{6E7923DD-DCCD-604A-AE8D-0BC1386EC9DB}"/>
              </a:ext>
            </a:extLst>
          </p:cNvPr>
          <p:cNvGrpSpPr/>
          <p:nvPr/>
        </p:nvGrpSpPr>
        <p:grpSpPr>
          <a:xfrm>
            <a:off x="1242930" y="3196698"/>
            <a:ext cx="3145009" cy="1784497"/>
            <a:chOff x="2716804" y="6021178"/>
            <a:chExt cx="6489140" cy="4083814"/>
          </a:xfrm>
        </p:grpSpPr>
        <p:sp>
          <p:nvSpPr>
            <p:cNvPr id="15" name="椭圆 14">
              <a:extLst>
                <a:ext uri="{FF2B5EF4-FFF2-40B4-BE49-F238E27FC236}">
                  <a16:creationId xmlns:a16="http://schemas.microsoft.com/office/drawing/2014/main" id="{BE613679-2A73-6C48-B4D2-85C0B54DF75A}"/>
                </a:ext>
              </a:extLst>
            </p:cNvPr>
            <p:cNvSpPr/>
            <p:nvPr/>
          </p:nvSpPr>
          <p:spPr>
            <a:xfrm>
              <a:off x="3889241" y="6021178"/>
              <a:ext cx="4083814" cy="4083814"/>
            </a:xfrm>
            <a:prstGeom prst="ellipse">
              <a:avLst/>
            </a:prstGeom>
            <a:gradFill>
              <a:gsLst>
                <a:gs pos="0">
                  <a:srgbClr val="220084"/>
                </a:gs>
                <a:gs pos="100000">
                  <a:srgbClr val="007000"/>
                </a:gs>
              </a:gsLst>
              <a:lin ang="16800000" scaled="0"/>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OPPOSans R" panose="00020600040101010101" pitchFamily="18" charset="-122"/>
                <a:ea typeface="OPPOSans R" panose="00020600040101010101" pitchFamily="18" charset="-122"/>
              </a:endParaRPr>
            </a:p>
          </p:txBody>
        </p:sp>
        <p:sp>
          <p:nvSpPr>
            <p:cNvPr id="16" name="文本框 5"/>
            <p:cNvSpPr txBox="1"/>
            <p:nvPr/>
          </p:nvSpPr>
          <p:spPr>
            <a:xfrm>
              <a:off x="2716804" y="7204115"/>
              <a:ext cx="6489140" cy="19017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defRPr sz="6000">
                  <a:solidFill>
                    <a:srgbClr val="00FE9C"/>
                  </a:solidFill>
                  <a:latin typeface="+mj-lt"/>
                  <a:ea typeface="+mj-ea"/>
                  <a:cs typeface="+mj-cs"/>
                  <a:sym typeface="OPPOSans Medium"/>
                </a:defRPr>
              </a:pPr>
              <a:r>
                <a:rPr lang="en-US" altLang="zh-CN" sz="2400" dirty="0" err="1">
                  <a:solidFill>
                    <a:srgbClr val="00FE9C"/>
                  </a:solidFill>
                  <a:latin typeface="OPPOSans R" panose="00020600040101010101" pitchFamily="18" charset="-122"/>
                  <a:ea typeface="OPPOSans R" panose="00020600040101010101" pitchFamily="18" charset="-122"/>
                  <a:sym typeface="OPPOSans Medium"/>
                </a:rPr>
                <a:t>Teknologi</a:t>
              </a:r>
              <a:r>
                <a:rPr lang="en-US" altLang="zh-CN" sz="2400" dirty="0">
                  <a:solidFill>
                    <a:srgbClr val="00FE9C"/>
                  </a:solidFill>
                  <a:latin typeface="OPPOSans R" panose="00020600040101010101" pitchFamily="18" charset="-122"/>
                  <a:ea typeface="OPPOSans R" panose="00020600040101010101" pitchFamily="18" charset="-122"/>
                  <a:sym typeface="OPPOSans Medium"/>
                </a:rPr>
                <a:t> </a:t>
              </a:r>
              <a:r>
                <a:rPr lang="en-US" altLang="zh-CN" sz="2400" dirty="0" err="1">
                  <a:solidFill>
                    <a:srgbClr val="00FE9C"/>
                  </a:solidFill>
                  <a:latin typeface="OPPOSans R" panose="00020600040101010101" pitchFamily="18" charset="-122"/>
                  <a:ea typeface="OPPOSans R" panose="00020600040101010101" pitchFamily="18" charset="-122"/>
                  <a:sym typeface="OPPOSans Medium"/>
                </a:rPr>
                <a:t>Layar</a:t>
              </a:r>
              <a:r>
                <a:rPr lang="en-US" altLang="zh-CN" sz="2400" dirty="0">
                  <a:solidFill>
                    <a:srgbClr val="00FE9C"/>
                  </a:solidFill>
                  <a:latin typeface="OPPOSans R" panose="00020600040101010101" pitchFamily="18" charset="-122"/>
                  <a:ea typeface="OPPOSans R" panose="00020600040101010101" pitchFamily="18" charset="-122"/>
                  <a:sym typeface="OPPOSans Medium"/>
                </a:rPr>
                <a:t> </a:t>
              </a:r>
              <a:r>
                <a:rPr lang="en-US" altLang="zh-CN" sz="2400" dirty="0" err="1">
                  <a:solidFill>
                    <a:srgbClr val="00FE9C"/>
                  </a:solidFill>
                  <a:latin typeface="OPPOSans R" panose="00020600040101010101" pitchFamily="18" charset="-122"/>
                  <a:ea typeface="OPPOSans R" panose="00020600040101010101" pitchFamily="18" charset="-122"/>
                  <a:sym typeface="OPPOSans Medium"/>
                </a:rPr>
                <a:t>Mutakhir</a:t>
              </a:r>
              <a:endParaRPr lang="en-US" altLang="zh-CN" sz="2400" dirty="0">
                <a:solidFill>
                  <a:srgbClr val="00FE9C"/>
                </a:solidFill>
                <a:latin typeface="OPPOSans R" panose="00020600040101010101" pitchFamily="18" charset="-122"/>
                <a:ea typeface="OPPOSans R" panose="00020600040101010101" pitchFamily="18" charset="-122"/>
                <a:sym typeface="OPPOSans Medium"/>
              </a:endParaRPr>
            </a:p>
          </p:txBody>
        </p:sp>
      </p:grpSp>
      <p:grpSp>
        <p:nvGrpSpPr>
          <p:cNvPr id="17" name="组合 16">
            <a:extLst>
              <a:ext uri="{FF2B5EF4-FFF2-40B4-BE49-F238E27FC236}">
                <a16:creationId xmlns:a16="http://schemas.microsoft.com/office/drawing/2014/main" id="{6E7923DD-DCCD-604A-AE8D-0BC1386EC9DB}"/>
              </a:ext>
            </a:extLst>
          </p:cNvPr>
          <p:cNvGrpSpPr/>
          <p:nvPr/>
        </p:nvGrpSpPr>
        <p:grpSpPr>
          <a:xfrm>
            <a:off x="4373289" y="3084217"/>
            <a:ext cx="3145009" cy="1784497"/>
            <a:chOff x="2686576" y="6021178"/>
            <a:chExt cx="6489140" cy="4083814"/>
          </a:xfrm>
        </p:grpSpPr>
        <p:sp>
          <p:nvSpPr>
            <p:cNvPr id="18" name="椭圆 17">
              <a:extLst>
                <a:ext uri="{FF2B5EF4-FFF2-40B4-BE49-F238E27FC236}">
                  <a16:creationId xmlns:a16="http://schemas.microsoft.com/office/drawing/2014/main" id="{BE613679-2A73-6C48-B4D2-85C0B54DF75A}"/>
                </a:ext>
              </a:extLst>
            </p:cNvPr>
            <p:cNvSpPr/>
            <p:nvPr/>
          </p:nvSpPr>
          <p:spPr>
            <a:xfrm>
              <a:off x="3889241" y="6021178"/>
              <a:ext cx="4083814" cy="4083814"/>
            </a:xfrm>
            <a:prstGeom prst="ellipse">
              <a:avLst/>
            </a:prstGeom>
            <a:gradFill>
              <a:gsLst>
                <a:gs pos="0">
                  <a:srgbClr val="220084"/>
                </a:gs>
                <a:gs pos="100000">
                  <a:srgbClr val="007000"/>
                </a:gs>
              </a:gsLst>
              <a:lin ang="16800000" scaled="0"/>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OPPOSans R" panose="00020600040101010101" pitchFamily="18" charset="-122"/>
                <a:ea typeface="OPPOSans R" panose="00020600040101010101" pitchFamily="18" charset="-122"/>
              </a:endParaRPr>
            </a:p>
          </p:txBody>
        </p:sp>
        <p:sp>
          <p:nvSpPr>
            <p:cNvPr id="19" name="文本框 5"/>
            <p:cNvSpPr txBox="1"/>
            <p:nvPr/>
          </p:nvSpPr>
          <p:spPr>
            <a:xfrm>
              <a:off x="2686576" y="7534823"/>
              <a:ext cx="6489140" cy="10565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defRPr sz="6000">
                  <a:solidFill>
                    <a:srgbClr val="00FE9C"/>
                  </a:solidFill>
                  <a:latin typeface="+mj-lt"/>
                  <a:ea typeface="+mj-ea"/>
                  <a:cs typeface="+mj-cs"/>
                  <a:sym typeface="OPPOSans Medium"/>
                </a:defRPr>
              </a:pPr>
              <a:r>
                <a:rPr lang="en-US" altLang="zh-CN" sz="2400" dirty="0" err="1">
                  <a:solidFill>
                    <a:srgbClr val="00FE9C"/>
                  </a:solidFill>
                  <a:latin typeface="OPPOSans R" panose="00020600040101010101" pitchFamily="18" charset="-122"/>
                  <a:ea typeface="OPPOSans R" panose="00020600040101010101" pitchFamily="18" charset="-122"/>
                  <a:sym typeface="OPPOSans Medium"/>
                </a:rPr>
                <a:t>Ponsel</a:t>
              </a:r>
              <a:r>
                <a:rPr lang="en-US" altLang="zh-CN" sz="2400" dirty="0">
                  <a:solidFill>
                    <a:srgbClr val="00FE9C"/>
                  </a:solidFill>
                  <a:latin typeface="OPPOSans R" panose="00020600040101010101" pitchFamily="18" charset="-122"/>
                  <a:ea typeface="OPPOSans R" panose="00020600040101010101" pitchFamily="18" charset="-122"/>
                  <a:sym typeface="OPPOSans Medium"/>
                </a:rPr>
                <a:t> Tipis</a:t>
              </a:r>
            </a:p>
          </p:txBody>
        </p:sp>
      </p:grpSp>
      <p:grpSp>
        <p:nvGrpSpPr>
          <p:cNvPr id="20" name="组合 19">
            <a:extLst>
              <a:ext uri="{FF2B5EF4-FFF2-40B4-BE49-F238E27FC236}">
                <a16:creationId xmlns:a16="http://schemas.microsoft.com/office/drawing/2014/main" id="{6E7923DD-DCCD-604A-AE8D-0BC1386EC9DB}"/>
              </a:ext>
            </a:extLst>
          </p:cNvPr>
          <p:cNvGrpSpPr/>
          <p:nvPr/>
        </p:nvGrpSpPr>
        <p:grpSpPr>
          <a:xfrm>
            <a:off x="8155598" y="3196697"/>
            <a:ext cx="2234214" cy="1784497"/>
            <a:chOff x="3626205" y="6060389"/>
            <a:chExt cx="4609884" cy="4083814"/>
          </a:xfrm>
        </p:grpSpPr>
        <p:sp>
          <p:nvSpPr>
            <p:cNvPr id="21" name="椭圆 20">
              <a:extLst>
                <a:ext uri="{FF2B5EF4-FFF2-40B4-BE49-F238E27FC236}">
                  <a16:creationId xmlns:a16="http://schemas.microsoft.com/office/drawing/2014/main" id="{BE613679-2A73-6C48-B4D2-85C0B54DF75A}"/>
                </a:ext>
              </a:extLst>
            </p:cNvPr>
            <p:cNvSpPr/>
            <p:nvPr/>
          </p:nvSpPr>
          <p:spPr>
            <a:xfrm>
              <a:off x="3889241" y="6060389"/>
              <a:ext cx="4083814" cy="4083814"/>
            </a:xfrm>
            <a:prstGeom prst="ellipse">
              <a:avLst/>
            </a:prstGeom>
            <a:gradFill>
              <a:gsLst>
                <a:gs pos="0">
                  <a:srgbClr val="220084"/>
                </a:gs>
                <a:gs pos="100000">
                  <a:srgbClr val="007000"/>
                </a:gs>
              </a:gsLst>
              <a:lin ang="16800000" scaled="0"/>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OPPOSans R" panose="00020600040101010101" pitchFamily="18" charset="-122"/>
                <a:ea typeface="OPPOSans R" panose="00020600040101010101" pitchFamily="18" charset="-122"/>
              </a:endParaRPr>
            </a:p>
          </p:txBody>
        </p:sp>
        <p:sp>
          <p:nvSpPr>
            <p:cNvPr id="22" name="文本框 5"/>
            <p:cNvSpPr txBox="1"/>
            <p:nvPr/>
          </p:nvSpPr>
          <p:spPr>
            <a:xfrm>
              <a:off x="3626205" y="6894015"/>
              <a:ext cx="4609884" cy="19017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gn="ctr">
                <a:defRPr sz="6000">
                  <a:solidFill>
                    <a:srgbClr val="00FE9C"/>
                  </a:solidFill>
                  <a:latin typeface="+mj-lt"/>
                  <a:ea typeface="+mj-ea"/>
                  <a:cs typeface="+mj-cs"/>
                  <a:sym typeface="OPPOSans Medium"/>
                </a:defRPr>
              </a:pPr>
              <a:r>
                <a:rPr lang="en-US" altLang="zh-CN" sz="2400" dirty="0" err="1">
                  <a:solidFill>
                    <a:srgbClr val="00FE9C"/>
                  </a:solidFill>
                  <a:latin typeface="OPPOSans R" panose="00020600040101010101" pitchFamily="18" charset="-122"/>
                  <a:ea typeface="OPPOSans R" panose="00020600040101010101" pitchFamily="18" charset="-122"/>
                  <a:sym typeface="OPPOSans Medium"/>
                </a:rPr>
                <a:t>Warna</a:t>
              </a:r>
              <a:r>
                <a:rPr lang="en-US" altLang="zh-CN" sz="2400" dirty="0">
                  <a:solidFill>
                    <a:srgbClr val="00FE9C"/>
                  </a:solidFill>
                  <a:latin typeface="OPPOSans R" panose="00020600040101010101" pitchFamily="18" charset="-122"/>
                  <a:ea typeface="OPPOSans R" panose="00020600040101010101" pitchFamily="18" charset="-122"/>
                  <a:sym typeface="OPPOSans Medium"/>
                </a:rPr>
                <a:t> </a:t>
              </a:r>
              <a:r>
                <a:rPr lang="en-US" altLang="zh-CN" sz="2400" dirty="0" err="1">
                  <a:solidFill>
                    <a:srgbClr val="00FE9C"/>
                  </a:solidFill>
                  <a:latin typeface="OPPOSans R" panose="00020600040101010101" pitchFamily="18" charset="-122"/>
                  <a:ea typeface="OPPOSans R" panose="00020600040101010101" pitchFamily="18" charset="-122"/>
                  <a:sym typeface="OPPOSans Medium"/>
                </a:rPr>
                <a:t>Menarik</a:t>
              </a:r>
              <a:endParaRPr lang="en-US" altLang="zh-CN" sz="2400" dirty="0">
                <a:solidFill>
                  <a:srgbClr val="00FE9C"/>
                </a:solidFill>
                <a:latin typeface="OPPOSans R" panose="00020600040101010101" pitchFamily="18" charset="-122"/>
                <a:ea typeface="OPPOSans R" panose="00020600040101010101" pitchFamily="18" charset="-122"/>
                <a:sym typeface="OPPOSans Medium"/>
              </a:endParaRPr>
            </a:p>
          </p:txBody>
        </p:sp>
      </p:grpSp>
    </p:spTree>
    <p:extLst>
      <p:ext uri="{BB962C8B-B14F-4D97-AF65-F5344CB8AC3E}">
        <p14:creationId xmlns:p14="http://schemas.microsoft.com/office/powerpoint/2010/main" val="2019442558"/>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down)">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46272C4-64F9-3647-A29D-7D391A61269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3587" cy="6858000"/>
          </a:xfrm>
          <a:prstGeom prst="rect">
            <a:avLst/>
          </a:prstGeom>
        </p:spPr>
      </p:pic>
      <p:sp>
        <p:nvSpPr>
          <p:cNvPr id="3" name="平行四边形 37">
            <a:extLst>
              <a:ext uri="{FF2B5EF4-FFF2-40B4-BE49-F238E27FC236}">
                <a16:creationId xmlns:a16="http://schemas.microsoft.com/office/drawing/2014/main" id="{C9175C8F-7679-1F42-A92F-521AA71FD3FD}"/>
              </a:ext>
            </a:extLst>
          </p:cNvPr>
          <p:cNvSpPr/>
          <p:nvPr/>
        </p:nvSpPr>
        <p:spPr>
          <a:xfrm>
            <a:off x="0" y="70584"/>
            <a:ext cx="2785349" cy="50861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999" y="0"/>
                </a:lnTo>
                <a:lnTo>
                  <a:pt x="21600" y="0"/>
                </a:lnTo>
                <a:lnTo>
                  <a:pt x="20601" y="21600"/>
                </a:lnTo>
                <a:close/>
              </a:path>
            </a:pathLst>
          </a:custGeom>
          <a:gradFill>
            <a:gsLst>
              <a:gs pos="0">
                <a:srgbClr val="007000"/>
              </a:gs>
              <a:gs pos="100000">
                <a:srgbClr val="220084"/>
              </a:gs>
            </a:gsLst>
            <a:lin ang="10800000"/>
          </a:gradFill>
          <a:ln w="12700">
            <a:miter lim="400000"/>
          </a:ln>
        </p:spPr>
        <p:txBody>
          <a:bodyPr lIns="45720" rIns="45720" anchor="ctr"/>
          <a:lstStyle/>
          <a:p>
            <a:pPr algn="ctr" defTabSz="457200">
              <a:defRPr>
                <a:solidFill>
                  <a:srgbClr val="FFFFFF"/>
                </a:solidFill>
              </a:defRPr>
            </a:pPr>
            <a:endParaRPr sz="1400" b="1" dirty="0">
              <a:solidFill>
                <a:srgbClr val="FFFFFF"/>
              </a:solidFill>
              <a:latin typeface="OPPOSans R" panose="00020600040101010101" pitchFamily="18" charset="-122"/>
              <a:ea typeface="OPPOSans R" panose="00020600040101010101" pitchFamily="18" charset="-122"/>
              <a:cs typeface="OPPOSans-S Medium" pitchFamily="18" charset="-122"/>
            </a:endParaRPr>
          </a:p>
        </p:txBody>
      </p:sp>
      <p:sp>
        <p:nvSpPr>
          <p:cNvPr id="4" name="文本框 38">
            <a:extLst>
              <a:ext uri="{FF2B5EF4-FFF2-40B4-BE49-F238E27FC236}">
                <a16:creationId xmlns:a16="http://schemas.microsoft.com/office/drawing/2014/main" id="{6E0CDB48-3B5A-E743-B432-AA05138D45CA}"/>
              </a:ext>
            </a:extLst>
          </p:cNvPr>
          <p:cNvSpPr txBox="1"/>
          <p:nvPr/>
        </p:nvSpPr>
        <p:spPr>
          <a:xfrm>
            <a:off x="-320370" y="159732"/>
            <a:ext cx="3122578" cy="3077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20" rIns="45720">
            <a:spAutoFit/>
          </a:bodyPr>
          <a:lstStyle/>
          <a:p>
            <a:pPr algn="ctr">
              <a:defRPr sz="3600" b="1">
                <a:solidFill>
                  <a:srgbClr val="00FE9C"/>
                </a:solidFill>
                <a:latin typeface="OPPOSans-S Medium"/>
                <a:ea typeface="OPPOSans-S Medium"/>
                <a:cs typeface="OPPOSans-S Medium"/>
                <a:sym typeface="OPPOSans-S Medium"/>
              </a:defRPr>
            </a:pPr>
            <a:r>
              <a:rPr lang="en-US" altLang="zh-CN" sz="1400" dirty="0" err="1">
                <a:latin typeface="OPPOSans R" panose="00020600040101010101" pitchFamily="18" charset="-122"/>
                <a:ea typeface="OPPOSans R" panose="00020600040101010101" pitchFamily="18" charset="-122"/>
              </a:rPr>
              <a:t>Teknologi</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Layar</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Mutakhir</a:t>
            </a:r>
            <a:endParaRPr lang="en-US" altLang="zh-CN" sz="1400" dirty="0">
              <a:latin typeface="OPPOSans R" panose="00020600040101010101" pitchFamily="18" charset="-122"/>
              <a:ea typeface="OPPOSans R" panose="00020600040101010101" pitchFamily="18" charset="-122"/>
            </a:endParaRPr>
          </a:p>
        </p:txBody>
      </p:sp>
      <p:sp>
        <p:nvSpPr>
          <p:cNvPr id="5" name="文本框 4">
            <a:extLst>
              <a:ext uri="{FF2B5EF4-FFF2-40B4-BE49-F238E27FC236}">
                <a16:creationId xmlns:a16="http://schemas.microsoft.com/office/drawing/2014/main" id="{48EC4D08-5CF4-8F49-AE8E-AA070C6C02B6}"/>
              </a:ext>
            </a:extLst>
          </p:cNvPr>
          <p:cNvSpPr txBox="1"/>
          <p:nvPr/>
        </p:nvSpPr>
        <p:spPr>
          <a:xfrm>
            <a:off x="300330" y="826678"/>
            <a:ext cx="6826135" cy="13849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defTabSz="914400">
              <a:defRPr sz="10000">
                <a:solidFill>
                  <a:srgbClr val="FFFFFF"/>
                </a:solidFill>
                <a:latin typeface="Microsoft YaHei"/>
                <a:ea typeface="Microsoft YaHei"/>
                <a:cs typeface="Microsoft YaHei"/>
                <a:sym typeface="Microsoft YaHei"/>
              </a:defRPr>
            </a:lvl1pPr>
          </a:lstStyle>
          <a:p>
            <a:pPr algn="l"/>
            <a:r>
              <a:rPr lang="en-US" sz="2800" b="1" dirty="0" err="1">
                <a:solidFill>
                  <a:srgbClr val="00FF00"/>
                </a:solidFill>
                <a:latin typeface="OPPOSans R" panose="00020600040101010101" pitchFamily="18" charset="-122"/>
                <a:ea typeface="OPPOSans R" panose="00020600040101010101" pitchFamily="18" charset="-122"/>
                <a:cs typeface="OPPOSans-S Medium" pitchFamily="18" charset="-122"/>
              </a:rPr>
              <a:t>Dengan</a:t>
            </a:r>
            <a:r>
              <a:rPr lang="en-US" sz="2800" b="1" dirty="0">
                <a:solidFill>
                  <a:srgbClr val="00FF00"/>
                </a:solidFill>
                <a:latin typeface="OPPOSans R" panose="00020600040101010101" pitchFamily="18" charset="-122"/>
                <a:ea typeface="OPPOSans R" panose="00020600040101010101" pitchFamily="18" charset="-122"/>
                <a:cs typeface="OPPOSans-S Medium" pitchFamily="18" charset="-122"/>
              </a:rPr>
              <a:t> </a:t>
            </a:r>
            <a:r>
              <a:rPr lang="en-US" sz="2800" b="1" i="1" dirty="0">
                <a:solidFill>
                  <a:srgbClr val="00FF00"/>
                </a:solidFill>
                <a:latin typeface="OPPOSans R" panose="00020600040101010101" pitchFamily="18" charset="-122"/>
                <a:ea typeface="OPPOSans R" panose="00020600040101010101" pitchFamily="18" charset="-122"/>
                <a:cs typeface="OPPOSans-S Medium" pitchFamily="18" charset="-122"/>
              </a:rPr>
              <a:t>refresh rate </a:t>
            </a:r>
            <a:r>
              <a:rPr lang="en-US" sz="2800" b="1" dirty="0">
                <a:solidFill>
                  <a:srgbClr val="00FF00"/>
                </a:solidFill>
                <a:latin typeface="OPPOSans R" panose="00020600040101010101" pitchFamily="18" charset="-122"/>
                <a:ea typeface="OPPOSans R" panose="00020600040101010101" pitchFamily="18" charset="-122"/>
                <a:cs typeface="OPPOSans-S Medium" pitchFamily="18" charset="-122"/>
              </a:rPr>
              <a:t>90 Hz </a:t>
            </a:r>
            <a:r>
              <a:rPr lang="en-US" sz="2800" b="1" dirty="0" err="1">
                <a:solidFill>
                  <a:srgbClr val="00FF00"/>
                </a:solidFill>
                <a:latin typeface="OPPOSans R" panose="00020600040101010101" pitchFamily="18" charset="-122"/>
                <a:ea typeface="OPPOSans R" panose="00020600040101010101" pitchFamily="18" charset="-122"/>
                <a:cs typeface="OPPOSans-S Medium" pitchFamily="18" charset="-122"/>
              </a:rPr>
              <a:t>membuat</a:t>
            </a:r>
            <a:r>
              <a:rPr lang="en-US" sz="2800" b="1" dirty="0">
                <a:solidFill>
                  <a:srgbClr val="00FF00"/>
                </a:solidFill>
                <a:latin typeface="OPPOSans R" panose="00020600040101010101" pitchFamily="18" charset="-122"/>
                <a:ea typeface="OPPOSans R" panose="00020600040101010101" pitchFamily="18" charset="-122"/>
                <a:cs typeface="OPPOSans-S Medium" pitchFamily="18" charset="-122"/>
              </a:rPr>
              <a:t> </a:t>
            </a:r>
            <a:r>
              <a:rPr lang="en-US" sz="2800" b="1" dirty="0" err="1">
                <a:solidFill>
                  <a:srgbClr val="00FF00"/>
                </a:solidFill>
                <a:latin typeface="OPPOSans R" panose="00020600040101010101" pitchFamily="18" charset="-122"/>
                <a:ea typeface="OPPOSans R" panose="00020600040101010101" pitchFamily="18" charset="-122"/>
                <a:cs typeface="OPPOSans-S Medium" pitchFamily="18" charset="-122"/>
              </a:rPr>
              <a:t>layar</a:t>
            </a:r>
            <a:r>
              <a:rPr lang="en-US" sz="2800" b="1" dirty="0">
                <a:solidFill>
                  <a:srgbClr val="00FF00"/>
                </a:solidFill>
                <a:latin typeface="OPPOSans R" panose="00020600040101010101" pitchFamily="18" charset="-122"/>
                <a:ea typeface="OPPOSans R" panose="00020600040101010101" pitchFamily="18" charset="-122"/>
                <a:cs typeface="OPPOSans-S Medium" pitchFamily="18" charset="-122"/>
              </a:rPr>
              <a:t> Reno</a:t>
            </a:r>
            <a:r>
              <a:rPr lang="en-US" altLang="zh-CN" sz="2800" b="1" dirty="0">
                <a:solidFill>
                  <a:srgbClr val="00FF00"/>
                </a:solidFill>
                <a:latin typeface="OPPOSans R" panose="00020600040101010101" pitchFamily="18" charset="-122"/>
                <a:ea typeface="OPPOSans R" panose="00020600040101010101" pitchFamily="18" charset="-122"/>
                <a:cs typeface="OPPOSans-S Medium" pitchFamily="18" charset="-122"/>
              </a:rPr>
              <a:t>4</a:t>
            </a:r>
            <a:r>
              <a:rPr lang="zh-CN" altLang="en-US" sz="2800" b="1" dirty="0">
                <a:solidFill>
                  <a:srgbClr val="00FF00"/>
                </a:solidFill>
                <a:latin typeface="OPPOSans R" panose="00020600040101010101" pitchFamily="18" charset="-122"/>
                <a:ea typeface="OPPOSans R" panose="00020600040101010101" pitchFamily="18" charset="-122"/>
                <a:cs typeface="OPPOSans-S Medium" pitchFamily="18" charset="-122"/>
              </a:rPr>
              <a:t> </a:t>
            </a:r>
            <a:r>
              <a:rPr lang="en-US" altLang="zh-CN" sz="2800" b="1" dirty="0">
                <a:solidFill>
                  <a:srgbClr val="00FF00"/>
                </a:solidFill>
                <a:latin typeface="OPPOSans R" panose="00020600040101010101" pitchFamily="18" charset="-122"/>
                <a:ea typeface="OPPOSans R" panose="00020600040101010101" pitchFamily="18" charset="-122"/>
                <a:cs typeface="OPPOSans-S Medium" pitchFamily="18" charset="-122"/>
              </a:rPr>
              <a:t>Pro</a:t>
            </a:r>
            <a:r>
              <a:rPr lang="zh-CN" altLang="en-US" sz="2800" b="1" dirty="0">
                <a:solidFill>
                  <a:srgbClr val="00FF00"/>
                </a:solidFill>
                <a:latin typeface="OPPOSans R" panose="00020600040101010101" pitchFamily="18" charset="-122"/>
                <a:ea typeface="OPPOSans R" panose="00020600040101010101" pitchFamily="18" charset="-122"/>
                <a:cs typeface="OPPOSans-S Medium" pitchFamily="18" charset="-122"/>
              </a:rPr>
              <a:t> </a:t>
            </a:r>
            <a:r>
              <a:rPr lang="en-US" altLang="zh-CN" sz="2800" b="1" dirty="0" err="1">
                <a:solidFill>
                  <a:srgbClr val="00FF00"/>
                </a:solidFill>
                <a:latin typeface="OPPOSans R" panose="00020600040101010101" pitchFamily="18" charset="-122"/>
                <a:ea typeface="OPPOSans R" panose="00020600040101010101" pitchFamily="18" charset="-122"/>
                <a:cs typeface="OPPOSans-S Medium" pitchFamily="18" charset="-122"/>
              </a:rPr>
              <a:t>t</a:t>
            </a:r>
            <a:r>
              <a:rPr lang="en-US" altLang="zh-CN" sz="2800" dirty="0" err="1">
                <a:solidFill>
                  <a:srgbClr val="00FF00"/>
                </a:solidFill>
                <a:latin typeface="OPPOSans R" panose="00020600040101010101" pitchFamily="18" charset="-122"/>
                <a:ea typeface="OPPOSans R" panose="00020600040101010101" pitchFamily="18" charset="-122"/>
              </a:rPr>
              <a:t>erlihat</a:t>
            </a:r>
            <a:r>
              <a:rPr lang="en-US" altLang="zh-CN" sz="2800" dirty="0">
                <a:solidFill>
                  <a:srgbClr val="00FF00"/>
                </a:solidFill>
                <a:latin typeface="OPPOSans R" panose="00020600040101010101" pitchFamily="18" charset="-122"/>
                <a:ea typeface="OPPOSans R" panose="00020600040101010101" pitchFamily="18" charset="-122"/>
              </a:rPr>
              <a:t> </a:t>
            </a:r>
            <a:r>
              <a:rPr lang="en-US" altLang="zh-CN" sz="2800" dirty="0" err="1">
                <a:solidFill>
                  <a:srgbClr val="00FF00"/>
                </a:solidFill>
                <a:latin typeface="OPPOSans R" panose="00020600040101010101" pitchFamily="18" charset="-122"/>
                <a:ea typeface="OPPOSans R" panose="00020600040101010101" pitchFamily="18" charset="-122"/>
              </a:rPr>
              <a:t>seperti</a:t>
            </a:r>
            <a:r>
              <a:rPr lang="en-US" altLang="zh-CN" sz="2800" dirty="0">
                <a:solidFill>
                  <a:srgbClr val="00FF00"/>
                </a:solidFill>
                <a:latin typeface="OPPOSans R" panose="00020600040101010101" pitchFamily="18" charset="-122"/>
                <a:ea typeface="OPPOSans R" panose="00020600040101010101" pitchFamily="18" charset="-122"/>
              </a:rPr>
              <a:t> </a:t>
            </a:r>
            <a:r>
              <a:rPr lang="en-US" altLang="zh-CN" sz="2800" dirty="0" err="1">
                <a:solidFill>
                  <a:srgbClr val="00FF00"/>
                </a:solidFill>
                <a:latin typeface="OPPOSans R" panose="00020600040101010101" pitchFamily="18" charset="-122"/>
                <a:ea typeface="OPPOSans R" panose="00020600040101010101" pitchFamily="18" charset="-122"/>
              </a:rPr>
              <a:t>tidak</a:t>
            </a:r>
            <a:r>
              <a:rPr lang="en-US" altLang="zh-CN" sz="2800" dirty="0">
                <a:solidFill>
                  <a:srgbClr val="00FF00"/>
                </a:solidFill>
                <a:latin typeface="OPPOSans R" panose="00020600040101010101" pitchFamily="18" charset="-122"/>
                <a:ea typeface="OPPOSans R" panose="00020600040101010101" pitchFamily="18" charset="-122"/>
              </a:rPr>
              <a:t> </a:t>
            </a:r>
            <a:r>
              <a:rPr lang="en-US" altLang="zh-CN" sz="2800" dirty="0" err="1">
                <a:solidFill>
                  <a:srgbClr val="00FF00"/>
                </a:solidFill>
                <a:latin typeface="OPPOSans R" panose="00020600040101010101" pitchFamily="18" charset="-122"/>
                <a:ea typeface="OPPOSans R" panose="00020600040101010101" pitchFamily="18" charset="-122"/>
              </a:rPr>
              <a:t>ada</a:t>
            </a:r>
            <a:r>
              <a:rPr lang="en-US" altLang="zh-CN" sz="2800" dirty="0">
                <a:solidFill>
                  <a:srgbClr val="00FF00"/>
                </a:solidFill>
                <a:latin typeface="OPPOSans R" panose="00020600040101010101" pitchFamily="18" charset="-122"/>
                <a:ea typeface="OPPOSans R" panose="00020600040101010101" pitchFamily="18" charset="-122"/>
              </a:rPr>
              <a:t> </a:t>
            </a:r>
            <a:r>
              <a:rPr lang="en-US" altLang="zh-CN" sz="2800" dirty="0" err="1">
                <a:solidFill>
                  <a:srgbClr val="00FF00"/>
                </a:solidFill>
                <a:latin typeface="OPPOSans R" panose="00020600040101010101" pitchFamily="18" charset="-122"/>
                <a:ea typeface="OPPOSans R" panose="00020600040101010101" pitchFamily="18" charset="-122"/>
              </a:rPr>
              <a:t>sekat</a:t>
            </a:r>
            <a:endParaRPr sz="2800" b="1" dirty="0">
              <a:solidFill>
                <a:srgbClr val="00FF00"/>
              </a:solidFill>
              <a:latin typeface="OPPOSans R" panose="00020600040101010101" pitchFamily="18" charset="-122"/>
              <a:ea typeface="OPPOSans R" panose="00020600040101010101" pitchFamily="18" charset="-122"/>
              <a:cs typeface="OPPOSans-S Medium" pitchFamily="18" charset="-122"/>
            </a:endParaRPr>
          </a:p>
        </p:txBody>
      </p:sp>
      <p:grpSp>
        <p:nvGrpSpPr>
          <p:cNvPr id="7" name="组合 1"/>
          <p:cNvGrpSpPr/>
          <p:nvPr/>
        </p:nvGrpSpPr>
        <p:grpSpPr>
          <a:xfrm>
            <a:off x="1017932" y="2249722"/>
            <a:ext cx="3889895" cy="3586184"/>
            <a:chOff x="-142181" y="-190090"/>
            <a:chExt cx="9475739" cy="6740089"/>
          </a:xfrm>
        </p:grpSpPr>
        <p:sp>
          <p:nvSpPr>
            <p:cNvPr id="8" name="剪去单角的矩形 36"/>
            <p:cNvSpPr/>
            <p:nvPr/>
          </p:nvSpPr>
          <p:spPr>
            <a:xfrm rot="10800000" flipH="1">
              <a:off x="-142181" y="-190090"/>
              <a:ext cx="9475739" cy="67400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7614" y="0"/>
                  </a:lnTo>
                  <a:lnTo>
                    <a:pt x="21600" y="5603"/>
                  </a:lnTo>
                  <a:lnTo>
                    <a:pt x="21600" y="21600"/>
                  </a:lnTo>
                  <a:lnTo>
                    <a:pt x="0" y="21600"/>
                  </a:lnTo>
                  <a:close/>
                </a:path>
              </a:pathLst>
            </a:custGeom>
            <a:gradFill flip="none" rotWithShape="1">
              <a:gsLst>
                <a:gs pos="0">
                  <a:srgbClr val="220084"/>
                </a:gs>
                <a:gs pos="100000">
                  <a:srgbClr val="007000"/>
                </a:gs>
              </a:gsLst>
              <a:lin ang="16800000" scaled="0"/>
            </a:gradFill>
            <a:ln w="12700" cap="flat">
              <a:noFill/>
              <a:miter lim="400000"/>
            </a:ln>
            <a:effectLst/>
          </p:spPr>
          <p:txBody>
            <a:bodyPr wrap="square" lIns="45719" tIns="45719" rIns="45719" bIns="45719" numCol="1" anchor="ctr">
              <a:noAutofit/>
            </a:bodyPr>
            <a:lstStyle/>
            <a:p>
              <a:pPr algn="ctr" defTabSz="457200" hangingPunct="1">
                <a:defRPr>
                  <a:solidFill>
                    <a:srgbClr val="FFFFFF"/>
                  </a:solidFill>
                </a:defRPr>
              </a:pPr>
              <a:endParaRPr b="1" kern="1200" dirty="0">
                <a:solidFill>
                  <a:srgbClr val="FFFFFF"/>
                </a:solidFill>
                <a:latin typeface="OPPOSans R" panose="00020600040101010101" pitchFamily="18" charset="-122"/>
                <a:ea typeface="OPPOSans R" panose="00020600040101010101" pitchFamily="18" charset="-122"/>
              </a:endParaRPr>
            </a:p>
          </p:txBody>
        </p:sp>
        <p:sp>
          <p:nvSpPr>
            <p:cNvPr id="9" name="三角形 42"/>
            <p:cNvSpPr/>
            <p:nvPr/>
          </p:nvSpPr>
          <p:spPr>
            <a:xfrm rot="18573145">
              <a:off x="6918681" y="4101100"/>
              <a:ext cx="1910832" cy="184803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8526" y="0"/>
                  </a:lnTo>
                  <a:lnTo>
                    <a:pt x="21600" y="21600"/>
                  </a:lnTo>
                  <a:close/>
                </a:path>
              </a:pathLst>
            </a:custGeom>
            <a:solidFill>
              <a:srgbClr val="00AC5A"/>
            </a:solidFill>
            <a:ln w="12700" cap="flat">
              <a:noFill/>
              <a:miter lim="400000"/>
            </a:ln>
            <a:effectLst/>
          </p:spPr>
          <p:txBody>
            <a:bodyPr wrap="square" lIns="45719" tIns="45719" rIns="45719" bIns="45719" numCol="1" anchor="ctr">
              <a:noAutofit/>
            </a:bodyPr>
            <a:lstStyle/>
            <a:p>
              <a:pPr algn="ctr" defTabSz="457200" hangingPunct="1">
                <a:defRPr>
                  <a:solidFill>
                    <a:srgbClr val="FFFFFF"/>
                  </a:solidFill>
                </a:defRPr>
              </a:pPr>
              <a:endParaRPr b="1" kern="1200" dirty="0">
                <a:solidFill>
                  <a:srgbClr val="FFFFFF"/>
                </a:solidFill>
                <a:latin typeface="OPPOSans R" panose="00020600040101010101" pitchFamily="18" charset="-122"/>
                <a:ea typeface="OPPOSans R" panose="00020600040101010101" pitchFamily="18" charset="-122"/>
              </a:endParaRPr>
            </a:p>
          </p:txBody>
        </p:sp>
      </p:grpSp>
      <p:sp>
        <p:nvSpPr>
          <p:cNvPr id="10" name="文本框 16"/>
          <p:cNvSpPr txBox="1"/>
          <p:nvPr/>
        </p:nvSpPr>
        <p:spPr>
          <a:xfrm>
            <a:off x="1392674" y="2289656"/>
            <a:ext cx="3247029" cy="8309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r>
              <a:rPr lang="en-US" altLang="zh-CN" sz="1600" dirty="0">
                <a:solidFill>
                  <a:srgbClr val="FFFFFF"/>
                </a:solidFill>
                <a:latin typeface="OPPOSans R" panose="00020600040101010101" pitchFamily="18" charset="-122"/>
                <a:ea typeface="OPPOSans R" panose="00020600040101010101" pitchFamily="18" charset="-122"/>
              </a:rPr>
              <a:t>Satu-</a:t>
            </a:r>
            <a:r>
              <a:rPr lang="en-US" altLang="zh-CN" sz="1600" dirty="0" err="1">
                <a:solidFill>
                  <a:srgbClr val="FFFFFF"/>
                </a:solidFill>
                <a:latin typeface="OPPOSans R" panose="00020600040101010101" pitchFamily="18" charset="-122"/>
                <a:ea typeface="OPPOSans R" panose="00020600040101010101" pitchFamily="18" charset="-122"/>
              </a:rPr>
              <a:t>satunya</a:t>
            </a:r>
            <a:r>
              <a:rPr lang="en-US" altLang="zh-CN" sz="1600" dirty="0">
                <a:solidFill>
                  <a:srgbClr val="FFFFFF"/>
                </a:solidFill>
                <a:latin typeface="OPPOSans R" panose="00020600040101010101" pitchFamily="18" charset="-122"/>
                <a:ea typeface="OPPOSans R" panose="00020600040101010101" pitchFamily="18" charset="-122"/>
              </a:rPr>
              <a:t> </a:t>
            </a:r>
            <a:r>
              <a:rPr lang="en-US" altLang="zh-CN" sz="1600" dirty="0" err="1">
                <a:solidFill>
                  <a:srgbClr val="FFFFFF"/>
                </a:solidFill>
                <a:latin typeface="OPPOSans R" panose="00020600040101010101" pitchFamily="18" charset="-122"/>
                <a:ea typeface="OPPOSans R" panose="00020600040101010101" pitchFamily="18" charset="-122"/>
              </a:rPr>
              <a:t>ponsel</a:t>
            </a:r>
            <a:r>
              <a:rPr lang="en-US" altLang="zh-CN" sz="1600" dirty="0">
                <a:solidFill>
                  <a:srgbClr val="FFFFFF"/>
                </a:solidFill>
                <a:latin typeface="OPPOSans R" panose="00020600040101010101" pitchFamily="18" charset="-122"/>
                <a:ea typeface="OPPOSans R" panose="00020600040101010101" pitchFamily="18" charset="-122"/>
              </a:rPr>
              <a:t> </a:t>
            </a:r>
            <a:r>
              <a:rPr lang="en-US" altLang="zh-CN" sz="1600" dirty="0" err="1">
                <a:solidFill>
                  <a:srgbClr val="FFFFFF"/>
                </a:solidFill>
                <a:latin typeface="OPPOSans R" panose="00020600040101010101" pitchFamily="18" charset="-122"/>
                <a:ea typeface="OPPOSans R" panose="00020600040101010101" pitchFamily="18" charset="-122"/>
              </a:rPr>
              <a:t>dengan</a:t>
            </a:r>
            <a:r>
              <a:rPr lang="en-US" altLang="zh-CN" sz="1600" dirty="0">
                <a:solidFill>
                  <a:srgbClr val="FFFFFF"/>
                </a:solidFill>
                <a:latin typeface="OPPOSans R" panose="00020600040101010101" pitchFamily="18" charset="-122"/>
                <a:ea typeface="OPPOSans R" panose="00020600040101010101" pitchFamily="18" charset="-122"/>
              </a:rPr>
              <a:t> </a:t>
            </a:r>
            <a:r>
              <a:rPr lang="en-US" altLang="zh-CN" sz="1600" dirty="0" err="1">
                <a:solidFill>
                  <a:srgbClr val="FFFFFF"/>
                </a:solidFill>
                <a:latin typeface="OPPOSans R" panose="00020600040101010101" pitchFamily="18" charset="-122"/>
                <a:ea typeface="OPPOSans R" panose="00020600040101010101" pitchFamily="18" charset="-122"/>
              </a:rPr>
              <a:t>layar</a:t>
            </a:r>
            <a:r>
              <a:rPr lang="en-US" altLang="zh-CN" sz="1600" dirty="0">
                <a:solidFill>
                  <a:srgbClr val="FFFFFF"/>
                </a:solidFill>
                <a:latin typeface="OPPOSans R" panose="00020600040101010101" pitchFamily="18" charset="-122"/>
                <a:ea typeface="OPPOSans R" panose="00020600040101010101" pitchFamily="18" charset="-122"/>
              </a:rPr>
              <a:t> </a:t>
            </a:r>
            <a:r>
              <a:rPr lang="en-US" altLang="zh-CN" sz="1600" dirty="0" err="1">
                <a:solidFill>
                  <a:srgbClr val="FFFFFF"/>
                </a:solidFill>
                <a:latin typeface="OPPOSans R" panose="00020600040101010101" pitchFamily="18" charset="-122"/>
                <a:ea typeface="OPPOSans R" panose="00020600040101010101" pitchFamily="18" charset="-122"/>
              </a:rPr>
              <a:t>melengkung</a:t>
            </a:r>
            <a:r>
              <a:rPr lang="en-US" altLang="zh-CN" sz="1600" dirty="0">
                <a:solidFill>
                  <a:srgbClr val="FFFFFF"/>
                </a:solidFill>
                <a:latin typeface="OPPOSans R" panose="00020600040101010101" pitchFamily="18" charset="-122"/>
                <a:ea typeface="OPPOSans R" panose="00020600040101010101" pitchFamily="18" charset="-122"/>
              </a:rPr>
              <a:t> 3D </a:t>
            </a:r>
            <a:r>
              <a:rPr lang="en-US" altLang="zh-CN" sz="1600" dirty="0" err="1">
                <a:solidFill>
                  <a:srgbClr val="FFFFFF"/>
                </a:solidFill>
                <a:latin typeface="OPPOSans R" panose="00020600040101010101" pitchFamily="18" charset="-122"/>
                <a:ea typeface="OPPOSans R" panose="00020600040101010101" pitchFamily="18" charset="-122"/>
              </a:rPr>
              <a:t>untuk</a:t>
            </a:r>
            <a:r>
              <a:rPr lang="en-US" altLang="zh-CN" sz="1600" dirty="0">
                <a:solidFill>
                  <a:srgbClr val="FFFFFF"/>
                </a:solidFill>
                <a:latin typeface="OPPOSans R" panose="00020600040101010101" pitchFamily="18" charset="-122"/>
                <a:ea typeface="OPPOSans R" panose="00020600040101010101" pitchFamily="18" charset="-122"/>
              </a:rPr>
              <a:t> </a:t>
            </a:r>
            <a:r>
              <a:rPr lang="en-US" altLang="zh-CN" sz="1600" dirty="0" err="1">
                <a:solidFill>
                  <a:srgbClr val="FFFFFF"/>
                </a:solidFill>
                <a:latin typeface="OPPOSans R" panose="00020600040101010101" pitchFamily="18" charset="-122"/>
                <a:ea typeface="OPPOSans R" panose="00020600040101010101" pitchFamily="18" charset="-122"/>
              </a:rPr>
              <a:t>segmen</a:t>
            </a:r>
            <a:r>
              <a:rPr lang="en-US" altLang="zh-CN" sz="1600" dirty="0">
                <a:solidFill>
                  <a:srgbClr val="FFFFFF"/>
                </a:solidFill>
                <a:latin typeface="OPPOSans R" panose="00020600040101010101" pitchFamily="18" charset="-122"/>
                <a:ea typeface="OPPOSans R" panose="00020600040101010101" pitchFamily="18" charset="-122"/>
              </a:rPr>
              <a:t> </a:t>
            </a:r>
            <a:r>
              <a:rPr lang="en-US" altLang="zh-CN" sz="1600" dirty="0" err="1">
                <a:solidFill>
                  <a:srgbClr val="FFFFFF"/>
                </a:solidFill>
                <a:latin typeface="OPPOSans R" panose="00020600040101010101" pitchFamily="18" charset="-122"/>
                <a:ea typeface="OPPOSans R" panose="00020600040101010101" pitchFamily="18" charset="-122"/>
              </a:rPr>
              <a:t>harga</a:t>
            </a:r>
            <a:r>
              <a:rPr lang="en-US" altLang="zh-CN" sz="1600" dirty="0">
                <a:solidFill>
                  <a:srgbClr val="FFFFFF"/>
                </a:solidFill>
                <a:latin typeface="OPPOSans R" panose="00020600040101010101" pitchFamily="18" charset="-122"/>
                <a:ea typeface="OPPOSans R" panose="00020600040101010101" pitchFamily="18" charset="-122"/>
              </a:rPr>
              <a:t> yang </a:t>
            </a:r>
            <a:r>
              <a:rPr lang="en-US" altLang="zh-CN" sz="1600" dirty="0" err="1">
                <a:solidFill>
                  <a:srgbClr val="FFFFFF"/>
                </a:solidFill>
                <a:latin typeface="OPPOSans R" panose="00020600040101010101" pitchFamily="18" charset="-122"/>
                <a:ea typeface="OPPOSans R" panose="00020600040101010101" pitchFamily="18" charset="-122"/>
              </a:rPr>
              <a:t>sama</a:t>
            </a:r>
            <a:endParaRPr lang="en-US" altLang="zh-CN" sz="1600" dirty="0">
              <a:solidFill>
                <a:srgbClr val="FFFFFF"/>
              </a:solidFill>
              <a:latin typeface="OPPOSans R" panose="00020600040101010101" pitchFamily="18" charset="-122"/>
              <a:ea typeface="OPPOSans R" panose="00020600040101010101" pitchFamily="18" charset="-122"/>
            </a:endParaRPr>
          </a:p>
        </p:txBody>
      </p:sp>
      <p:sp>
        <p:nvSpPr>
          <p:cNvPr id="2" name="矩形 1"/>
          <p:cNvSpPr/>
          <p:nvPr/>
        </p:nvSpPr>
        <p:spPr>
          <a:xfrm>
            <a:off x="1240918" y="3123504"/>
            <a:ext cx="1873213" cy="1477328"/>
          </a:xfrm>
          <a:prstGeom prst="rect">
            <a:avLst/>
          </a:prstGeom>
        </p:spPr>
        <p:txBody>
          <a:bodyPr wrap="square">
            <a:spAutoFit/>
          </a:bodyPr>
          <a:lstStyle/>
          <a:p>
            <a:r>
              <a:rPr lang="id-ID" altLang="zh-CN" sz="2000" dirty="0">
                <a:solidFill>
                  <a:srgbClr val="FFFFFF"/>
                </a:solidFill>
                <a:latin typeface="OPPOSans R" panose="00020600040101010101" pitchFamily="18" charset="-122"/>
                <a:ea typeface="OPPOSans R" panose="00020600040101010101" pitchFamily="18" charset="-122"/>
              </a:rPr>
              <a:t>Satu-satunya yang 3D</a:t>
            </a:r>
            <a:endParaRPr lang="en-US" altLang="zh-CN" sz="2000" dirty="0">
              <a:solidFill>
                <a:srgbClr val="FFFFFF"/>
              </a:solidFill>
              <a:latin typeface="OPPOSans R" panose="00020600040101010101" pitchFamily="18" charset="-122"/>
              <a:ea typeface="OPPOSans R" panose="00020600040101010101" pitchFamily="18" charset="-122"/>
            </a:endParaRPr>
          </a:p>
          <a:p>
            <a:r>
              <a:rPr lang="id-ID" altLang="zh-CN" sz="1000" dirty="0">
                <a:solidFill>
                  <a:srgbClr val="FFFFFF"/>
                </a:solidFill>
                <a:latin typeface="OPPOSans R" panose="00020600040101010101" pitchFamily="18" charset="-122"/>
                <a:ea typeface="OPPOSans R" panose="00020600040101010101" pitchFamily="18" charset="-122"/>
              </a:rPr>
              <a:t>Layar melengkung untuk segmen harga yang sama</a:t>
            </a:r>
            <a:endParaRPr lang="en-US" altLang="zh-CN" sz="1000" dirty="0">
              <a:solidFill>
                <a:srgbClr val="FFFFFF"/>
              </a:solidFill>
              <a:latin typeface="OPPOSans R" panose="00020600040101010101" pitchFamily="18" charset="-122"/>
              <a:ea typeface="OPPOSans R" panose="00020600040101010101" pitchFamily="18" charset="-122"/>
            </a:endParaRPr>
          </a:p>
        </p:txBody>
      </p:sp>
      <p:sp>
        <p:nvSpPr>
          <p:cNvPr id="15" name="文本框 28"/>
          <p:cNvSpPr txBox="1"/>
          <p:nvPr/>
        </p:nvSpPr>
        <p:spPr>
          <a:xfrm>
            <a:off x="3285733" y="3176839"/>
            <a:ext cx="1297137" cy="7078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defRPr sz="4800" b="1">
                <a:solidFill>
                  <a:srgbClr val="FFFFFF"/>
                </a:solidFill>
                <a:latin typeface="+mj-lt"/>
                <a:ea typeface="+mj-ea"/>
                <a:cs typeface="+mj-cs"/>
                <a:sym typeface="OPPOSans Medium"/>
              </a:defRPr>
            </a:pPr>
            <a:r>
              <a:rPr sz="2000" dirty="0">
                <a:latin typeface="OPPOSans R" panose="00020600040101010101" pitchFamily="18" charset="-122"/>
                <a:ea typeface="OPPOSans R" panose="00020600040101010101" pitchFamily="18" charset="-122"/>
              </a:rPr>
              <a:t>90Hz</a:t>
            </a:r>
          </a:p>
          <a:p>
            <a:pPr>
              <a:defRPr sz="3200">
                <a:solidFill>
                  <a:srgbClr val="FFFFFF"/>
                </a:solidFill>
                <a:latin typeface="OPPOSans-R"/>
                <a:ea typeface="OPPOSans-R"/>
                <a:cs typeface="OPPOSans-R"/>
                <a:sym typeface="OPPOSans-R"/>
              </a:defRPr>
            </a:pPr>
            <a:r>
              <a:rPr sz="1000" dirty="0">
                <a:latin typeface="OPPOSans R" panose="00020600040101010101" pitchFamily="18" charset="-122"/>
                <a:ea typeface="OPPOSans R" panose="00020600040101010101" pitchFamily="18" charset="-122"/>
              </a:rPr>
              <a:t>L</a:t>
            </a:r>
            <a:r>
              <a:rPr lang="id-ID" sz="1000" dirty="0">
                <a:latin typeface="OPPOSans R" panose="00020600040101010101" pitchFamily="18" charset="-122"/>
                <a:ea typeface="OPPOSans R" panose="00020600040101010101" pitchFamily="18" charset="-122"/>
              </a:rPr>
              <a:t>a</a:t>
            </a:r>
            <a:r>
              <a:rPr sz="1000" dirty="0">
                <a:latin typeface="OPPOSans R" panose="00020600040101010101" pitchFamily="18" charset="-122"/>
                <a:ea typeface="OPPOSans R" panose="00020600040101010101" pitchFamily="18" charset="-122"/>
              </a:rPr>
              <a:t>yar Super AMOLED</a:t>
            </a:r>
          </a:p>
        </p:txBody>
      </p:sp>
      <p:sp>
        <p:nvSpPr>
          <p:cNvPr id="16" name="文本框 14"/>
          <p:cNvSpPr txBox="1"/>
          <p:nvPr/>
        </p:nvSpPr>
        <p:spPr>
          <a:xfrm>
            <a:off x="1280834" y="4595111"/>
            <a:ext cx="1755200" cy="8309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defRPr sz="4800" b="1">
                <a:solidFill>
                  <a:srgbClr val="FFFFFF"/>
                </a:solidFill>
                <a:latin typeface="+mj-lt"/>
                <a:ea typeface="+mj-ea"/>
                <a:cs typeface="+mj-cs"/>
                <a:sym typeface="OPPOSans Medium"/>
              </a:defRPr>
            </a:pPr>
            <a:r>
              <a:rPr sz="2000" dirty="0">
                <a:latin typeface="OPPOSans R" panose="00020600040101010101" pitchFamily="18" charset="-122"/>
                <a:ea typeface="OPPOSans R" panose="00020600040101010101" pitchFamily="18" charset="-122"/>
              </a:rPr>
              <a:t>93.4%</a:t>
            </a:r>
          </a:p>
          <a:p>
            <a:pPr>
              <a:defRPr sz="3200">
                <a:solidFill>
                  <a:srgbClr val="FFFFFF"/>
                </a:solidFill>
                <a:latin typeface="+mj-lt"/>
                <a:ea typeface="+mj-ea"/>
                <a:cs typeface="+mj-cs"/>
                <a:sym typeface="OPPOSans Medium"/>
              </a:defRPr>
            </a:pPr>
            <a:r>
              <a:rPr sz="1400" dirty="0" err="1">
                <a:latin typeface="OPPOSans R" panose="00020600040101010101" pitchFamily="18" charset="-122"/>
                <a:ea typeface="OPPOSans R" panose="00020600040101010101" pitchFamily="18" charset="-122"/>
              </a:rPr>
              <a:t>Rasio</a:t>
            </a:r>
            <a:r>
              <a:rPr sz="1400" dirty="0">
                <a:latin typeface="OPPOSans R" panose="00020600040101010101" pitchFamily="18" charset="-122"/>
                <a:ea typeface="OPPOSans R" panose="00020600040101010101" pitchFamily="18" charset="-122"/>
              </a:rPr>
              <a:t> lay</a:t>
            </a:r>
            <a:r>
              <a:rPr lang="id-ID" sz="1400" dirty="0">
                <a:latin typeface="OPPOSans R" panose="00020600040101010101" pitchFamily="18" charset="-122"/>
                <a:ea typeface="OPPOSans R" panose="00020600040101010101" pitchFamily="18" charset="-122"/>
              </a:rPr>
              <a:t>a</a:t>
            </a:r>
            <a:r>
              <a:rPr sz="1400" dirty="0">
                <a:latin typeface="OPPOSans R" panose="00020600040101010101" pitchFamily="18" charset="-122"/>
                <a:ea typeface="OPPOSans R" panose="00020600040101010101" pitchFamily="18" charset="-122"/>
              </a:rPr>
              <a:t>r </a:t>
            </a:r>
            <a:r>
              <a:rPr sz="1400" dirty="0" err="1">
                <a:latin typeface="OPPOSans R" panose="00020600040101010101" pitchFamily="18" charset="-122"/>
                <a:ea typeface="OPPOSans R" panose="00020600040101010101" pitchFamily="18" charset="-122"/>
              </a:rPr>
              <a:t>dengan</a:t>
            </a:r>
            <a:r>
              <a:rPr sz="1400" dirty="0">
                <a:latin typeface="OPPOSans R" panose="00020600040101010101" pitchFamily="18" charset="-122"/>
                <a:ea typeface="OPPOSans R" panose="00020600040101010101" pitchFamily="18" charset="-122"/>
              </a:rPr>
              <a:t> </a:t>
            </a:r>
            <a:r>
              <a:rPr sz="1400" dirty="0" err="1">
                <a:latin typeface="OPPOSans R" panose="00020600040101010101" pitchFamily="18" charset="-122"/>
                <a:ea typeface="OPPOSans R" panose="00020600040101010101" pitchFamily="18" charset="-122"/>
              </a:rPr>
              <a:t>bodi</a:t>
            </a:r>
            <a:endParaRPr sz="1400" dirty="0">
              <a:latin typeface="OPPOSans R" panose="00020600040101010101" pitchFamily="18" charset="-122"/>
              <a:ea typeface="OPPOSans R" panose="00020600040101010101" pitchFamily="18" charset="-122"/>
            </a:endParaRPr>
          </a:p>
        </p:txBody>
      </p:sp>
      <p:sp>
        <p:nvSpPr>
          <p:cNvPr id="17" name="文本框 15"/>
          <p:cNvSpPr txBox="1"/>
          <p:nvPr/>
        </p:nvSpPr>
        <p:spPr>
          <a:xfrm>
            <a:off x="3274139" y="4670623"/>
            <a:ext cx="1473681" cy="10156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defRPr sz="4800" b="1">
                <a:solidFill>
                  <a:srgbClr val="FFFFFF"/>
                </a:solidFill>
                <a:latin typeface="+mj-lt"/>
                <a:ea typeface="+mj-ea"/>
                <a:cs typeface="+mj-cs"/>
                <a:sym typeface="OPPOSans Medium"/>
              </a:defRPr>
            </a:pPr>
            <a:r>
              <a:rPr sz="2000" dirty="0" err="1">
                <a:latin typeface="OPPOSans R" panose="00020600040101010101" pitchFamily="18" charset="-122"/>
                <a:ea typeface="OPPOSans R" panose="00020600040101010101" pitchFamily="18" charset="-122"/>
              </a:rPr>
              <a:t>Generasi</a:t>
            </a:r>
            <a:r>
              <a:rPr sz="2000" dirty="0">
                <a:latin typeface="OPPOSans R" panose="00020600040101010101" pitchFamily="18" charset="-122"/>
                <a:ea typeface="OPPOSans R" panose="00020600040101010101" pitchFamily="18" charset="-122"/>
              </a:rPr>
              <a:t> ke-5</a:t>
            </a:r>
          </a:p>
          <a:p>
            <a:pPr>
              <a:defRPr sz="3200">
                <a:solidFill>
                  <a:srgbClr val="FFFFFF"/>
                </a:solidFill>
                <a:latin typeface="+mj-lt"/>
                <a:ea typeface="+mj-ea"/>
                <a:cs typeface="+mj-cs"/>
                <a:sym typeface="OPPOSans Medium"/>
              </a:defRPr>
            </a:pPr>
            <a:r>
              <a:rPr sz="1000" i="1" dirty="0">
                <a:latin typeface="OPPOSans R" panose="00020600040101010101" pitchFamily="18" charset="-122"/>
                <a:ea typeface="OPPOSans R" panose="00020600040101010101" pitchFamily="18" charset="-122"/>
              </a:rPr>
              <a:t>Corning </a:t>
            </a:r>
            <a:endParaRPr sz="1000" i="1" dirty="0">
              <a:latin typeface="OPPOSans R" panose="00020600040101010101" pitchFamily="18" charset="-122"/>
              <a:ea typeface="OPPOSans R" panose="00020600040101010101" pitchFamily="18" charset="-122"/>
              <a:cs typeface="OPPOSans-R"/>
              <a:sym typeface="OPPOSans-R"/>
            </a:endParaRPr>
          </a:p>
          <a:p>
            <a:pPr>
              <a:defRPr sz="3200">
                <a:solidFill>
                  <a:srgbClr val="FFFFFF"/>
                </a:solidFill>
                <a:latin typeface="+mj-lt"/>
                <a:ea typeface="+mj-ea"/>
                <a:cs typeface="+mj-cs"/>
                <a:sym typeface="OPPOSans Medium"/>
              </a:defRPr>
            </a:pPr>
            <a:r>
              <a:rPr sz="1000" i="1" dirty="0">
                <a:latin typeface="OPPOSans R" panose="00020600040101010101" pitchFamily="18" charset="-122"/>
                <a:ea typeface="OPPOSans R" panose="00020600040101010101" pitchFamily="18" charset="-122"/>
              </a:rPr>
              <a:t>Gorilla Glass</a:t>
            </a:r>
          </a:p>
        </p:txBody>
      </p:sp>
    </p:spTree>
    <p:extLst>
      <p:ext uri="{BB962C8B-B14F-4D97-AF65-F5344CB8AC3E}">
        <p14:creationId xmlns:p14="http://schemas.microsoft.com/office/powerpoint/2010/main" val="1923673995"/>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iterate>
                                    <p:tmAbs val="0"/>
                                  </p:iterate>
                                  <p:childTnLst>
                                    <p:set>
                                      <p:cBhvr>
                                        <p:cTn id="6" fill="hold"/>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100000">
                                          <p:val>
                                            <p:strVal val="#ppt_x"/>
                                          </p:val>
                                        </p:tav>
                                      </p:tavLst>
                                    </p:anim>
                                    <p:anim calcmode="lin" valueType="num">
                                      <p:cBhvr>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iterate>
                                    <p:tmAbs val="0"/>
                                  </p:iterate>
                                  <p:childTnLst>
                                    <p:set>
                                      <p:cBhvr>
                                        <p:cTn id="11" fill="hold"/>
                                        <p:tgtEl>
                                          <p:spTgt spid="10"/>
                                        </p:tgtEl>
                                        <p:attrNameLst>
                                          <p:attrName>style.visibility</p:attrName>
                                        </p:attrNameLst>
                                      </p:cBhvr>
                                      <p:to>
                                        <p:strVal val="visible"/>
                                      </p:to>
                                    </p:set>
                                    <p:anim calcmode="lin" valueType="num">
                                      <p:cBhvr>
                                        <p:cTn id="12" dur="500" fill="hold"/>
                                        <p:tgtEl>
                                          <p:spTgt spid="10"/>
                                        </p:tgtEl>
                                        <p:attrNameLst>
                                          <p:attrName>ppt_x</p:attrName>
                                        </p:attrNameLst>
                                      </p:cBhvr>
                                      <p:tavLst>
                                        <p:tav tm="0">
                                          <p:val>
                                            <p:strVal val="#ppt_x"/>
                                          </p:val>
                                        </p:tav>
                                        <p:tav tm="100000">
                                          <p:val>
                                            <p:strVal val="#ppt_x"/>
                                          </p:val>
                                        </p:tav>
                                      </p:tavLst>
                                    </p:anim>
                                    <p:anim calcmode="lin" valueType="num">
                                      <p:cBhvr>
                                        <p:cTn id="13" dur="500" fill="hold"/>
                                        <p:tgtEl>
                                          <p:spTgt spid="10"/>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2" presetClass="entr" presetSubtype="4" fill="hold" grpId="0" nodeType="afterEffect">
                                  <p:stCondLst>
                                    <p:cond delay="0"/>
                                  </p:stCondLst>
                                  <p:iterate>
                                    <p:tmAbs val="0"/>
                                  </p:iterate>
                                  <p:childTnLst>
                                    <p:set>
                                      <p:cBhvr>
                                        <p:cTn id="16" fill="hold"/>
                                        <p:tgtEl>
                                          <p:spTgt spid="15"/>
                                        </p:tgtEl>
                                        <p:attrNameLst>
                                          <p:attrName>style.visibility</p:attrName>
                                        </p:attrNameLst>
                                      </p:cBhvr>
                                      <p:to>
                                        <p:strVal val="visible"/>
                                      </p:to>
                                    </p:set>
                                    <p:animEffect transition="in" filter="wipe(down)">
                                      <p:cBhvr>
                                        <p:cTn id="17" dur="1000"/>
                                        <p:tgtEl>
                                          <p:spTgt spid="15"/>
                                        </p:tgtEl>
                                      </p:cBhvr>
                                    </p:animEffect>
                                  </p:childTnLst>
                                </p:cTn>
                              </p:par>
                            </p:childTnLst>
                          </p:cTn>
                        </p:par>
                        <p:par>
                          <p:cTn id="18" fill="hold">
                            <p:stCondLst>
                              <p:cond delay="2000"/>
                            </p:stCondLst>
                            <p:childTnLst>
                              <p:par>
                                <p:cTn id="19" presetID="22" presetClass="entr" presetSubtype="4" fill="hold" grpId="0" nodeType="afterEffect">
                                  <p:stCondLst>
                                    <p:cond delay="0"/>
                                  </p:stCondLst>
                                  <p:iterate>
                                    <p:tmAbs val="0"/>
                                  </p:iterate>
                                  <p:childTnLst>
                                    <p:set>
                                      <p:cBhvr>
                                        <p:cTn id="20" fill="hold"/>
                                        <p:tgtEl>
                                          <p:spTgt spid="16"/>
                                        </p:tgtEl>
                                        <p:attrNameLst>
                                          <p:attrName>style.visibility</p:attrName>
                                        </p:attrNameLst>
                                      </p:cBhvr>
                                      <p:to>
                                        <p:strVal val="visible"/>
                                      </p:to>
                                    </p:set>
                                    <p:animEffect transition="in" filter="wipe(down)">
                                      <p:cBhvr>
                                        <p:cTn id="21" dur="1000"/>
                                        <p:tgtEl>
                                          <p:spTgt spid="16"/>
                                        </p:tgtEl>
                                      </p:cBhvr>
                                    </p:animEffect>
                                  </p:childTnLst>
                                </p:cTn>
                              </p:par>
                            </p:childTnLst>
                          </p:cTn>
                        </p:par>
                        <p:par>
                          <p:cTn id="22" fill="hold">
                            <p:stCondLst>
                              <p:cond delay="3000"/>
                            </p:stCondLst>
                            <p:childTnLst>
                              <p:par>
                                <p:cTn id="23" presetID="22" presetClass="entr" presetSubtype="4" fill="hold" grpId="0" nodeType="afterEffect">
                                  <p:stCondLst>
                                    <p:cond delay="0"/>
                                  </p:stCondLst>
                                  <p:iterate>
                                    <p:tmAbs val="0"/>
                                  </p:iterate>
                                  <p:childTnLst>
                                    <p:set>
                                      <p:cBhvr>
                                        <p:cTn id="24" fill="hold"/>
                                        <p:tgtEl>
                                          <p:spTgt spid="17"/>
                                        </p:tgtEl>
                                        <p:attrNameLst>
                                          <p:attrName>style.visibility</p:attrName>
                                        </p:attrNameLst>
                                      </p:cBhvr>
                                      <p:to>
                                        <p:strVal val="visible"/>
                                      </p:to>
                                    </p:set>
                                    <p:animEffect transition="in" filter="wipe(down)">
                                      <p:cBhvr>
                                        <p:cTn id="25"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dvAuto="0"/>
      <p:bldP spid="10" grpId="0" animBg="1" advAuto="0"/>
      <p:bldP spid="15" grpId="0" animBg="1" advAuto="0"/>
      <p:bldP spid="16" grpId="0" animBg="1" advAuto="0"/>
      <p:bldP spid="17" grpId="0"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平行四边形 37">
            <a:extLst>
              <a:ext uri="{FF2B5EF4-FFF2-40B4-BE49-F238E27FC236}">
                <a16:creationId xmlns:a16="http://schemas.microsoft.com/office/drawing/2014/main" id="{C9175C8F-7679-1F42-A92F-521AA71FD3FD}"/>
              </a:ext>
            </a:extLst>
          </p:cNvPr>
          <p:cNvSpPr/>
          <p:nvPr/>
        </p:nvSpPr>
        <p:spPr>
          <a:xfrm>
            <a:off x="-13952" y="64851"/>
            <a:ext cx="2180657" cy="50861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999" y="0"/>
                </a:lnTo>
                <a:lnTo>
                  <a:pt x="21600" y="0"/>
                </a:lnTo>
                <a:lnTo>
                  <a:pt x="20601" y="21600"/>
                </a:lnTo>
                <a:close/>
              </a:path>
            </a:pathLst>
          </a:custGeom>
          <a:gradFill>
            <a:gsLst>
              <a:gs pos="0">
                <a:srgbClr val="007000"/>
              </a:gs>
              <a:gs pos="100000">
                <a:srgbClr val="220084"/>
              </a:gs>
            </a:gsLst>
            <a:lin ang="10800000"/>
          </a:gradFill>
          <a:ln w="12700">
            <a:miter lim="400000"/>
          </a:ln>
        </p:spPr>
        <p:txBody>
          <a:bodyPr lIns="45720" rIns="45720" anchor="ctr"/>
          <a:lstStyle/>
          <a:p>
            <a:pPr algn="ctr" defTabSz="457200">
              <a:defRPr>
                <a:solidFill>
                  <a:srgbClr val="FFFFFF"/>
                </a:solidFill>
              </a:defRPr>
            </a:pPr>
            <a:endParaRPr sz="1400" b="1" dirty="0">
              <a:solidFill>
                <a:srgbClr val="FFFFFF"/>
              </a:solidFill>
              <a:latin typeface="OPPOSans R" panose="00020600040101010101" pitchFamily="18" charset="-122"/>
              <a:ea typeface="OPPOSans R" panose="00020600040101010101" pitchFamily="18" charset="-122"/>
              <a:cs typeface="OPPOSans-S Medium" pitchFamily="18" charset="-122"/>
            </a:endParaRPr>
          </a:p>
        </p:txBody>
      </p:sp>
      <p:sp>
        <p:nvSpPr>
          <p:cNvPr id="4" name="文本框 38">
            <a:extLst>
              <a:ext uri="{FF2B5EF4-FFF2-40B4-BE49-F238E27FC236}">
                <a16:creationId xmlns:a16="http://schemas.microsoft.com/office/drawing/2014/main" id="{6E0CDB48-3B5A-E743-B432-AA05138D45CA}"/>
              </a:ext>
            </a:extLst>
          </p:cNvPr>
          <p:cNvSpPr txBox="1"/>
          <p:nvPr/>
        </p:nvSpPr>
        <p:spPr>
          <a:xfrm>
            <a:off x="121584" y="175873"/>
            <a:ext cx="3122578" cy="3077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20" rIns="45720">
            <a:spAutoFit/>
          </a:bodyPr>
          <a:lstStyle/>
          <a:p>
            <a:pPr>
              <a:defRPr sz="3600">
                <a:solidFill>
                  <a:srgbClr val="00FF9B"/>
                </a:solidFill>
                <a:latin typeface="OPPOSans-M"/>
                <a:ea typeface="OPPOSans-M"/>
                <a:cs typeface="OPPOSans-M"/>
                <a:sym typeface="OPPOSans-M"/>
              </a:defRPr>
            </a:pPr>
            <a:r>
              <a:rPr lang="id-ID" altLang="zh-CN" sz="1400" dirty="0">
                <a:latin typeface="OPPOSans R" panose="00020600040101010101" pitchFamily="18" charset="-122"/>
                <a:ea typeface="OPPOSans R" panose="00020600040101010101" pitchFamily="18" charset="-122"/>
              </a:rPr>
              <a:t>Ponsel Tipis</a:t>
            </a:r>
            <a:endParaRPr lang="en-US" altLang="zh-CN" sz="1400" dirty="0">
              <a:latin typeface="OPPOSans R" panose="00020600040101010101" pitchFamily="18" charset="-122"/>
              <a:ea typeface="OPPOSans R" panose="00020600040101010101" pitchFamily="18" charset="-122"/>
            </a:endParaRPr>
          </a:p>
        </p:txBody>
      </p:sp>
      <p:sp>
        <p:nvSpPr>
          <p:cNvPr id="5" name="文本框 4">
            <a:extLst>
              <a:ext uri="{FF2B5EF4-FFF2-40B4-BE49-F238E27FC236}">
                <a16:creationId xmlns:a16="http://schemas.microsoft.com/office/drawing/2014/main" id="{48EC4D08-5CF4-8F49-AE8E-AA070C6C02B6}"/>
              </a:ext>
            </a:extLst>
          </p:cNvPr>
          <p:cNvSpPr txBox="1"/>
          <p:nvPr/>
        </p:nvSpPr>
        <p:spPr>
          <a:xfrm>
            <a:off x="526892" y="1058288"/>
            <a:ext cx="6826135" cy="10772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defTabSz="914400">
              <a:defRPr sz="10000">
                <a:solidFill>
                  <a:srgbClr val="FFFFFF"/>
                </a:solidFill>
                <a:latin typeface="Microsoft YaHei"/>
                <a:ea typeface="Microsoft YaHei"/>
                <a:cs typeface="Microsoft YaHei"/>
                <a:sym typeface="Microsoft YaHei"/>
              </a:defRPr>
            </a:lvl1pPr>
          </a:lstStyle>
          <a:p>
            <a:pPr algn="l">
              <a:defRPr sz="6000">
                <a:solidFill>
                  <a:srgbClr val="00FE9C"/>
                </a:solidFill>
                <a:latin typeface="OPPOSans-B"/>
                <a:ea typeface="OPPOSans-B"/>
                <a:cs typeface="OPPOSans-B"/>
                <a:sym typeface="OPPOSans-B"/>
              </a:defRPr>
            </a:pPr>
            <a:r>
              <a:rPr lang="en-US" altLang="zh-CN" sz="3200" dirty="0" err="1">
                <a:latin typeface="OPPOSans R" panose="00020600040101010101" pitchFamily="18" charset="-122"/>
                <a:ea typeface="OPPOSans R" panose="00020600040101010101" pitchFamily="18" charset="-122"/>
              </a:rPr>
              <a:t>Bodi</a:t>
            </a:r>
            <a:r>
              <a:rPr lang="en-US" altLang="zh-CN" sz="3200" dirty="0">
                <a:latin typeface="OPPOSans R" panose="00020600040101010101" pitchFamily="18" charset="-122"/>
                <a:ea typeface="OPPOSans R" panose="00020600040101010101" pitchFamily="18" charset="-122"/>
              </a:rPr>
              <a:t> </a:t>
            </a:r>
            <a:r>
              <a:rPr lang="en-US" altLang="zh-CN" sz="3200" dirty="0" err="1">
                <a:latin typeface="OPPOSans R" panose="00020600040101010101" pitchFamily="18" charset="-122"/>
                <a:ea typeface="OPPOSans R" panose="00020600040101010101" pitchFamily="18" charset="-122"/>
              </a:rPr>
              <a:t>Ponsel</a:t>
            </a:r>
            <a:r>
              <a:rPr lang="en-US" altLang="zh-CN" sz="3200" dirty="0">
                <a:latin typeface="OPPOSans R" panose="00020600040101010101" pitchFamily="18" charset="-122"/>
                <a:ea typeface="OPPOSans R" panose="00020600040101010101" pitchFamily="18" charset="-122"/>
              </a:rPr>
              <a:t> </a:t>
            </a:r>
            <a:r>
              <a:rPr lang="it-IT" altLang="zh-CN" sz="3200" dirty="0">
                <a:latin typeface="OPPOSans R" panose="00020600040101010101" pitchFamily="18" charset="-122"/>
                <a:ea typeface="OPPOSans R" panose="00020600040101010101" pitchFamily="18" charset="-122"/>
              </a:rPr>
              <a:t>Reno4 Pro </a:t>
            </a:r>
            <a:r>
              <a:rPr lang="en-US" altLang="zh-CN" sz="3200" dirty="0" err="1">
                <a:latin typeface="OPPOSans R" panose="00020600040101010101" pitchFamily="18" charset="-122"/>
                <a:ea typeface="OPPOSans R" panose="00020600040101010101" pitchFamily="18" charset="-122"/>
              </a:rPr>
              <a:t>Sangat</a:t>
            </a:r>
            <a:r>
              <a:rPr lang="en-US" altLang="zh-CN" sz="3200" dirty="0">
                <a:latin typeface="OPPOSans R" panose="00020600040101010101" pitchFamily="18" charset="-122"/>
                <a:ea typeface="OPPOSans R" panose="00020600040101010101" pitchFamily="18" charset="-122"/>
              </a:rPr>
              <a:t> Tipis</a:t>
            </a:r>
            <a:endParaRPr lang="it-IT" altLang="zh-CN" sz="9600" dirty="0">
              <a:latin typeface="OPPOSans R" panose="00020600040101010101" pitchFamily="18" charset="-122"/>
              <a:ea typeface="OPPOSans R" panose="00020600040101010101" pitchFamily="18" charset="-122"/>
            </a:endParaRPr>
          </a:p>
        </p:txBody>
      </p:sp>
      <p:sp>
        <p:nvSpPr>
          <p:cNvPr id="15" name="文本框 7">
            <a:extLst>
              <a:ext uri="{FF2B5EF4-FFF2-40B4-BE49-F238E27FC236}">
                <a16:creationId xmlns:a16="http://schemas.microsoft.com/office/drawing/2014/main" id="{6D1A1CEE-ADD1-9C4B-8421-B4CE6407532B}"/>
              </a:ext>
            </a:extLst>
          </p:cNvPr>
          <p:cNvSpPr txBox="1"/>
          <p:nvPr/>
        </p:nvSpPr>
        <p:spPr>
          <a:xfrm>
            <a:off x="8120701" y="1078999"/>
            <a:ext cx="3391592" cy="19389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r>
              <a:rPr lang="en-US" altLang="zh-CN" sz="2400" dirty="0" err="1">
                <a:solidFill>
                  <a:srgbClr val="FFFFFF"/>
                </a:solidFill>
                <a:latin typeface="OPPOSans R" panose="00020600040101010101" pitchFamily="18" charset="-122"/>
                <a:ea typeface="OPPOSans R" panose="00020600040101010101" pitchFamily="18" charset="-122"/>
              </a:rPr>
              <a:t>Lebih</a:t>
            </a:r>
            <a:r>
              <a:rPr lang="en-US" altLang="zh-CN" sz="2400" dirty="0">
                <a:solidFill>
                  <a:srgbClr val="FFFFFF"/>
                </a:solidFill>
                <a:latin typeface="OPPOSans R" panose="00020600040101010101" pitchFamily="18" charset="-122"/>
                <a:ea typeface="OPPOSans R" panose="00020600040101010101" pitchFamily="18" charset="-122"/>
              </a:rPr>
              <a:t> </a:t>
            </a:r>
            <a:r>
              <a:rPr lang="en-US" altLang="zh-CN" sz="2400" dirty="0" err="1">
                <a:solidFill>
                  <a:srgbClr val="FFFFFF"/>
                </a:solidFill>
                <a:latin typeface="OPPOSans R" panose="00020600040101010101" pitchFamily="18" charset="-122"/>
                <a:ea typeface="OPPOSans R" panose="00020600040101010101" pitchFamily="18" charset="-122"/>
              </a:rPr>
              <a:t>nyaman</a:t>
            </a:r>
            <a:r>
              <a:rPr lang="en-US" altLang="zh-CN" sz="2400" dirty="0">
                <a:solidFill>
                  <a:srgbClr val="FFFFFF"/>
                </a:solidFill>
                <a:latin typeface="OPPOSans R" panose="00020600040101010101" pitchFamily="18" charset="-122"/>
                <a:ea typeface="OPPOSans R" panose="00020600040101010101" pitchFamily="18" charset="-122"/>
              </a:rPr>
              <a:t> di </a:t>
            </a:r>
            <a:r>
              <a:rPr lang="en-US" altLang="zh-CN" sz="2400" dirty="0" err="1">
                <a:solidFill>
                  <a:srgbClr val="FFFFFF"/>
                </a:solidFill>
                <a:latin typeface="OPPOSans R" panose="00020600040101010101" pitchFamily="18" charset="-122"/>
                <a:ea typeface="OPPOSans R" panose="00020600040101010101" pitchFamily="18" charset="-122"/>
              </a:rPr>
              <a:t>tangan</a:t>
            </a:r>
            <a:r>
              <a:rPr lang="en-US" altLang="zh-CN" sz="2400" dirty="0">
                <a:solidFill>
                  <a:srgbClr val="FFFFFF"/>
                </a:solidFill>
                <a:latin typeface="OPPOSans R" panose="00020600040101010101" pitchFamily="18" charset="-122"/>
                <a:ea typeface="OPPOSans R" panose="00020600040101010101" pitchFamily="18" charset="-122"/>
              </a:rPr>
              <a:t> </a:t>
            </a:r>
            <a:r>
              <a:rPr lang="en-US" altLang="zh-CN" sz="2400" dirty="0" err="1">
                <a:solidFill>
                  <a:srgbClr val="FFFFFF"/>
                </a:solidFill>
                <a:latin typeface="OPPOSans R" panose="00020600040101010101" pitchFamily="18" charset="-122"/>
                <a:ea typeface="OPPOSans R" panose="00020600040101010101" pitchFamily="18" charset="-122"/>
              </a:rPr>
              <a:t>dengan</a:t>
            </a:r>
            <a:r>
              <a:rPr lang="en-US" altLang="zh-CN" sz="2400" dirty="0">
                <a:solidFill>
                  <a:srgbClr val="FFFFFF"/>
                </a:solidFill>
                <a:latin typeface="OPPOSans R" panose="00020600040101010101" pitchFamily="18" charset="-122"/>
                <a:ea typeface="OPPOSans R" panose="00020600040101010101" pitchFamily="18" charset="-122"/>
              </a:rPr>
              <a:t> </a:t>
            </a:r>
            <a:r>
              <a:rPr lang="en-US" altLang="zh-CN" sz="2400" dirty="0" err="1">
                <a:solidFill>
                  <a:srgbClr val="FFFFFF"/>
                </a:solidFill>
                <a:latin typeface="OPPOSans R" panose="00020600040101010101" pitchFamily="18" charset="-122"/>
                <a:ea typeface="OPPOSans R" panose="00020600040101010101" pitchFamily="18" charset="-122"/>
              </a:rPr>
              <a:t>ukuran</a:t>
            </a:r>
            <a:r>
              <a:rPr lang="en-US" altLang="zh-CN" sz="2400" dirty="0">
                <a:solidFill>
                  <a:srgbClr val="FFFFFF"/>
                </a:solidFill>
                <a:latin typeface="OPPOSans R" panose="00020600040101010101" pitchFamily="18" charset="-122"/>
                <a:ea typeface="OPPOSans R" panose="00020600040101010101" pitchFamily="18" charset="-122"/>
              </a:rPr>
              <a:t> yang </a:t>
            </a:r>
            <a:r>
              <a:rPr lang="en-US" altLang="zh-CN" sz="2400" dirty="0" err="1">
                <a:solidFill>
                  <a:srgbClr val="FFFFFF"/>
                </a:solidFill>
                <a:latin typeface="OPPOSans R" panose="00020600040101010101" pitchFamily="18" charset="-122"/>
                <a:ea typeface="OPPOSans R" panose="00020600040101010101" pitchFamily="18" charset="-122"/>
              </a:rPr>
              <a:t>lebih</a:t>
            </a:r>
            <a:r>
              <a:rPr lang="en-US" altLang="zh-CN" sz="2400" dirty="0">
                <a:solidFill>
                  <a:srgbClr val="FFFFFF"/>
                </a:solidFill>
                <a:latin typeface="OPPOSans R" panose="00020600040101010101" pitchFamily="18" charset="-122"/>
                <a:ea typeface="OPPOSans R" panose="00020600040101010101" pitchFamily="18" charset="-122"/>
              </a:rPr>
              <a:t> tipis </a:t>
            </a:r>
            <a:r>
              <a:rPr lang="en-US" altLang="zh-CN" sz="2400" dirty="0" err="1">
                <a:solidFill>
                  <a:srgbClr val="FFFFFF"/>
                </a:solidFill>
                <a:latin typeface="OPPOSans R" panose="00020600040101010101" pitchFamily="18" charset="-122"/>
                <a:ea typeface="OPPOSans R" panose="00020600040101010101" pitchFamily="18" charset="-122"/>
              </a:rPr>
              <a:t>dibandingkan</a:t>
            </a:r>
            <a:r>
              <a:rPr lang="en-US" altLang="zh-CN" sz="2400" dirty="0">
                <a:solidFill>
                  <a:srgbClr val="FFFFFF"/>
                </a:solidFill>
                <a:latin typeface="OPPOSans R" panose="00020600040101010101" pitchFamily="18" charset="-122"/>
                <a:ea typeface="OPPOSans R" panose="00020600040101010101" pitchFamily="18" charset="-122"/>
              </a:rPr>
              <a:t> </a:t>
            </a:r>
            <a:r>
              <a:rPr lang="en-US" altLang="zh-CN" sz="2400" dirty="0" err="1">
                <a:solidFill>
                  <a:srgbClr val="FFFFFF"/>
                </a:solidFill>
                <a:latin typeface="OPPOSans R" panose="00020600040101010101" pitchFamily="18" charset="-122"/>
                <a:ea typeface="OPPOSans R" panose="00020600040101010101" pitchFamily="18" charset="-122"/>
              </a:rPr>
              <a:t>dengan</a:t>
            </a:r>
            <a:r>
              <a:rPr lang="en-US" altLang="zh-CN" sz="2400" dirty="0">
                <a:solidFill>
                  <a:srgbClr val="FFFFFF"/>
                </a:solidFill>
                <a:latin typeface="OPPOSans R" panose="00020600040101010101" pitchFamily="18" charset="-122"/>
                <a:ea typeface="OPPOSans R" panose="00020600040101010101" pitchFamily="18" charset="-122"/>
              </a:rPr>
              <a:t> Reno3 Pro</a:t>
            </a:r>
          </a:p>
        </p:txBody>
      </p:sp>
      <p:sp>
        <p:nvSpPr>
          <p:cNvPr id="16" name="矩形 15">
            <a:extLst>
              <a:ext uri="{FF2B5EF4-FFF2-40B4-BE49-F238E27FC236}">
                <a16:creationId xmlns:a16="http://schemas.microsoft.com/office/drawing/2014/main" id="{361D6154-6C8C-B540-92FF-B087C99F3030}"/>
              </a:ext>
            </a:extLst>
          </p:cNvPr>
          <p:cNvSpPr/>
          <p:nvPr/>
        </p:nvSpPr>
        <p:spPr>
          <a:xfrm>
            <a:off x="7904480" y="1242953"/>
            <a:ext cx="92453" cy="882645"/>
          </a:xfrm>
          <a:prstGeom prst="rect">
            <a:avLst/>
          </a:prstGeom>
          <a:gradFill>
            <a:gsLst>
              <a:gs pos="0">
                <a:srgbClr val="007000"/>
              </a:gs>
              <a:gs pos="100000">
                <a:srgbClr val="220084"/>
              </a:gs>
            </a:gsLst>
            <a:lin ang="13200000" scaled="0"/>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1" lang="zh-CN" altLang="en-US" sz="2800" b="0" i="0" u="none" strike="noStrike" kern="1200" cap="none" spc="0" normalizeH="0" baseline="0" noProof="0" dirty="0">
              <a:ln>
                <a:noFill/>
              </a:ln>
              <a:solidFill>
                <a:prstClr val="white">
                  <a:lumMod val="95000"/>
                </a:prstClr>
              </a:solidFill>
              <a:effectLst/>
              <a:uLnTx/>
              <a:uFillTx/>
              <a:latin typeface="OPPOSans R" panose="00020600040101010101" pitchFamily="18" charset="-122"/>
              <a:ea typeface="OPPOSans R" panose="00020600040101010101" pitchFamily="18" charset="-122"/>
            </a:endParaRPr>
          </a:p>
        </p:txBody>
      </p:sp>
      <p:grpSp>
        <p:nvGrpSpPr>
          <p:cNvPr id="17" name="组合 16">
            <a:extLst>
              <a:ext uri="{FF2B5EF4-FFF2-40B4-BE49-F238E27FC236}">
                <a16:creationId xmlns:a16="http://schemas.microsoft.com/office/drawing/2014/main" id="{BB56ECC1-60AC-EA4F-B098-475BD42DCC37}"/>
              </a:ext>
            </a:extLst>
          </p:cNvPr>
          <p:cNvGrpSpPr/>
          <p:nvPr/>
        </p:nvGrpSpPr>
        <p:grpSpPr>
          <a:xfrm>
            <a:off x="587137" y="2422684"/>
            <a:ext cx="12416335" cy="1354561"/>
            <a:chOff x="1273517" y="4853704"/>
            <a:chExt cx="24112966" cy="1354561"/>
          </a:xfrm>
        </p:grpSpPr>
        <p:pic>
          <p:nvPicPr>
            <p:cNvPr id="18" name="图片 12" descr="图片 1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6200000">
              <a:off x="15700328" y="-3621719"/>
              <a:ext cx="420227" cy="18952083"/>
            </a:xfrm>
            <a:prstGeom prst="rect">
              <a:avLst/>
            </a:prstGeom>
            <a:ln w="12700">
              <a:miter lim="400000"/>
            </a:ln>
          </p:spPr>
        </p:pic>
        <p:sp>
          <p:nvSpPr>
            <p:cNvPr id="19" name="文本框 20"/>
            <p:cNvSpPr txBox="1"/>
            <p:nvPr/>
          </p:nvSpPr>
          <p:spPr>
            <a:xfrm>
              <a:off x="5390926" y="4853704"/>
              <a:ext cx="8425056" cy="4001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defTabSz="1828800">
                <a:defRPr sz="4800" b="1">
                  <a:solidFill>
                    <a:srgbClr val="00FF9B"/>
                  </a:solidFill>
                  <a:latin typeface="OPPOSans-S"/>
                  <a:ea typeface="OPPOSans-S"/>
                  <a:cs typeface="OPPOSans-S"/>
                  <a:sym typeface="OPPOSans-S"/>
                </a:defRPr>
              </a:lvl1pPr>
            </a:lstStyle>
            <a:p>
              <a:pPr hangingPunct="1"/>
              <a:r>
                <a:rPr sz="2000" b="0" kern="1200" dirty="0">
                  <a:solidFill>
                    <a:prstClr val="white"/>
                  </a:solidFill>
                  <a:latin typeface="OPPOSans R" panose="00020600040101010101" pitchFamily="18" charset="-122"/>
                  <a:ea typeface="OPPOSans R" panose="00020600040101010101" pitchFamily="18" charset="-122"/>
                </a:rPr>
                <a:t>Reno3 Pro</a:t>
              </a:r>
            </a:p>
          </p:txBody>
        </p:sp>
        <p:sp>
          <p:nvSpPr>
            <p:cNvPr id="20" name="文本框 24"/>
            <p:cNvSpPr txBox="1"/>
            <p:nvPr/>
          </p:nvSpPr>
          <p:spPr>
            <a:xfrm>
              <a:off x="1273517" y="5500379"/>
              <a:ext cx="3899443" cy="7078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gn="r" defTabSz="1828800" hangingPunct="1">
                <a:defRPr sz="3600">
                  <a:solidFill>
                    <a:srgbClr val="F2F2F2"/>
                  </a:solidFill>
                  <a:latin typeface="OPPOSans Medium"/>
                  <a:ea typeface="OPPOSans Medium"/>
                  <a:cs typeface="OPPOSans Medium"/>
                  <a:sym typeface="OPPOSans Medium"/>
                </a:defRPr>
              </a:pPr>
              <a:r>
                <a:rPr sz="2000" b="1" kern="1200" dirty="0">
                  <a:solidFill>
                    <a:srgbClr val="F2F2F2"/>
                  </a:solidFill>
                  <a:latin typeface="OPPOSans R" panose="00020600040101010101" pitchFamily="18" charset="-122"/>
                  <a:ea typeface="OPPOSans R" panose="00020600040101010101" pitchFamily="18" charset="-122"/>
                  <a:cs typeface="OPPOSans Medium"/>
                  <a:sym typeface="OPPOSans Medium"/>
                </a:rPr>
                <a:t>8.1</a:t>
              </a:r>
              <a:r>
                <a:rPr lang="en-US" sz="2000" b="1" kern="1200" dirty="0">
                  <a:solidFill>
                    <a:srgbClr val="F2F2F2"/>
                  </a:solidFill>
                  <a:latin typeface="OPPOSans R" panose="00020600040101010101" pitchFamily="18" charset="-122"/>
                  <a:ea typeface="OPPOSans R" panose="00020600040101010101" pitchFamily="18" charset="-122"/>
                  <a:cs typeface="OPPOSans Medium"/>
                  <a:sym typeface="OPPOSans Medium"/>
                </a:rPr>
                <a:t> </a:t>
              </a:r>
              <a:r>
                <a:rPr sz="2000" b="1" kern="1200" dirty="0">
                  <a:solidFill>
                    <a:srgbClr val="F2F2F2"/>
                  </a:solidFill>
                  <a:latin typeface="OPPOSans R" panose="00020600040101010101" pitchFamily="18" charset="-122"/>
                  <a:ea typeface="OPPOSans R" panose="00020600040101010101" pitchFamily="18" charset="-122"/>
                  <a:cs typeface="OPPOSans Medium"/>
                  <a:sym typeface="OPPOSans Medium"/>
                </a:rPr>
                <a:t>mm</a:t>
              </a:r>
            </a:p>
            <a:p>
              <a:pPr algn="r" defTabSz="1828800" hangingPunct="1">
                <a:defRPr sz="3600">
                  <a:solidFill>
                    <a:srgbClr val="F2F2F2"/>
                  </a:solidFill>
                  <a:latin typeface="OPPOSans Medium"/>
                  <a:ea typeface="OPPOSans Medium"/>
                  <a:cs typeface="OPPOSans Medium"/>
                  <a:sym typeface="OPPOSans Medium"/>
                </a:defRPr>
              </a:pPr>
              <a:r>
                <a:rPr sz="2000" b="1" kern="1200" dirty="0">
                  <a:solidFill>
                    <a:srgbClr val="F2F2F2"/>
                  </a:solidFill>
                  <a:latin typeface="OPPOSans R" panose="00020600040101010101" pitchFamily="18" charset="-122"/>
                  <a:ea typeface="OPPOSans R" panose="00020600040101010101" pitchFamily="18" charset="-122"/>
                  <a:cs typeface="OPPOSans Medium"/>
                  <a:sym typeface="OPPOSans Medium"/>
                </a:rPr>
                <a:t>175</a:t>
              </a:r>
              <a:r>
                <a:rPr lang="en-US" sz="2000" b="1" kern="1200" dirty="0">
                  <a:solidFill>
                    <a:srgbClr val="F2F2F2"/>
                  </a:solidFill>
                  <a:latin typeface="OPPOSans R" panose="00020600040101010101" pitchFamily="18" charset="-122"/>
                  <a:ea typeface="OPPOSans R" panose="00020600040101010101" pitchFamily="18" charset="-122"/>
                  <a:cs typeface="OPPOSans Medium"/>
                  <a:sym typeface="OPPOSans Medium"/>
                </a:rPr>
                <a:t> </a:t>
              </a:r>
              <a:r>
                <a:rPr sz="2000" b="1" kern="1200" dirty="0">
                  <a:solidFill>
                    <a:srgbClr val="F2F2F2"/>
                  </a:solidFill>
                  <a:latin typeface="OPPOSans R" panose="00020600040101010101" pitchFamily="18" charset="-122"/>
                  <a:ea typeface="OPPOSans R" panose="00020600040101010101" pitchFamily="18" charset="-122"/>
                  <a:cs typeface="OPPOSans Medium"/>
                  <a:sym typeface="OPPOSans Medium"/>
                </a:rPr>
                <a:t>g</a:t>
              </a:r>
              <a:r>
                <a:rPr lang="en-US" sz="2000" b="1" kern="1200" dirty="0">
                  <a:solidFill>
                    <a:srgbClr val="F2F2F2"/>
                  </a:solidFill>
                  <a:latin typeface="OPPOSans R" panose="00020600040101010101" pitchFamily="18" charset="-122"/>
                  <a:ea typeface="OPPOSans R" panose="00020600040101010101" pitchFamily="18" charset="-122"/>
                  <a:cs typeface="OPPOSans Medium"/>
                  <a:sym typeface="OPPOSans Medium"/>
                </a:rPr>
                <a:t>ram</a:t>
              </a:r>
              <a:endParaRPr sz="2000" b="1" kern="1200" dirty="0">
                <a:solidFill>
                  <a:srgbClr val="F2F2F2"/>
                </a:solidFill>
                <a:latin typeface="OPPOSans R" panose="00020600040101010101" pitchFamily="18" charset="-122"/>
                <a:ea typeface="OPPOSans R" panose="00020600040101010101" pitchFamily="18" charset="-122"/>
                <a:cs typeface="OPPOSans Medium"/>
                <a:sym typeface="OPPOSans Medium"/>
              </a:endParaRPr>
            </a:p>
          </p:txBody>
        </p:sp>
        <p:grpSp>
          <p:nvGrpSpPr>
            <p:cNvPr id="21" name="组合 9"/>
            <p:cNvGrpSpPr/>
            <p:nvPr/>
          </p:nvGrpSpPr>
          <p:grpSpPr>
            <a:xfrm>
              <a:off x="5822045" y="5802795"/>
              <a:ext cx="437239" cy="203203"/>
              <a:chOff x="0" y="-1"/>
              <a:chExt cx="437237" cy="203203"/>
            </a:xfrm>
          </p:grpSpPr>
          <p:sp>
            <p:nvSpPr>
              <p:cNvPr id="22" name="直线连接符 25"/>
              <p:cNvSpPr/>
              <p:nvPr/>
            </p:nvSpPr>
            <p:spPr>
              <a:xfrm>
                <a:off x="0" y="-1"/>
                <a:ext cx="416480" cy="1"/>
              </a:xfrm>
              <a:prstGeom prst="line">
                <a:avLst/>
              </a:prstGeom>
              <a:noFill/>
              <a:ln w="19050" cap="flat">
                <a:solidFill>
                  <a:srgbClr val="BFBFBF"/>
                </a:solidFill>
                <a:prstDash val="solid"/>
                <a:miter lim="800000"/>
              </a:ln>
              <a:effectLst/>
            </p:spPr>
            <p:txBody>
              <a:bodyPr wrap="square" lIns="45719" tIns="45719" rIns="45719" bIns="45719" numCol="1" anchor="t">
                <a:noAutofit/>
              </a:bodyPr>
              <a:lstStyle/>
              <a:p>
                <a:pPr defTabSz="457200" hangingPunct="1"/>
                <a:endParaRPr kern="1200" dirty="0">
                  <a:solidFill>
                    <a:prstClr val="black"/>
                  </a:solidFill>
                  <a:latin typeface="OPPOSans R" panose="00020600040101010101" pitchFamily="18" charset="-122"/>
                  <a:ea typeface="OPPOSans R" panose="00020600040101010101" pitchFamily="18" charset="-122"/>
                </a:endParaRPr>
              </a:p>
            </p:txBody>
          </p:sp>
          <p:sp>
            <p:nvSpPr>
              <p:cNvPr id="23" name="直线连接符 26"/>
              <p:cNvSpPr/>
              <p:nvPr/>
            </p:nvSpPr>
            <p:spPr>
              <a:xfrm>
                <a:off x="20759" y="203201"/>
                <a:ext cx="416478" cy="1"/>
              </a:xfrm>
              <a:prstGeom prst="line">
                <a:avLst/>
              </a:prstGeom>
              <a:noFill/>
              <a:ln w="19050" cap="flat">
                <a:solidFill>
                  <a:srgbClr val="BFBFBF"/>
                </a:solidFill>
                <a:prstDash val="solid"/>
                <a:miter lim="800000"/>
              </a:ln>
              <a:effectLst/>
            </p:spPr>
            <p:txBody>
              <a:bodyPr wrap="square" lIns="45719" tIns="45719" rIns="45719" bIns="45719" numCol="1" anchor="t">
                <a:noAutofit/>
              </a:bodyPr>
              <a:lstStyle/>
              <a:p>
                <a:pPr defTabSz="457200" hangingPunct="1"/>
                <a:endParaRPr kern="1200" dirty="0">
                  <a:solidFill>
                    <a:prstClr val="black"/>
                  </a:solidFill>
                  <a:latin typeface="OPPOSans R" panose="00020600040101010101" pitchFamily="18" charset="-122"/>
                  <a:ea typeface="OPPOSans R" panose="00020600040101010101" pitchFamily="18" charset="-122"/>
                </a:endParaRPr>
              </a:p>
            </p:txBody>
          </p:sp>
          <p:sp>
            <p:nvSpPr>
              <p:cNvPr id="24" name="直线连接符 27"/>
              <p:cNvSpPr/>
              <p:nvPr/>
            </p:nvSpPr>
            <p:spPr>
              <a:xfrm flipH="1">
                <a:off x="216628" y="-1"/>
                <a:ext cx="0" cy="202831"/>
              </a:xfrm>
              <a:prstGeom prst="line">
                <a:avLst/>
              </a:prstGeom>
              <a:noFill/>
              <a:ln w="19050" cap="flat">
                <a:solidFill>
                  <a:srgbClr val="BFBFBF"/>
                </a:solidFill>
                <a:prstDash val="solid"/>
                <a:miter lim="800000"/>
              </a:ln>
              <a:effectLst/>
            </p:spPr>
            <p:txBody>
              <a:bodyPr wrap="square" lIns="45719" tIns="45719" rIns="45719" bIns="45719" numCol="1" anchor="t">
                <a:noAutofit/>
              </a:bodyPr>
              <a:lstStyle/>
              <a:p>
                <a:pPr defTabSz="457200" hangingPunct="1"/>
                <a:endParaRPr kern="1200" dirty="0">
                  <a:solidFill>
                    <a:prstClr val="black"/>
                  </a:solidFill>
                  <a:latin typeface="OPPOSans R" panose="00020600040101010101" pitchFamily="18" charset="-122"/>
                  <a:ea typeface="OPPOSans R" panose="00020600040101010101" pitchFamily="18" charset="-122"/>
                </a:endParaRPr>
              </a:p>
            </p:txBody>
          </p:sp>
        </p:grpSp>
      </p:grpSp>
      <p:grpSp>
        <p:nvGrpSpPr>
          <p:cNvPr id="25" name="组合 24">
            <a:extLst>
              <a:ext uri="{FF2B5EF4-FFF2-40B4-BE49-F238E27FC236}">
                <a16:creationId xmlns:a16="http://schemas.microsoft.com/office/drawing/2014/main" id="{5BDCF6F4-0981-114F-93B0-A8F458E8E719}"/>
              </a:ext>
            </a:extLst>
          </p:cNvPr>
          <p:cNvGrpSpPr/>
          <p:nvPr/>
        </p:nvGrpSpPr>
        <p:grpSpPr>
          <a:xfrm>
            <a:off x="-13952" y="4304772"/>
            <a:ext cx="6449975" cy="1431905"/>
            <a:chOff x="2862501" y="6563858"/>
            <a:chExt cx="6449975" cy="1503587"/>
          </a:xfrm>
        </p:grpSpPr>
        <p:sp>
          <p:nvSpPr>
            <p:cNvPr id="26" name="文本框 17"/>
            <p:cNvSpPr txBox="1"/>
            <p:nvPr/>
          </p:nvSpPr>
          <p:spPr>
            <a:xfrm>
              <a:off x="2862501" y="7324122"/>
              <a:ext cx="2609004" cy="7433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r" defTabSz="1828800" hangingPunct="1">
                <a:defRPr sz="3600">
                  <a:solidFill>
                    <a:srgbClr val="F2F2F2"/>
                  </a:solidFill>
                  <a:latin typeface="OPPOSans Medium"/>
                  <a:ea typeface="OPPOSans Medium"/>
                  <a:cs typeface="OPPOSans Medium"/>
                  <a:sym typeface="OPPOSans Medium"/>
                </a:defRPr>
              </a:pPr>
              <a:r>
                <a:rPr sz="2000" b="1" kern="1200" dirty="0">
                  <a:solidFill>
                    <a:srgbClr val="F2F2F2"/>
                  </a:solidFill>
                  <a:latin typeface="OPPOSans R" panose="00020600040101010101" pitchFamily="18" charset="-122"/>
                  <a:ea typeface="OPPOSans R" panose="00020600040101010101" pitchFamily="18" charset="-122"/>
                  <a:cs typeface="OPPOSans Medium"/>
                  <a:sym typeface="OPPOSans Medium"/>
                </a:rPr>
                <a:t>7.7</a:t>
              </a:r>
              <a:r>
                <a:rPr lang="en-US" sz="2000" b="1" kern="1200" dirty="0">
                  <a:solidFill>
                    <a:srgbClr val="F2F2F2"/>
                  </a:solidFill>
                  <a:latin typeface="OPPOSans R" panose="00020600040101010101" pitchFamily="18" charset="-122"/>
                  <a:ea typeface="OPPOSans R" panose="00020600040101010101" pitchFamily="18" charset="-122"/>
                  <a:cs typeface="OPPOSans Medium"/>
                  <a:sym typeface="OPPOSans Medium"/>
                </a:rPr>
                <a:t> </a:t>
              </a:r>
              <a:r>
                <a:rPr sz="2000" b="1" kern="1200" dirty="0">
                  <a:solidFill>
                    <a:srgbClr val="F2F2F2"/>
                  </a:solidFill>
                  <a:latin typeface="OPPOSans R" panose="00020600040101010101" pitchFamily="18" charset="-122"/>
                  <a:ea typeface="OPPOSans R" panose="00020600040101010101" pitchFamily="18" charset="-122"/>
                  <a:cs typeface="OPPOSans Medium"/>
                  <a:sym typeface="OPPOSans Medium"/>
                </a:rPr>
                <a:t>mm</a:t>
              </a:r>
            </a:p>
            <a:p>
              <a:pPr algn="r" defTabSz="1828800" hangingPunct="1">
                <a:defRPr sz="3600">
                  <a:solidFill>
                    <a:srgbClr val="F2F2F2"/>
                  </a:solidFill>
                  <a:latin typeface="OPPOSans Medium"/>
                  <a:ea typeface="OPPOSans Medium"/>
                  <a:cs typeface="OPPOSans Medium"/>
                  <a:sym typeface="OPPOSans Medium"/>
                </a:defRPr>
              </a:pPr>
              <a:r>
                <a:rPr sz="2000" b="1" kern="1200" dirty="0">
                  <a:solidFill>
                    <a:srgbClr val="F2F2F2"/>
                  </a:solidFill>
                  <a:latin typeface="OPPOSans R" panose="00020600040101010101" pitchFamily="18" charset="-122"/>
                  <a:ea typeface="OPPOSans R" panose="00020600040101010101" pitchFamily="18" charset="-122"/>
                  <a:cs typeface="OPPOSans Medium"/>
                  <a:sym typeface="OPPOSans Medium"/>
                </a:rPr>
                <a:t>161</a:t>
              </a:r>
              <a:r>
                <a:rPr lang="en-US" sz="2000" b="1" kern="1200" dirty="0">
                  <a:solidFill>
                    <a:srgbClr val="F2F2F2"/>
                  </a:solidFill>
                  <a:latin typeface="OPPOSans R" panose="00020600040101010101" pitchFamily="18" charset="-122"/>
                  <a:ea typeface="OPPOSans R" panose="00020600040101010101" pitchFamily="18" charset="-122"/>
                  <a:cs typeface="OPPOSans Medium"/>
                  <a:sym typeface="OPPOSans Medium"/>
                </a:rPr>
                <a:t> </a:t>
              </a:r>
              <a:r>
                <a:rPr sz="2000" b="1" kern="1200" dirty="0">
                  <a:solidFill>
                    <a:srgbClr val="F2F2F2"/>
                  </a:solidFill>
                  <a:latin typeface="OPPOSans R" panose="00020600040101010101" pitchFamily="18" charset="-122"/>
                  <a:ea typeface="OPPOSans R" panose="00020600040101010101" pitchFamily="18" charset="-122"/>
                  <a:cs typeface="OPPOSans Medium"/>
                  <a:sym typeface="OPPOSans Medium"/>
                </a:rPr>
                <a:t>g</a:t>
              </a:r>
              <a:r>
                <a:rPr lang="en-US" sz="2000" b="1" kern="1200" dirty="0">
                  <a:solidFill>
                    <a:srgbClr val="F2F2F2"/>
                  </a:solidFill>
                  <a:latin typeface="OPPOSans R" panose="00020600040101010101" pitchFamily="18" charset="-122"/>
                  <a:ea typeface="OPPOSans R" panose="00020600040101010101" pitchFamily="18" charset="-122"/>
                  <a:cs typeface="OPPOSans Medium"/>
                  <a:sym typeface="OPPOSans Medium"/>
                </a:rPr>
                <a:t>ram</a:t>
              </a:r>
              <a:endParaRPr sz="2000" b="1" kern="1200" dirty="0">
                <a:solidFill>
                  <a:srgbClr val="F2F2F2"/>
                </a:solidFill>
                <a:latin typeface="OPPOSans R" panose="00020600040101010101" pitchFamily="18" charset="-122"/>
                <a:ea typeface="OPPOSans R" panose="00020600040101010101" pitchFamily="18" charset="-122"/>
                <a:cs typeface="OPPOSans Medium"/>
                <a:sym typeface="OPPOSans Medium"/>
              </a:endParaRPr>
            </a:p>
          </p:txBody>
        </p:sp>
        <p:sp>
          <p:nvSpPr>
            <p:cNvPr id="27" name="文本框 19"/>
            <p:cNvSpPr txBox="1"/>
            <p:nvPr/>
          </p:nvSpPr>
          <p:spPr>
            <a:xfrm>
              <a:off x="5583741" y="6563858"/>
              <a:ext cx="3728735" cy="4201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defTabSz="1828800">
                <a:defRPr sz="4800" b="1">
                  <a:solidFill>
                    <a:srgbClr val="00FF9B"/>
                  </a:solidFill>
                  <a:latin typeface="OPPOSans-S"/>
                  <a:ea typeface="OPPOSans-S"/>
                  <a:cs typeface="OPPOSans-S"/>
                  <a:sym typeface="OPPOSans-S"/>
                </a:defRPr>
              </a:lvl1pPr>
            </a:lstStyle>
            <a:p>
              <a:pPr hangingPunct="1"/>
              <a:r>
                <a:rPr sz="2000" b="0" kern="1200" dirty="0">
                  <a:solidFill>
                    <a:prstClr val="white"/>
                  </a:solidFill>
                  <a:latin typeface="OPPOSans R" panose="00020600040101010101" pitchFamily="18" charset="-122"/>
                  <a:ea typeface="OPPOSans R" panose="00020600040101010101" pitchFamily="18" charset="-122"/>
                </a:rPr>
                <a:t>Reno4 Pro</a:t>
              </a:r>
            </a:p>
          </p:txBody>
        </p:sp>
        <p:grpSp>
          <p:nvGrpSpPr>
            <p:cNvPr id="28" name="组合 13"/>
            <p:cNvGrpSpPr/>
            <p:nvPr/>
          </p:nvGrpSpPr>
          <p:grpSpPr>
            <a:xfrm>
              <a:off x="5673815" y="7586740"/>
              <a:ext cx="286366" cy="182785"/>
              <a:chOff x="-107875" y="-1697198"/>
              <a:chExt cx="286365" cy="182785"/>
            </a:xfrm>
          </p:grpSpPr>
          <p:sp>
            <p:nvSpPr>
              <p:cNvPr id="29" name="直线连接符 2"/>
              <p:cNvSpPr/>
              <p:nvPr/>
            </p:nvSpPr>
            <p:spPr>
              <a:xfrm>
                <a:off x="-90361" y="-1697198"/>
                <a:ext cx="268851" cy="12633"/>
              </a:xfrm>
              <a:prstGeom prst="line">
                <a:avLst/>
              </a:prstGeom>
              <a:noFill/>
              <a:ln w="19050" cap="flat">
                <a:solidFill>
                  <a:srgbClr val="BFBFBF"/>
                </a:solidFill>
                <a:prstDash val="solid"/>
                <a:miter lim="800000"/>
              </a:ln>
              <a:effectLst/>
            </p:spPr>
            <p:txBody>
              <a:bodyPr wrap="square" lIns="45719" tIns="45719" rIns="45719" bIns="45719" numCol="1" anchor="t">
                <a:noAutofit/>
              </a:bodyPr>
              <a:lstStyle/>
              <a:p>
                <a:pPr defTabSz="457200" hangingPunct="1"/>
                <a:endParaRPr kern="1200" dirty="0">
                  <a:solidFill>
                    <a:prstClr val="black"/>
                  </a:solidFill>
                  <a:latin typeface="OPPOSans R" panose="00020600040101010101" pitchFamily="18" charset="-122"/>
                  <a:ea typeface="OPPOSans R" panose="00020600040101010101" pitchFamily="18" charset="-122"/>
                </a:endParaRPr>
              </a:p>
            </p:txBody>
          </p:sp>
          <p:sp>
            <p:nvSpPr>
              <p:cNvPr id="30" name="直线连接符 21"/>
              <p:cNvSpPr/>
              <p:nvPr/>
            </p:nvSpPr>
            <p:spPr>
              <a:xfrm flipV="1">
                <a:off x="-107875" y="-1514547"/>
                <a:ext cx="263837" cy="134"/>
              </a:xfrm>
              <a:prstGeom prst="line">
                <a:avLst/>
              </a:prstGeom>
              <a:noFill/>
              <a:ln w="19050" cap="flat">
                <a:solidFill>
                  <a:srgbClr val="BFBFBF"/>
                </a:solidFill>
                <a:prstDash val="solid"/>
                <a:miter lim="800000"/>
              </a:ln>
              <a:effectLst/>
            </p:spPr>
            <p:txBody>
              <a:bodyPr wrap="square" lIns="45719" tIns="45719" rIns="45719" bIns="45719" numCol="1" anchor="t">
                <a:noAutofit/>
              </a:bodyPr>
              <a:lstStyle/>
              <a:p>
                <a:pPr defTabSz="457200" hangingPunct="1"/>
                <a:endParaRPr kern="1200" dirty="0">
                  <a:solidFill>
                    <a:prstClr val="black"/>
                  </a:solidFill>
                  <a:latin typeface="OPPOSans R" panose="00020600040101010101" pitchFamily="18" charset="-122"/>
                  <a:ea typeface="OPPOSans R" panose="00020600040101010101" pitchFamily="18" charset="-122"/>
                </a:endParaRPr>
              </a:p>
            </p:txBody>
          </p:sp>
          <p:sp>
            <p:nvSpPr>
              <p:cNvPr id="31" name="直线连接符 22"/>
              <p:cNvSpPr/>
              <p:nvPr/>
            </p:nvSpPr>
            <p:spPr>
              <a:xfrm flipH="1">
                <a:off x="18677" y="-1684566"/>
                <a:ext cx="1" cy="157386"/>
              </a:xfrm>
              <a:prstGeom prst="line">
                <a:avLst/>
              </a:prstGeom>
              <a:noFill/>
              <a:ln w="19050" cap="flat">
                <a:solidFill>
                  <a:srgbClr val="BFBFBF"/>
                </a:solidFill>
                <a:prstDash val="solid"/>
                <a:miter lim="800000"/>
              </a:ln>
              <a:effectLst/>
            </p:spPr>
            <p:txBody>
              <a:bodyPr wrap="square" lIns="45719" tIns="45719" rIns="45719" bIns="45719" numCol="1" anchor="t">
                <a:noAutofit/>
              </a:bodyPr>
              <a:lstStyle/>
              <a:p>
                <a:pPr defTabSz="457200" hangingPunct="1"/>
                <a:endParaRPr kern="1200" dirty="0">
                  <a:solidFill>
                    <a:prstClr val="black"/>
                  </a:solidFill>
                  <a:latin typeface="OPPOSans R" panose="00020600040101010101" pitchFamily="18" charset="-122"/>
                  <a:ea typeface="OPPOSans R" panose="00020600040101010101" pitchFamily="18" charset="-122"/>
                </a:endParaRPr>
              </a:p>
            </p:txBody>
          </p:sp>
        </p:grpSp>
      </p:grpSp>
      <p:pic>
        <p:nvPicPr>
          <p:cNvPr id="32" name="图片 31">
            <a:extLst>
              <a:ext uri="{FF2B5EF4-FFF2-40B4-BE49-F238E27FC236}">
                <a16:creationId xmlns:a16="http://schemas.microsoft.com/office/drawing/2014/main" id="{37891C71-CB31-4B48-AF47-C92BFDF14BC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6200000">
            <a:off x="7980634" y="358611"/>
            <a:ext cx="257325" cy="9931115"/>
          </a:xfrm>
          <a:prstGeom prst="rect">
            <a:avLst/>
          </a:prstGeom>
        </p:spPr>
      </p:pic>
    </p:spTree>
    <p:extLst>
      <p:ext uri="{BB962C8B-B14F-4D97-AF65-F5344CB8AC3E}">
        <p14:creationId xmlns:p14="http://schemas.microsoft.com/office/powerpoint/2010/main" val="2423539096"/>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9EBAD1A4-559D-BC40-913D-A2D5CECCC2E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
            <a:ext cx="12192000" cy="6857999"/>
          </a:xfrm>
          <a:prstGeom prst="rect">
            <a:avLst/>
          </a:prstGeom>
        </p:spPr>
      </p:pic>
      <p:sp>
        <p:nvSpPr>
          <p:cNvPr id="15" name="平行四边形 37">
            <a:extLst>
              <a:ext uri="{FF2B5EF4-FFF2-40B4-BE49-F238E27FC236}">
                <a16:creationId xmlns:a16="http://schemas.microsoft.com/office/drawing/2014/main" id="{A8D5D37D-6FB8-434B-9394-62D7FD99A168}"/>
              </a:ext>
            </a:extLst>
          </p:cNvPr>
          <p:cNvSpPr/>
          <p:nvPr/>
        </p:nvSpPr>
        <p:spPr>
          <a:xfrm>
            <a:off x="194761" y="372901"/>
            <a:ext cx="2486445" cy="41170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999" y="0"/>
                </a:lnTo>
                <a:lnTo>
                  <a:pt x="21600" y="0"/>
                </a:lnTo>
                <a:lnTo>
                  <a:pt x="20601" y="21600"/>
                </a:lnTo>
                <a:close/>
              </a:path>
            </a:pathLst>
          </a:custGeom>
          <a:gradFill>
            <a:gsLst>
              <a:gs pos="0">
                <a:srgbClr val="007000"/>
              </a:gs>
              <a:gs pos="100000">
                <a:srgbClr val="220084"/>
              </a:gs>
            </a:gsLst>
            <a:lin ang="10800000"/>
          </a:gradFill>
          <a:ln w="12700">
            <a:miter lim="400000"/>
          </a:ln>
        </p:spPr>
        <p:txBody>
          <a:bodyPr lIns="45720" rIns="45720" anchor="ctr"/>
          <a:lstStyle/>
          <a:p>
            <a:pPr algn="ctr" hangingPunct="0">
              <a:defRPr>
                <a:solidFill>
                  <a:srgbClr val="FFFFFF"/>
                </a:solidFill>
              </a:defRPr>
            </a:pPr>
            <a:endParaRPr b="1" kern="0" dirty="0">
              <a:solidFill>
                <a:srgbClr val="FFFFFF"/>
              </a:solidFill>
              <a:latin typeface="OPPOSans R" panose="00020600040101010101" pitchFamily="18" charset="-122"/>
              <a:ea typeface="OPPOSans R" panose="00020600040101010101" pitchFamily="18" charset="-122"/>
              <a:cs typeface="OPPOSans-S Medium" pitchFamily="18" charset="-122"/>
              <a:sym typeface="Calibri"/>
            </a:endParaRPr>
          </a:p>
        </p:txBody>
      </p:sp>
      <p:sp>
        <p:nvSpPr>
          <p:cNvPr id="16" name="文本框 38">
            <a:extLst>
              <a:ext uri="{FF2B5EF4-FFF2-40B4-BE49-F238E27FC236}">
                <a16:creationId xmlns:a16="http://schemas.microsoft.com/office/drawing/2014/main" id="{F1544A5A-1EDA-AF4D-BE90-71CF581A6E98}"/>
              </a:ext>
            </a:extLst>
          </p:cNvPr>
          <p:cNvSpPr txBox="1"/>
          <p:nvPr/>
        </p:nvSpPr>
        <p:spPr>
          <a:xfrm>
            <a:off x="148265" y="366432"/>
            <a:ext cx="2648749" cy="4001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20" rIns="45720">
            <a:spAutoFit/>
          </a:bodyPr>
          <a:lstStyle/>
          <a:p>
            <a:pPr algn="ctr">
              <a:defRPr sz="3600" b="1">
                <a:solidFill>
                  <a:srgbClr val="00FE9C"/>
                </a:solidFill>
                <a:latin typeface="+mj-lt"/>
                <a:ea typeface="+mj-ea"/>
                <a:cs typeface="+mj-cs"/>
                <a:sym typeface="OPPOSans Medium"/>
              </a:defRPr>
            </a:pPr>
            <a:r>
              <a:rPr lang="en-US" altLang="zh-CN" sz="2000" b="1" dirty="0" err="1">
                <a:solidFill>
                  <a:srgbClr val="00FE9C"/>
                </a:solidFill>
                <a:latin typeface="OPPOSans R" panose="00020600040101010101" pitchFamily="18" charset="-122"/>
                <a:ea typeface="OPPOSans R" panose="00020600040101010101" pitchFamily="18" charset="-122"/>
                <a:sym typeface="OPPOSans Medium"/>
              </a:rPr>
              <a:t>Warna</a:t>
            </a:r>
            <a:r>
              <a:rPr lang="en-US" altLang="zh-CN" sz="2000" b="1" dirty="0">
                <a:solidFill>
                  <a:srgbClr val="00FE9C"/>
                </a:solidFill>
                <a:latin typeface="OPPOSans R" panose="00020600040101010101" pitchFamily="18" charset="-122"/>
                <a:ea typeface="OPPOSans R" panose="00020600040101010101" pitchFamily="18" charset="-122"/>
                <a:sym typeface="OPPOSans Medium"/>
              </a:rPr>
              <a:t> </a:t>
            </a:r>
            <a:r>
              <a:rPr lang="en-US" altLang="zh-CN" sz="2000" b="1" dirty="0" err="1">
                <a:solidFill>
                  <a:srgbClr val="00FE9C"/>
                </a:solidFill>
                <a:latin typeface="OPPOSans R" panose="00020600040101010101" pitchFamily="18" charset="-122"/>
                <a:ea typeface="OPPOSans R" panose="00020600040101010101" pitchFamily="18" charset="-122"/>
                <a:sym typeface="OPPOSans Medium"/>
              </a:rPr>
              <a:t>Menarik</a:t>
            </a:r>
            <a:endParaRPr lang="en-US" altLang="zh-CN" sz="2000" b="1" dirty="0">
              <a:solidFill>
                <a:srgbClr val="00FE9C"/>
              </a:solidFill>
              <a:latin typeface="OPPOSans R" panose="00020600040101010101" pitchFamily="18" charset="-122"/>
              <a:ea typeface="OPPOSans R" panose="00020600040101010101" pitchFamily="18" charset="-122"/>
              <a:sym typeface="OPPOSans Medium"/>
            </a:endParaRPr>
          </a:p>
        </p:txBody>
      </p:sp>
      <p:pic>
        <p:nvPicPr>
          <p:cNvPr id="18" name="图片 17">
            <a:extLst>
              <a:ext uri="{FF2B5EF4-FFF2-40B4-BE49-F238E27FC236}">
                <a16:creationId xmlns:a16="http://schemas.microsoft.com/office/drawing/2014/main" id="{F515E808-9E79-8F4B-8708-F04A7BC781E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4126384" y="724221"/>
            <a:ext cx="2762633" cy="5976043"/>
          </a:xfrm>
          <a:prstGeom prst="rect">
            <a:avLst/>
          </a:prstGeom>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05904729-FB28-4447-B880-7DAD556EEA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0800000">
            <a:off x="-2" y="0"/>
            <a:ext cx="12192001" cy="6858000"/>
          </a:xfrm>
          <a:prstGeom prst="rect">
            <a:avLst/>
          </a:prstGeom>
        </p:spPr>
      </p:pic>
      <p:sp>
        <p:nvSpPr>
          <p:cNvPr id="17" name="平行四边形 37">
            <a:extLst>
              <a:ext uri="{FF2B5EF4-FFF2-40B4-BE49-F238E27FC236}">
                <a16:creationId xmlns:a16="http://schemas.microsoft.com/office/drawing/2014/main" id="{A8D5D37D-6FB8-434B-9394-62D7FD99A168}"/>
              </a:ext>
            </a:extLst>
          </p:cNvPr>
          <p:cNvSpPr/>
          <p:nvPr/>
        </p:nvSpPr>
        <p:spPr>
          <a:xfrm>
            <a:off x="131615" y="307546"/>
            <a:ext cx="2642582" cy="41170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999" y="0"/>
                </a:lnTo>
                <a:lnTo>
                  <a:pt x="21600" y="0"/>
                </a:lnTo>
                <a:lnTo>
                  <a:pt x="20601" y="21600"/>
                </a:lnTo>
                <a:close/>
              </a:path>
            </a:pathLst>
          </a:custGeom>
          <a:gradFill>
            <a:gsLst>
              <a:gs pos="0">
                <a:srgbClr val="007000"/>
              </a:gs>
              <a:gs pos="100000">
                <a:srgbClr val="220084"/>
              </a:gs>
            </a:gsLst>
            <a:lin ang="10800000"/>
          </a:gradFill>
          <a:ln w="12700">
            <a:miter lim="400000"/>
          </a:ln>
        </p:spPr>
        <p:txBody>
          <a:bodyPr lIns="45720" rIns="45720" anchor="ctr"/>
          <a:lstStyle/>
          <a:p>
            <a:pPr algn="ctr" hangingPunct="0">
              <a:defRPr>
                <a:solidFill>
                  <a:srgbClr val="FFFFFF"/>
                </a:solidFill>
              </a:defRPr>
            </a:pPr>
            <a:endParaRPr b="1" kern="0" dirty="0">
              <a:solidFill>
                <a:srgbClr val="FFFFFF"/>
              </a:solidFill>
              <a:latin typeface="OPPOSans R" panose="00020600040101010101" pitchFamily="18" charset="-122"/>
              <a:ea typeface="OPPOSans R" panose="00020600040101010101" pitchFamily="18" charset="-122"/>
              <a:cs typeface="OPPOSans-S Medium" pitchFamily="18" charset="-122"/>
              <a:sym typeface="Calibri"/>
            </a:endParaRPr>
          </a:p>
        </p:txBody>
      </p:sp>
      <p:sp>
        <p:nvSpPr>
          <p:cNvPr id="19" name="文本框 38">
            <a:extLst>
              <a:ext uri="{FF2B5EF4-FFF2-40B4-BE49-F238E27FC236}">
                <a16:creationId xmlns:a16="http://schemas.microsoft.com/office/drawing/2014/main" id="{F1544A5A-1EDA-AF4D-BE90-71CF581A6E98}"/>
              </a:ext>
            </a:extLst>
          </p:cNvPr>
          <p:cNvSpPr txBox="1"/>
          <p:nvPr/>
        </p:nvSpPr>
        <p:spPr>
          <a:xfrm>
            <a:off x="297393" y="307546"/>
            <a:ext cx="2290823" cy="4001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20" rIns="45720">
            <a:spAutoFit/>
          </a:bodyPr>
          <a:lstStyle/>
          <a:p>
            <a:pPr algn="ctr">
              <a:defRPr sz="3600" b="1">
                <a:solidFill>
                  <a:srgbClr val="00FE9C"/>
                </a:solidFill>
                <a:latin typeface="+mj-lt"/>
                <a:ea typeface="+mj-ea"/>
                <a:cs typeface="+mj-cs"/>
                <a:sym typeface="OPPOSans Medium"/>
              </a:defRPr>
            </a:pPr>
            <a:r>
              <a:rPr lang="en-US" altLang="zh-CN" sz="2000" b="1" dirty="0" err="1">
                <a:solidFill>
                  <a:srgbClr val="00FE9C"/>
                </a:solidFill>
                <a:latin typeface="OPPOSans R" panose="00020600040101010101" pitchFamily="18" charset="-122"/>
                <a:ea typeface="OPPOSans R" panose="00020600040101010101" pitchFamily="18" charset="-122"/>
                <a:sym typeface="OPPOSans Medium"/>
              </a:rPr>
              <a:t>Warna</a:t>
            </a:r>
            <a:r>
              <a:rPr lang="en-US" altLang="zh-CN" sz="2000" b="1" dirty="0">
                <a:solidFill>
                  <a:srgbClr val="00FE9C"/>
                </a:solidFill>
                <a:latin typeface="OPPOSans R" panose="00020600040101010101" pitchFamily="18" charset="-122"/>
                <a:ea typeface="OPPOSans R" panose="00020600040101010101" pitchFamily="18" charset="-122"/>
                <a:sym typeface="OPPOSans Medium"/>
              </a:rPr>
              <a:t> </a:t>
            </a:r>
            <a:r>
              <a:rPr lang="en-US" altLang="zh-CN" sz="2000" b="1" dirty="0" err="1">
                <a:solidFill>
                  <a:srgbClr val="00FE9C"/>
                </a:solidFill>
                <a:latin typeface="OPPOSans R" panose="00020600040101010101" pitchFamily="18" charset="-122"/>
                <a:ea typeface="OPPOSans R" panose="00020600040101010101" pitchFamily="18" charset="-122"/>
                <a:sym typeface="OPPOSans Medium"/>
              </a:rPr>
              <a:t>Menarik</a:t>
            </a:r>
            <a:endParaRPr lang="en-US" altLang="zh-CN" sz="2000" b="1" dirty="0">
              <a:solidFill>
                <a:srgbClr val="00FE9C"/>
              </a:solidFill>
              <a:latin typeface="OPPOSans R" panose="00020600040101010101" pitchFamily="18" charset="-122"/>
              <a:ea typeface="OPPOSans R" panose="00020600040101010101" pitchFamily="18" charset="-122"/>
              <a:sym typeface="OPPOSans Medium"/>
            </a:endParaRPr>
          </a:p>
        </p:txBody>
      </p:sp>
      <p:pic>
        <p:nvPicPr>
          <p:cNvPr id="21" name="图片 20">
            <a:extLst>
              <a:ext uri="{FF2B5EF4-FFF2-40B4-BE49-F238E27FC236}">
                <a16:creationId xmlns:a16="http://schemas.microsoft.com/office/drawing/2014/main" id="{AD61DB16-DB2F-FA4D-BEB7-D3FD22F287E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3770633" y="-304738"/>
            <a:ext cx="3706235" cy="8016116"/>
          </a:xfrm>
          <a:prstGeom prst="rect">
            <a:avLst/>
          </a:prstGeom>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组合 61">
            <a:extLst>
              <a:ext uri="{FF2B5EF4-FFF2-40B4-BE49-F238E27FC236}">
                <a16:creationId xmlns:a16="http://schemas.microsoft.com/office/drawing/2014/main" id="{21688FE5-4FA9-3640-8003-4BAF4D589173}"/>
              </a:ext>
            </a:extLst>
          </p:cNvPr>
          <p:cNvGrpSpPr/>
          <p:nvPr/>
        </p:nvGrpSpPr>
        <p:grpSpPr>
          <a:xfrm>
            <a:off x="6443350" y="1471296"/>
            <a:ext cx="4184026" cy="1275555"/>
            <a:chOff x="14405112" y="10031209"/>
            <a:chExt cx="6940382" cy="1497329"/>
          </a:xfrm>
        </p:grpSpPr>
        <p:sp>
          <p:nvSpPr>
            <p:cNvPr id="64" name="五边形 63">
              <a:extLst>
                <a:ext uri="{FF2B5EF4-FFF2-40B4-BE49-F238E27FC236}">
                  <a16:creationId xmlns:a16="http://schemas.microsoft.com/office/drawing/2014/main" id="{E1B46112-5D25-9C46-8FB7-5DC50E55E2E0}"/>
                </a:ext>
              </a:extLst>
            </p:cNvPr>
            <p:cNvSpPr/>
            <p:nvPr/>
          </p:nvSpPr>
          <p:spPr>
            <a:xfrm>
              <a:off x="14405112" y="10031209"/>
              <a:ext cx="6498880" cy="1497329"/>
            </a:xfrm>
            <a:prstGeom prst="homePlate">
              <a:avLst>
                <a:gd name="adj" fmla="val 0"/>
              </a:avLst>
            </a:prstGeom>
            <a:gradFill flip="none" rotWithShape="1">
              <a:gsLst>
                <a:gs pos="100000">
                  <a:srgbClr val="220084"/>
                </a:gs>
                <a:gs pos="0">
                  <a:srgbClr val="007000"/>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5400" b="1" dirty="0">
                <a:solidFill>
                  <a:prstClr val="white"/>
                </a:solidFill>
                <a:latin typeface="OPPOSans R" panose="00020600040101010101" pitchFamily="18" charset="-122"/>
                <a:ea typeface="OPPOSans R" panose="00020600040101010101" pitchFamily="18" charset="-122"/>
              </a:endParaRPr>
            </a:p>
          </p:txBody>
        </p:sp>
        <p:sp>
          <p:nvSpPr>
            <p:cNvPr id="66" name="文本框 65">
              <a:extLst>
                <a:ext uri="{FF2B5EF4-FFF2-40B4-BE49-F238E27FC236}">
                  <a16:creationId xmlns:a16="http://schemas.microsoft.com/office/drawing/2014/main" id="{3F9A72E8-7F67-0B42-AABC-E3CA80CEDE1D}"/>
                </a:ext>
              </a:extLst>
            </p:cNvPr>
            <p:cNvSpPr txBox="1"/>
            <p:nvPr/>
          </p:nvSpPr>
          <p:spPr>
            <a:xfrm>
              <a:off x="17036927" y="10387394"/>
              <a:ext cx="4308567" cy="975478"/>
            </a:xfrm>
            <a:prstGeom prst="rect">
              <a:avLst/>
            </a:prstGeom>
            <a:noFill/>
          </p:spPr>
          <p:txBody>
            <a:bodyPr wrap="square" rtlCol="0">
              <a:spAutoFit/>
            </a:bodyPr>
            <a:lstStyle/>
            <a:p>
              <a:pPr algn="ctr">
                <a:defRPr sz="7000" b="1">
                  <a:solidFill>
                    <a:srgbClr val="FFFFFF"/>
                  </a:solidFill>
                </a:defRPr>
              </a:pPr>
              <a:r>
                <a:rPr lang="en-US" altLang="zh-CN" sz="2400" dirty="0" err="1">
                  <a:latin typeface="OPPOSans R" panose="00020600040101010101" pitchFamily="18" charset="-122"/>
                  <a:ea typeface="OPPOSans R" panose="00020600040101010101" pitchFamily="18" charset="-122"/>
                </a:rPr>
                <a:t>Warna</a:t>
              </a:r>
              <a:r>
                <a:rPr lang="en-US" altLang="zh-CN" sz="2400" dirty="0">
                  <a:latin typeface="OPPOSans R" panose="00020600040101010101" pitchFamily="18" charset="-122"/>
                  <a:ea typeface="OPPOSans R" panose="00020600040101010101" pitchFamily="18" charset="-122"/>
                </a:rPr>
                <a:t> </a:t>
              </a:r>
              <a:r>
                <a:rPr lang="en-US" altLang="zh-CN" sz="2400" dirty="0" err="1">
                  <a:latin typeface="OPPOSans R" panose="00020600040101010101" pitchFamily="18" charset="-122"/>
                  <a:ea typeface="OPPOSans R" panose="00020600040101010101" pitchFamily="18" charset="-122"/>
                </a:rPr>
                <a:t>Menarik</a:t>
              </a:r>
              <a:endParaRPr lang="en-US" altLang="zh-CN" sz="2400" dirty="0">
                <a:latin typeface="OPPOSans R" panose="00020600040101010101" pitchFamily="18" charset="-122"/>
                <a:ea typeface="OPPOSans R" panose="00020600040101010101" pitchFamily="18" charset="-122"/>
              </a:endParaRPr>
            </a:p>
          </p:txBody>
        </p:sp>
      </p:grpSp>
      <p:sp>
        <p:nvSpPr>
          <p:cNvPr id="22" name="文本框 1">
            <a:extLst>
              <a:ext uri="{FF2B5EF4-FFF2-40B4-BE49-F238E27FC236}">
                <a16:creationId xmlns:a16="http://schemas.microsoft.com/office/drawing/2014/main" id="{6097B570-6F8C-B24B-88C4-88FA654365A9}"/>
              </a:ext>
            </a:extLst>
          </p:cNvPr>
          <p:cNvSpPr txBox="1"/>
          <p:nvPr/>
        </p:nvSpPr>
        <p:spPr>
          <a:xfrm>
            <a:off x="349236" y="503554"/>
            <a:ext cx="11411504" cy="5232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defRPr sz="8000">
                <a:solidFill>
                  <a:srgbClr val="00FE9C"/>
                </a:solidFill>
                <a:latin typeface="OPPOSans-M"/>
                <a:ea typeface="OPPOSans-M"/>
                <a:cs typeface="OPPOSans-M"/>
                <a:sym typeface="OPPOSans-M"/>
              </a:defRPr>
            </a:pPr>
            <a:r>
              <a:rPr lang="en-US" altLang="zh-CN" sz="2800" dirty="0">
                <a:latin typeface="OPPOSans R" panose="00020600040101010101" pitchFamily="18" charset="-122"/>
                <a:ea typeface="OPPOSans R" panose="00020600040101010101" pitchFamily="18" charset="-122"/>
              </a:rPr>
              <a:t>Reno4 Pro – </a:t>
            </a:r>
            <a:r>
              <a:rPr lang="en-US" altLang="zh-CN" sz="2800" dirty="0" err="1">
                <a:latin typeface="OPPOSans R" panose="00020600040101010101" pitchFamily="18" charset="-122"/>
                <a:ea typeface="OPPOSans R" panose="00020600040101010101" pitchFamily="18" charset="-122"/>
              </a:rPr>
              <a:t>Tampilan</a:t>
            </a:r>
            <a:r>
              <a:rPr lang="en-US" altLang="zh-CN" sz="2800" dirty="0">
                <a:latin typeface="OPPOSans R" panose="00020600040101010101" pitchFamily="18" charset="-122"/>
                <a:ea typeface="OPPOSans R" panose="00020600040101010101" pitchFamily="18" charset="-122"/>
              </a:rPr>
              <a:t> Paling Modis</a:t>
            </a:r>
          </a:p>
        </p:txBody>
      </p:sp>
      <p:sp>
        <p:nvSpPr>
          <p:cNvPr id="60" name="五边形 59">
            <a:extLst>
              <a:ext uri="{FF2B5EF4-FFF2-40B4-BE49-F238E27FC236}">
                <a16:creationId xmlns:a16="http://schemas.microsoft.com/office/drawing/2014/main" id="{7125F1D0-040E-9745-98D0-96C651E3477A}"/>
              </a:ext>
            </a:extLst>
          </p:cNvPr>
          <p:cNvSpPr/>
          <p:nvPr/>
        </p:nvSpPr>
        <p:spPr>
          <a:xfrm>
            <a:off x="4789475" y="1471295"/>
            <a:ext cx="3307751" cy="1275555"/>
          </a:xfrm>
          <a:prstGeom prst="homePlate">
            <a:avLst>
              <a:gd name="adj" fmla="val 39922"/>
            </a:avLst>
          </a:prstGeom>
          <a:gradFill flip="none" rotWithShape="1">
            <a:gsLst>
              <a:gs pos="0">
                <a:srgbClr val="006B15"/>
              </a:gs>
              <a:gs pos="100000">
                <a:srgbClr val="1D1685"/>
              </a:gs>
            </a:gsLst>
            <a:lin ang="10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5400" b="1" dirty="0">
              <a:latin typeface="OPPOSans R" panose="00020600040101010101" pitchFamily="18" charset="-122"/>
              <a:ea typeface="OPPOSans R" panose="00020600040101010101" pitchFamily="18" charset="-122"/>
            </a:endParaRPr>
          </a:p>
        </p:txBody>
      </p:sp>
      <p:grpSp>
        <p:nvGrpSpPr>
          <p:cNvPr id="57" name="组合 56">
            <a:extLst>
              <a:ext uri="{FF2B5EF4-FFF2-40B4-BE49-F238E27FC236}">
                <a16:creationId xmlns:a16="http://schemas.microsoft.com/office/drawing/2014/main" id="{E3B92B46-B9A4-D84A-BF68-906CFAD53C0D}"/>
              </a:ext>
            </a:extLst>
          </p:cNvPr>
          <p:cNvGrpSpPr/>
          <p:nvPr/>
        </p:nvGrpSpPr>
        <p:grpSpPr>
          <a:xfrm>
            <a:off x="2112833" y="1471299"/>
            <a:ext cx="3307751" cy="1423020"/>
            <a:chOff x="2587504" y="10117446"/>
            <a:chExt cx="5639799" cy="1679026"/>
          </a:xfrm>
        </p:grpSpPr>
        <p:sp>
          <p:nvSpPr>
            <p:cNvPr id="58" name="五边形 57">
              <a:extLst>
                <a:ext uri="{FF2B5EF4-FFF2-40B4-BE49-F238E27FC236}">
                  <a16:creationId xmlns:a16="http://schemas.microsoft.com/office/drawing/2014/main" id="{7125F1D0-040E-9745-98D0-96C651E3477A}"/>
                </a:ext>
              </a:extLst>
            </p:cNvPr>
            <p:cNvSpPr/>
            <p:nvPr/>
          </p:nvSpPr>
          <p:spPr>
            <a:xfrm>
              <a:off x="2587504" y="10117446"/>
              <a:ext cx="5639799" cy="1505032"/>
            </a:xfrm>
            <a:prstGeom prst="homePlate">
              <a:avLst>
                <a:gd name="adj" fmla="val 39922"/>
              </a:avLst>
            </a:prstGeom>
            <a:gradFill flip="none" rotWithShape="1">
              <a:gsLst>
                <a:gs pos="0">
                  <a:srgbClr val="006B15"/>
                </a:gs>
                <a:gs pos="100000">
                  <a:srgbClr val="1D1685"/>
                </a:gs>
              </a:gsLst>
              <a:lin ang="10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5400" b="1" dirty="0">
                <a:latin typeface="OPPOSans R" panose="00020600040101010101" pitchFamily="18" charset="-122"/>
                <a:ea typeface="OPPOSans R" panose="00020600040101010101" pitchFamily="18" charset="-122"/>
              </a:endParaRPr>
            </a:p>
          </p:txBody>
        </p:sp>
        <p:sp>
          <p:nvSpPr>
            <p:cNvPr id="59" name="文本框 58">
              <a:extLst>
                <a:ext uri="{FF2B5EF4-FFF2-40B4-BE49-F238E27FC236}">
                  <a16:creationId xmlns:a16="http://schemas.microsoft.com/office/drawing/2014/main" id="{030D6966-1C1D-444A-828E-A6DEF2E5E331}"/>
                </a:ext>
              </a:extLst>
            </p:cNvPr>
            <p:cNvSpPr txBox="1"/>
            <p:nvPr/>
          </p:nvSpPr>
          <p:spPr>
            <a:xfrm>
              <a:off x="3089117" y="10380198"/>
              <a:ext cx="4405096" cy="1416274"/>
            </a:xfrm>
            <a:prstGeom prst="rect">
              <a:avLst/>
            </a:prstGeom>
            <a:noFill/>
          </p:spPr>
          <p:txBody>
            <a:bodyPr wrap="square" rtlCol="0">
              <a:spAutoFit/>
            </a:bodyPr>
            <a:lstStyle/>
            <a:p>
              <a:pPr algn="ctr">
                <a:defRPr sz="7000">
                  <a:solidFill>
                    <a:srgbClr val="FFFFFF"/>
                  </a:solidFill>
                  <a:latin typeface="Microsoft YaHei"/>
                  <a:ea typeface="Microsoft YaHei"/>
                  <a:cs typeface="Microsoft YaHei"/>
                  <a:sym typeface="Microsoft YaHei"/>
                </a:defRPr>
              </a:pPr>
              <a:r>
                <a:rPr lang="en-US" altLang="zh-CN" sz="2400" dirty="0" err="1">
                  <a:latin typeface="OPPOSans R" panose="00020600040101010101" pitchFamily="18" charset="-122"/>
                  <a:ea typeface="OPPOSans R" panose="00020600040101010101" pitchFamily="18" charset="-122"/>
                </a:rPr>
                <a:t>Teknologi</a:t>
              </a:r>
              <a:r>
                <a:rPr lang="en-US" altLang="zh-CN" sz="2400" dirty="0">
                  <a:latin typeface="OPPOSans R" panose="00020600040101010101" pitchFamily="18" charset="-122"/>
                  <a:ea typeface="OPPOSans R" panose="00020600040101010101" pitchFamily="18" charset="-122"/>
                </a:rPr>
                <a:t> </a:t>
              </a:r>
              <a:r>
                <a:rPr lang="en-US" altLang="zh-CN" sz="2400" dirty="0" err="1">
                  <a:latin typeface="OPPOSans R" panose="00020600040101010101" pitchFamily="18" charset="-122"/>
                  <a:ea typeface="OPPOSans R" panose="00020600040101010101" pitchFamily="18" charset="-122"/>
                </a:rPr>
                <a:t>Layar</a:t>
              </a:r>
              <a:r>
                <a:rPr lang="en-US" altLang="zh-CN" sz="2400" dirty="0">
                  <a:latin typeface="OPPOSans R" panose="00020600040101010101" pitchFamily="18" charset="-122"/>
                  <a:ea typeface="OPPOSans R" panose="00020600040101010101" pitchFamily="18" charset="-122"/>
                </a:rPr>
                <a:t> </a:t>
              </a:r>
              <a:r>
                <a:rPr lang="en-US" altLang="zh-CN" sz="2400" dirty="0" err="1">
                  <a:latin typeface="OPPOSans R" panose="00020600040101010101" pitchFamily="18" charset="-122"/>
                  <a:ea typeface="OPPOSans R" panose="00020600040101010101" pitchFamily="18" charset="-122"/>
                </a:rPr>
                <a:t>Mutakhir</a:t>
              </a:r>
              <a:r>
                <a:rPr lang="en-US" altLang="zh-CN" sz="2400" dirty="0">
                  <a:latin typeface="OPPOSans R" panose="00020600040101010101" pitchFamily="18" charset="-122"/>
                  <a:ea typeface="OPPOSans R" panose="00020600040101010101" pitchFamily="18" charset="-122"/>
                </a:rPr>
                <a:t>	</a:t>
              </a:r>
            </a:p>
          </p:txBody>
        </p:sp>
      </p:grpSp>
      <p:sp>
        <p:nvSpPr>
          <p:cNvPr id="61" name="文本框 60">
            <a:extLst>
              <a:ext uri="{FF2B5EF4-FFF2-40B4-BE49-F238E27FC236}">
                <a16:creationId xmlns:a16="http://schemas.microsoft.com/office/drawing/2014/main" id="{030D6966-1C1D-444A-828E-A6DEF2E5E331}"/>
              </a:ext>
            </a:extLst>
          </p:cNvPr>
          <p:cNvSpPr txBox="1"/>
          <p:nvPr/>
        </p:nvSpPr>
        <p:spPr>
          <a:xfrm>
            <a:off x="5578330" y="1731245"/>
            <a:ext cx="1940233" cy="830997"/>
          </a:xfrm>
          <a:prstGeom prst="rect">
            <a:avLst/>
          </a:prstGeom>
          <a:noFill/>
        </p:spPr>
        <p:txBody>
          <a:bodyPr wrap="square" rtlCol="0">
            <a:spAutoFit/>
          </a:bodyPr>
          <a:lstStyle/>
          <a:p>
            <a:pPr algn="ctr">
              <a:defRPr sz="7000">
                <a:solidFill>
                  <a:srgbClr val="FFFFFF"/>
                </a:solidFill>
                <a:latin typeface="Microsoft YaHei"/>
                <a:ea typeface="Microsoft YaHei"/>
                <a:cs typeface="Microsoft YaHei"/>
                <a:sym typeface="Microsoft YaHei"/>
              </a:defRPr>
            </a:pPr>
            <a:r>
              <a:rPr lang="en-US" altLang="zh-CN" sz="2400" dirty="0" err="1">
                <a:latin typeface="OPPOSans R" panose="00020600040101010101" pitchFamily="18" charset="-122"/>
                <a:ea typeface="OPPOSans R" panose="00020600040101010101" pitchFamily="18" charset="-122"/>
              </a:rPr>
              <a:t>Ponsel</a:t>
            </a:r>
            <a:r>
              <a:rPr lang="en-US" altLang="zh-CN" sz="2400" dirty="0">
                <a:latin typeface="OPPOSans R" panose="00020600040101010101" pitchFamily="18" charset="-122"/>
                <a:ea typeface="OPPOSans R" panose="00020600040101010101" pitchFamily="18" charset="-122"/>
              </a:rPr>
              <a:t> Tipis</a:t>
            </a:r>
          </a:p>
        </p:txBody>
      </p:sp>
      <p:sp>
        <p:nvSpPr>
          <p:cNvPr id="68" name="矩形 67">
            <a:extLst>
              <a:ext uri="{FF2B5EF4-FFF2-40B4-BE49-F238E27FC236}">
                <a16:creationId xmlns:a16="http://schemas.microsoft.com/office/drawing/2014/main" id="{A84A91DA-06B7-F541-A035-8C830E0FB6BA}"/>
              </a:ext>
            </a:extLst>
          </p:cNvPr>
          <p:cNvSpPr/>
          <p:nvPr/>
        </p:nvSpPr>
        <p:spPr>
          <a:xfrm>
            <a:off x="2179554" y="2854316"/>
            <a:ext cx="2255605" cy="1983565"/>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OPPOSans R" panose="00020600040101010101" pitchFamily="18" charset="-122"/>
              <a:ea typeface="OPPOSans R" panose="00020600040101010101" pitchFamily="18" charset="-122"/>
            </a:endParaRPr>
          </a:p>
        </p:txBody>
      </p:sp>
      <p:pic>
        <p:nvPicPr>
          <p:cNvPr id="69" name="图片 3" descr="图片 3">
            <a:extLst>
              <a:ext uri="{FF2B5EF4-FFF2-40B4-BE49-F238E27FC236}">
                <a16:creationId xmlns:a16="http://schemas.microsoft.com/office/drawing/2014/main" id="{45D83926-5770-7644-AE3D-40A0C127656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553120" y="3134401"/>
            <a:ext cx="1508471" cy="1514688"/>
          </a:xfrm>
          <a:prstGeom prst="rect">
            <a:avLst/>
          </a:prstGeom>
          <a:ln w="12700">
            <a:miter lim="400000"/>
          </a:ln>
        </p:spPr>
      </p:pic>
      <p:sp>
        <p:nvSpPr>
          <p:cNvPr id="70" name="矩形 69">
            <a:extLst>
              <a:ext uri="{FF2B5EF4-FFF2-40B4-BE49-F238E27FC236}">
                <a16:creationId xmlns:a16="http://schemas.microsoft.com/office/drawing/2014/main" id="{F1C1A09E-9C56-D04F-BEAE-ACE89519A59C}"/>
              </a:ext>
            </a:extLst>
          </p:cNvPr>
          <p:cNvSpPr/>
          <p:nvPr/>
        </p:nvSpPr>
        <p:spPr>
          <a:xfrm>
            <a:off x="5148372" y="2891205"/>
            <a:ext cx="2147651" cy="194667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OPPOSans R" panose="00020600040101010101" pitchFamily="18" charset="-122"/>
              <a:ea typeface="OPPOSans R" panose="00020600040101010101" pitchFamily="18" charset="-122"/>
            </a:endParaRPr>
          </a:p>
        </p:txBody>
      </p:sp>
      <p:pic>
        <p:nvPicPr>
          <p:cNvPr id="73" name="图片 72">
            <a:extLst>
              <a:ext uri="{FF2B5EF4-FFF2-40B4-BE49-F238E27FC236}">
                <a16:creationId xmlns:a16="http://schemas.microsoft.com/office/drawing/2014/main" id="{50873770-3275-C648-9708-4B482425B00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34045"/>
          <a:stretch/>
        </p:blipFill>
        <p:spPr>
          <a:xfrm>
            <a:off x="6050551" y="3134401"/>
            <a:ext cx="550710" cy="1571274"/>
          </a:xfrm>
          <a:prstGeom prst="rect">
            <a:avLst/>
          </a:prstGeom>
        </p:spPr>
      </p:pic>
      <p:sp>
        <p:nvSpPr>
          <p:cNvPr id="74" name="矩形 73">
            <a:extLst>
              <a:ext uri="{FF2B5EF4-FFF2-40B4-BE49-F238E27FC236}">
                <a16:creationId xmlns:a16="http://schemas.microsoft.com/office/drawing/2014/main" id="{D12F1918-6687-9649-AF04-9E329E18B712}"/>
              </a:ext>
            </a:extLst>
          </p:cNvPr>
          <p:cNvSpPr/>
          <p:nvPr/>
        </p:nvSpPr>
        <p:spPr>
          <a:xfrm>
            <a:off x="8009236" y="2959394"/>
            <a:ext cx="2080689" cy="187848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OPPOSans R" panose="00020600040101010101" pitchFamily="18" charset="-122"/>
              <a:ea typeface="OPPOSans R" panose="00020600040101010101" pitchFamily="18" charset="-122"/>
            </a:endParaRPr>
          </a:p>
        </p:txBody>
      </p:sp>
      <p:pic>
        <p:nvPicPr>
          <p:cNvPr id="75" name="图片 74">
            <a:extLst>
              <a:ext uri="{FF2B5EF4-FFF2-40B4-BE49-F238E27FC236}">
                <a16:creationId xmlns:a16="http://schemas.microsoft.com/office/drawing/2014/main" id="{F85C09B4-09AF-5244-BDD1-965D3FF9ED4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168767" y="3174602"/>
            <a:ext cx="1376186" cy="1531073"/>
          </a:xfrm>
          <a:prstGeom prst="rect">
            <a:avLst/>
          </a:prstGeom>
        </p:spPr>
      </p:pic>
      <p:pic>
        <p:nvPicPr>
          <p:cNvPr id="76" name="图片 75">
            <a:extLst>
              <a:ext uri="{FF2B5EF4-FFF2-40B4-BE49-F238E27FC236}">
                <a16:creationId xmlns:a16="http://schemas.microsoft.com/office/drawing/2014/main" id="{26ED7989-2A18-324D-BF3F-94F5B5D8A09B}"/>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8856859" y="3174398"/>
            <a:ext cx="1376187" cy="1531277"/>
          </a:xfrm>
          <a:prstGeom prst="rect">
            <a:avLst/>
          </a:prstGeom>
        </p:spPr>
      </p:pic>
      <p:sp>
        <p:nvSpPr>
          <p:cNvPr id="78" name="文本占位符 2">
            <a:extLst>
              <a:ext uri="{FF2B5EF4-FFF2-40B4-BE49-F238E27FC236}">
                <a16:creationId xmlns:a16="http://schemas.microsoft.com/office/drawing/2014/main" id="{98C66D40-3B29-EB4D-97C8-2AB95CF4A0D5}"/>
              </a:ext>
            </a:extLst>
          </p:cNvPr>
          <p:cNvSpPr txBox="1">
            <a:spLocks/>
          </p:cNvSpPr>
          <p:nvPr/>
        </p:nvSpPr>
        <p:spPr>
          <a:xfrm>
            <a:off x="1771259" y="5151415"/>
            <a:ext cx="3294718" cy="1520497"/>
          </a:xfrm>
          <a:prstGeom prst="rect">
            <a:avLst/>
          </a:prstGeom>
        </p:spPr>
        <p:txBody>
          <a:bodyPr>
            <a:normAutofit/>
          </a:bodyPr>
          <a:lstStyle>
            <a:lvl1pPr marL="0" indent="0" algn="ctr" defTabSz="1828800" rtl="0" eaLnBrk="1" latinLnBrk="0" hangingPunct="1">
              <a:lnSpc>
                <a:spcPct val="90000"/>
              </a:lnSpc>
              <a:spcBef>
                <a:spcPts val="2000"/>
              </a:spcBef>
              <a:buSzTx/>
              <a:buFontTx/>
              <a:buNone/>
              <a:defRPr sz="4800" b="0" i="0" kern="1200">
                <a:solidFill>
                  <a:schemeClr val="tx1"/>
                </a:solidFill>
                <a:latin typeface="OPPOSans-S Medium" pitchFamily="18" charset="-122"/>
                <a:ea typeface="+mn-ea"/>
                <a:cs typeface="+mn-cs"/>
              </a:defRPr>
            </a:lvl1pPr>
            <a:lvl2pPr marL="0" indent="914400" algn="ctr" defTabSz="1828800" rtl="0" eaLnBrk="1" latinLnBrk="0" hangingPunct="1">
              <a:lnSpc>
                <a:spcPct val="90000"/>
              </a:lnSpc>
              <a:spcBef>
                <a:spcPts val="1000"/>
              </a:spcBef>
              <a:buSzTx/>
              <a:buFontTx/>
              <a:buNone/>
              <a:defRPr sz="4800" b="0" i="0" kern="1200">
                <a:solidFill>
                  <a:schemeClr val="tx1"/>
                </a:solidFill>
                <a:latin typeface="OPPOSans-S Medium" pitchFamily="18" charset="-122"/>
                <a:ea typeface="+mn-ea"/>
                <a:cs typeface="+mn-cs"/>
              </a:defRPr>
            </a:lvl2pPr>
            <a:lvl3pPr marL="0" indent="1828800" algn="ctr" defTabSz="1828800" rtl="0" eaLnBrk="1" latinLnBrk="0" hangingPunct="1">
              <a:lnSpc>
                <a:spcPct val="90000"/>
              </a:lnSpc>
              <a:spcBef>
                <a:spcPts val="1000"/>
              </a:spcBef>
              <a:buSzTx/>
              <a:buFontTx/>
              <a:buNone/>
              <a:defRPr sz="4800" b="0" i="0" kern="1200">
                <a:solidFill>
                  <a:schemeClr val="tx1"/>
                </a:solidFill>
                <a:latin typeface="OPPOSans-S Medium" pitchFamily="18" charset="-122"/>
                <a:ea typeface="+mn-ea"/>
                <a:cs typeface="+mn-cs"/>
              </a:defRPr>
            </a:lvl3pPr>
            <a:lvl4pPr marL="0" indent="2743200" algn="ctr" defTabSz="1828800" rtl="0" eaLnBrk="1" latinLnBrk="0" hangingPunct="1">
              <a:lnSpc>
                <a:spcPct val="90000"/>
              </a:lnSpc>
              <a:spcBef>
                <a:spcPts val="1000"/>
              </a:spcBef>
              <a:buSzTx/>
              <a:buFontTx/>
              <a:buNone/>
              <a:defRPr sz="4800" b="0" i="0" kern="1200">
                <a:solidFill>
                  <a:schemeClr val="tx1"/>
                </a:solidFill>
                <a:latin typeface="OPPOSans-S Medium" pitchFamily="18" charset="-122"/>
                <a:ea typeface="+mn-ea"/>
                <a:cs typeface="+mn-cs"/>
              </a:defRPr>
            </a:lvl4pPr>
            <a:lvl5pPr marL="0" indent="3657600" algn="ctr" defTabSz="1828800" rtl="0" eaLnBrk="1" latinLnBrk="0" hangingPunct="1">
              <a:lnSpc>
                <a:spcPct val="90000"/>
              </a:lnSpc>
              <a:spcBef>
                <a:spcPts val="1000"/>
              </a:spcBef>
              <a:buSzTx/>
              <a:buFontTx/>
              <a:buNone/>
              <a:defRPr sz="4800" b="0" i="0" kern="1200">
                <a:solidFill>
                  <a:schemeClr val="tx1"/>
                </a:solidFill>
                <a:latin typeface="OPPOSans-S Medium" pitchFamily="18" charset="-122"/>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defTabSz="1828433">
              <a:defRPr sz="4000" b="1">
                <a:solidFill>
                  <a:srgbClr val="FFFFFF"/>
                </a:solidFill>
                <a:latin typeface="OPPOSans-S Medium"/>
                <a:ea typeface="OPPOSans-S Medium"/>
                <a:cs typeface="OPPOSans-S Medium"/>
                <a:sym typeface="OPPOSans-S Medium"/>
              </a:defRPr>
            </a:pPr>
            <a:r>
              <a:rPr lang="en-US" altLang="zh-CN" sz="1600" dirty="0" err="1">
                <a:latin typeface="OPPOSans R" panose="00020600040101010101" pitchFamily="18" charset="-122"/>
                <a:ea typeface="OPPOSans R" panose="00020600040101010101" pitchFamily="18" charset="-122"/>
              </a:rPr>
              <a:t>Layar</a:t>
            </a:r>
            <a:r>
              <a:rPr lang="en-US" altLang="zh-CN" sz="1600" dirty="0">
                <a:latin typeface="OPPOSans R" panose="00020600040101010101" pitchFamily="18" charset="-122"/>
                <a:ea typeface="OPPOSans R" panose="00020600040101010101" pitchFamily="18" charset="-122"/>
              </a:rPr>
              <a:t> </a:t>
            </a:r>
            <a:r>
              <a:rPr lang="en-US" altLang="zh-CN" sz="1600" dirty="0" err="1">
                <a:latin typeface="OPPOSans R" panose="00020600040101010101" pitchFamily="18" charset="-122"/>
                <a:ea typeface="OPPOSans R" panose="00020600040101010101" pitchFamily="18" charset="-122"/>
              </a:rPr>
              <a:t>melengkung</a:t>
            </a:r>
            <a:r>
              <a:rPr lang="en-US" altLang="zh-CN" sz="1600" dirty="0">
                <a:latin typeface="OPPOSans R" panose="00020600040101010101" pitchFamily="18" charset="-122"/>
                <a:ea typeface="OPPOSans R" panose="00020600040101010101" pitchFamily="18" charset="-122"/>
              </a:rPr>
              <a:t> 3D</a:t>
            </a:r>
            <a:endParaRPr lang="en-US" altLang="zh-CN" sz="2000" dirty="0">
              <a:latin typeface="OPPOSans R" panose="00020600040101010101" pitchFamily="18" charset="-122"/>
              <a:ea typeface="OPPOSans R" panose="00020600040101010101" pitchFamily="18" charset="-122"/>
            </a:endParaRPr>
          </a:p>
          <a:p>
            <a:pPr defTabSz="1828433">
              <a:defRPr sz="4000" b="1">
                <a:solidFill>
                  <a:srgbClr val="FFFFFF"/>
                </a:solidFill>
                <a:latin typeface="OPPOSans-S Medium"/>
                <a:ea typeface="OPPOSans-S Medium"/>
                <a:cs typeface="OPPOSans-S Medium"/>
                <a:sym typeface="OPPOSans-S Medium"/>
              </a:defRPr>
            </a:pPr>
            <a:r>
              <a:rPr lang="en-US" altLang="zh-CN" sz="1600" i="1" dirty="0">
                <a:latin typeface="OPPOSans R" panose="00020600040101010101" pitchFamily="18" charset="-122"/>
                <a:ea typeface="OPPOSans R" panose="00020600040101010101" pitchFamily="18" charset="-122"/>
              </a:rPr>
              <a:t>Refresh rate</a:t>
            </a:r>
            <a:r>
              <a:rPr lang="en-US" altLang="zh-CN" sz="1600" dirty="0">
                <a:latin typeface="OPPOSans R" panose="00020600040101010101" pitchFamily="18" charset="-122"/>
                <a:ea typeface="OPPOSans R" panose="00020600040101010101" pitchFamily="18" charset="-122"/>
              </a:rPr>
              <a:t> </a:t>
            </a:r>
            <a:r>
              <a:rPr lang="en-US" altLang="zh-CN" sz="1600" dirty="0" err="1">
                <a:latin typeface="OPPOSans R" panose="00020600040101010101" pitchFamily="18" charset="-122"/>
                <a:ea typeface="OPPOSans R" panose="00020600040101010101" pitchFamily="18" charset="-122"/>
              </a:rPr>
              <a:t>tinggi</a:t>
            </a:r>
            <a:r>
              <a:rPr lang="en-US" altLang="zh-CN" sz="1600" dirty="0">
                <a:latin typeface="OPPOSans R" panose="00020600040101010101" pitchFamily="18" charset="-122"/>
                <a:ea typeface="OPPOSans R" panose="00020600040101010101" pitchFamily="18" charset="-122"/>
              </a:rPr>
              <a:t> 90Hz</a:t>
            </a:r>
          </a:p>
        </p:txBody>
      </p:sp>
      <p:sp>
        <p:nvSpPr>
          <p:cNvPr id="79" name="文本占位符 2">
            <a:extLst>
              <a:ext uri="{FF2B5EF4-FFF2-40B4-BE49-F238E27FC236}">
                <a16:creationId xmlns:a16="http://schemas.microsoft.com/office/drawing/2014/main" id="{98C66D40-3B29-EB4D-97C8-2AB95CF4A0D5}"/>
              </a:ext>
            </a:extLst>
          </p:cNvPr>
          <p:cNvSpPr txBox="1">
            <a:spLocks/>
          </p:cNvSpPr>
          <p:nvPr/>
        </p:nvSpPr>
        <p:spPr>
          <a:xfrm>
            <a:off x="5065977" y="5151415"/>
            <a:ext cx="2695838" cy="1064604"/>
          </a:xfrm>
          <a:prstGeom prst="rect">
            <a:avLst/>
          </a:prstGeom>
        </p:spPr>
        <p:txBody>
          <a:bodyPr>
            <a:normAutofit fontScale="92500" lnSpcReduction="20000"/>
          </a:bodyPr>
          <a:lstStyle>
            <a:lvl1pPr marL="0" indent="0" algn="ctr" defTabSz="1828800" rtl="0" eaLnBrk="1" latinLnBrk="0" hangingPunct="1">
              <a:lnSpc>
                <a:spcPct val="90000"/>
              </a:lnSpc>
              <a:spcBef>
                <a:spcPts val="2000"/>
              </a:spcBef>
              <a:buSzTx/>
              <a:buFontTx/>
              <a:buNone/>
              <a:defRPr sz="4800" b="0" i="0" kern="1200">
                <a:solidFill>
                  <a:schemeClr val="tx1"/>
                </a:solidFill>
                <a:latin typeface="OPPOSans-S Medium" pitchFamily="18" charset="-122"/>
                <a:ea typeface="+mn-ea"/>
                <a:cs typeface="+mn-cs"/>
              </a:defRPr>
            </a:lvl1pPr>
            <a:lvl2pPr marL="0" indent="914400" algn="ctr" defTabSz="1828800" rtl="0" eaLnBrk="1" latinLnBrk="0" hangingPunct="1">
              <a:lnSpc>
                <a:spcPct val="90000"/>
              </a:lnSpc>
              <a:spcBef>
                <a:spcPts val="1000"/>
              </a:spcBef>
              <a:buSzTx/>
              <a:buFontTx/>
              <a:buNone/>
              <a:defRPr sz="4800" b="0" i="0" kern="1200">
                <a:solidFill>
                  <a:schemeClr val="tx1"/>
                </a:solidFill>
                <a:latin typeface="OPPOSans-S Medium" pitchFamily="18" charset="-122"/>
                <a:ea typeface="+mn-ea"/>
                <a:cs typeface="+mn-cs"/>
              </a:defRPr>
            </a:lvl2pPr>
            <a:lvl3pPr marL="0" indent="1828800" algn="ctr" defTabSz="1828800" rtl="0" eaLnBrk="1" latinLnBrk="0" hangingPunct="1">
              <a:lnSpc>
                <a:spcPct val="90000"/>
              </a:lnSpc>
              <a:spcBef>
                <a:spcPts val="1000"/>
              </a:spcBef>
              <a:buSzTx/>
              <a:buFontTx/>
              <a:buNone/>
              <a:defRPr sz="4800" b="0" i="0" kern="1200">
                <a:solidFill>
                  <a:schemeClr val="tx1"/>
                </a:solidFill>
                <a:latin typeface="OPPOSans-S Medium" pitchFamily="18" charset="-122"/>
                <a:ea typeface="+mn-ea"/>
                <a:cs typeface="+mn-cs"/>
              </a:defRPr>
            </a:lvl3pPr>
            <a:lvl4pPr marL="0" indent="2743200" algn="ctr" defTabSz="1828800" rtl="0" eaLnBrk="1" latinLnBrk="0" hangingPunct="1">
              <a:lnSpc>
                <a:spcPct val="90000"/>
              </a:lnSpc>
              <a:spcBef>
                <a:spcPts val="1000"/>
              </a:spcBef>
              <a:buSzTx/>
              <a:buFontTx/>
              <a:buNone/>
              <a:defRPr sz="4800" b="0" i="0" kern="1200">
                <a:solidFill>
                  <a:schemeClr val="tx1"/>
                </a:solidFill>
                <a:latin typeface="OPPOSans-S Medium" pitchFamily="18" charset="-122"/>
                <a:ea typeface="+mn-ea"/>
                <a:cs typeface="+mn-cs"/>
              </a:defRPr>
            </a:lvl4pPr>
            <a:lvl5pPr marL="0" indent="3657600" algn="ctr" defTabSz="1828800" rtl="0" eaLnBrk="1" latinLnBrk="0" hangingPunct="1">
              <a:lnSpc>
                <a:spcPct val="90000"/>
              </a:lnSpc>
              <a:spcBef>
                <a:spcPts val="1000"/>
              </a:spcBef>
              <a:buSzTx/>
              <a:buFontTx/>
              <a:buNone/>
              <a:defRPr sz="4800" b="0" i="0" kern="1200">
                <a:solidFill>
                  <a:schemeClr val="tx1"/>
                </a:solidFill>
                <a:latin typeface="OPPOSans-S Medium" pitchFamily="18" charset="-122"/>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defTabSz="1828433">
              <a:defRPr sz="4000" b="1">
                <a:solidFill>
                  <a:srgbClr val="FFFFFF"/>
                </a:solidFill>
                <a:latin typeface="OPPOSans-S Medium"/>
                <a:ea typeface="OPPOSans-S Medium"/>
                <a:cs typeface="OPPOSans-S Medium"/>
                <a:sym typeface="OPPOSans-S Medium"/>
              </a:defRPr>
            </a:pPr>
            <a:r>
              <a:rPr lang="en-US" altLang="zh-CN" sz="1600" dirty="0" err="1">
                <a:latin typeface="OPPOSans R" panose="00020600040101010101" pitchFamily="18" charset="-122"/>
                <a:ea typeface="OPPOSans R" panose="00020600040101010101" pitchFamily="18" charset="-122"/>
              </a:rPr>
              <a:t>Ketebalan</a:t>
            </a:r>
            <a:r>
              <a:rPr lang="en-US" altLang="zh-CN" sz="1600" dirty="0">
                <a:latin typeface="OPPOSans R" panose="00020600040101010101" pitchFamily="18" charset="-122"/>
                <a:ea typeface="OPPOSans R" panose="00020600040101010101" pitchFamily="18" charset="-122"/>
              </a:rPr>
              <a:t> 7.7 mm </a:t>
            </a:r>
            <a:r>
              <a:rPr lang="en-US" altLang="zh-CN" sz="1600" dirty="0" err="1">
                <a:latin typeface="OPPOSans R" panose="00020600040101010101" pitchFamily="18" charset="-122"/>
                <a:ea typeface="OPPOSans R" panose="00020600040101010101" pitchFamily="18" charset="-122"/>
              </a:rPr>
              <a:t>sangat</a:t>
            </a:r>
            <a:r>
              <a:rPr lang="en-US" altLang="zh-CN" sz="1600" dirty="0">
                <a:latin typeface="OPPOSans R" panose="00020600040101010101" pitchFamily="18" charset="-122"/>
                <a:ea typeface="OPPOSans R" panose="00020600040101010101" pitchFamily="18" charset="-122"/>
              </a:rPr>
              <a:t> tipis</a:t>
            </a:r>
          </a:p>
          <a:p>
            <a:pPr defTabSz="1828433">
              <a:defRPr sz="4000" b="1">
                <a:solidFill>
                  <a:srgbClr val="FFFFFF"/>
                </a:solidFill>
                <a:latin typeface="OPPOSans-S Medium"/>
                <a:ea typeface="OPPOSans-S Medium"/>
                <a:cs typeface="OPPOSans-S Medium"/>
                <a:sym typeface="OPPOSans-S Medium"/>
              </a:defRPr>
            </a:pPr>
            <a:r>
              <a:rPr lang="en-US" altLang="zh-CN" sz="1600" dirty="0" err="1">
                <a:latin typeface="OPPOSans R" panose="00020600040101010101" pitchFamily="18" charset="-122"/>
                <a:ea typeface="OPPOSans R" panose="00020600040101010101" pitchFamily="18" charset="-122"/>
              </a:rPr>
              <a:t>Bobot</a:t>
            </a:r>
            <a:r>
              <a:rPr lang="en-US" altLang="zh-CN" sz="1600" dirty="0">
                <a:latin typeface="OPPOSans R" panose="00020600040101010101" pitchFamily="18" charset="-122"/>
                <a:ea typeface="OPPOSans R" panose="00020600040101010101" pitchFamily="18" charset="-122"/>
              </a:rPr>
              <a:t> 161 gram </a:t>
            </a:r>
            <a:r>
              <a:rPr lang="en-US" altLang="zh-CN" sz="1600" dirty="0" err="1">
                <a:latin typeface="OPPOSans R" panose="00020600040101010101" pitchFamily="18" charset="-122"/>
                <a:ea typeface="OPPOSans R" panose="00020600040101010101" pitchFamily="18" charset="-122"/>
              </a:rPr>
              <a:t>sangat</a:t>
            </a:r>
            <a:r>
              <a:rPr lang="en-US" altLang="zh-CN" sz="1600" dirty="0">
                <a:latin typeface="OPPOSans R" panose="00020600040101010101" pitchFamily="18" charset="-122"/>
                <a:ea typeface="OPPOSans R" panose="00020600040101010101" pitchFamily="18" charset="-122"/>
              </a:rPr>
              <a:t> </a:t>
            </a:r>
            <a:r>
              <a:rPr lang="en-US" altLang="zh-CN" sz="1600" dirty="0" err="1">
                <a:latin typeface="OPPOSans R" panose="00020600040101010101" pitchFamily="18" charset="-122"/>
                <a:ea typeface="OPPOSans R" panose="00020600040101010101" pitchFamily="18" charset="-122"/>
              </a:rPr>
              <a:t>ringan</a:t>
            </a:r>
            <a:endParaRPr lang="en-US" altLang="zh-CN" sz="1600" dirty="0">
              <a:latin typeface="OPPOSans R" panose="00020600040101010101" pitchFamily="18" charset="-122"/>
              <a:ea typeface="OPPOSans R" panose="00020600040101010101" pitchFamily="18" charset="-122"/>
            </a:endParaRPr>
          </a:p>
        </p:txBody>
      </p:sp>
      <p:sp>
        <p:nvSpPr>
          <p:cNvPr id="82" name="文本占位符 2">
            <a:extLst>
              <a:ext uri="{FF2B5EF4-FFF2-40B4-BE49-F238E27FC236}">
                <a16:creationId xmlns:a16="http://schemas.microsoft.com/office/drawing/2014/main" id="{98C66D40-3B29-EB4D-97C8-2AB95CF4A0D5}"/>
              </a:ext>
            </a:extLst>
          </p:cNvPr>
          <p:cNvSpPr txBox="1">
            <a:spLocks/>
          </p:cNvSpPr>
          <p:nvPr/>
        </p:nvSpPr>
        <p:spPr>
          <a:xfrm>
            <a:off x="8097226" y="5144236"/>
            <a:ext cx="2695838" cy="1064604"/>
          </a:xfrm>
          <a:prstGeom prst="rect">
            <a:avLst/>
          </a:prstGeom>
        </p:spPr>
        <p:txBody>
          <a:bodyPr>
            <a:normAutofit/>
          </a:bodyPr>
          <a:lstStyle>
            <a:lvl1pPr marL="0" indent="0" algn="ctr" defTabSz="1828800" rtl="0" eaLnBrk="1" latinLnBrk="0" hangingPunct="1">
              <a:lnSpc>
                <a:spcPct val="90000"/>
              </a:lnSpc>
              <a:spcBef>
                <a:spcPts val="2000"/>
              </a:spcBef>
              <a:buSzTx/>
              <a:buFontTx/>
              <a:buNone/>
              <a:defRPr sz="4800" b="0" i="0" kern="1200">
                <a:solidFill>
                  <a:schemeClr val="tx1"/>
                </a:solidFill>
                <a:latin typeface="OPPOSans-S Medium" pitchFamily="18" charset="-122"/>
                <a:ea typeface="+mn-ea"/>
                <a:cs typeface="+mn-cs"/>
              </a:defRPr>
            </a:lvl1pPr>
            <a:lvl2pPr marL="0" indent="914400" algn="ctr" defTabSz="1828800" rtl="0" eaLnBrk="1" latinLnBrk="0" hangingPunct="1">
              <a:lnSpc>
                <a:spcPct val="90000"/>
              </a:lnSpc>
              <a:spcBef>
                <a:spcPts val="1000"/>
              </a:spcBef>
              <a:buSzTx/>
              <a:buFontTx/>
              <a:buNone/>
              <a:defRPr sz="4800" b="0" i="0" kern="1200">
                <a:solidFill>
                  <a:schemeClr val="tx1"/>
                </a:solidFill>
                <a:latin typeface="OPPOSans-S Medium" pitchFamily="18" charset="-122"/>
                <a:ea typeface="+mn-ea"/>
                <a:cs typeface="+mn-cs"/>
              </a:defRPr>
            </a:lvl2pPr>
            <a:lvl3pPr marL="0" indent="1828800" algn="ctr" defTabSz="1828800" rtl="0" eaLnBrk="1" latinLnBrk="0" hangingPunct="1">
              <a:lnSpc>
                <a:spcPct val="90000"/>
              </a:lnSpc>
              <a:spcBef>
                <a:spcPts val="1000"/>
              </a:spcBef>
              <a:buSzTx/>
              <a:buFontTx/>
              <a:buNone/>
              <a:defRPr sz="4800" b="0" i="0" kern="1200">
                <a:solidFill>
                  <a:schemeClr val="tx1"/>
                </a:solidFill>
                <a:latin typeface="OPPOSans-S Medium" pitchFamily="18" charset="-122"/>
                <a:ea typeface="+mn-ea"/>
                <a:cs typeface="+mn-cs"/>
              </a:defRPr>
            </a:lvl3pPr>
            <a:lvl4pPr marL="0" indent="2743200" algn="ctr" defTabSz="1828800" rtl="0" eaLnBrk="1" latinLnBrk="0" hangingPunct="1">
              <a:lnSpc>
                <a:spcPct val="90000"/>
              </a:lnSpc>
              <a:spcBef>
                <a:spcPts val="1000"/>
              </a:spcBef>
              <a:buSzTx/>
              <a:buFontTx/>
              <a:buNone/>
              <a:defRPr sz="4800" b="0" i="0" kern="1200">
                <a:solidFill>
                  <a:schemeClr val="tx1"/>
                </a:solidFill>
                <a:latin typeface="OPPOSans-S Medium" pitchFamily="18" charset="-122"/>
                <a:ea typeface="+mn-ea"/>
                <a:cs typeface="+mn-cs"/>
              </a:defRPr>
            </a:lvl4pPr>
            <a:lvl5pPr marL="0" indent="3657600" algn="ctr" defTabSz="1828800" rtl="0" eaLnBrk="1" latinLnBrk="0" hangingPunct="1">
              <a:lnSpc>
                <a:spcPct val="90000"/>
              </a:lnSpc>
              <a:spcBef>
                <a:spcPts val="1000"/>
              </a:spcBef>
              <a:buSzTx/>
              <a:buFontTx/>
              <a:buNone/>
              <a:defRPr sz="4800" b="0" i="0" kern="1200">
                <a:solidFill>
                  <a:schemeClr val="tx1"/>
                </a:solidFill>
                <a:latin typeface="OPPOSans-S Medium" pitchFamily="18" charset="-122"/>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defTabSz="1828433">
              <a:defRPr sz="4000" b="1">
                <a:solidFill>
                  <a:srgbClr val="FFFFFF"/>
                </a:solidFill>
                <a:latin typeface="OPPOSans-S Medium"/>
                <a:ea typeface="OPPOSans-S Medium"/>
                <a:cs typeface="OPPOSans-S Medium"/>
                <a:sym typeface="OPPOSans-S Medium"/>
              </a:defRPr>
            </a:pPr>
            <a:r>
              <a:rPr lang="en-US" altLang="zh-CN" sz="2400" i="1" dirty="0">
                <a:latin typeface="OPPOSans R" panose="00020600040101010101" pitchFamily="18" charset="-122"/>
                <a:ea typeface="OPPOSans R" panose="00020600040101010101" pitchFamily="18" charset="-122"/>
              </a:rPr>
              <a:t>Starry Night</a:t>
            </a:r>
            <a:endParaRPr lang="en-US" altLang="zh-CN" sz="3200" i="1" dirty="0">
              <a:latin typeface="OPPOSans R" panose="00020600040101010101" pitchFamily="18" charset="-122"/>
              <a:ea typeface="OPPOSans R" panose="00020600040101010101" pitchFamily="18" charset="-122"/>
            </a:endParaRPr>
          </a:p>
          <a:p>
            <a:pPr defTabSz="1828433">
              <a:defRPr sz="4000" b="1">
                <a:solidFill>
                  <a:srgbClr val="FFFFFF"/>
                </a:solidFill>
                <a:latin typeface="OPPOSans-S Medium"/>
                <a:ea typeface="OPPOSans-S Medium"/>
                <a:cs typeface="OPPOSans-S Medium"/>
                <a:sym typeface="OPPOSans-S Medium"/>
              </a:defRPr>
            </a:pPr>
            <a:r>
              <a:rPr lang="en-US" altLang="zh-CN" sz="2400" i="1" dirty="0">
                <a:latin typeface="OPPOSans R" panose="00020600040101010101" pitchFamily="18" charset="-122"/>
                <a:ea typeface="OPPOSans R" panose="00020600040101010101" pitchFamily="18" charset="-122"/>
              </a:rPr>
              <a:t>Silky White</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a:extLst>
              <a:ext uri="{FF2B5EF4-FFF2-40B4-BE49-F238E27FC236}">
                <a16:creationId xmlns:a16="http://schemas.microsoft.com/office/drawing/2014/main" id="{9837149F-E70C-4443-B0F7-D34B43CFE858}"/>
              </a:ext>
            </a:extLst>
          </p:cNvPr>
          <p:cNvSpPr/>
          <p:nvPr/>
        </p:nvSpPr>
        <p:spPr>
          <a:xfrm>
            <a:off x="589280" y="2664381"/>
            <a:ext cx="10830559" cy="1836499"/>
          </a:xfrm>
          <a:prstGeom prst="rect">
            <a:avLst/>
          </a:prstGeom>
          <a:gradFill>
            <a:gsLst>
              <a:gs pos="0">
                <a:srgbClr val="007000"/>
              </a:gs>
              <a:gs pos="100000">
                <a:srgbClr val="220084"/>
              </a:gs>
            </a:gsLst>
            <a:lin ang="10800000" scaled="0"/>
          </a:gradFill>
          <a:ln w="12700" cap="flat" cmpd="sng" algn="ctr">
            <a:noFill/>
            <a:prstDash val="solid"/>
            <a:miter lim="800000"/>
          </a:ln>
          <a:effectLst/>
        </p:spPr>
        <p:txBody>
          <a:bodyPr rtlCol="0" anchor="ctr"/>
          <a:lstStyle/>
          <a:p>
            <a:pPr marL="0" marR="0" lvl="0" indent="0" algn="ctr" defTabSz="457189"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OPPOSans R" panose="00020600040101010101" pitchFamily="18" charset="-122"/>
              <a:ea typeface="OPPOSans R" panose="00020600040101010101" pitchFamily="18" charset="-122"/>
            </a:endParaRPr>
          </a:p>
        </p:txBody>
      </p:sp>
      <p:sp>
        <p:nvSpPr>
          <p:cNvPr id="17" name="矩形 16">
            <a:extLst>
              <a:ext uri="{FF2B5EF4-FFF2-40B4-BE49-F238E27FC236}">
                <a16:creationId xmlns:a16="http://schemas.microsoft.com/office/drawing/2014/main" id="{F9CC7E6E-6726-4644-B3E8-9534AF23E054}"/>
              </a:ext>
            </a:extLst>
          </p:cNvPr>
          <p:cNvSpPr/>
          <p:nvPr/>
        </p:nvSpPr>
        <p:spPr>
          <a:xfrm>
            <a:off x="427945" y="1765212"/>
            <a:ext cx="10783493" cy="461665"/>
          </a:xfrm>
          <a:prstGeom prst="rect">
            <a:avLst/>
          </a:prstGeom>
        </p:spPr>
        <p:txBody>
          <a:bodyPr wrap="square">
            <a:spAutoFit/>
          </a:bodyPr>
          <a:lstStyle/>
          <a:p>
            <a:pPr lvl="0" algn="ctr" defTabSz="457200">
              <a:defRPr/>
            </a:pPr>
            <a:r>
              <a:rPr lang="en-US" altLang="zh-CN" sz="2400" dirty="0" err="1">
                <a:solidFill>
                  <a:srgbClr val="00FE9C"/>
                </a:solidFill>
                <a:latin typeface="OPPOSans R" panose="00020600040101010101" pitchFamily="18" charset="-122"/>
                <a:ea typeface="OPPOSans R" panose="00020600040101010101" pitchFamily="18" charset="-122"/>
                <a:sym typeface="OPPOSans Heavy"/>
              </a:rPr>
              <a:t>Fungsi</a:t>
            </a:r>
            <a:r>
              <a:rPr lang="en-US" altLang="zh-CN" sz="2400" dirty="0">
                <a:solidFill>
                  <a:srgbClr val="00FE9C"/>
                </a:solidFill>
                <a:latin typeface="OPPOSans R" panose="00020600040101010101" pitchFamily="18" charset="-122"/>
                <a:ea typeface="OPPOSans R" panose="00020600040101010101" pitchFamily="18" charset="-122"/>
                <a:sym typeface="OPPOSans Heavy"/>
              </a:rPr>
              <a:t> </a:t>
            </a:r>
            <a:r>
              <a:rPr lang="en-US" altLang="zh-CN" sz="2400" dirty="0" err="1">
                <a:solidFill>
                  <a:srgbClr val="00FE9C"/>
                </a:solidFill>
                <a:latin typeface="OPPOSans R" panose="00020600040101010101" pitchFamily="18" charset="-122"/>
                <a:ea typeface="OPPOSans R" panose="00020600040101010101" pitchFamily="18" charset="-122"/>
                <a:sym typeface="OPPOSans Heavy"/>
              </a:rPr>
              <a:t>fotografi</a:t>
            </a:r>
            <a:r>
              <a:rPr lang="en-US" altLang="zh-CN" sz="2400" dirty="0">
                <a:solidFill>
                  <a:srgbClr val="00FE9C"/>
                </a:solidFill>
                <a:latin typeface="OPPOSans R" panose="00020600040101010101" pitchFamily="18" charset="-122"/>
                <a:ea typeface="OPPOSans R" panose="00020600040101010101" pitchFamily="18" charset="-122"/>
                <a:sym typeface="OPPOSans Heavy"/>
              </a:rPr>
              <a:t> Reno4 Pro yang “</a:t>
            </a:r>
            <a:r>
              <a:rPr lang="en-US" altLang="zh-CN" sz="2400" dirty="0" err="1">
                <a:solidFill>
                  <a:srgbClr val="00FE9C"/>
                </a:solidFill>
                <a:latin typeface="OPPOSans R" panose="00020600040101010101" pitchFamily="18" charset="-122"/>
                <a:ea typeface="OPPOSans R" panose="00020600040101010101" pitchFamily="18" charset="-122"/>
                <a:sym typeface="OPPOSans Heavy"/>
              </a:rPr>
              <a:t>menarik</a:t>
            </a:r>
            <a:r>
              <a:rPr lang="en-US" altLang="zh-CN" sz="2400" dirty="0">
                <a:solidFill>
                  <a:srgbClr val="00FE9C"/>
                </a:solidFill>
                <a:latin typeface="OPPOSans R" panose="00020600040101010101" pitchFamily="18" charset="-122"/>
                <a:ea typeface="OPPOSans R" panose="00020600040101010101" pitchFamily="18" charset="-122"/>
                <a:sym typeface="OPPOSans Heavy"/>
              </a:rPr>
              <a:t>”</a:t>
            </a:r>
          </a:p>
        </p:txBody>
      </p:sp>
      <p:sp>
        <p:nvSpPr>
          <p:cNvPr id="19" name="矩形 18">
            <a:extLst>
              <a:ext uri="{FF2B5EF4-FFF2-40B4-BE49-F238E27FC236}">
                <a16:creationId xmlns:a16="http://schemas.microsoft.com/office/drawing/2014/main" id="{222947C7-7A21-6D40-8658-6881AB9A8B1F}"/>
              </a:ext>
            </a:extLst>
          </p:cNvPr>
          <p:cNvSpPr/>
          <p:nvPr/>
        </p:nvSpPr>
        <p:spPr>
          <a:xfrm>
            <a:off x="589280" y="2957949"/>
            <a:ext cx="10074971" cy="1964640"/>
          </a:xfrm>
          <a:prstGeom prst="rect">
            <a:avLst/>
          </a:prstGeom>
        </p:spPr>
        <p:txBody>
          <a:bodyPr wrap="square">
            <a:spAutoFit/>
          </a:bodyPr>
          <a:lstStyle/>
          <a:p>
            <a:pPr lvl="0" algn="ctr" defTabSz="1219140">
              <a:spcBef>
                <a:spcPts val="200"/>
              </a:spcBef>
              <a:defRPr sz="9000">
                <a:solidFill>
                  <a:srgbClr val="00FE9C"/>
                </a:solidFill>
                <a:latin typeface="+mj-lt"/>
                <a:ea typeface="+mj-ea"/>
                <a:cs typeface="+mj-cs"/>
                <a:sym typeface="OPPOSans Medium"/>
              </a:defRPr>
            </a:pPr>
            <a:r>
              <a:rPr lang="en-US" altLang="zh-CN" sz="4000" dirty="0">
                <a:solidFill>
                  <a:srgbClr val="00FE9C"/>
                </a:solidFill>
                <a:latin typeface="OPPOSans R" panose="00020600040101010101" pitchFamily="18" charset="-122"/>
                <a:ea typeface="OPPOSans R" panose="00020600040101010101" pitchFamily="18" charset="-122"/>
                <a:sym typeface="OPPOSans Medium"/>
              </a:rPr>
              <a:t>3 </a:t>
            </a:r>
            <a:r>
              <a:rPr lang="en-US" altLang="zh-CN" sz="4000" dirty="0" err="1">
                <a:solidFill>
                  <a:srgbClr val="00FE9C"/>
                </a:solidFill>
                <a:latin typeface="OPPOSans R" panose="00020600040101010101" pitchFamily="18" charset="-122"/>
                <a:ea typeface="OPPOSans R" panose="00020600040101010101" pitchFamily="18" charset="-122"/>
                <a:sym typeface="OPPOSans Medium"/>
              </a:rPr>
              <a:t>langkah</a:t>
            </a:r>
            <a:r>
              <a:rPr lang="en-US" altLang="zh-CN" sz="4000" dirty="0">
                <a:solidFill>
                  <a:srgbClr val="00FE9C"/>
                </a:solidFill>
                <a:latin typeface="OPPOSans R" panose="00020600040101010101" pitchFamily="18" charset="-122"/>
                <a:ea typeface="OPPOSans R" panose="00020600040101010101" pitchFamily="18" charset="-122"/>
                <a:sym typeface="OPPOSans Medium"/>
              </a:rPr>
              <a:t> </a:t>
            </a:r>
            <a:r>
              <a:rPr lang="en-US" altLang="zh-CN" sz="4000" dirty="0" err="1">
                <a:solidFill>
                  <a:srgbClr val="00FE9C"/>
                </a:solidFill>
                <a:latin typeface="OPPOSans R" panose="00020600040101010101" pitchFamily="18" charset="-122"/>
                <a:ea typeface="OPPOSans R" panose="00020600040101010101" pitchFamily="18" charset="-122"/>
                <a:sym typeface="OPPOSans Medium"/>
              </a:rPr>
              <a:t>untuk</a:t>
            </a:r>
            <a:r>
              <a:rPr lang="en-US" altLang="zh-CN" sz="4000" dirty="0">
                <a:solidFill>
                  <a:srgbClr val="00FE9C"/>
                </a:solidFill>
                <a:latin typeface="OPPOSans R" panose="00020600040101010101" pitchFamily="18" charset="-122"/>
                <a:ea typeface="OPPOSans R" panose="00020600040101010101" pitchFamily="18" charset="-122"/>
                <a:sym typeface="OPPOSans Medium"/>
              </a:rPr>
              <a:t> </a:t>
            </a:r>
            <a:r>
              <a:rPr lang="en-US" altLang="zh-CN" sz="4000" dirty="0" err="1">
                <a:solidFill>
                  <a:srgbClr val="00FE9C"/>
                </a:solidFill>
                <a:latin typeface="OPPOSans R" panose="00020600040101010101" pitchFamily="18" charset="-122"/>
                <a:ea typeface="OPPOSans R" panose="00020600040101010101" pitchFamily="18" charset="-122"/>
                <a:sym typeface="OPPOSans Medium"/>
              </a:rPr>
              <a:t>menjadikan</a:t>
            </a:r>
            <a:r>
              <a:rPr lang="en-US" altLang="zh-CN" sz="4000" dirty="0">
                <a:solidFill>
                  <a:srgbClr val="00FE9C"/>
                </a:solidFill>
                <a:latin typeface="OPPOSans R" panose="00020600040101010101" pitchFamily="18" charset="-122"/>
                <a:ea typeface="OPPOSans R" panose="00020600040101010101" pitchFamily="18" charset="-122"/>
                <a:sym typeface="OPPOSans Medium"/>
              </a:rPr>
              <a:t> Anda </a:t>
            </a:r>
            <a:r>
              <a:rPr lang="en-US" altLang="zh-CN" sz="4000" dirty="0" err="1">
                <a:solidFill>
                  <a:srgbClr val="00FE9C"/>
                </a:solidFill>
                <a:latin typeface="OPPOSans R" panose="00020600040101010101" pitchFamily="18" charset="-122"/>
                <a:ea typeface="OPPOSans R" panose="00020600040101010101" pitchFamily="18" charset="-122"/>
                <a:sym typeface="OPPOSans Medium"/>
              </a:rPr>
              <a:t>seorang</a:t>
            </a:r>
            <a:r>
              <a:rPr lang="en-US" altLang="zh-CN" sz="4000" dirty="0">
                <a:solidFill>
                  <a:srgbClr val="00FE9C"/>
                </a:solidFill>
                <a:latin typeface="OPPOSans R" panose="00020600040101010101" pitchFamily="18" charset="-122"/>
                <a:ea typeface="OPPOSans R" panose="00020600040101010101" pitchFamily="18" charset="-122"/>
                <a:sym typeface="OPPOSans Medium"/>
              </a:rPr>
              <a:t> </a:t>
            </a:r>
            <a:r>
              <a:rPr lang="en-US" altLang="zh-CN" sz="4000" b="1" i="1" dirty="0">
                <a:solidFill>
                  <a:srgbClr val="00FE9C"/>
                </a:solidFill>
                <a:latin typeface="OPPOSans R" panose="00020600040101010101" pitchFamily="18" charset="-122"/>
                <a:ea typeface="OPPOSans R" panose="00020600040101010101" pitchFamily="18" charset="-122"/>
                <a:sym typeface="OPPOSans Medium"/>
              </a:rPr>
              <a:t>influencer </a:t>
            </a:r>
            <a:r>
              <a:rPr lang="en-US" altLang="zh-CN" sz="4000" dirty="0" err="1">
                <a:solidFill>
                  <a:srgbClr val="00FE9C"/>
                </a:solidFill>
                <a:latin typeface="OPPOSans R" panose="00020600040101010101" pitchFamily="18" charset="-122"/>
                <a:ea typeface="OPPOSans R" panose="00020600040101010101" pitchFamily="18" charset="-122"/>
                <a:sym typeface="OPPOSans Medium"/>
              </a:rPr>
              <a:t>dalam</a:t>
            </a:r>
            <a:r>
              <a:rPr lang="en-US" altLang="zh-CN" sz="4000" dirty="0">
                <a:solidFill>
                  <a:srgbClr val="00FE9C"/>
                </a:solidFill>
                <a:latin typeface="OPPOSans R" panose="00020600040101010101" pitchFamily="18" charset="-122"/>
                <a:ea typeface="OPPOSans R" panose="00020600040101010101" pitchFamily="18" charset="-122"/>
                <a:sym typeface="OPPOSans Medium"/>
              </a:rPr>
              <a:t> </a:t>
            </a:r>
            <a:r>
              <a:rPr lang="en-US" altLang="zh-CN" sz="4000" dirty="0" err="1">
                <a:solidFill>
                  <a:srgbClr val="00FE9C"/>
                </a:solidFill>
                <a:latin typeface="OPPOSans R" panose="00020600040101010101" pitchFamily="18" charset="-122"/>
                <a:ea typeface="OPPOSans R" panose="00020600040101010101" pitchFamily="18" charset="-122"/>
                <a:sym typeface="OPPOSans Medium"/>
              </a:rPr>
              <a:t>kehidupan</a:t>
            </a:r>
            <a:r>
              <a:rPr lang="en-US" altLang="zh-CN" sz="4000" dirty="0">
                <a:solidFill>
                  <a:srgbClr val="00FE9C"/>
                </a:solidFill>
                <a:latin typeface="OPPOSans R" panose="00020600040101010101" pitchFamily="18" charset="-122"/>
                <a:ea typeface="OPPOSans R" panose="00020600040101010101" pitchFamily="18" charset="-122"/>
                <a:sym typeface="OPPOSans Medium"/>
              </a:rPr>
              <a:t> </a:t>
            </a:r>
            <a:r>
              <a:rPr lang="en-US" altLang="zh-CN" sz="4000" dirty="0" err="1">
                <a:solidFill>
                  <a:srgbClr val="00FE9C"/>
                </a:solidFill>
                <a:latin typeface="OPPOSans R" panose="00020600040101010101" pitchFamily="18" charset="-122"/>
                <a:ea typeface="OPPOSans R" panose="00020600040101010101" pitchFamily="18" charset="-122"/>
                <a:sym typeface="OPPOSans Medium"/>
              </a:rPr>
              <a:t>sosial</a:t>
            </a:r>
            <a:r>
              <a:rPr lang="en-US" altLang="zh-CN" sz="4000" dirty="0">
                <a:solidFill>
                  <a:srgbClr val="00FE9C"/>
                </a:solidFill>
                <a:latin typeface="OPPOSans R" panose="00020600040101010101" pitchFamily="18" charset="-122"/>
                <a:ea typeface="OPPOSans R" panose="00020600040101010101" pitchFamily="18" charset="-122"/>
                <a:sym typeface="OPPOSans Medium"/>
              </a:rPr>
              <a:t>!</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2019，OPPO 发布过的黑科技"/>
          <p:cNvSpPr txBox="1"/>
          <p:nvPr/>
        </p:nvSpPr>
        <p:spPr>
          <a:xfrm>
            <a:off x="0" y="183633"/>
            <a:ext cx="12192000" cy="58674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b="1" dirty="0">
                <a:latin typeface="OPPOSans R" panose="00020600040101010101" pitchFamily="18" charset="-122"/>
                <a:ea typeface="OPPOSans R" panose="00020600040101010101" pitchFamily="18" charset="-122"/>
                <a:sym typeface="+mn-ea"/>
              </a:rPr>
              <a:t>Daftar Isi</a:t>
            </a:r>
            <a:endParaRPr lang="zh-CN" altLang="en-US" dirty="0">
              <a:solidFill>
                <a:srgbClr val="FFFFFF"/>
              </a:solidFill>
              <a:latin typeface="OPPOSans R" panose="00020600040101010101" pitchFamily="18" charset="-122"/>
              <a:ea typeface="OPPOSans R" panose="00020600040101010101" pitchFamily="18" charset="-122"/>
            </a:endParaRPr>
          </a:p>
        </p:txBody>
      </p:sp>
      <p:grpSp>
        <p:nvGrpSpPr>
          <p:cNvPr id="12" name="组合 11"/>
          <p:cNvGrpSpPr/>
          <p:nvPr/>
        </p:nvGrpSpPr>
        <p:grpSpPr>
          <a:xfrm>
            <a:off x="1658620" y="2904490"/>
            <a:ext cx="9308465" cy="1826895"/>
            <a:chOff x="2612" y="4574"/>
            <a:chExt cx="14659" cy="2877"/>
          </a:xfrm>
        </p:grpSpPr>
        <p:sp>
          <p:nvSpPr>
            <p:cNvPr id="13" name="流程图: 联系 3"/>
            <p:cNvSpPr/>
            <p:nvPr/>
          </p:nvSpPr>
          <p:spPr>
            <a:xfrm>
              <a:off x="2612"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rgbClr val="FFFFFF"/>
                  </a:solidFill>
                  <a:latin typeface="OPPOSans R" panose="00020600040101010101" pitchFamily="18" charset="-122"/>
                  <a:ea typeface="OPPOSans R" panose="00020600040101010101" pitchFamily="18" charset="-122"/>
                </a:rPr>
                <a:t>Parameter Dasar</a:t>
              </a:r>
              <a:endParaRPr lang="zh-CN" altLang="en-US" sz="1400" dirty="0">
                <a:solidFill>
                  <a:srgbClr val="FFFFFF"/>
                </a:solidFill>
                <a:latin typeface="OPPOSans R" panose="00020600040101010101" pitchFamily="18" charset="-122"/>
                <a:ea typeface="OPPOSans R" panose="00020600040101010101" pitchFamily="18" charset="-122"/>
              </a:endParaRPr>
            </a:p>
          </p:txBody>
        </p:sp>
        <p:sp>
          <p:nvSpPr>
            <p:cNvPr id="14" name="流程图: 联系 36"/>
            <p:cNvSpPr/>
            <p:nvPr/>
          </p:nvSpPr>
          <p:spPr>
            <a:xfrm>
              <a:off x="5518"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err="1">
                  <a:solidFill>
                    <a:srgbClr val="FFFFFF"/>
                  </a:solidFill>
                  <a:latin typeface="OPPOSans R" panose="00020600040101010101" pitchFamily="18" charset="-122"/>
                  <a:ea typeface="OPPOSans R" panose="00020600040101010101" pitchFamily="18" charset="-122"/>
                </a:rPr>
                <a:t>Poin</a:t>
              </a:r>
              <a:r>
                <a:rPr lang="en-US" altLang="zh-CN" sz="1400" dirty="0">
                  <a:solidFill>
                    <a:srgbClr val="FFFFFF"/>
                  </a:solidFill>
                  <a:latin typeface="OPPOSans R" panose="00020600040101010101" pitchFamily="18" charset="-122"/>
                  <a:ea typeface="OPPOSans R" panose="00020600040101010101" pitchFamily="18" charset="-122"/>
                </a:rPr>
                <a:t> Utama </a:t>
              </a:r>
              <a:r>
                <a:rPr lang="en-US" altLang="zh-CN" sz="1400" dirty="0" err="1">
                  <a:solidFill>
                    <a:srgbClr val="FFFFFF"/>
                  </a:solidFill>
                  <a:latin typeface="OPPOSans R" panose="00020600040101010101" pitchFamily="18" charset="-122"/>
                  <a:ea typeface="OPPOSans R" panose="00020600040101010101" pitchFamily="18" charset="-122"/>
                </a:rPr>
                <a:t>Penjualan</a:t>
              </a:r>
              <a:endParaRPr lang="zh-CN" altLang="en-US" sz="1400" dirty="0">
                <a:solidFill>
                  <a:srgbClr val="FFFFFF"/>
                </a:solidFill>
                <a:latin typeface="OPPOSans R" panose="00020600040101010101" pitchFamily="18" charset="-122"/>
                <a:ea typeface="OPPOSans R" panose="00020600040101010101" pitchFamily="18" charset="-122"/>
              </a:endParaRPr>
            </a:p>
          </p:txBody>
        </p:sp>
        <p:sp>
          <p:nvSpPr>
            <p:cNvPr id="15" name="流程图: 联系 38"/>
            <p:cNvSpPr/>
            <p:nvPr/>
          </p:nvSpPr>
          <p:spPr>
            <a:xfrm>
              <a:off x="8415"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FFFFFF"/>
                  </a:solidFill>
                  <a:latin typeface="OPPOSans R" panose="00020600040101010101" pitchFamily="18" charset="-122"/>
                  <a:ea typeface="OPPOSans R" panose="00020600040101010101" pitchFamily="18" charset="-122"/>
                </a:rPr>
                <a:t>ColorOS</a:t>
              </a:r>
            </a:p>
          </p:txBody>
        </p:sp>
        <p:sp>
          <p:nvSpPr>
            <p:cNvPr id="16" name="流程图: 联系 40"/>
            <p:cNvSpPr/>
            <p:nvPr/>
          </p:nvSpPr>
          <p:spPr>
            <a:xfrm>
              <a:off x="11278" y="4616"/>
              <a:ext cx="3102"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rgbClr val="FFFFFF"/>
                  </a:solidFill>
                  <a:latin typeface="OPPOSans R" panose="00020600040101010101" pitchFamily="18" charset="-122"/>
                  <a:ea typeface="OPPOSans R" panose="00020600040101010101" pitchFamily="18" charset="-122"/>
                </a:rPr>
                <a:t>Hal yang Harus </a:t>
              </a:r>
              <a:r>
                <a:rPr lang="en-US" altLang="zh-CN" sz="1400" dirty="0" err="1">
                  <a:solidFill>
                    <a:srgbClr val="FFFFFF"/>
                  </a:solidFill>
                  <a:latin typeface="OPPOSans R" panose="00020600040101010101" pitchFamily="18" charset="-122"/>
                  <a:ea typeface="OPPOSans R" panose="00020600040101010101" pitchFamily="18" charset="-122"/>
                </a:rPr>
                <a:t>Diperhatikan</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dalam</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Perbaikan</a:t>
              </a:r>
              <a:endParaRPr lang="zh-CN" altLang="en-US" sz="1400" dirty="0">
                <a:solidFill>
                  <a:srgbClr val="FFFFFF"/>
                </a:solidFill>
                <a:latin typeface="OPPOSans R" panose="00020600040101010101" pitchFamily="18" charset="-122"/>
                <a:ea typeface="OPPOSans R" panose="00020600040101010101" pitchFamily="18" charset="-122"/>
              </a:endParaRPr>
            </a:p>
          </p:txBody>
        </p:sp>
        <p:sp>
          <p:nvSpPr>
            <p:cNvPr id="17" name="流程图: 联系 41"/>
            <p:cNvSpPr/>
            <p:nvPr/>
          </p:nvSpPr>
          <p:spPr>
            <a:xfrm>
              <a:off x="14436"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rgbClr val="FFFFFF"/>
                  </a:solidFill>
                  <a:latin typeface="OPPOSans R" panose="00020600040101010101" pitchFamily="18" charset="-122"/>
                  <a:ea typeface="OPPOSans R" panose="00020600040101010101" pitchFamily="18" charset="-122"/>
                </a:rPr>
                <a:t>FAQ</a:t>
              </a:r>
            </a:p>
          </p:txBody>
        </p:sp>
      </p:grpSp>
      <p:grpSp>
        <p:nvGrpSpPr>
          <p:cNvPr id="18" name="成组"/>
          <p:cNvGrpSpPr/>
          <p:nvPr/>
        </p:nvGrpSpPr>
        <p:grpSpPr>
          <a:xfrm>
            <a:off x="668530" y="1537850"/>
            <a:ext cx="3780403" cy="1891150"/>
            <a:chOff x="407507" y="880539"/>
            <a:chExt cx="3780403" cy="1871511"/>
          </a:xfrm>
        </p:grpSpPr>
        <p:sp>
          <p:nvSpPr>
            <p:cNvPr id="20" name="线条"/>
            <p:cNvSpPr/>
            <p:nvPr/>
          </p:nvSpPr>
          <p:spPr>
            <a:xfrm flipV="1">
              <a:off x="2225155" y="2132716"/>
              <a:ext cx="0"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OPPOSans R" panose="00020600040101010101" pitchFamily="18" charset="-122"/>
                <a:ea typeface="OPPOSans R" panose="00020600040101010101" pitchFamily="18" charset="-122"/>
              </a:endParaRPr>
            </a:p>
          </p:txBody>
        </p:sp>
        <p:sp>
          <p:nvSpPr>
            <p:cNvPr id="21" name="文本框 1"/>
            <p:cNvSpPr txBox="1"/>
            <p:nvPr/>
          </p:nvSpPr>
          <p:spPr>
            <a:xfrm>
              <a:off x="407507" y="880539"/>
              <a:ext cx="3780403" cy="619334"/>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a:solidFill>
                    <a:srgbClr val="FFFFFF"/>
                  </a:solidFill>
                  <a:latin typeface="OPPOSans R" panose="00020600040101010101" pitchFamily="18" charset="-122"/>
                  <a:ea typeface="OPPOSans R" panose="00020600040101010101" pitchFamily="18" charset="-122"/>
                  <a:sym typeface="+mn-ea"/>
                </a:rPr>
                <a:t>1.1 Parameter </a:t>
              </a:r>
              <a:r>
                <a:rPr lang="en-US" altLang="zh-CN" sz="1400" dirty="0" err="1">
                  <a:solidFill>
                    <a:srgbClr val="FFFFFF"/>
                  </a:solidFill>
                  <a:latin typeface="OPPOSans R" panose="00020600040101010101" pitchFamily="18" charset="-122"/>
                  <a:ea typeface="OPPOSans R" panose="00020600040101010101" pitchFamily="18" charset="-122"/>
                  <a:sym typeface="+mn-ea"/>
                </a:rPr>
                <a:t>Tampilan</a:t>
              </a:r>
              <a:r>
                <a:rPr lang="en-US" altLang="zh-CN" sz="1400" dirty="0">
                  <a:solidFill>
                    <a:srgbClr val="FFFFFF"/>
                  </a:solidFill>
                  <a:latin typeface="OPPOSans R" panose="00020600040101010101" pitchFamily="18" charset="-122"/>
                  <a:ea typeface="OPPOSans R" panose="00020600040101010101" pitchFamily="18" charset="-122"/>
                  <a:sym typeface="+mn-ea"/>
                </a:rPr>
                <a:t> </a:t>
              </a:r>
              <a:r>
                <a:rPr lang="en-US" altLang="zh-CN" sz="1400" dirty="0" err="1">
                  <a:solidFill>
                    <a:srgbClr val="FFFFFF"/>
                  </a:solidFill>
                  <a:latin typeface="OPPOSans R" panose="00020600040101010101" pitchFamily="18" charset="-122"/>
                  <a:ea typeface="OPPOSans R" panose="00020600040101010101" pitchFamily="18" charset="-122"/>
                  <a:sym typeface="+mn-ea"/>
                </a:rPr>
                <a:t>Eksterior</a:t>
              </a:r>
              <a:r>
                <a:rPr lang="en-US" altLang="zh-CN" sz="1400" dirty="0">
                  <a:solidFill>
                    <a:srgbClr val="FFFFFF"/>
                  </a:solidFill>
                  <a:latin typeface="OPPOSans R" panose="00020600040101010101" pitchFamily="18" charset="-122"/>
                  <a:ea typeface="OPPOSans R" panose="00020600040101010101" pitchFamily="18" charset="-122"/>
                  <a:sym typeface="+mn-ea"/>
                </a:rPr>
                <a:t> </a:t>
              </a:r>
              <a:r>
                <a:rPr lang="en-US" altLang="zh-CN" sz="1400" dirty="0" err="1">
                  <a:solidFill>
                    <a:srgbClr val="FFFFFF"/>
                  </a:solidFill>
                  <a:latin typeface="OPPOSans R" panose="00020600040101010101" pitchFamily="18" charset="-122"/>
                  <a:ea typeface="OPPOSans R" panose="00020600040101010101" pitchFamily="18" charset="-122"/>
                  <a:sym typeface="+mn-ea"/>
                </a:rPr>
                <a:t>Ponsel</a:t>
              </a:r>
              <a:br>
                <a:rPr lang="en-US" altLang="zh-CN" sz="1400" dirty="0">
                  <a:solidFill>
                    <a:srgbClr val="FFFFFF"/>
                  </a:solidFill>
                  <a:latin typeface="OPPOSans R" panose="00020600040101010101" pitchFamily="18" charset="-122"/>
                  <a:ea typeface="OPPOSans R" panose="00020600040101010101" pitchFamily="18" charset="-122"/>
                  <a:sym typeface="+mn-ea"/>
                </a:rPr>
              </a:br>
              <a:r>
                <a:rPr lang="en-US" altLang="zh-CN" sz="1400" dirty="0">
                  <a:solidFill>
                    <a:srgbClr val="FFFFFF"/>
                  </a:solidFill>
                  <a:latin typeface="OPPOSans R" panose="00020600040101010101" pitchFamily="18" charset="-122"/>
                  <a:ea typeface="OPPOSans R" panose="00020600040101010101" pitchFamily="18" charset="-122"/>
                  <a:sym typeface="+mn-ea"/>
                </a:rPr>
                <a:t>1.2 Parameter </a:t>
              </a:r>
              <a:r>
                <a:rPr lang="en-US" altLang="zh-CN" sz="1400" dirty="0" err="1">
                  <a:solidFill>
                    <a:srgbClr val="FFFFFF"/>
                  </a:solidFill>
                  <a:latin typeface="OPPOSans R" panose="00020600040101010101" pitchFamily="18" charset="-122"/>
                  <a:ea typeface="OPPOSans R" panose="00020600040101010101" pitchFamily="18" charset="-122"/>
                  <a:sym typeface="+mn-ea"/>
                </a:rPr>
                <a:t>Konfigurasi</a:t>
              </a:r>
              <a:r>
                <a:rPr lang="en-US" altLang="zh-CN" sz="1400" dirty="0">
                  <a:solidFill>
                    <a:srgbClr val="FFFFFF"/>
                  </a:solidFill>
                  <a:latin typeface="OPPOSans R" panose="00020600040101010101" pitchFamily="18" charset="-122"/>
                  <a:ea typeface="OPPOSans R" panose="00020600040101010101" pitchFamily="18" charset="-122"/>
                  <a:sym typeface="+mn-ea"/>
                </a:rPr>
                <a:t> </a:t>
              </a:r>
              <a:r>
                <a:rPr lang="en-US" altLang="zh-CN" sz="1400" dirty="0" err="1">
                  <a:solidFill>
                    <a:srgbClr val="FFFFFF"/>
                  </a:solidFill>
                  <a:latin typeface="OPPOSans R" panose="00020600040101010101" pitchFamily="18" charset="-122"/>
                  <a:ea typeface="OPPOSans R" panose="00020600040101010101" pitchFamily="18" charset="-122"/>
                  <a:sym typeface="+mn-ea"/>
                </a:rPr>
                <a:t>Ponsel</a:t>
              </a:r>
              <a:endParaRPr lang="en-US" altLang="zh-CN" sz="1400" dirty="0">
                <a:solidFill>
                  <a:srgbClr val="FFFFFF"/>
                </a:solidFill>
                <a:latin typeface="OPPOSans R" panose="00020600040101010101" pitchFamily="18" charset="-122"/>
                <a:ea typeface="OPPOSans R" panose="00020600040101010101" pitchFamily="18" charset="-122"/>
                <a:sym typeface="+mn-ea"/>
              </a:endParaRPr>
            </a:p>
            <a:p>
              <a:pPr algn="l"/>
              <a:r>
                <a:rPr lang="en-US" altLang="zh-CN" sz="1400" dirty="0">
                  <a:solidFill>
                    <a:srgbClr val="FFFFFF"/>
                  </a:solidFill>
                  <a:latin typeface="OPPOSans R" panose="00020600040101010101" pitchFamily="18" charset="-122"/>
                  <a:ea typeface="OPPOSans R" panose="00020600040101010101" pitchFamily="18" charset="-122"/>
                  <a:sym typeface="+mn-ea"/>
                </a:rPr>
                <a:t>1.3 Parameter </a:t>
              </a:r>
              <a:r>
                <a:rPr lang="en-US" altLang="zh-CN" sz="1400" dirty="0" err="1">
                  <a:solidFill>
                    <a:srgbClr val="FFFFFF"/>
                  </a:solidFill>
                  <a:latin typeface="OPPOSans R" panose="00020600040101010101" pitchFamily="18" charset="-122"/>
                  <a:ea typeface="OPPOSans R" panose="00020600040101010101" pitchFamily="18" charset="-122"/>
                  <a:sym typeface="+mn-ea"/>
                </a:rPr>
                <a:t>Umum</a:t>
              </a:r>
              <a:r>
                <a:rPr lang="en-US" altLang="zh-CN" sz="1400" dirty="0">
                  <a:solidFill>
                    <a:srgbClr val="FFFFFF"/>
                  </a:solidFill>
                  <a:latin typeface="OPPOSans R" panose="00020600040101010101" pitchFamily="18" charset="-122"/>
                  <a:ea typeface="OPPOSans R" panose="00020600040101010101" pitchFamily="18" charset="-122"/>
                  <a:sym typeface="+mn-ea"/>
                </a:rPr>
                <a:t> </a:t>
              </a:r>
              <a:r>
                <a:rPr lang="en-US" altLang="zh-CN" sz="1400" dirty="0" err="1">
                  <a:solidFill>
                    <a:srgbClr val="FFFFFF"/>
                  </a:solidFill>
                  <a:latin typeface="OPPOSans R" panose="00020600040101010101" pitchFamily="18" charset="-122"/>
                  <a:ea typeface="OPPOSans R" panose="00020600040101010101" pitchFamily="18" charset="-122"/>
                  <a:sym typeface="+mn-ea"/>
                </a:rPr>
                <a:t>Ponsel</a:t>
              </a:r>
              <a:endParaRPr lang="en-US" altLang="zh-CN" sz="1400" dirty="0">
                <a:solidFill>
                  <a:srgbClr val="FFFFFF"/>
                </a:solidFill>
                <a:latin typeface="OPPOSans R" panose="00020600040101010101" pitchFamily="18" charset="-122"/>
                <a:ea typeface="OPPOSans R" panose="00020600040101010101" pitchFamily="18" charset="-122"/>
                <a:sym typeface="+mn-ea"/>
              </a:endParaRPr>
            </a:p>
          </p:txBody>
        </p:sp>
      </p:gr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平行四边形 37">
            <a:extLst>
              <a:ext uri="{FF2B5EF4-FFF2-40B4-BE49-F238E27FC236}">
                <a16:creationId xmlns:a16="http://schemas.microsoft.com/office/drawing/2014/main" id="{A509B741-3CEB-994D-BA07-FDF23D33732E}"/>
              </a:ext>
            </a:extLst>
          </p:cNvPr>
          <p:cNvSpPr/>
          <p:nvPr/>
        </p:nvSpPr>
        <p:spPr>
          <a:xfrm>
            <a:off x="-704663" y="217850"/>
            <a:ext cx="3890201" cy="85852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999" y="0"/>
                </a:lnTo>
                <a:lnTo>
                  <a:pt x="21600" y="0"/>
                </a:lnTo>
                <a:lnTo>
                  <a:pt x="20601" y="21600"/>
                </a:lnTo>
                <a:close/>
              </a:path>
            </a:pathLst>
          </a:custGeom>
          <a:gradFill>
            <a:gsLst>
              <a:gs pos="0">
                <a:srgbClr val="007000"/>
              </a:gs>
              <a:gs pos="100000">
                <a:srgbClr val="220084"/>
              </a:gs>
            </a:gsLst>
            <a:lin ang="10800000"/>
          </a:gradFill>
          <a:ln w="12700">
            <a:miter lim="400000"/>
          </a:ln>
        </p:spPr>
        <p:txBody>
          <a:bodyPr lIns="45720" rIns="45720" anchor="ctr"/>
          <a:lstStyle/>
          <a:p>
            <a:pPr algn="ctr" hangingPunct="0">
              <a:defRPr>
                <a:solidFill>
                  <a:srgbClr val="FFFFFF"/>
                </a:solidFill>
              </a:defRPr>
            </a:pPr>
            <a:endParaRPr b="1" kern="0" dirty="0">
              <a:solidFill>
                <a:srgbClr val="FFFFFF"/>
              </a:solidFill>
              <a:latin typeface="OPPOSans R" panose="00020600040101010101" pitchFamily="18" charset="-122"/>
              <a:ea typeface="OPPOSans R" panose="00020600040101010101" pitchFamily="18" charset="-122"/>
              <a:cs typeface="OPPOSans-S Medium" pitchFamily="18" charset="-122"/>
              <a:sym typeface="Calibri"/>
            </a:endParaRPr>
          </a:p>
        </p:txBody>
      </p:sp>
      <p:sp>
        <p:nvSpPr>
          <p:cNvPr id="4" name="文本框 3">
            <a:extLst>
              <a:ext uri="{FF2B5EF4-FFF2-40B4-BE49-F238E27FC236}">
                <a16:creationId xmlns:a16="http://schemas.microsoft.com/office/drawing/2014/main" id="{17A25F6F-5145-914B-90C8-941693DE9F0B}"/>
              </a:ext>
            </a:extLst>
          </p:cNvPr>
          <p:cNvSpPr txBox="1"/>
          <p:nvPr/>
        </p:nvSpPr>
        <p:spPr>
          <a:xfrm>
            <a:off x="-23744" y="224332"/>
            <a:ext cx="3209282" cy="7078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20" rIns="45720">
            <a:spAutoFit/>
          </a:bodyPr>
          <a:lstStyle/>
          <a:p>
            <a:pPr lvl="0" defTabSz="457200">
              <a:defRPr sz="4800" b="1" i="1">
                <a:solidFill>
                  <a:srgbClr val="00FF9B"/>
                </a:solidFill>
                <a:latin typeface="+mj-lt"/>
                <a:ea typeface="+mj-ea"/>
                <a:cs typeface="+mj-cs"/>
                <a:sym typeface="OPPOSans Medium"/>
              </a:defRPr>
            </a:pPr>
            <a:r>
              <a:rPr lang="en-US" altLang="zh-CN" sz="2000" kern="0" dirty="0">
                <a:solidFill>
                  <a:srgbClr val="00FF9B"/>
                </a:solidFill>
                <a:latin typeface="OPPOSans R" panose="00020600040101010101" pitchFamily="18" charset="-122"/>
                <a:ea typeface="OPPOSans R" panose="00020600040101010101" pitchFamily="18" charset="-122"/>
                <a:cs typeface="OPPOSans-S Medium" pitchFamily="18" charset="-122"/>
                <a:sym typeface="OPPOSans-S Medium"/>
              </a:rPr>
              <a:t>NO.1</a:t>
            </a:r>
            <a:r>
              <a:rPr lang="zh-CN" altLang="en-US" sz="2000" kern="0" dirty="0">
                <a:solidFill>
                  <a:srgbClr val="00FF9B"/>
                </a:solidFill>
                <a:latin typeface="OPPOSans R" panose="00020600040101010101" pitchFamily="18" charset="-122"/>
                <a:ea typeface="OPPOSans R" panose="00020600040101010101" pitchFamily="18" charset="-122"/>
                <a:cs typeface="OPPOSans-S Medium" pitchFamily="18" charset="-122"/>
                <a:sym typeface="OPPOSans-S Medium"/>
              </a:rPr>
              <a:t>：</a:t>
            </a:r>
            <a:r>
              <a:rPr lang="en-US" altLang="zh-CN" sz="2000" dirty="0" err="1">
                <a:solidFill>
                  <a:srgbClr val="00FF9B"/>
                </a:solidFill>
                <a:latin typeface="OPPOSans R" panose="00020600040101010101" pitchFamily="18" charset="-122"/>
                <a:ea typeface="OPPOSans R" panose="00020600040101010101" pitchFamily="18" charset="-122"/>
                <a:sym typeface="OPPOSans Medium"/>
              </a:rPr>
              <a:t>Menonjolkan</a:t>
            </a:r>
            <a:r>
              <a:rPr lang="en-US" altLang="zh-CN" sz="2000" dirty="0">
                <a:solidFill>
                  <a:srgbClr val="00FF9B"/>
                </a:solidFill>
                <a:latin typeface="OPPOSans R" panose="00020600040101010101" pitchFamily="18" charset="-122"/>
                <a:ea typeface="OPPOSans R" panose="00020600040101010101" pitchFamily="18" charset="-122"/>
                <a:sym typeface="OPPOSans Medium"/>
              </a:rPr>
              <a:t> </a:t>
            </a:r>
            <a:r>
              <a:rPr lang="en-US" altLang="zh-CN" sz="2000" dirty="0" err="1">
                <a:solidFill>
                  <a:srgbClr val="00FF9B"/>
                </a:solidFill>
                <a:latin typeface="OPPOSans R" panose="00020600040101010101" pitchFamily="18" charset="-122"/>
                <a:ea typeface="OPPOSans R" panose="00020600040101010101" pitchFamily="18" charset="-122"/>
                <a:sym typeface="OPPOSans Medium"/>
              </a:rPr>
              <a:t>Pemeran</a:t>
            </a:r>
            <a:r>
              <a:rPr lang="en-US" altLang="zh-CN" sz="2000" dirty="0">
                <a:solidFill>
                  <a:srgbClr val="00FF9B"/>
                </a:solidFill>
                <a:latin typeface="OPPOSans R" panose="00020600040101010101" pitchFamily="18" charset="-122"/>
                <a:ea typeface="OPPOSans R" panose="00020600040101010101" pitchFamily="18" charset="-122"/>
                <a:sym typeface="OPPOSans Medium"/>
              </a:rPr>
              <a:t> Utama</a:t>
            </a:r>
          </a:p>
        </p:txBody>
      </p:sp>
      <p:sp>
        <p:nvSpPr>
          <p:cNvPr id="11" name="矩形 10">
            <a:extLst>
              <a:ext uri="{FF2B5EF4-FFF2-40B4-BE49-F238E27FC236}">
                <a16:creationId xmlns:a16="http://schemas.microsoft.com/office/drawing/2014/main" id="{E14E0486-BD6A-6B48-9855-BA53191D20AC}"/>
              </a:ext>
            </a:extLst>
          </p:cNvPr>
          <p:cNvSpPr/>
          <p:nvPr/>
        </p:nvSpPr>
        <p:spPr>
          <a:xfrm>
            <a:off x="108488" y="1379101"/>
            <a:ext cx="6027453" cy="461665"/>
          </a:xfrm>
          <a:prstGeom prst="rect">
            <a:avLst/>
          </a:prstGeom>
        </p:spPr>
        <p:txBody>
          <a:bodyPr wrap="square">
            <a:spAutoFit/>
          </a:bodyPr>
          <a:lstStyle/>
          <a:p>
            <a:pPr lvl="0" defTabSz="457200">
              <a:defRPr/>
            </a:pPr>
            <a:r>
              <a:rPr lang="en-US" altLang="zh-CN" sz="2400" dirty="0" err="1">
                <a:solidFill>
                  <a:srgbClr val="00FE9C"/>
                </a:solidFill>
                <a:latin typeface="OPPOSans R" panose="00020600040101010101" pitchFamily="18" charset="-122"/>
                <a:ea typeface="OPPOSans R" panose="00020600040101010101" pitchFamily="18" charset="-122"/>
                <a:sym typeface="OPPOSans Medium"/>
              </a:rPr>
              <a:t>Foto</a:t>
            </a:r>
            <a:r>
              <a:rPr lang="en-US" altLang="zh-CN" sz="2400" dirty="0">
                <a:solidFill>
                  <a:srgbClr val="00FE9C"/>
                </a:solidFill>
                <a:latin typeface="OPPOSans R" panose="00020600040101010101" pitchFamily="18" charset="-122"/>
                <a:ea typeface="OPPOSans R" panose="00020600040101010101" pitchFamily="18" charset="-122"/>
                <a:sym typeface="OPPOSans Medium"/>
              </a:rPr>
              <a:t> </a:t>
            </a:r>
            <a:r>
              <a:rPr lang="en-US" altLang="zh-CN" sz="2400" dirty="0" err="1">
                <a:solidFill>
                  <a:srgbClr val="00FE9C"/>
                </a:solidFill>
                <a:latin typeface="OPPOSans R" panose="00020600040101010101" pitchFamily="18" charset="-122"/>
                <a:ea typeface="OPPOSans R" panose="00020600040101010101" pitchFamily="18" charset="-122"/>
                <a:sym typeface="OPPOSans Medium"/>
              </a:rPr>
              <a:t>dengan</a:t>
            </a:r>
            <a:r>
              <a:rPr lang="en-US" altLang="zh-CN" sz="2400" dirty="0">
                <a:solidFill>
                  <a:srgbClr val="00FE9C"/>
                </a:solidFill>
                <a:latin typeface="OPPOSans R" panose="00020600040101010101" pitchFamily="18" charset="-122"/>
                <a:ea typeface="OPPOSans R" panose="00020600040101010101" pitchFamily="18" charset="-122"/>
                <a:sym typeface="OPPOSans Medium"/>
              </a:rPr>
              <a:t> </a:t>
            </a:r>
            <a:r>
              <a:rPr lang="en-US" altLang="zh-CN" sz="2400" dirty="0" err="1">
                <a:solidFill>
                  <a:srgbClr val="00FE9C"/>
                </a:solidFill>
                <a:latin typeface="OPPOSans R" panose="00020600040101010101" pitchFamily="18" charset="-122"/>
                <a:ea typeface="OPPOSans R" panose="00020600040101010101" pitchFamily="18" charset="-122"/>
                <a:sym typeface="OPPOSans Medium"/>
              </a:rPr>
              <a:t>Pengolahan</a:t>
            </a:r>
            <a:r>
              <a:rPr lang="en-US" altLang="zh-CN" sz="2400" dirty="0">
                <a:solidFill>
                  <a:srgbClr val="00FE9C"/>
                </a:solidFill>
                <a:latin typeface="OPPOSans R" panose="00020600040101010101" pitchFamily="18" charset="-122"/>
                <a:ea typeface="OPPOSans R" panose="00020600040101010101" pitchFamily="18" charset="-122"/>
                <a:sym typeface="OPPOSans Medium"/>
              </a:rPr>
              <a:t> </a:t>
            </a:r>
            <a:r>
              <a:rPr lang="en-US" altLang="zh-CN" sz="2400" dirty="0" err="1">
                <a:solidFill>
                  <a:srgbClr val="00FE9C"/>
                </a:solidFill>
                <a:latin typeface="OPPOSans R" panose="00020600040101010101" pitchFamily="18" charset="-122"/>
                <a:ea typeface="OPPOSans R" panose="00020600040101010101" pitchFamily="18" charset="-122"/>
                <a:sym typeface="OPPOSans Medium"/>
              </a:rPr>
              <a:t>Warna</a:t>
            </a:r>
            <a:r>
              <a:rPr lang="en-US" altLang="zh-CN" sz="2400" dirty="0">
                <a:solidFill>
                  <a:srgbClr val="00FE9C"/>
                </a:solidFill>
                <a:latin typeface="OPPOSans R" panose="00020600040101010101" pitchFamily="18" charset="-122"/>
                <a:ea typeface="OPPOSans R" panose="00020600040101010101" pitchFamily="18" charset="-122"/>
                <a:sym typeface="OPPOSans Medium"/>
              </a:rPr>
              <a:t> AI</a:t>
            </a:r>
          </a:p>
        </p:txBody>
      </p:sp>
      <p:sp>
        <p:nvSpPr>
          <p:cNvPr id="12" name="矩形 11">
            <a:extLst>
              <a:ext uri="{FF2B5EF4-FFF2-40B4-BE49-F238E27FC236}">
                <a16:creationId xmlns:a16="http://schemas.microsoft.com/office/drawing/2014/main" id="{7B0D94AF-D219-4548-9DB6-6B9EDDC71156}"/>
              </a:ext>
            </a:extLst>
          </p:cNvPr>
          <p:cNvSpPr/>
          <p:nvPr/>
        </p:nvSpPr>
        <p:spPr>
          <a:xfrm>
            <a:off x="988875" y="1797822"/>
            <a:ext cx="4974180" cy="584775"/>
          </a:xfrm>
          <a:prstGeom prst="rect">
            <a:avLst/>
          </a:prstGeom>
        </p:spPr>
        <p:txBody>
          <a:bodyPr wrap="square">
            <a:spAutoFit/>
          </a:bodyPr>
          <a:lstStyle/>
          <a:p>
            <a:pPr lvl="0" defTabSz="1828800">
              <a:defRPr sz="4400">
                <a:solidFill>
                  <a:srgbClr val="A6A6A6"/>
                </a:solidFill>
                <a:latin typeface="+mj-lt"/>
                <a:ea typeface="+mj-ea"/>
                <a:cs typeface="+mj-cs"/>
                <a:sym typeface="OPPOSans Medium"/>
              </a:defRPr>
            </a:pP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Menghasilkan</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foto</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yang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lebih</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bagus</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baik</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dalam</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pengambilan</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gambar</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aaupun</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video</a:t>
            </a:r>
          </a:p>
        </p:txBody>
      </p:sp>
      <p:sp>
        <p:nvSpPr>
          <p:cNvPr id="14" name="矩形 13"/>
          <p:cNvSpPr/>
          <p:nvPr/>
        </p:nvSpPr>
        <p:spPr>
          <a:xfrm>
            <a:off x="778970" y="2551186"/>
            <a:ext cx="5184085" cy="2325893"/>
          </a:xfrm>
          <a:prstGeom prst="rect">
            <a:avLst/>
          </a:prstGeom>
        </p:spPr>
        <p:txBody>
          <a:bodyPr wrap="square">
            <a:spAutoFit/>
          </a:bodyPr>
          <a:lstStyle/>
          <a:p>
            <a:pPr defTabSz="457190">
              <a:lnSpc>
                <a:spcPct val="150000"/>
              </a:lnSpc>
            </a:pPr>
            <a:r>
              <a:rPr lang="en-US" altLang="zh-CN" sz="1400" dirty="0">
                <a:solidFill>
                  <a:srgbClr val="E6E8EA"/>
                </a:solidFill>
                <a:latin typeface="OPPOSans R" panose="00020600040101010101" pitchFamily="18" charset="-122"/>
                <a:ea typeface="OPPOSans R" panose="00020600040101010101" pitchFamily="18" charset="-122"/>
                <a:sym typeface="OPPOSans Medium"/>
              </a:rPr>
              <a:t>AI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secara</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pintar</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mengenali</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tampilan</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luar</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subjek</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mempertahankan</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warna</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asli</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subjek</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baru</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kemudian</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menambahkan</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filter yang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sesuai</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kemudian</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pada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bagian</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latar</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belakang</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akan</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ditambahkan</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filter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hitam</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putih</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untuk</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semakin</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menonjolkan</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subjek</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yang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difoto</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Membuat</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gambar</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yang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dihasilkan</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lebih</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menarik</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dan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berbeda</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dari</a:t>
            </a:r>
            <a:r>
              <a:rPr lang="en-US" altLang="zh-CN" sz="1400" dirty="0">
                <a:solidFill>
                  <a:srgbClr val="E6E8EA"/>
                </a:solidFill>
                <a:latin typeface="OPPOSans R" panose="00020600040101010101" pitchFamily="18" charset="-122"/>
                <a:ea typeface="OPPOSans R" panose="00020600040101010101" pitchFamily="18" charset="-122"/>
                <a:sym typeface="OPPOSans Medium"/>
              </a:rPr>
              <a:t> </a:t>
            </a:r>
            <a:r>
              <a:rPr lang="en-US" altLang="zh-CN" sz="1400" dirty="0" err="1">
                <a:solidFill>
                  <a:srgbClr val="E6E8EA"/>
                </a:solidFill>
                <a:latin typeface="OPPOSans R" panose="00020600040101010101" pitchFamily="18" charset="-122"/>
                <a:ea typeface="OPPOSans R" panose="00020600040101010101" pitchFamily="18" charset="-122"/>
                <a:sym typeface="OPPOSans Medium"/>
              </a:rPr>
              <a:t>biasanya</a:t>
            </a:r>
            <a:r>
              <a:rPr lang="en-US" altLang="zh-CN" sz="1400" dirty="0">
                <a:solidFill>
                  <a:srgbClr val="E6E8EA"/>
                </a:solidFill>
                <a:latin typeface="OPPOSans R" panose="00020600040101010101" pitchFamily="18" charset="-122"/>
                <a:ea typeface="OPPOSans R" panose="00020600040101010101" pitchFamily="18" charset="-122"/>
                <a:sym typeface="OPPOSans Medium"/>
              </a:rPr>
              <a:t>!</a:t>
            </a:r>
          </a:p>
        </p:txBody>
      </p:sp>
      <p:sp>
        <p:nvSpPr>
          <p:cNvPr id="16" name="矩形 15">
            <a:extLst>
              <a:ext uri="{FF2B5EF4-FFF2-40B4-BE49-F238E27FC236}">
                <a16:creationId xmlns:a16="http://schemas.microsoft.com/office/drawing/2014/main" id="{02C1BA8C-0CEA-B34E-BE48-F746188D3943}"/>
              </a:ext>
            </a:extLst>
          </p:cNvPr>
          <p:cNvSpPr/>
          <p:nvPr/>
        </p:nvSpPr>
        <p:spPr>
          <a:xfrm>
            <a:off x="1032873" y="5112986"/>
            <a:ext cx="3050835" cy="461665"/>
          </a:xfrm>
          <a:prstGeom prst="rect">
            <a:avLst/>
          </a:prstGeom>
        </p:spPr>
        <p:txBody>
          <a:bodyPr wrap="none">
            <a:spAutoFit/>
          </a:bodyPr>
          <a:lstStyle/>
          <a:p>
            <a:pPr>
              <a:defRPr/>
            </a:pPr>
            <a:r>
              <a:rPr lang="en" altLang="zh-CN" sz="2400" dirty="0">
                <a:solidFill>
                  <a:srgbClr val="FFFFFF"/>
                </a:solidFill>
                <a:latin typeface="OPPOSans R" panose="00020600040101010101" pitchFamily="18" charset="-122"/>
                <a:ea typeface="OPPOSans R" panose="00020600040101010101" pitchFamily="18" charset="-122"/>
              </a:rPr>
              <a:t>Video Hitam Putih</a:t>
            </a:r>
          </a:p>
        </p:txBody>
      </p:sp>
      <p:sp>
        <p:nvSpPr>
          <p:cNvPr id="17" name="矩形 16">
            <a:extLst>
              <a:ext uri="{FF2B5EF4-FFF2-40B4-BE49-F238E27FC236}">
                <a16:creationId xmlns:a16="http://schemas.microsoft.com/office/drawing/2014/main" id="{EF2F39AC-E14E-C341-8115-074077F38C74}"/>
              </a:ext>
            </a:extLst>
          </p:cNvPr>
          <p:cNvSpPr/>
          <p:nvPr/>
        </p:nvSpPr>
        <p:spPr>
          <a:xfrm>
            <a:off x="1032873" y="5563629"/>
            <a:ext cx="5272597" cy="338554"/>
          </a:xfrm>
          <a:prstGeom prst="rect">
            <a:avLst/>
          </a:prstGeom>
        </p:spPr>
        <p:txBody>
          <a:bodyPr wrap="none">
            <a:spAutoFit/>
          </a:bodyPr>
          <a:lstStyle/>
          <a:p>
            <a:pPr lvl="0" defTabSz="1828800">
              <a:defRPr/>
            </a:pP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Mempertahankan</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warna</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RGB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dari</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objek</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aslinya</a:t>
            </a:r>
            <a:endParaRPr lang="en-US" altLang="zh-CN" sz="1600" dirty="0">
              <a:solidFill>
                <a:srgbClr val="A6A6A6"/>
              </a:solidFill>
              <a:latin typeface="OPPOSans R" panose="00020600040101010101" pitchFamily="18" charset="-122"/>
              <a:ea typeface="OPPOSans R" panose="00020600040101010101" pitchFamily="18" charset="-122"/>
              <a:sym typeface="OPPOSans Medium"/>
            </a:endParaRPr>
          </a:p>
        </p:txBody>
      </p:sp>
      <p:pic>
        <p:nvPicPr>
          <p:cNvPr id="18" name="在线媒体 1" descr="3">
            <a:hlinkClick r:id="" action="ppaction://media"/>
            <a:extLst>
              <a:ext uri="{FF2B5EF4-FFF2-40B4-BE49-F238E27FC236}">
                <a16:creationId xmlns:a16="http://schemas.microsoft.com/office/drawing/2014/main" id="{6713E2E8-677B-8448-804F-3179194B8624}"/>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263316" y="955275"/>
            <a:ext cx="4750124" cy="2671944"/>
          </a:xfrm>
          <a:prstGeom prst="rect">
            <a:avLst/>
          </a:prstGeom>
        </p:spPr>
      </p:pic>
      <p:pic>
        <p:nvPicPr>
          <p:cNvPr id="19" name="视频留色2" descr="视频留色2">
            <a:extLst>
              <a:ext uri="{FF2B5EF4-FFF2-40B4-BE49-F238E27FC236}">
                <a16:creationId xmlns:a16="http://schemas.microsoft.com/office/drawing/2014/main" id="{3F4F9B0B-A074-D245-96F4-BCFABBB11D59}"/>
              </a:ext>
            </a:extLst>
          </p:cNvPr>
          <p:cNvPicPr>
            <a:picLocks/>
          </p:cNvPicPr>
          <p:nvPr>
            <a:videoFile r:link="rId4"/>
            <p:extLst>
              <p:ext uri="{DAA4B4D4-6D71-4841-9C94-3DE7FCFB9230}">
                <p14:media xmlns:p14="http://schemas.microsoft.com/office/powerpoint/2010/main" r:embed="rId3"/>
              </p:ext>
            </p:extLst>
          </p:nvPr>
        </p:nvPicPr>
        <p:blipFill rotWithShape="1">
          <a:blip r:embed="rId8"/>
          <a:srcRect l="12196" r="11772"/>
          <a:stretch/>
        </p:blipFill>
        <p:spPr>
          <a:xfrm>
            <a:off x="6263316" y="3888530"/>
            <a:ext cx="4191324" cy="2433221"/>
          </a:xfrm>
          <a:prstGeom prst="rect">
            <a:avLst/>
          </a:prstGeom>
          <a:ln w="12700">
            <a:miter lim="400000"/>
          </a:ln>
        </p:spPr>
      </p:pic>
      <p:sp>
        <p:nvSpPr>
          <p:cNvPr id="20" name="椭圆 19">
            <a:extLst>
              <a:ext uri="{FF2B5EF4-FFF2-40B4-BE49-F238E27FC236}">
                <a16:creationId xmlns:a16="http://schemas.microsoft.com/office/drawing/2014/main" id="{DAFA653C-5FDB-DB4B-B3D2-CD5225F511E9}"/>
              </a:ext>
            </a:extLst>
          </p:cNvPr>
          <p:cNvSpPr/>
          <p:nvPr/>
        </p:nvSpPr>
        <p:spPr>
          <a:xfrm>
            <a:off x="10708640" y="4288772"/>
            <a:ext cx="589280" cy="442575"/>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OPPOSans R" panose="00020600040101010101" pitchFamily="18" charset="-122"/>
              <a:ea typeface="OPPOSans R" panose="00020600040101010101" pitchFamily="18" charset="-122"/>
            </a:endParaRPr>
          </a:p>
        </p:txBody>
      </p:sp>
      <p:sp>
        <p:nvSpPr>
          <p:cNvPr id="21" name="椭圆 20">
            <a:extLst>
              <a:ext uri="{FF2B5EF4-FFF2-40B4-BE49-F238E27FC236}">
                <a16:creationId xmlns:a16="http://schemas.microsoft.com/office/drawing/2014/main" id="{3A9CD342-14AA-4747-B7D1-D4CEE1740F54}"/>
              </a:ext>
            </a:extLst>
          </p:cNvPr>
          <p:cNvSpPr/>
          <p:nvPr/>
        </p:nvSpPr>
        <p:spPr>
          <a:xfrm>
            <a:off x="10718800" y="5043724"/>
            <a:ext cx="589280" cy="442575"/>
          </a:xfrm>
          <a:prstGeom prst="ellipse">
            <a:avLst/>
          </a:prstGeom>
          <a:solidFill>
            <a:srgbClr val="00FF00"/>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OPPOSans R" panose="00020600040101010101" pitchFamily="18" charset="-122"/>
              <a:ea typeface="OPPOSans R" panose="00020600040101010101" pitchFamily="18" charset="-122"/>
            </a:endParaRPr>
          </a:p>
        </p:txBody>
      </p:sp>
      <p:sp>
        <p:nvSpPr>
          <p:cNvPr id="22" name="椭圆 21">
            <a:extLst>
              <a:ext uri="{FF2B5EF4-FFF2-40B4-BE49-F238E27FC236}">
                <a16:creationId xmlns:a16="http://schemas.microsoft.com/office/drawing/2014/main" id="{1921634B-8899-8643-9F1A-F01AA138FEB4}"/>
              </a:ext>
            </a:extLst>
          </p:cNvPr>
          <p:cNvSpPr/>
          <p:nvPr/>
        </p:nvSpPr>
        <p:spPr>
          <a:xfrm>
            <a:off x="10718800" y="5732906"/>
            <a:ext cx="589280" cy="442575"/>
          </a:xfrm>
          <a:prstGeom prst="ellipse">
            <a:avLst/>
          </a:prstGeom>
          <a:solidFill>
            <a:srgbClr val="0000FF"/>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3126920793"/>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916"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8453"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8"/>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18"/>
                                        </p:tgtEl>
                                      </p:cBhvr>
                                    </p:cmd>
                                  </p:childTnLst>
                                </p:cTn>
                              </p:par>
                            </p:childTnLst>
                          </p:cTn>
                        </p:par>
                      </p:childTnLst>
                    </p:cTn>
                  </p:par>
                </p:childTnLst>
              </p:cTn>
              <p:nextCondLst>
                <p:cond evt="onClick" delay="0">
                  <p:tgtEl>
                    <p:spTgt spid="18"/>
                  </p:tgtEl>
                </p:cond>
              </p:nextCondLst>
            </p:seq>
            <p:video>
              <p:cMediaNode vol="80000" mute="1">
                <p:cTn id="16" fill="hold" display="0">
                  <p:stCondLst>
                    <p:cond delay="indefinite"/>
                  </p:stCondLst>
                </p:cTn>
                <p:tgtEl>
                  <p:spTgt spid="18"/>
                </p:tgtEl>
              </p:cMediaNode>
            </p:video>
            <p:video>
              <p:cMediaNode vol="80000">
                <p:cTn id="17" fill="hold" display="0">
                  <p:stCondLst>
                    <p:cond delay="indefinite"/>
                  </p:stCondLst>
                </p:cTn>
                <p:tgtEl>
                  <p:spTgt spid="19"/>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ED651DBB-13EB-6F4D-8791-BD948F4E9887}"/>
              </a:ext>
            </a:extLst>
          </p:cNvPr>
          <p:cNvSpPr txBox="1"/>
          <p:nvPr/>
        </p:nvSpPr>
        <p:spPr>
          <a:xfrm>
            <a:off x="98675" y="395212"/>
            <a:ext cx="8415405" cy="1692771"/>
          </a:xfrm>
          <a:prstGeom prst="rect">
            <a:avLst/>
          </a:prstGeom>
          <a:noFill/>
        </p:spPr>
        <p:txBody>
          <a:bodyPr wrap="square" rtlCol="0">
            <a:spAutoFit/>
          </a:bodyPr>
          <a:lstStyle/>
          <a:p>
            <a:pPr lvl="0" defTabSz="457200">
              <a:defRPr sz="6000">
                <a:solidFill>
                  <a:srgbClr val="00FE9C"/>
                </a:solidFill>
                <a:latin typeface="OPPOSans-B"/>
                <a:ea typeface="OPPOSans-B"/>
                <a:cs typeface="OPPOSans-B"/>
                <a:sym typeface="OPPOSans-B"/>
              </a:defRPr>
            </a:pPr>
            <a:r>
              <a:rPr lang="en-US" altLang="zh-CN" sz="2400" dirty="0" err="1">
                <a:solidFill>
                  <a:srgbClr val="00FE9C"/>
                </a:solidFill>
                <a:latin typeface="OPPOSans R" panose="00020600040101010101" pitchFamily="18" charset="-122"/>
                <a:ea typeface="OPPOSans R" panose="00020600040101010101" pitchFamily="18" charset="-122"/>
                <a:sym typeface="OPPOSans-B"/>
              </a:rPr>
              <a:t>Foto</a:t>
            </a:r>
            <a:r>
              <a:rPr lang="en-US" altLang="zh-CN" sz="2400" dirty="0">
                <a:solidFill>
                  <a:srgbClr val="00FE9C"/>
                </a:solidFill>
                <a:latin typeface="OPPOSans R" panose="00020600040101010101" pitchFamily="18" charset="-122"/>
                <a:ea typeface="OPPOSans R" panose="00020600040101010101" pitchFamily="18" charset="-122"/>
                <a:sym typeface="OPPOSans-B"/>
              </a:rPr>
              <a:t> </a:t>
            </a:r>
            <a:r>
              <a:rPr lang="en-US" altLang="zh-CN" sz="2400" dirty="0" err="1">
                <a:solidFill>
                  <a:srgbClr val="00FE9C"/>
                </a:solidFill>
                <a:latin typeface="OPPOSans R" panose="00020600040101010101" pitchFamily="18" charset="-122"/>
                <a:ea typeface="OPPOSans R" panose="00020600040101010101" pitchFamily="18" charset="-122"/>
                <a:sym typeface="OPPOSans-B"/>
              </a:rPr>
              <a:t>dengan</a:t>
            </a:r>
            <a:r>
              <a:rPr lang="en-US" altLang="zh-CN" sz="2400" dirty="0">
                <a:solidFill>
                  <a:srgbClr val="00FE9C"/>
                </a:solidFill>
                <a:latin typeface="OPPOSans R" panose="00020600040101010101" pitchFamily="18" charset="-122"/>
                <a:ea typeface="OPPOSans R" panose="00020600040101010101" pitchFamily="18" charset="-122"/>
                <a:sym typeface="OPPOSans-B"/>
              </a:rPr>
              <a:t> </a:t>
            </a:r>
            <a:r>
              <a:rPr lang="en-US" altLang="zh-CN" sz="2400" dirty="0" err="1">
                <a:solidFill>
                  <a:srgbClr val="00FE9C"/>
                </a:solidFill>
                <a:latin typeface="OPPOSans R" panose="00020600040101010101" pitchFamily="18" charset="-122"/>
                <a:ea typeface="OPPOSans R" panose="00020600040101010101" pitchFamily="18" charset="-122"/>
                <a:sym typeface="OPPOSans-B"/>
              </a:rPr>
              <a:t>Pengolahan</a:t>
            </a:r>
            <a:r>
              <a:rPr lang="en-US" altLang="zh-CN" sz="2400" dirty="0">
                <a:solidFill>
                  <a:srgbClr val="00FE9C"/>
                </a:solidFill>
                <a:latin typeface="OPPOSans R" panose="00020600040101010101" pitchFamily="18" charset="-122"/>
                <a:ea typeface="OPPOSans R" panose="00020600040101010101" pitchFamily="18" charset="-122"/>
                <a:sym typeface="OPPOSans-B"/>
              </a:rPr>
              <a:t> </a:t>
            </a:r>
            <a:r>
              <a:rPr lang="en-US" altLang="zh-CN" sz="2400" dirty="0" err="1">
                <a:solidFill>
                  <a:srgbClr val="00FE9C"/>
                </a:solidFill>
                <a:latin typeface="OPPOSans R" panose="00020600040101010101" pitchFamily="18" charset="-122"/>
                <a:ea typeface="OPPOSans R" panose="00020600040101010101" pitchFamily="18" charset="-122"/>
                <a:sym typeface="OPPOSans-B"/>
              </a:rPr>
              <a:t>Warna</a:t>
            </a:r>
            <a:r>
              <a:rPr lang="en-US" altLang="zh-CN" sz="2400" dirty="0">
                <a:solidFill>
                  <a:srgbClr val="00FE9C"/>
                </a:solidFill>
                <a:latin typeface="OPPOSans R" panose="00020600040101010101" pitchFamily="18" charset="-122"/>
                <a:ea typeface="OPPOSans R" panose="00020600040101010101" pitchFamily="18" charset="-122"/>
                <a:sym typeface="OPPOSans-B"/>
              </a:rPr>
              <a:t> AI- Banyak Hal yang Bisa </a:t>
            </a:r>
            <a:r>
              <a:rPr lang="en-US" altLang="zh-CN" sz="2400" dirty="0" err="1">
                <a:solidFill>
                  <a:srgbClr val="00FE9C"/>
                </a:solidFill>
                <a:latin typeface="OPPOSans R" panose="00020600040101010101" pitchFamily="18" charset="-122"/>
                <a:ea typeface="OPPOSans R" panose="00020600040101010101" pitchFamily="18" charset="-122"/>
                <a:sym typeface="OPPOSans-B"/>
              </a:rPr>
              <a:t>Dilakukan</a:t>
            </a:r>
            <a:endParaRPr lang="en-US" altLang="zh-CN" sz="2400" dirty="0">
              <a:solidFill>
                <a:srgbClr val="00FE9C"/>
              </a:solidFill>
              <a:latin typeface="OPPOSans R" panose="00020600040101010101" pitchFamily="18" charset="-122"/>
              <a:ea typeface="OPPOSans R" panose="00020600040101010101" pitchFamily="18" charset="-122"/>
              <a:sym typeface="OPPOSans-B"/>
            </a:endParaRPr>
          </a:p>
          <a:p>
            <a:pPr lvl="0" defTabSz="457200">
              <a:defRPr sz="6000">
                <a:solidFill>
                  <a:srgbClr val="00FE9C"/>
                </a:solidFill>
                <a:latin typeface="OPPOSans-B"/>
                <a:ea typeface="OPPOSans-B"/>
                <a:cs typeface="OPPOSans-B"/>
                <a:sym typeface="OPPOSans-B"/>
              </a:defRPr>
            </a:pPr>
            <a:endParaRPr lang="en-US" altLang="zh-CN" sz="2400" b="1" kern="1200" dirty="0">
              <a:solidFill>
                <a:srgbClr val="00FE9C"/>
              </a:solidFill>
              <a:latin typeface="OPPOSans R" panose="00020600040101010101" pitchFamily="18" charset="-122"/>
              <a:ea typeface="OPPOSans R" panose="00020600040101010101" pitchFamily="18" charset="-122"/>
              <a:cs typeface="OPPOSans-J Heavy" pitchFamily="18" charset="-122"/>
            </a:endParaRPr>
          </a:p>
          <a:p>
            <a:pPr lvl="0" defTabSz="457200">
              <a:defRPr sz="6000">
                <a:solidFill>
                  <a:srgbClr val="00FE9C"/>
                </a:solidFill>
                <a:latin typeface="OPPOSans-B"/>
                <a:ea typeface="OPPOSans-B"/>
                <a:cs typeface="OPPOSans-B"/>
                <a:sym typeface="OPPOSans-B"/>
              </a:defRPr>
            </a:pPr>
            <a:r>
              <a:rPr lang="en-US" altLang="zh-CN" sz="1600" dirty="0" err="1">
                <a:solidFill>
                  <a:srgbClr val="00FE9C"/>
                </a:solidFill>
                <a:latin typeface="OPPOSans R" panose="00020600040101010101" pitchFamily="18" charset="-122"/>
                <a:ea typeface="OPPOSans R" panose="00020600040101010101" pitchFamily="18" charset="-122"/>
                <a:sym typeface="OPPOSans-B"/>
              </a:rPr>
              <a:t>Baik</a:t>
            </a:r>
            <a:r>
              <a:rPr lang="en-US" altLang="zh-CN" sz="1600" dirty="0">
                <a:solidFill>
                  <a:srgbClr val="00FE9C"/>
                </a:solidFill>
                <a:latin typeface="OPPOSans R" panose="00020600040101010101" pitchFamily="18" charset="-122"/>
                <a:ea typeface="OPPOSans R" panose="00020600040101010101" pitchFamily="18" charset="-122"/>
                <a:sym typeface="OPPOSans-B"/>
              </a:rPr>
              <a:t> </a:t>
            </a:r>
            <a:r>
              <a:rPr lang="en-US" altLang="zh-CN" sz="1600" dirty="0" err="1">
                <a:solidFill>
                  <a:srgbClr val="00FE9C"/>
                </a:solidFill>
                <a:latin typeface="OPPOSans R" panose="00020600040101010101" pitchFamily="18" charset="-122"/>
                <a:ea typeface="OPPOSans R" panose="00020600040101010101" pitchFamily="18" charset="-122"/>
                <a:sym typeface="OPPOSans-B"/>
              </a:rPr>
              <a:t>itu</a:t>
            </a:r>
            <a:r>
              <a:rPr lang="en-US" altLang="zh-CN" sz="1600" dirty="0">
                <a:solidFill>
                  <a:srgbClr val="00FE9C"/>
                </a:solidFill>
                <a:latin typeface="OPPOSans R" panose="00020600040101010101" pitchFamily="18" charset="-122"/>
                <a:ea typeface="OPPOSans R" panose="00020600040101010101" pitchFamily="18" charset="-122"/>
                <a:sym typeface="OPPOSans-B"/>
              </a:rPr>
              <a:t> </a:t>
            </a:r>
            <a:r>
              <a:rPr lang="en-US" altLang="zh-CN" sz="1600" dirty="0" err="1">
                <a:solidFill>
                  <a:srgbClr val="00FE9C"/>
                </a:solidFill>
                <a:latin typeface="OPPOSans R" panose="00020600040101010101" pitchFamily="18" charset="-122"/>
                <a:ea typeface="OPPOSans R" panose="00020600040101010101" pitchFamily="18" charset="-122"/>
                <a:sym typeface="OPPOSans-B"/>
              </a:rPr>
              <a:t>kamera</a:t>
            </a:r>
            <a:r>
              <a:rPr lang="en-US" altLang="zh-CN" sz="1600" dirty="0">
                <a:solidFill>
                  <a:srgbClr val="00FE9C"/>
                </a:solidFill>
                <a:latin typeface="OPPOSans R" panose="00020600040101010101" pitchFamily="18" charset="-122"/>
                <a:ea typeface="OPPOSans R" panose="00020600040101010101" pitchFamily="18" charset="-122"/>
                <a:sym typeface="OPPOSans-B"/>
              </a:rPr>
              <a:t> </a:t>
            </a:r>
            <a:r>
              <a:rPr lang="en-US" altLang="zh-CN" sz="1600" dirty="0" err="1">
                <a:solidFill>
                  <a:srgbClr val="00FE9C"/>
                </a:solidFill>
                <a:latin typeface="OPPOSans R" panose="00020600040101010101" pitchFamily="18" charset="-122"/>
                <a:ea typeface="OPPOSans R" panose="00020600040101010101" pitchFamily="18" charset="-122"/>
                <a:sym typeface="OPPOSans-B"/>
              </a:rPr>
              <a:t>depan</a:t>
            </a:r>
            <a:r>
              <a:rPr lang="en-US" altLang="zh-CN" sz="1600" dirty="0">
                <a:solidFill>
                  <a:srgbClr val="00FE9C"/>
                </a:solidFill>
                <a:latin typeface="OPPOSans R" panose="00020600040101010101" pitchFamily="18" charset="-122"/>
                <a:ea typeface="OPPOSans R" panose="00020600040101010101" pitchFamily="18" charset="-122"/>
                <a:sym typeface="OPPOSans-B"/>
              </a:rPr>
              <a:t> </a:t>
            </a:r>
            <a:r>
              <a:rPr lang="en-US" altLang="zh-CN" sz="1600" dirty="0" err="1">
                <a:solidFill>
                  <a:srgbClr val="00FE9C"/>
                </a:solidFill>
                <a:latin typeface="OPPOSans R" panose="00020600040101010101" pitchFamily="18" charset="-122"/>
                <a:ea typeface="OPPOSans R" panose="00020600040101010101" pitchFamily="18" charset="-122"/>
                <a:sym typeface="OPPOSans-B"/>
              </a:rPr>
              <a:t>atau</a:t>
            </a:r>
            <a:r>
              <a:rPr lang="en-US" altLang="zh-CN" sz="1600" dirty="0">
                <a:solidFill>
                  <a:srgbClr val="00FE9C"/>
                </a:solidFill>
                <a:latin typeface="OPPOSans R" panose="00020600040101010101" pitchFamily="18" charset="-122"/>
                <a:ea typeface="OPPOSans R" panose="00020600040101010101" pitchFamily="18" charset="-122"/>
                <a:sym typeface="OPPOSans-B"/>
              </a:rPr>
              <a:t> </a:t>
            </a:r>
            <a:r>
              <a:rPr lang="en-US" altLang="zh-CN" sz="1600" dirty="0" err="1">
                <a:solidFill>
                  <a:srgbClr val="00FE9C"/>
                </a:solidFill>
                <a:latin typeface="OPPOSans R" panose="00020600040101010101" pitchFamily="18" charset="-122"/>
                <a:ea typeface="OPPOSans R" panose="00020600040101010101" pitchFamily="18" charset="-122"/>
                <a:sym typeface="OPPOSans-B"/>
              </a:rPr>
              <a:t>belakang</a:t>
            </a:r>
            <a:r>
              <a:rPr lang="en-US" altLang="zh-CN" sz="1600" dirty="0">
                <a:solidFill>
                  <a:srgbClr val="00FE9C"/>
                </a:solidFill>
                <a:latin typeface="OPPOSans R" panose="00020600040101010101" pitchFamily="18" charset="-122"/>
                <a:ea typeface="OPPOSans R" panose="00020600040101010101" pitchFamily="18" charset="-122"/>
                <a:sym typeface="OPPOSans-B"/>
              </a:rPr>
              <a:t>, </a:t>
            </a:r>
            <a:r>
              <a:rPr lang="en-US" altLang="zh-CN" sz="1600" dirty="0" err="1">
                <a:solidFill>
                  <a:srgbClr val="00FE9C"/>
                </a:solidFill>
                <a:latin typeface="OPPOSans R" panose="00020600040101010101" pitchFamily="18" charset="-122"/>
                <a:ea typeface="OPPOSans R" panose="00020600040101010101" pitchFamily="18" charset="-122"/>
                <a:sym typeface="OPPOSans-B"/>
              </a:rPr>
              <a:t>mengambil</a:t>
            </a:r>
            <a:r>
              <a:rPr lang="en-US" altLang="zh-CN" sz="1600" dirty="0">
                <a:solidFill>
                  <a:srgbClr val="00FE9C"/>
                </a:solidFill>
                <a:latin typeface="OPPOSans R" panose="00020600040101010101" pitchFamily="18" charset="-122"/>
                <a:ea typeface="OPPOSans R" panose="00020600040101010101" pitchFamily="18" charset="-122"/>
                <a:sym typeface="OPPOSans-B"/>
              </a:rPr>
              <a:t> </a:t>
            </a:r>
            <a:r>
              <a:rPr lang="en-US" altLang="zh-CN" sz="1600" dirty="0" err="1">
                <a:solidFill>
                  <a:srgbClr val="00FE9C"/>
                </a:solidFill>
                <a:latin typeface="OPPOSans R" panose="00020600040101010101" pitchFamily="18" charset="-122"/>
                <a:ea typeface="OPPOSans R" panose="00020600040101010101" pitchFamily="18" charset="-122"/>
                <a:sym typeface="OPPOSans-B"/>
              </a:rPr>
              <a:t>foto</a:t>
            </a:r>
            <a:r>
              <a:rPr lang="en-US" altLang="zh-CN" sz="1600" dirty="0">
                <a:solidFill>
                  <a:srgbClr val="00FE9C"/>
                </a:solidFill>
                <a:latin typeface="OPPOSans R" panose="00020600040101010101" pitchFamily="18" charset="-122"/>
                <a:ea typeface="OPPOSans R" panose="00020600040101010101" pitchFamily="18" charset="-122"/>
                <a:sym typeface="OPPOSans-B"/>
              </a:rPr>
              <a:t> </a:t>
            </a:r>
            <a:r>
              <a:rPr lang="en-US" altLang="zh-CN" sz="1600" dirty="0" err="1">
                <a:solidFill>
                  <a:srgbClr val="00FE9C"/>
                </a:solidFill>
                <a:latin typeface="OPPOSans R" panose="00020600040101010101" pitchFamily="18" charset="-122"/>
                <a:ea typeface="OPPOSans R" panose="00020600040101010101" pitchFamily="18" charset="-122"/>
                <a:sym typeface="OPPOSans-B"/>
              </a:rPr>
              <a:t>atau</a:t>
            </a:r>
            <a:r>
              <a:rPr lang="en-US" altLang="zh-CN" sz="1600" dirty="0">
                <a:solidFill>
                  <a:srgbClr val="00FE9C"/>
                </a:solidFill>
                <a:latin typeface="OPPOSans R" panose="00020600040101010101" pitchFamily="18" charset="-122"/>
                <a:ea typeface="OPPOSans R" panose="00020600040101010101" pitchFamily="18" charset="-122"/>
                <a:sym typeface="OPPOSans-B"/>
              </a:rPr>
              <a:t> video </a:t>
            </a:r>
            <a:r>
              <a:rPr lang="en-US" altLang="zh-CN" sz="1600" dirty="0" err="1">
                <a:solidFill>
                  <a:srgbClr val="00FE9C"/>
                </a:solidFill>
                <a:latin typeface="OPPOSans R" panose="00020600040101010101" pitchFamily="18" charset="-122"/>
                <a:ea typeface="OPPOSans R" panose="00020600040101010101" pitchFamily="18" charset="-122"/>
                <a:sym typeface="OPPOSans-B"/>
              </a:rPr>
              <a:t>subjek</a:t>
            </a:r>
            <a:r>
              <a:rPr lang="en-US" altLang="zh-CN" sz="1600" dirty="0">
                <a:solidFill>
                  <a:srgbClr val="00FE9C"/>
                </a:solidFill>
                <a:latin typeface="OPPOSans R" panose="00020600040101010101" pitchFamily="18" charset="-122"/>
                <a:ea typeface="OPPOSans R" panose="00020600040101010101" pitchFamily="18" charset="-122"/>
                <a:sym typeface="OPPOSans-B"/>
              </a:rPr>
              <a:t> </a:t>
            </a:r>
            <a:r>
              <a:rPr lang="en-US" altLang="zh-CN" sz="1600" dirty="0" err="1">
                <a:solidFill>
                  <a:srgbClr val="00FE9C"/>
                </a:solidFill>
                <a:latin typeface="OPPOSans R" panose="00020600040101010101" pitchFamily="18" charset="-122"/>
                <a:ea typeface="OPPOSans R" panose="00020600040101010101" pitchFamily="18" charset="-122"/>
                <a:sym typeface="OPPOSans-B"/>
              </a:rPr>
              <a:t>atau</a:t>
            </a:r>
            <a:r>
              <a:rPr lang="en-US" altLang="zh-CN" sz="1600" dirty="0">
                <a:solidFill>
                  <a:srgbClr val="00FE9C"/>
                </a:solidFill>
                <a:latin typeface="OPPOSans R" panose="00020600040101010101" pitchFamily="18" charset="-122"/>
                <a:ea typeface="OPPOSans R" panose="00020600040101010101" pitchFamily="18" charset="-122"/>
                <a:sym typeface="OPPOSans-B"/>
              </a:rPr>
              <a:t> </a:t>
            </a:r>
            <a:r>
              <a:rPr lang="en-US" altLang="zh-CN" sz="1600" dirty="0" err="1">
                <a:solidFill>
                  <a:srgbClr val="00FE9C"/>
                </a:solidFill>
                <a:latin typeface="OPPOSans R" panose="00020600040101010101" pitchFamily="18" charset="-122"/>
                <a:ea typeface="OPPOSans R" panose="00020600040101010101" pitchFamily="18" charset="-122"/>
                <a:sym typeface="OPPOSans-B"/>
              </a:rPr>
              <a:t>pemeran</a:t>
            </a:r>
            <a:r>
              <a:rPr lang="en-US" altLang="zh-CN" sz="1600" dirty="0">
                <a:solidFill>
                  <a:srgbClr val="00FE9C"/>
                </a:solidFill>
                <a:latin typeface="OPPOSans R" panose="00020600040101010101" pitchFamily="18" charset="-122"/>
                <a:ea typeface="OPPOSans R" panose="00020600040101010101" pitchFamily="18" charset="-122"/>
                <a:sym typeface="OPPOSans-B"/>
              </a:rPr>
              <a:t> </a:t>
            </a:r>
            <a:r>
              <a:rPr lang="en-US" altLang="zh-CN" sz="1600" dirty="0" err="1">
                <a:solidFill>
                  <a:srgbClr val="00FE9C"/>
                </a:solidFill>
                <a:latin typeface="OPPOSans R" panose="00020600040101010101" pitchFamily="18" charset="-122"/>
                <a:ea typeface="OPPOSans R" panose="00020600040101010101" pitchFamily="18" charset="-122"/>
                <a:sym typeface="OPPOSans-B"/>
              </a:rPr>
              <a:t>utama</a:t>
            </a:r>
            <a:r>
              <a:rPr lang="en-US" altLang="zh-CN" sz="1600" dirty="0">
                <a:solidFill>
                  <a:srgbClr val="00FE9C"/>
                </a:solidFill>
                <a:latin typeface="OPPOSans R" panose="00020600040101010101" pitchFamily="18" charset="-122"/>
                <a:ea typeface="OPPOSans R" panose="00020600040101010101" pitchFamily="18" charset="-122"/>
                <a:sym typeface="OPPOSans-B"/>
              </a:rPr>
              <a:t> </a:t>
            </a:r>
            <a:r>
              <a:rPr lang="en-US" altLang="zh-CN" sz="1600" dirty="0" err="1">
                <a:solidFill>
                  <a:srgbClr val="00FE9C"/>
                </a:solidFill>
                <a:latin typeface="OPPOSans R" panose="00020600040101010101" pitchFamily="18" charset="-122"/>
                <a:ea typeface="OPPOSans R" panose="00020600040101010101" pitchFamily="18" charset="-122"/>
                <a:sym typeface="OPPOSans-B"/>
              </a:rPr>
              <a:t>tetap</a:t>
            </a:r>
            <a:r>
              <a:rPr lang="en-US" altLang="zh-CN" sz="1600" dirty="0">
                <a:solidFill>
                  <a:srgbClr val="00FE9C"/>
                </a:solidFill>
                <a:latin typeface="OPPOSans R" panose="00020600040101010101" pitchFamily="18" charset="-122"/>
                <a:ea typeface="OPPOSans R" panose="00020600040101010101" pitchFamily="18" charset="-122"/>
                <a:sym typeface="OPPOSans-B"/>
              </a:rPr>
              <a:t> </a:t>
            </a:r>
            <a:r>
              <a:rPr lang="en-US" altLang="zh-CN" sz="1600" dirty="0" err="1">
                <a:solidFill>
                  <a:srgbClr val="00FE9C"/>
                </a:solidFill>
                <a:latin typeface="OPPOSans R" panose="00020600040101010101" pitchFamily="18" charset="-122"/>
                <a:ea typeface="OPPOSans R" panose="00020600040101010101" pitchFamily="18" charset="-122"/>
                <a:sym typeface="OPPOSans-B"/>
              </a:rPr>
              <a:t>akan</a:t>
            </a:r>
            <a:r>
              <a:rPr lang="en-US" altLang="zh-CN" sz="1600" dirty="0">
                <a:solidFill>
                  <a:srgbClr val="00FE9C"/>
                </a:solidFill>
                <a:latin typeface="OPPOSans R" panose="00020600040101010101" pitchFamily="18" charset="-122"/>
                <a:ea typeface="OPPOSans R" panose="00020600040101010101" pitchFamily="18" charset="-122"/>
                <a:sym typeface="OPPOSans-B"/>
              </a:rPr>
              <a:t> </a:t>
            </a:r>
            <a:r>
              <a:rPr lang="en-US" altLang="zh-CN" sz="1600" dirty="0" err="1">
                <a:solidFill>
                  <a:srgbClr val="00FE9C"/>
                </a:solidFill>
                <a:latin typeface="OPPOSans R" panose="00020600040101010101" pitchFamily="18" charset="-122"/>
                <a:ea typeface="OPPOSans R" panose="00020600040101010101" pitchFamily="18" charset="-122"/>
                <a:sym typeface="OPPOSans-B"/>
              </a:rPr>
              <a:t>terlihat</a:t>
            </a:r>
            <a:r>
              <a:rPr lang="en-US" altLang="zh-CN" sz="1600" dirty="0">
                <a:solidFill>
                  <a:srgbClr val="00FE9C"/>
                </a:solidFill>
                <a:latin typeface="OPPOSans R" panose="00020600040101010101" pitchFamily="18" charset="-122"/>
                <a:ea typeface="OPPOSans R" panose="00020600040101010101" pitchFamily="18" charset="-122"/>
                <a:sym typeface="OPPOSans-B"/>
              </a:rPr>
              <a:t> </a:t>
            </a:r>
            <a:r>
              <a:rPr lang="en-US" altLang="zh-CN" sz="1600" dirty="0" err="1">
                <a:solidFill>
                  <a:srgbClr val="00FE9C"/>
                </a:solidFill>
                <a:latin typeface="OPPOSans R" panose="00020600040101010101" pitchFamily="18" charset="-122"/>
                <a:ea typeface="OPPOSans R" panose="00020600040101010101" pitchFamily="18" charset="-122"/>
                <a:sym typeface="OPPOSans-B"/>
              </a:rPr>
              <a:t>menonjol</a:t>
            </a:r>
            <a:endParaRPr lang="en-US" altLang="zh-CN" sz="1600" dirty="0">
              <a:solidFill>
                <a:srgbClr val="00FE9C"/>
              </a:solidFill>
              <a:latin typeface="OPPOSans R" panose="00020600040101010101" pitchFamily="18" charset="-122"/>
              <a:ea typeface="OPPOSans R" panose="00020600040101010101" pitchFamily="18" charset="-122"/>
              <a:sym typeface="OPPOSans-B"/>
            </a:endParaRPr>
          </a:p>
        </p:txBody>
      </p:sp>
      <p:pic>
        <p:nvPicPr>
          <p:cNvPr id="6" name="图片 5">
            <a:extLst>
              <a:ext uri="{FF2B5EF4-FFF2-40B4-BE49-F238E27FC236}">
                <a16:creationId xmlns:a16="http://schemas.microsoft.com/office/drawing/2014/main" id="{5EE2E6EE-1FE3-F745-BAF3-54A2A5DA65F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019082" y="2610617"/>
            <a:ext cx="2347343" cy="1777025"/>
          </a:xfrm>
          <a:prstGeom prst="rect">
            <a:avLst/>
          </a:prstGeom>
        </p:spPr>
      </p:pic>
      <p:pic>
        <p:nvPicPr>
          <p:cNvPr id="7" name="图片 6">
            <a:extLst>
              <a:ext uri="{FF2B5EF4-FFF2-40B4-BE49-F238E27FC236}">
                <a16:creationId xmlns:a16="http://schemas.microsoft.com/office/drawing/2014/main" id="{5495819A-DF98-0F40-B1A7-52502B044FB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42684" y="2546086"/>
            <a:ext cx="2451421" cy="1841556"/>
          </a:xfrm>
          <a:prstGeom prst="rect">
            <a:avLst/>
          </a:prstGeom>
        </p:spPr>
      </p:pic>
      <p:pic>
        <p:nvPicPr>
          <p:cNvPr id="8" name="在线媒体 1" descr="4">
            <a:hlinkClick r:id="" action="ppaction://media"/>
            <a:extLst>
              <a:ext uri="{FF2B5EF4-FFF2-40B4-BE49-F238E27FC236}">
                <a16:creationId xmlns:a16="http://schemas.microsoft.com/office/drawing/2014/main" id="{C19BD909-058C-A84C-B745-7EDE26847B65}"/>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7389430" y="2610617"/>
            <a:ext cx="3475076" cy="1777025"/>
          </a:xfrm>
          <a:prstGeom prst="rect">
            <a:avLst/>
          </a:prstGeom>
        </p:spPr>
      </p:pic>
      <p:sp>
        <p:nvSpPr>
          <p:cNvPr id="9" name="泪珠形 16">
            <a:extLst>
              <a:ext uri="{FF2B5EF4-FFF2-40B4-BE49-F238E27FC236}">
                <a16:creationId xmlns:a16="http://schemas.microsoft.com/office/drawing/2014/main" id="{D7B16887-0E88-1A42-B5FF-1A0AA32ACE50}"/>
              </a:ext>
            </a:extLst>
          </p:cNvPr>
          <p:cNvSpPr>
            <a:spLocks noChangeAspect="1"/>
          </p:cNvSpPr>
          <p:nvPr/>
        </p:nvSpPr>
        <p:spPr>
          <a:xfrm>
            <a:off x="2765898" y="2196088"/>
            <a:ext cx="976447" cy="829058"/>
          </a:xfrm>
          <a:prstGeom prst="teardrop">
            <a:avLst/>
          </a:prstGeom>
          <a:solidFill>
            <a:srgbClr val="00FF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hangingPunct="1">
              <a:defRPr/>
            </a:pPr>
            <a:r>
              <a:rPr kumimoji="1" lang="en-US" altLang="zh-CN" sz="1200" dirty="0" err="1">
                <a:solidFill>
                  <a:schemeClr val="bg1"/>
                </a:solidFill>
                <a:latin typeface="OPPOSans B" panose="00020600040101010101" pitchFamily="18" charset="-122"/>
                <a:ea typeface="OPPOSans B" panose="00020600040101010101" pitchFamily="18" charset="-122"/>
                <a:cs typeface="OPPOSans" pitchFamily="18" charset="-122"/>
              </a:rPr>
              <a:t>Foto</a:t>
            </a:r>
            <a:endParaRPr kumimoji="1" lang="zh-CN" altLang="en-US" sz="1200" kern="1200" dirty="0">
              <a:solidFill>
                <a:schemeClr val="bg1"/>
              </a:solidFill>
              <a:latin typeface="OPPOSans B" panose="00020600040101010101" pitchFamily="18" charset="-122"/>
              <a:ea typeface="OPPOSans B" panose="00020600040101010101" pitchFamily="18" charset="-122"/>
              <a:cs typeface="OPPOSans" pitchFamily="18" charset="-122"/>
            </a:endParaRPr>
          </a:p>
        </p:txBody>
      </p:sp>
      <p:sp>
        <p:nvSpPr>
          <p:cNvPr id="10" name="泪珠形 16">
            <a:extLst>
              <a:ext uri="{FF2B5EF4-FFF2-40B4-BE49-F238E27FC236}">
                <a16:creationId xmlns:a16="http://schemas.microsoft.com/office/drawing/2014/main" id="{D7B16887-0E88-1A42-B5FF-1A0AA32ACE50}"/>
              </a:ext>
            </a:extLst>
          </p:cNvPr>
          <p:cNvSpPr>
            <a:spLocks noChangeAspect="1"/>
          </p:cNvSpPr>
          <p:nvPr/>
        </p:nvSpPr>
        <p:spPr>
          <a:xfrm>
            <a:off x="5720068" y="2124130"/>
            <a:ext cx="976447" cy="829058"/>
          </a:xfrm>
          <a:prstGeom prst="teardrop">
            <a:avLst/>
          </a:prstGeom>
          <a:solidFill>
            <a:srgbClr val="00FF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hangingPunct="1">
              <a:defRPr/>
            </a:pPr>
            <a:r>
              <a:rPr kumimoji="1" lang="en-US" altLang="zh-CN" sz="1200" dirty="0" err="1">
                <a:solidFill>
                  <a:schemeClr val="bg1"/>
                </a:solidFill>
                <a:latin typeface="OPPOSans B" panose="00020600040101010101" pitchFamily="18" charset="-122"/>
                <a:ea typeface="OPPOSans B" panose="00020600040101010101" pitchFamily="18" charset="-122"/>
                <a:cs typeface="OPPOSans" pitchFamily="18" charset="-122"/>
              </a:rPr>
              <a:t>Foto</a:t>
            </a:r>
            <a:endParaRPr kumimoji="1" lang="zh-CN" altLang="en-US" sz="1200" kern="1200" dirty="0">
              <a:solidFill>
                <a:schemeClr val="bg1"/>
              </a:solidFill>
              <a:latin typeface="OPPOSans B" panose="00020600040101010101" pitchFamily="18" charset="-122"/>
              <a:ea typeface="OPPOSans B" panose="00020600040101010101" pitchFamily="18" charset="-122"/>
              <a:cs typeface="OPPOSans" pitchFamily="18" charset="-122"/>
            </a:endParaRPr>
          </a:p>
        </p:txBody>
      </p:sp>
      <p:sp>
        <p:nvSpPr>
          <p:cNvPr id="11" name="泪珠形 16">
            <a:extLst>
              <a:ext uri="{FF2B5EF4-FFF2-40B4-BE49-F238E27FC236}">
                <a16:creationId xmlns:a16="http://schemas.microsoft.com/office/drawing/2014/main" id="{D7B16887-0E88-1A42-B5FF-1A0AA32ACE50}"/>
              </a:ext>
            </a:extLst>
          </p:cNvPr>
          <p:cNvSpPr>
            <a:spLocks noChangeAspect="1"/>
          </p:cNvSpPr>
          <p:nvPr/>
        </p:nvSpPr>
        <p:spPr>
          <a:xfrm>
            <a:off x="10196471" y="2131557"/>
            <a:ext cx="1101793" cy="829058"/>
          </a:xfrm>
          <a:prstGeom prst="teardrop">
            <a:avLst/>
          </a:prstGeom>
          <a:solidFill>
            <a:srgbClr val="00FF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hangingPunct="1">
              <a:defRPr/>
            </a:pPr>
            <a:r>
              <a:rPr kumimoji="1" lang="en-US" altLang="zh-CN" sz="1400" dirty="0">
                <a:solidFill>
                  <a:schemeClr val="bg1"/>
                </a:solidFill>
                <a:latin typeface="OPPOSans B" panose="00020600040101010101" pitchFamily="18" charset="-122"/>
                <a:ea typeface="OPPOSans B" panose="00020600040101010101" pitchFamily="18" charset="-122"/>
                <a:cs typeface="OPPOSans" pitchFamily="18" charset="-122"/>
              </a:rPr>
              <a:t>Video</a:t>
            </a:r>
            <a:endParaRPr kumimoji="1" lang="zh-CN" altLang="en-US" sz="1400" kern="1200" dirty="0">
              <a:solidFill>
                <a:schemeClr val="bg1"/>
              </a:solidFill>
              <a:latin typeface="OPPOSans B" panose="00020600040101010101" pitchFamily="18" charset="-122"/>
              <a:ea typeface="OPPOSans B" panose="00020600040101010101" pitchFamily="18" charset="-122"/>
              <a:cs typeface="OPPOSans" pitchFamily="18" charset="-122"/>
            </a:endParaRPr>
          </a:p>
        </p:txBody>
      </p:sp>
      <p:sp>
        <p:nvSpPr>
          <p:cNvPr id="12" name="文本框 11">
            <a:extLst>
              <a:ext uri="{FF2B5EF4-FFF2-40B4-BE49-F238E27FC236}">
                <a16:creationId xmlns:a16="http://schemas.microsoft.com/office/drawing/2014/main" id="{F0690340-F5E6-E44B-93A5-EBFE0107CAE9}"/>
              </a:ext>
            </a:extLst>
          </p:cNvPr>
          <p:cNvSpPr txBox="1"/>
          <p:nvPr/>
        </p:nvSpPr>
        <p:spPr>
          <a:xfrm>
            <a:off x="1019082" y="4485284"/>
            <a:ext cx="2232754" cy="954107"/>
          </a:xfrm>
          <a:prstGeom prst="rect">
            <a:avLst/>
          </a:prstGeom>
          <a:noFill/>
        </p:spPr>
        <p:txBody>
          <a:bodyPr wrap="square" rtlCol="0">
            <a:spAutoFit/>
          </a:bodyPr>
          <a:lstStyle/>
          <a:p>
            <a:pPr lvl="0" algn="ctr" defTabSz="457200">
              <a:defRPr sz="3400">
                <a:solidFill>
                  <a:srgbClr val="FFFFFF"/>
                </a:solidFill>
                <a:latin typeface="Microsoft YaHei"/>
                <a:ea typeface="Microsoft YaHei"/>
                <a:cs typeface="Microsoft YaHei"/>
                <a:sym typeface="Microsoft YaHei"/>
              </a:defRPr>
            </a:pPr>
            <a:r>
              <a:rPr lang="en" altLang="zh-CN" sz="1400" dirty="0">
                <a:solidFill>
                  <a:srgbClr val="FFFFFF"/>
                </a:solidFill>
                <a:latin typeface="OPPOSans R" panose="00020600040101010101" pitchFamily="18" charset="-122"/>
                <a:ea typeface="OPPOSans R" panose="00020600040101010101" pitchFamily="18" charset="-122"/>
                <a:sym typeface="Microsoft YaHei"/>
              </a:rPr>
              <a:t>Merekam kejadian sehari-hari</a:t>
            </a:r>
            <a:br>
              <a:rPr lang="en" altLang="zh-CN" sz="1400" dirty="0">
                <a:solidFill>
                  <a:srgbClr val="FFFFFF"/>
                </a:solidFill>
                <a:latin typeface="OPPOSans R" panose="00020600040101010101" pitchFamily="18" charset="-122"/>
                <a:ea typeface="OPPOSans R" panose="00020600040101010101" pitchFamily="18" charset="-122"/>
                <a:sym typeface="Microsoft YaHei"/>
              </a:rPr>
            </a:br>
            <a:r>
              <a:rPr lang="en" altLang="zh-CN" sz="1400" dirty="0">
                <a:solidFill>
                  <a:srgbClr val="FFFFFF"/>
                </a:solidFill>
                <a:latin typeface="OPPOSans R" panose="00020600040101010101" pitchFamily="18" charset="-122"/>
                <a:ea typeface="OPPOSans R" panose="00020600040101010101" pitchFamily="18" charset="-122"/>
                <a:sym typeface="Microsoft YaHei"/>
              </a:rPr>
              <a:t>Mengambil foto kreatif</a:t>
            </a:r>
            <a:endParaRPr lang="en" altLang="zh-CN" dirty="0">
              <a:solidFill>
                <a:srgbClr val="FFFFFF"/>
              </a:solidFill>
              <a:latin typeface="OPPOSans R" panose="00020600040101010101" pitchFamily="18" charset="-122"/>
              <a:ea typeface="OPPOSans R" panose="00020600040101010101" pitchFamily="18" charset="-122"/>
              <a:sym typeface="Microsoft YaHei"/>
            </a:endParaRPr>
          </a:p>
        </p:txBody>
      </p:sp>
      <p:sp>
        <p:nvSpPr>
          <p:cNvPr id="13" name="文本框 12">
            <a:extLst>
              <a:ext uri="{FF2B5EF4-FFF2-40B4-BE49-F238E27FC236}">
                <a16:creationId xmlns:a16="http://schemas.microsoft.com/office/drawing/2014/main" id="{0A89E467-A91C-3C4C-B161-0695F5ABB272}"/>
              </a:ext>
            </a:extLst>
          </p:cNvPr>
          <p:cNvSpPr txBox="1"/>
          <p:nvPr/>
        </p:nvSpPr>
        <p:spPr>
          <a:xfrm>
            <a:off x="3742345" y="4485284"/>
            <a:ext cx="3206304" cy="1169551"/>
          </a:xfrm>
          <a:prstGeom prst="rect">
            <a:avLst/>
          </a:prstGeom>
          <a:noFill/>
        </p:spPr>
        <p:txBody>
          <a:bodyPr wrap="square" rtlCol="0">
            <a:spAutoFit/>
          </a:bodyPr>
          <a:lstStyle/>
          <a:p>
            <a:pPr lvl="0" algn="ctr" defTabSz="457200">
              <a:defRPr sz="3400">
                <a:solidFill>
                  <a:srgbClr val="FFFFFF"/>
                </a:solidFill>
                <a:latin typeface="Microsoft YaHei"/>
                <a:ea typeface="Microsoft YaHei"/>
                <a:cs typeface="Microsoft YaHei"/>
                <a:sym typeface="Microsoft YaHei"/>
              </a:defRPr>
            </a:pPr>
            <a:r>
              <a:rPr lang="en-US" altLang="zh-CN" sz="1400" dirty="0" err="1">
                <a:solidFill>
                  <a:srgbClr val="FFFFFF"/>
                </a:solidFill>
                <a:latin typeface="OPPOSans R" panose="00020600040101010101" pitchFamily="18" charset="-122"/>
                <a:ea typeface="OPPOSans R" panose="00020600040101010101" pitchFamily="18" charset="-122"/>
                <a:sym typeface="Microsoft YaHei"/>
              </a:rPr>
              <a:t>Pengambilan</a:t>
            </a:r>
            <a:r>
              <a:rPr lang="en-US" altLang="zh-CN" sz="1400" dirty="0">
                <a:solidFill>
                  <a:srgbClr val="FFFFFF"/>
                </a:solidFill>
                <a:latin typeface="OPPOSans R" panose="00020600040101010101" pitchFamily="18" charset="-122"/>
                <a:ea typeface="OPPOSans R" panose="00020600040101010101" pitchFamily="18" charset="-122"/>
                <a:sym typeface="Microsoft YaHei"/>
              </a:rPr>
              <a:t> </a:t>
            </a:r>
            <a:r>
              <a:rPr lang="en-US" altLang="zh-CN" sz="1400" dirty="0" err="1">
                <a:solidFill>
                  <a:srgbClr val="FFFFFF"/>
                </a:solidFill>
                <a:latin typeface="OPPOSans R" panose="00020600040101010101" pitchFamily="18" charset="-122"/>
                <a:ea typeface="OPPOSans R" panose="00020600040101010101" pitchFamily="18" charset="-122"/>
                <a:sym typeface="Microsoft YaHei"/>
              </a:rPr>
              <a:t>foto</a:t>
            </a:r>
            <a:r>
              <a:rPr lang="en-US" altLang="zh-CN" sz="1400" dirty="0">
                <a:solidFill>
                  <a:srgbClr val="FFFFFF"/>
                </a:solidFill>
                <a:latin typeface="OPPOSans R" panose="00020600040101010101" pitchFamily="18" charset="-122"/>
                <a:ea typeface="OPPOSans R" panose="00020600040101010101" pitchFamily="18" charset="-122"/>
                <a:sym typeface="Microsoft YaHei"/>
              </a:rPr>
              <a:t> </a:t>
            </a:r>
            <a:r>
              <a:rPr lang="en-US" altLang="zh-CN" sz="1400" i="1" dirty="0">
                <a:solidFill>
                  <a:srgbClr val="FFFFFF"/>
                </a:solidFill>
                <a:latin typeface="OPPOSans R" panose="00020600040101010101" pitchFamily="18" charset="-122"/>
                <a:ea typeface="OPPOSans R" panose="00020600040101010101" pitchFamily="18" charset="-122"/>
                <a:sym typeface="Microsoft YaHei"/>
              </a:rPr>
              <a:t>selfie </a:t>
            </a:r>
            <a:r>
              <a:rPr lang="en-US" altLang="zh-CN" sz="1400" dirty="0">
                <a:solidFill>
                  <a:srgbClr val="FFFFFF"/>
                </a:solidFill>
                <a:latin typeface="OPPOSans R" panose="00020600040101010101" pitchFamily="18" charset="-122"/>
                <a:ea typeface="OPPOSans R" panose="00020600040101010101" pitchFamily="18" charset="-122"/>
                <a:sym typeface="Microsoft YaHei"/>
              </a:rPr>
              <a:t>Bersama </a:t>
            </a:r>
            <a:r>
              <a:rPr lang="en-US" altLang="zh-CN" sz="1400" dirty="0" err="1">
                <a:solidFill>
                  <a:srgbClr val="FFFFFF"/>
                </a:solidFill>
                <a:latin typeface="OPPOSans R" panose="00020600040101010101" pitchFamily="18" charset="-122"/>
                <a:ea typeface="OPPOSans R" panose="00020600040101010101" pitchFamily="18" charset="-122"/>
                <a:sym typeface="Microsoft YaHei"/>
              </a:rPr>
              <a:t>pasangan</a:t>
            </a:r>
            <a:br>
              <a:rPr lang="en-US" altLang="zh-CN" sz="1400" dirty="0">
                <a:solidFill>
                  <a:srgbClr val="FFFFFF"/>
                </a:solidFill>
                <a:latin typeface="OPPOSans R" panose="00020600040101010101" pitchFamily="18" charset="-122"/>
                <a:ea typeface="OPPOSans R" panose="00020600040101010101" pitchFamily="18" charset="-122"/>
                <a:sym typeface="Microsoft YaHei"/>
              </a:rPr>
            </a:br>
            <a:r>
              <a:rPr lang="en-US" altLang="zh-CN" sz="1400" dirty="0" err="1">
                <a:solidFill>
                  <a:srgbClr val="FFFFFF"/>
                </a:solidFill>
                <a:latin typeface="OPPOSans R" panose="00020600040101010101" pitchFamily="18" charset="-122"/>
                <a:ea typeface="OPPOSans R" panose="00020600040101010101" pitchFamily="18" charset="-122"/>
                <a:sym typeface="Microsoft YaHei"/>
              </a:rPr>
              <a:t>Tidak</a:t>
            </a:r>
            <a:r>
              <a:rPr lang="en-US" altLang="zh-CN" sz="1400" dirty="0">
                <a:solidFill>
                  <a:srgbClr val="FFFFFF"/>
                </a:solidFill>
                <a:latin typeface="OPPOSans R" panose="00020600040101010101" pitchFamily="18" charset="-122"/>
                <a:ea typeface="OPPOSans R" panose="00020600040101010101" pitchFamily="18" charset="-122"/>
                <a:sym typeface="Microsoft YaHei"/>
              </a:rPr>
              <a:t> </a:t>
            </a:r>
            <a:r>
              <a:rPr lang="en-US" altLang="zh-CN" sz="1400" dirty="0" err="1">
                <a:solidFill>
                  <a:srgbClr val="FFFFFF"/>
                </a:solidFill>
                <a:latin typeface="OPPOSans R" panose="00020600040101010101" pitchFamily="18" charset="-122"/>
                <a:ea typeface="OPPOSans R" panose="00020600040101010101" pitchFamily="18" charset="-122"/>
                <a:sym typeface="Microsoft YaHei"/>
              </a:rPr>
              <a:t>perlu</a:t>
            </a:r>
            <a:r>
              <a:rPr lang="en-US" altLang="zh-CN" sz="1400" dirty="0">
                <a:solidFill>
                  <a:srgbClr val="FFFFFF"/>
                </a:solidFill>
                <a:latin typeface="OPPOSans R" panose="00020600040101010101" pitchFamily="18" charset="-122"/>
                <a:ea typeface="OPPOSans R" panose="00020600040101010101" pitchFamily="18" charset="-122"/>
                <a:sym typeface="Microsoft YaHei"/>
              </a:rPr>
              <a:t> </a:t>
            </a:r>
            <a:r>
              <a:rPr lang="en-US" altLang="zh-CN" sz="1400" dirty="0" err="1">
                <a:solidFill>
                  <a:srgbClr val="FFFFFF"/>
                </a:solidFill>
                <a:latin typeface="OPPOSans R" panose="00020600040101010101" pitchFamily="18" charset="-122"/>
                <a:ea typeface="OPPOSans R" panose="00020600040101010101" pitchFamily="18" charset="-122"/>
                <a:sym typeface="Microsoft YaHei"/>
              </a:rPr>
              <a:t>mempedulikan</a:t>
            </a:r>
            <a:r>
              <a:rPr lang="en-US" altLang="zh-CN" sz="1400" dirty="0">
                <a:solidFill>
                  <a:srgbClr val="FFFFFF"/>
                </a:solidFill>
                <a:latin typeface="OPPOSans R" panose="00020600040101010101" pitchFamily="18" charset="-122"/>
                <a:ea typeface="OPPOSans R" panose="00020600040101010101" pitchFamily="18" charset="-122"/>
                <a:sym typeface="Microsoft YaHei"/>
              </a:rPr>
              <a:t> </a:t>
            </a:r>
            <a:r>
              <a:rPr lang="en-US" altLang="zh-CN" sz="1400" dirty="0" err="1">
                <a:solidFill>
                  <a:srgbClr val="FFFFFF"/>
                </a:solidFill>
                <a:latin typeface="OPPOSans R" panose="00020600040101010101" pitchFamily="18" charset="-122"/>
                <a:ea typeface="OPPOSans R" panose="00020600040101010101" pitchFamily="18" charset="-122"/>
                <a:sym typeface="Microsoft YaHei"/>
              </a:rPr>
              <a:t>latar</a:t>
            </a:r>
            <a:r>
              <a:rPr lang="en-US" altLang="zh-CN" sz="1400" dirty="0">
                <a:solidFill>
                  <a:srgbClr val="FFFFFF"/>
                </a:solidFill>
                <a:latin typeface="OPPOSans R" panose="00020600040101010101" pitchFamily="18" charset="-122"/>
                <a:ea typeface="OPPOSans R" panose="00020600040101010101" pitchFamily="18" charset="-122"/>
                <a:sym typeface="Microsoft YaHei"/>
              </a:rPr>
              <a:t> </a:t>
            </a:r>
            <a:r>
              <a:rPr lang="en-US" altLang="zh-CN" sz="1400" dirty="0" err="1">
                <a:solidFill>
                  <a:srgbClr val="FFFFFF"/>
                </a:solidFill>
                <a:latin typeface="OPPOSans R" panose="00020600040101010101" pitchFamily="18" charset="-122"/>
                <a:ea typeface="OPPOSans R" panose="00020600040101010101" pitchFamily="18" charset="-122"/>
                <a:sym typeface="Microsoft YaHei"/>
              </a:rPr>
              <a:t>belakang</a:t>
            </a:r>
            <a:r>
              <a:rPr lang="en-US" altLang="zh-CN" sz="1400" dirty="0">
                <a:solidFill>
                  <a:srgbClr val="FFFFFF"/>
                </a:solidFill>
                <a:latin typeface="OPPOSans R" panose="00020600040101010101" pitchFamily="18" charset="-122"/>
                <a:ea typeface="OPPOSans R" panose="00020600040101010101" pitchFamily="18" charset="-122"/>
                <a:sym typeface="Microsoft YaHei"/>
              </a:rPr>
              <a:t> yang </a:t>
            </a:r>
            <a:r>
              <a:rPr lang="en-US" altLang="zh-CN" sz="1400" dirty="0" err="1">
                <a:solidFill>
                  <a:srgbClr val="FFFFFF"/>
                </a:solidFill>
                <a:latin typeface="OPPOSans R" panose="00020600040101010101" pitchFamily="18" charset="-122"/>
                <a:ea typeface="OPPOSans R" panose="00020600040101010101" pitchFamily="18" charset="-122"/>
                <a:sym typeface="Microsoft YaHei"/>
              </a:rPr>
              <a:t>berantakan</a:t>
            </a:r>
            <a:r>
              <a:rPr lang="en-US" altLang="zh-CN" sz="1400" dirty="0">
                <a:solidFill>
                  <a:srgbClr val="FFFFFF"/>
                </a:solidFill>
                <a:latin typeface="OPPOSans R" panose="00020600040101010101" pitchFamily="18" charset="-122"/>
                <a:ea typeface="OPPOSans R" panose="00020600040101010101" pitchFamily="18" charset="-122"/>
                <a:sym typeface="Microsoft YaHei"/>
              </a:rPr>
              <a:t> / </a:t>
            </a:r>
            <a:r>
              <a:rPr lang="en-US" altLang="zh-CN" sz="1400" dirty="0" err="1">
                <a:solidFill>
                  <a:srgbClr val="FFFFFF"/>
                </a:solidFill>
                <a:latin typeface="OPPOSans R" panose="00020600040101010101" pitchFamily="18" charset="-122"/>
                <a:ea typeface="OPPOSans R" panose="00020600040101010101" pitchFamily="18" charset="-122"/>
                <a:sym typeface="Microsoft YaHei"/>
              </a:rPr>
              <a:t>mengurangi</a:t>
            </a:r>
            <a:r>
              <a:rPr lang="en-US" altLang="zh-CN" sz="1400" dirty="0">
                <a:solidFill>
                  <a:srgbClr val="FFFFFF"/>
                </a:solidFill>
                <a:latin typeface="OPPOSans R" panose="00020600040101010101" pitchFamily="18" charset="-122"/>
                <a:ea typeface="OPPOSans R" panose="00020600040101010101" pitchFamily="18" charset="-122"/>
                <a:sym typeface="Microsoft YaHei"/>
              </a:rPr>
              <a:t> </a:t>
            </a:r>
            <a:r>
              <a:rPr lang="en-US" altLang="zh-CN" sz="1400" dirty="0" err="1">
                <a:solidFill>
                  <a:srgbClr val="FFFFFF"/>
                </a:solidFill>
                <a:latin typeface="OPPOSans R" panose="00020600040101010101" pitchFamily="18" charset="-122"/>
                <a:ea typeface="OPPOSans R" panose="00020600040101010101" pitchFamily="18" charset="-122"/>
                <a:sym typeface="Microsoft YaHei"/>
              </a:rPr>
              <a:t>nilai</a:t>
            </a:r>
            <a:r>
              <a:rPr lang="en-US" altLang="zh-CN" sz="1400" dirty="0">
                <a:solidFill>
                  <a:srgbClr val="FFFFFF"/>
                </a:solidFill>
                <a:latin typeface="OPPOSans R" panose="00020600040101010101" pitchFamily="18" charset="-122"/>
                <a:ea typeface="OPPOSans R" panose="00020600040101010101" pitchFamily="18" charset="-122"/>
                <a:sym typeface="Microsoft YaHei"/>
              </a:rPr>
              <a:t> </a:t>
            </a:r>
            <a:r>
              <a:rPr lang="en-US" altLang="zh-CN" sz="1400" dirty="0" err="1">
                <a:solidFill>
                  <a:srgbClr val="FFFFFF"/>
                </a:solidFill>
                <a:latin typeface="OPPOSans R" panose="00020600040101010101" pitchFamily="18" charset="-122"/>
                <a:ea typeface="OPPOSans R" panose="00020600040101010101" pitchFamily="18" charset="-122"/>
                <a:sym typeface="Microsoft YaHei"/>
              </a:rPr>
              <a:t>estetika</a:t>
            </a:r>
            <a:endParaRPr lang="en-US" altLang="zh-CN" dirty="0">
              <a:solidFill>
                <a:srgbClr val="FFFFFF"/>
              </a:solidFill>
              <a:latin typeface="OPPOSans R" panose="00020600040101010101" pitchFamily="18" charset="-122"/>
              <a:ea typeface="OPPOSans R" panose="00020600040101010101" pitchFamily="18" charset="-122"/>
              <a:sym typeface="Microsoft YaHei"/>
            </a:endParaRPr>
          </a:p>
        </p:txBody>
      </p:sp>
      <p:sp>
        <p:nvSpPr>
          <p:cNvPr id="14" name="文本框 13">
            <a:extLst>
              <a:ext uri="{FF2B5EF4-FFF2-40B4-BE49-F238E27FC236}">
                <a16:creationId xmlns:a16="http://schemas.microsoft.com/office/drawing/2014/main" id="{E0D21DDE-84BB-0B42-9E88-A8AF933C8321}"/>
              </a:ext>
            </a:extLst>
          </p:cNvPr>
          <p:cNvSpPr txBox="1"/>
          <p:nvPr/>
        </p:nvSpPr>
        <p:spPr>
          <a:xfrm>
            <a:off x="8301142" y="4685339"/>
            <a:ext cx="2263095" cy="1169551"/>
          </a:xfrm>
          <a:prstGeom prst="rect">
            <a:avLst/>
          </a:prstGeom>
          <a:noFill/>
        </p:spPr>
        <p:txBody>
          <a:bodyPr wrap="square" rtlCol="0">
            <a:spAutoFit/>
          </a:bodyPr>
          <a:lstStyle/>
          <a:p>
            <a:pPr lvl="0" algn="ctr" defTabSz="457200">
              <a:defRPr sz="3400">
                <a:solidFill>
                  <a:srgbClr val="FFFFFF"/>
                </a:solidFill>
                <a:latin typeface="Microsoft YaHei"/>
                <a:ea typeface="Microsoft YaHei"/>
                <a:cs typeface="Microsoft YaHei"/>
                <a:sym typeface="Microsoft YaHei"/>
              </a:defRPr>
            </a:pPr>
            <a:r>
              <a:rPr lang="en" altLang="zh-CN" sz="1400" dirty="0">
                <a:solidFill>
                  <a:srgbClr val="FFFFFF"/>
                </a:solidFill>
                <a:latin typeface="OPPOSans R" panose="00020600040101010101" pitchFamily="18" charset="-122"/>
                <a:ea typeface="OPPOSans R" panose="00020600040101010101" pitchFamily="18" charset="-122"/>
                <a:sym typeface="Microsoft YaHei"/>
              </a:rPr>
              <a:t>Foto yang keren di jalan</a:t>
            </a:r>
            <a:br>
              <a:rPr lang="en" altLang="zh-CN" sz="1400" dirty="0">
                <a:solidFill>
                  <a:srgbClr val="FFFFFF"/>
                </a:solidFill>
                <a:latin typeface="OPPOSans R" panose="00020600040101010101" pitchFamily="18" charset="-122"/>
                <a:ea typeface="OPPOSans R" panose="00020600040101010101" pitchFamily="18" charset="-122"/>
                <a:sym typeface="Microsoft YaHei"/>
              </a:rPr>
            </a:br>
            <a:r>
              <a:rPr lang="en" altLang="zh-CN" sz="1400" dirty="0">
                <a:solidFill>
                  <a:srgbClr val="FFFFFF"/>
                </a:solidFill>
                <a:latin typeface="OPPOSans R" panose="00020600040101010101" pitchFamily="18" charset="-122"/>
                <a:ea typeface="OPPOSans R" panose="00020600040101010101" pitchFamily="18" charset="-122"/>
                <a:sym typeface="Microsoft YaHei"/>
              </a:rPr>
              <a:t>Memnghasilkan gambar yang besar dan tajam</a:t>
            </a:r>
          </a:p>
        </p:txBody>
      </p:sp>
    </p:spTree>
    <p:extLst>
      <p:ext uri="{BB962C8B-B14F-4D97-AF65-F5344CB8AC3E}">
        <p14:creationId xmlns:p14="http://schemas.microsoft.com/office/powerpoint/2010/main" val="668196852"/>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17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mute="1">
                <p:cTn id="12" fill="hold" display="0">
                  <p:stCondLst>
                    <p:cond delay="indefinite"/>
                  </p:stCondLst>
                </p:cTn>
                <p:tgtEl>
                  <p:spTgt spid="8"/>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平行四边形 37">
            <a:extLst>
              <a:ext uri="{FF2B5EF4-FFF2-40B4-BE49-F238E27FC236}">
                <a16:creationId xmlns:a16="http://schemas.microsoft.com/office/drawing/2014/main" id="{A509B741-3CEB-994D-BA07-FDF23D33732E}"/>
              </a:ext>
            </a:extLst>
          </p:cNvPr>
          <p:cNvSpPr/>
          <p:nvPr/>
        </p:nvSpPr>
        <p:spPr>
          <a:xfrm>
            <a:off x="-704663" y="217850"/>
            <a:ext cx="3798761" cy="89123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999" y="0"/>
                </a:lnTo>
                <a:lnTo>
                  <a:pt x="21600" y="0"/>
                </a:lnTo>
                <a:lnTo>
                  <a:pt x="20601" y="21600"/>
                </a:lnTo>
                <a:close/>
              </a:path>
            </a:pathLst>
          </a:custGeom>
          <a:gradFill>
            <a:gsLst>
              <a:gs pos="0">
                <a:srgbClr val="007000"/>
              </a:gs>
              <a:gs pos="100000">
                <a:srgbClr val="220084"/>
              </a:gs>
            </a:gsLst>
            <a:lin ang="10800000"/>
          </a:gradFill>
          <a:ln w="12700">
            <a:miter lim="400000"/>
          </a:ln>
        </p:spPr>
        <p:txBody>
          <a:bodyPr lIns="45720" rIns="45720" anchor="ctr"/>
          <a:lstStyle/>
          <a:p>
            <a:pPr algn="ctr" hangingPunct="0">
              <a:defRPr>
                <a:solidFill>
                  <a:srgbClr val="FFFFFF"/>
                </a:solidFill>
              </a:defRPr>
            </a:pPr>
            <a:endParaRPr b="1" kern="0" dirty="0">
              <a:solidFill>
                <a:srgbClr val="FFFFFF"/>
              </a:solidFill>
              <a:latin typeface="OPPOSans R" panose="00020600040101010101" pitchFamily="18" charset="-122"/>
              <a:ea typeface="OPPOSans R" panose="00020600040101010101" pitchFamily="18" charset="-122"/>
              <a:cs typeface="OPPOSans-S Medium" pitchFamily="18" charset="-122"/>
              <a:sym typeface="Calibri"/>
            </a:endParaRPr>
          </a:p>
        </p:txBody>
      </p:sp>
      <p:sp>
        <p:nvSpPr>
          <p:cNvPr id="3" name="文本框 2">
            <a:extLst>
              <a:ext uri="{FF2B5EF4-FFF2-40B4-BE49-F238E27FC236}">
                <a16:creationId xmlns:a16="http://schemas.microsoft.com/office/drawing/2014/main" id="{17A25F6F-5145-914B-90C8-941693DE9F0B}"/>
              </a:ext>
            </a:extLst>
          </p:cNvPr>
          <p:cNvSpPr txBox="1"/>
          <p:nvPr/>
        </p:nvSpPr>
        <p:spPr>
          <a:xfrm>
            <a:off x="-140619" y="271911"/>
            <a:ext cx="3486933" cy="7078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20" rIns="45720">
            <a:spAutoFit/>
          </a:bodyPr>
          <a:lstStyle/>
          <a:p>
            <a:pPr lvl="0" defTabSz="457200">
              <a:defRPr sz="5400" b="1" i="1">
                <a:solidFill>
                  <a:srgbClr val="00FF9B"/>
                </a:solidFill>
                <a:latin typeface="+mj-lt"/>
                <a:ea typeface="+mj-ea"/>
                <a:cs typeface="+mj-cs"/>
                <a:sym typeface="OPPOSans Medium"/>
              </a:defRPr>
            </a:pPr>
            <a:r>
              <a:rPr lang="en-US" altLang="zh-CN" sz="2000" kern="0" dirty="0">
                <a:solidFill>
                  <a:srgbClr val="00FF9B"/>
                </a:solidFill>
                <a:latin typeface="OPPOSans R" panose="00020600040101010101" pitchFamily="18" charset="-122"/>
                <a:ea typeface="OPPOSans R" panose="00020600040101010101" pitchFamily="18" charset="-122"/>
                <a:cs typeface="OPPOSans-S Medium" pitchFamily="18" charset="-122"/>
                <a:sym typeface="OPPOSans-S Medium"/>
              </a:rPr>
              <a:t>NO.2</a:t>
            </a:r>
            <a:r>
              <a:rPr lang="zh-CN" altLang="en-US" sz="2000" kern="0" dirty="0">
                <a:solidFill>
                  <a:srgbClr val="00FF9B"/>
                </a:solidFill>
                <a:latin typeface="OPPOSans R" panose="00020600040101010101" pitchFamily="18" charset="-122"/>
                <a:ea typeface="OPPOSans R" panose="00020600040101010101" pitchFamily="18" charset="-122"/>
                <a:cs typeface="OPPOSans-S Medium" pitchFamily="18" charset="-122"/>
                <a:sym typeface="OPPOSans-S Medium"/>
              </a:rPr>
              <a:t>：</a:t>
            </a:r>
            <a:r>
              <a:rPr lang="en-US" altLang="zh-CN" sz="2000" kern="0" dirty="0" err="1">
                <a:solidFill>
                  <a:srgbClr val="00FF9B"/>
                </a:solidFill>
                <a:latin typeface="OPPOSans R" panose="00020600040101010101" pitchFamily="18" charset="-122"/>
                <a:ea typeface="OPPOSans R" panose="00020600040101010101" pitchFamily="18" charset="-122"/>
                <a:cs typeface="OPPOSans-S Medium" pitchFamily="18" charset="-122"/>
                <a:sym typeface="OPPOSans-S Medium"/>
              </a:rPr>
              <a:t>Menangkap</a:t>
            </a:r>
            <a:r>
              <a:rPr lang="en-US" altLang="zh-CN" sz="2000" kern="0" dirty="0">
                <a:solidFill>
                  <a:srgbClr val="00FF9B"/>
                </a:solidFill>
                <a:latin typeface="OPPOSans R" panose="00020600040101010101" pitchFamily="18" charset="-122"/>
                <a:ea typeface="OPPOSans R" panose="00020600040101010101" pitchFamily="18" charset="-122"/>
                <a:cs typeface="OPPOSans-S Medium" pitchFamily="18" charset="-122"/>
                <a:sym typeface="OPPOSans-S Medium"/>
              </a:rPr>
              <a:t> </a:t>
            </a:r>
            <a:r>
              <a:rPr lang="en-US" altLang="zh-CN" sz="2000" kern="0" dirty="0" err="1">
                <a:solidFill>
                  <a:srgbClr val="00FF9B"/>
                </a:solidFill>
                <a:latin typeface="OPPOSans R" panose="00020600040101010101" pitchFamily="18" charset="-122"/>
                <a:ea typeface="OPPOSans R" panose="00020600040101010101" pitchFamily="18" charset="-122"/>
                <a:cs typeface="OPPOSans-S Medium" pitchFamily="18" charset="-122"/>
                <a:sym typeface="OPPOSans-S Medium"/>
              </a:rPr>
              <a:t>Momen</a:t>
            </a:r>
            <a:r>
              <a:rPr lang="en-US" altLang="zh-CN" sz="2000" kern="0" dirty="0">
                <a:solidFill>
                  <a:srgbClr val="00FF9B"/>
                </a:solidFill>
                <a:latin typeface="OPPOSans R" panose="00020600040101010101" pitchFamily="18" charset="-122"/>
                <a:ea typeface="OPPOSans R" panose="00020600040101010101" pitchFamily="18" charset="-122"/>
                <a:cs typeface="OPPOSans-S Medium" pitchFamily="18" charset="-122"/>
                <a:sym typeface="OPPOSans-S Medium"/>
              </a:rPr>
              <a:t> </a:t>
            </a:r>
            <a:r>
              <a:rPr lang="en-US" altLang="zh-CN" sz="2000" kern="0" dirty="0" err="1">
                <a:solidFill>
                  <a:srgbClr val="00FF9B"/>
                </a:solidFill>
                <a:latin typeface="OPPOSans R" panose="00020600040101010101" pitchFamily="18" charset="-122"/>
                <a:ea typeface="OPPOSans R" panose="00020600040101010101" pitchFamily="18" charset="-122"/>
                <a:cs typeface="OPPOSans-S Medium" pitchFamily="18" charset="-122"/>
                <a:sym typeface="OPPOSans-S Medium"/>
              </a:rPr>
              <a:t>Berharga</a:t>
            </a:r>
            <a:endParaRPr lang="en-US" altLang="zh-CN" sz="2000" dirty="0">
              <a:solidFill>
                <a:srgbClr val="00FF9B"/>
              </a:solidFill>
              <a:latin typeface="OPPOSans R" panose="00020600040101010101" pitchFamily="18" charset="-122"/>
              <a:ea typeface="OPPOSans R" panose="00020600040101010101" pitchFamily="18" charset="-122"/>
              <a:sym typeface="OPPOSans Medium"/>
            </a:endParaRPr>
          </a:p>
        </p:txBody>
      </p:sp>
      <p:sp>
        <p:nvSpPr>
          <p:cNvPr id="4" name="矩形 3">
            <a:extLst>
              <a:ext uri="{FF2B5EF4-FFF2-40B4-BE49-F238E27FC236}">
                <a16:creationId xmlns:a16="http://schemas.microsoft.com/office/drawing/2014/main" id="{E14E0486-BD6A-6B48-9855-BA53191D20AC}"/>
              </a:ext>
            </a:extLst>
          </p:cNvPr>
          <p:cNvSpPr/>
          <p:nvPr/>
        </p:nvSpPr>
        <p:spPr>
          <a:xfrm>
            <a:off x="1016636" y="1372112"/>
            <a:ext cx="4264228" cy="461665"/>
          </a:xfrm>
          <a:prstGeom prst="rect">
            <a:avLst/>
          </a:prstGeom>
        </p:spPr>
        <p:txBody>
          <a:bodyPr wrap="square">
            <a:spAutoFit/>
          </a:bodyPr>
          <a:lstStyle/>
          <a:p>
            <a:pPr lvl="0">
              <a:defRPr/>
            </a:pPr>
            <a:r>
              <a:rPr lang="en-US" altLang="zh-CN" sz="2400" dirty="0">
                <a:solidFill>
                  <a:srgbClr val="FFFFFF"/>
                </a:solidFill>
                <a:latin typeface="OPPOSans R" panose="00020600040101010101" pitchFamily="18" charset="-122"/>
                <a:ea typeface="OPPOSans R" panose="00020600040101010101" pitchFamily="18" charset="-122"/>
              </a:rPr>
              <a:t>960 fps AI </a:t>
            </a:r>
            <a:r>
              <a:rPr lang="en-US" altLang="zh-CN" sz="2400" i="1" dirty="0">
                <a:solidFill>
                  <a:srgbClr val="FFFFFF"/>
                </a:solidFill>
                <a:latin typeface="OPPOSans R" panose="00020600040101010101" pitchFamily="18" charset="-122"/>
                <a:ea typeface="OPPOSans R" panose="00020600040101010101" pitchFamily="18" charset="-122"/>
              </a:rPr>
              <a:t>Slow-motion</a:t>
            </a:r>
            <a:endParaRPr lang="en-US" altLang="zh-CN" sz="8800" i="1" dirty="0">
              <a:solidFill>
                <a:srgbClr val="FFFFFF"/>
              </a:solidFill>
              <a:latin typeface="OPPOSans R" panose="00020600040101010101" pitchFamily="18" charset="-122"/>
              <a:ea typeface="OPPOSans R" panose="00020600040101010101" pitchFamily="18" charset="-122"/>
              <a:sym typeface="OPPOSans Medium"/>
            </a:endParaRPr>
          </a:p>
        </p:txBody>
      </p:sp>
      <p:sp>
        <p:nvSpPr>
          <p:cNvPr id="5" name="矩形 4">
            <a:extLst>
              <a:ext uri="{FF2B5EF4-FFF2-40B4-BE49-F238E27FC236}">
                <a16:creationId xmlns:a16="http://schemas.microsoft.com/office/drawing/2014/main" id="{7B0D94AF-D219-4548-9DB6-6B9EDDC71156}"/>
              </a:ext>
            </a:extLst>
          </p:cNvPr>
          <p:cNvSpPr/>
          <p:nvPr/>
        </p:nvSpPr>
        <p:spPr>
          <a:xfrm>
            <a:off x="1016636" y="2104218"/>
            <a:ext cx="4448654" cy="338554"/>
          </a:xfrm>
          <a:prstGeom prst="rect">
            <a:avLst/>
          </a:prstGeom>
        </p:spPr>
        <p:txBody>
          <a:bodyPr wrap="none">
            <a:spAutoFit/>
          </a:bodyPr>
          <a:lstStyle/>
          <a:p>
            <a:pPr lvl="0" defTabSz="1828800">
              <a:defRPr/>
            </a:pPr>
            <a:r>
              <a:rPr lang="en-US" altLang="zh-CN" sz="1600" kern="1200" dirty="0" err="1">
                <a:solidFill>
                  <a:prstClr val="white">
                    <a:lumMod val="65000"/>
                  </a:prstClr>
                </a:solidFill>
                <a:latin typeface="OPPOSans R" panose="00020600040101010101" pitchFamily="18" charset="-122"/>
                <a:ea typeface="OPPOSans R" panose="00020600040101010101" pitchFamily="18" charset="-122"/>
                <a:cs typeface="OPPOSans-S" pitchFamily="18" charset="-122"/>
              </a:rPr>
              <a:t>Merekam</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960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buah</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a:t>
            </a:r>
            <a:r>
              <a:rPr lang="en-US" altLang="zh-CN" sz="1600" i="1" dirty="0">
                <a:solidFill>
                  <a:srgbClr val="A6A6A6"/>
                </a:solidFill>
                <a:latin typeface="OPPOSans R" panose="00020600040101010101" pitchFamily="18" charset="-122"/>
                <a:ea typeface="OPPOSans R" panose="00020600040101010101" pitchFamily="18" charset="-122"/>
                <a:sym typeface="OPPOSans Medium"/>
              </a:rPr>
              <a:t>frame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dalam</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1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detik</a:t>
            </a:r>
            <a:endParaRPr lang="en-US" altLang="zh-CN" sz="1600" dirty="0">
              <a:solidFill>
                <a:srgbClr val="A6A6A6"/>
              </a:solidFill>
              <a:latin typeface="OPPOSans R" panose="00020600040101010101" pitchFamily="18" charset="-122"/>
              <a:ea typeface="OPPOSans R" panose="00020600040101010101" pitchFamily="18" charset="-122"/>
              <a:sym typeface="OPPOSans Medium"/>
            </a:endParaRPr>
          </a:p>
        </p:txBody>
      </p:sp>
      <p:sp>
        <p:nvSpPr>
          <p:cNvPr id="7" name="文本框 6">
            <a:extLst>
              <a:ext uri="{FF2B5EF4-FFF2-40B4-BE49-F238E27FC236}">
                <a16:creationId xmlns:a16="http://schemas.microsoft.com/office/drawing/2014/main" id="{39B2CC9C-C3A7-6147-9D62-FD4B06CDF6B2}"/>
              </a:ext>
            </a:extLst>
          </p:cNvPr>
          <p:cNvSpPr txBox="1"/>
          <p:nvPr/>
        </p:nvSpPr>
        <p:spPr>
          <a:xfrm>
            <a:off x="1016636" y="2442772"/>
            <a:ext cx="3910964" cy="1277273"/>
          </a:xfrm>
          <a:prstGeom prst="rect">
            <a:avLst/>
          </a:prstGeom>
          <a:noFill/>
        </p:spPr>
        <p:txBody>
          <a:bodyPr wrap="square" rtlCol="0">
            <a:spAutoFit/>
          </a:bodyPr>
          <a:lstStyle/>
          <a:p>
            <a:pPr lvl="0" defTabSz="457190">
              <a:defRPr/>
            </a:pP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Melalui</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algoritma</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pendeteksian</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gerakan</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objek</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bergerak</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dalam</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1 layer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tangkapan</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akan</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dapat</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dideteksi</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secara</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pintar</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diproses</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dan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direkam</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secara</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oomatis</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Fotografi</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dengan</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objek</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berkecepatan</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tinggi</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dapat</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dilakukan</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dan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merekam</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video </a:t>
            </a:r>
            <a:r>
              <a:rPr lang="en-US" altLang="zh-CN" sz="1100" i="1" dirty="0">
                <a:solidFill>
                  <a:srgbClr val="E6E8EA"/>
                </a:solidFill>
                <a:latin typeface="OPPOSans R" panose="00020600040101010101" pitchFamily="18" charset="-122"/>
                <a:ea typeface="OPPOSans R" panose="00020600040101010101" pitchFamily="18" charset="-122"/>
                <a:sym typeface="OPPOSans Medium"/>
              </a:rPr>
              <a:t>slow </a:t>
            </a:r>
            <a:r>
              <a:rPr lang="en-US" altLang="zh-CN" sz="1100" i="1" dirty="0" err="1">
                <a:solidFill>
                  <a:srgbClr val="E6E8EA"/>
                </a:solidFill>
                <a:latin typeface="OPPOSans R" panose="00020600040101010101" pitchFamily="18" charset="-122"/>
                <a:ea typeface="OPPOSans R" panose="00020600040101010101" pitchFamily="18" charset="-122"/>
                <a:sym typeface="OPPOSans Medium"/>
              </a:rPr>
              <a:t>motio</a:t>
            </a:r>
            <a:r>
              <a:rPr lang="en-US" altLang="zh-CN" sz="1100" i="1" dirty="0">
                <a:solidFill>
                  <a:srgbClr val="E6E8EA"/>
                </a:solidFill>
                <a:latin typeface="OPPOSans R" panose="00020600040101010101" pitchFamily="18" charset="-122"/>
                <a:ea typeface="OPPOSans R" panose="00020600040101010101" pitchFamily="18" charset="-122"/>
                <a:sym typeface="OPPOSans Medium"/>
              </a:rPr>
              <a:t>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dengan</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resolusi</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960 fps@720P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Sangat</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hebat</a:t>
            </a:r>
            <a:r>
              <a:rPr lang="en-US" altLang="zh-CN" sz="1100" dirty="0">
                <a:solidFill>
                  <a:srgbClr val="E6E8EA"/>
                </a:solidFill>
                <a:latin typeface="OPPOSans R" panose="00020600040101010101" pitchFamily="18" charset="-122"/>
                <a:ea typeface="OPPOSans R" panose="00020600040101010101" pitchFamily="18" charset="-122"/>
                <a:sym typeface="OPPOSans Medium"/>
              </a:rPr>
              <a:t> dan </a:t>
            </a:r>
            <a:r>
              <a:rPr lang="en-US" altLang="zh-CN" sz="1100" dirty="0" err="1">
                <a:solidFill>
                  <a:srgbClr val="E6E8EA"/>
                </a:solidFill>
                <a:latin typeface="OPPOSans R" panose="00020600040101010101" pitchFamily="18" charset="-122"/>
                <a:ea typeface="OPPOSans R" panose="00020600040101010101" pitchFamily="18" charset="-122"/>
                <a:sym typeface="OPPOSans Medium"/>
              </a:rPr>
              <a:t>menarik</a:t>
            </a:r>
            <a:r>
              <a:rPr lang="en-US" altLang="zh-CN" sz="1100" dirty="0">
                <a:solidFill>
                  <a:srgbClr val="E6E8EA"/>
                </a:solidFill>
                <a:latin typeface="OPPOSans R" panose="00020600040101010101" pitchFamily="18" charset="-122"/>
                <a:ea typeface="OPPOSans R" panose="00020600040101010101" pitchFamily="18" charset="-122"/>
                <a:sym typeface="OPPOSans Medium"/>
              </a:rPr>
              <a:t>!</a:t>
            </a:r>
          </a:p>
        </p:txBody>
      </p:sp>
      <p:grpSp>
        <p:nvGrpSpPr>
          <p:cNvPr id="8" name="组合 4">
            <a:extLst>
              <a:ext uri="{FF2B5EF4-FFF2-40B4-BE49-F238E27FC236}">
                <a16:creationId xmlns:a16="http://schemas.microsoft.com/office/drawing/2014/main" id="{70A8DCE4-C1F0-BB45-A86A-500845B0F7C8}"/>
              </a:ext>
            </a:extLst>
          </p:cNvPr>
          <p:cNvGrpSpPr/>
          <p:nvPr/>
        </p:nvGrpSpPr>
        <p:grpSpPr>
          <a:xfrm>
            <a:off x="837832" y="3987941"/>
            <a:ext cx="2200234" cy="974321"/>
            <a:chOff x="0" y="-1"/>
            <a:chExt cx="4326252" cy="1233171"/>
          </a:xfrm>
        </p:grpSpPr>
        <p:sp>
          <p:nvSpPr>
            <p:cNvPr id="9" name="矩形 13">
              <a:extLst>
                <a:ext uri="{FF2B5EF4-FFF2-40B4-BE49-F238E27FC236}">
                  <a16:creationId xmlns:a16="http://schemas.microsoft.com/office/drawing/2014/main" id="{1CD0086B-6E33-2140-B79A-FD1F3BA0E6AD}"/>
                </a:ext>
              </a:extLst>
            </p:cNvPr>
            <p:cNvSpPr/>
            <p:nvPr/>
          </p:nvSpPr>
          <p:spPr>
            <a:xfrm rot="5400000">
              <a:off x="1546540" y="-1443629"/>
              <a:ext cx="1233171" cy="4120428"/>
            </a:xfrm>
            <a:prstGeom prst="rect">
              <a:avLst/>
            </a:prstGeom>
            <a:gradFill flip="none" rotWithShape="1">
              <a:gsLst>
                <a:gs pos="0">
                  <a:srgbClr val="220084"/>
                </a:gs>
                <a:gs pos="100000">
                  <a:srgbClr val="007000"/>
                </a:gs>
              </a:gsLst>
              <a:lin ang="16800000" scaled="0"/>
            </a:gradFill>
            <a:ln w="12700" cap="flat">
              <a:noFill/>
              <a:miter lim="400000"/>
            </a:ln>
            <a:effectLst/>
          </p:spPr>
          <p:txBody>
            <a:bodyPr wrap="square" lIns="45720" tIns="45720" rIns="45720" bIns="45720" numCol="1" anchor="ctr">
              <a:noAutofit/>
            </a:bodyPr>
            <a:lstStyle/>
            <a:p>
              <a:pPr algn="ctr" defTabSz="457200">
                <a:defRPr sz="1600" b="1">
                  <a:solidFill>
                    <a:srgbClr val="FFFFFF"/>
                  </a:solidFill>
                  <a:latin typeface="OPPOSans Medium"/>
                  <a:ea typeface="OPPOSans Medium"/>
                  <a:cs typeface="OPPOSans Medium"/>
                  <a:sym typeface="OPPOSans Medium"/>
                </a:defRPr>
              </a:pPr>
              <a:endParaRPr sz="2000" b="1" dirty="0">
                <a:solidFill>
                  <a:srgbClr val="FFFFFF"/>
                </a:solidFill>
                <a:latin typeface="OPPOSans R" panose="00020600040101010101" pitchFamily="18" charset="-122"/>
                <a:ea typeface="OPPOSans R" panose="00020600040101010101" pitchFamily="18" charset="-122"/>
                <a:cs typeface="OPPOSans Medium"/>
                <a:sym typeface="OPPOSans Medium"/>
              </a:endParaRPr>
            </a:p>
          </p:txBody>
        </p:sp>
        <p:sp>
          <p:nvSpPr>
            <p:cNvPr id="10" name="文本框 3">
              <a:extLst>
                <a:ext uri="{FF2B5EF4-FFF2-40B4-BE49-F238E27FC236}">
                  <a16:creationId xmlns:a16="http://schemas.microsoft.com/office/drawing/2014/main" id="{7987D145-85E9-8249-B895-B66457A40C5C}"/>
                </a:ext>
              </a:extLst>
            </p:cNvPr>
            <p:cNvSpPr txBox="1"/>
            <p:nvPr/>
          </p:nvSpPr>
          <p:spPr>
            <a:xfrm>
              <a:off x="0" y="188499"/>
              <a:ext cx="4326252" cy="64948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20" tIns="45720" rIns="45720" bIns="45720" numCol="1" anchor="t">
              <a:spAutoFit/>
            </a:bodyPr>
            <a:lstStyle>
              <a:lvl1pPr algn="ctr">
                <a:lnSpc>
                  <a:spcPct val="150000"/>
                </a:lnSpc>
                <a:defRPr sz="3200" b="1">
                  <a:solidFill>
                    <a:srgbClr val="FFFFFF"/>
                  </a:solidFill>
                  <a:latin typeface="OPPOSans Medium"/>
                  <a:ea typeface="OPPOSans Medium"/>
                  <a:cs typeface="OPPOSans Medium"/>
                  <a:sym typeface="OPPOSans Medium"/>
                </a:defRPr>
              </a:lvl1pPr>
            </a:lstStyle>
            <a:p>
              <a:pPr defTabSz="457200"/>
              <a:r>
                <a:rPr sz="2000" dirty="0">
                  <a:latin typeface="OPPOSans R" panose="00020600040101010101" pitchFamily="18" charset="-122"/>
                  <a:ea typeface="OPPOSans R" panose="00020600040101010101" pitchFamily="18" charset="-122"/>
                </a:rPr>
                <a:t>960</a:t>
              </a:r>
              <a:r>
                <a:rPr lang="en-US" sz="2000" dirty="0">
                  <a:latin typeface="OPPOSans R" panose="00020600040101010101" pitchFamily="18" charset="-122"/>
                  <a:ea typeface="OPPOSans R" panose="00020600040101010101" pitchFamily="18" charset="-122"/>
                </a:rPr>
                <a:t> </a:t>
              </a:r>
              <a:r>
                <a:rPr sz="2000" dirty="0">
                  <a:latin typeface="OPPOSans R" panose="00020600040101010101" pitchFamily="18" charset="-122"/>
                  <a:ea typeface="OPPOSans R" panose="00020600040101010101" pitchFamily="18" charset="-122"/>
                </a:rPr>
                <a:t>FPS@720P</a:t>
              </a:r>
            </a:p>
          </p:txBody>
        </p:sp>
      </p:grpSp>
      <p:grpSp>
        <p:nvGrpSpPr>
          <p:cNvPr id="11" name="组合 5">
            <a:extLst>
              <a:ext uri="{FF2B5EF4-FFF2-40B4-BE49-F238E27FC236}">
                <a16:creationId xmlns:a16="http://schemas.microsoft.com/office/drawing/2014/main" id="{3A292592-F6A1-D341-BDFC-CDA1E594B758}"/>
              </a:ext>
            </a:extLst>
          </p:cNvPr>
          <p:cNvGrpSpPr/>
          <p:nvPr/>
        </p:nvGrpSpPr>
        <p:grpSpPr>
          <a:xfrm>
            <a:off x="3090403" y="3987944"/>
            <a:ext cx="2361671" cy="1142707"/>
            <a:chOff x="0" y="-1"/>
            <a:chExt cx="4326252" cy="1446293"/>
          </a:xfrm>
        </p:grpSpPr>
        <p:sp>
          <p:nvSpPr>
            <p:cNvPr id="12" name="矩形 17">
              <a:extLst>
                <a:ext uri="{FF2B5EF4-FFF2-40B4-BE49-F238E27FC236}">
                  <a16:creationId xmlns:a16="http://schemas.microsoft.com/office/drawing/2014/main" id="{DE8871DE-7727-DA4B-AD1E-45A4962FF218}"/>
                </a:ext>
              </a:extLst>
            </p:cNvPr>
            <p:cNvSpPr/>
            <p:nvPr/>
          </p:nvSpPr>
          <p:spPr>
            <a:xfrm rot="5400000">
              <a:off x="1546540" y="-1443629"/>
              <a:ext cx="1233171" cy="4120428"/>
            </a:xfrm>
            <a:prstGeom prst="rect">
              <a:avLst/>
            </a:prstGeom>
            <a:gradFill flip="none" rotWithShape="1">
              <a:gsLst>
                <a:gs pos="0">
                  <a:srgbClr val="2D3135"/>
                </a:gs>
                <a:gs pos="50000">
                  <a:srgbClr val="40474C"/>
                </a:gs>
                <a:gs pos="100000">
                  <a:srgbClr val="4D555B"/>
                </a:gs>
              </a:gsLst>
              <a:lin ang="0" scaled="0"/>
            </a:gradFill>
            <a:ln w="12700" cap="flat">
              <a:noFill/>
              <a:miter lim="400000"/>
            </a:ln>
            <a:effectLst/>
          </p:spPr>
          <p:txBody>
            <a:bodyPr wrap="square" lIns="45720" tIns="45720" rIns="45720" bIns="45720" numCol="1" anchor="ctr">
              <a:noAutofit/>
            </a:bodyPr>
            <a:lstStyle/>
            <a:p>
              <a:pPr algn="ctr" defTabSz="457200">
                <a:defRPr sz="1600">
                  <a:solidFill>
                    <a:srgbClr val="FFFFFF"/>
                  </a:solidFill>
                </a:defRPr>
              </a:pPr>
              <a:endParaRPr sz="2000" b="1" dirty="0">
                <a:solidFill>
                  <a:srgbClr val="FFFFFF"/>
                </a:solidFill>
                <a:latin typeface="OPPOSans R" panose="00020600040101010101" pitchFamily="18" charset="-122"/>
                <a:ea typeface="OPPOSans R" panose="00020600040101010101" pitchFamily="18" charset="-122"/>
                <a:cs typeface="OPPOSans-S Medium" pitchFamily="18" charset="-122"/>
              </a:endParaRPr>
            </a:p>
          </p:txBody>
        </p:sp>
        <p:sp>
          <p:nvSpPr>
            <p:cNvPr id="13" name="文本框 14">
              <a:extLst>
                <a:ext uri="{FF2B5EF4-FFF2-40B4-BE49-F238E27FC236}">
                  <a16:creationId xmlns:a16="http://schemas.microsoft.com/office/drawing/2014/main" id="{12506AD0-6B00-F84A-B61C-780A9293B47C}"/>
                </a:ext>
              </a:extLst>
            </p:cNvPr>
            <p:cNvSpPr txBox="1"/>
            <p:nvPr/>
          </p:nvSpPr>
          <p:spPr>
            <a:xfrm>
              <a:off x="0" y="212491"/>
              <a:ext cx="4326252" cy="12338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20" tIns="45720" rIns="45720" bIns="45720" numCol="1" anchor="t">
              <a:spAutoFit/>
            </a:bodyPr>
            <a:lstStyle>
              <a:lvl1pPr algn="ctr">
                <a:lnSpc>
                  <a:spcPct val="150000"/>
                </a:lnSpc>
                <a:defRPr sz="3200" b="1">
                  <a:solidFill>
                    <a:srgbClr val="FFFFFF"/>
                  </a:solidFill>
                  <a:latin typeface="OPPOSans Medium"/>
                  <a:ea typeface="OPPOSans Medium"/>
                  <a:cs typeface="OPPOSans Medium"/>
                  <a:sym typeface="OPPOSans Medium"/>
                </a:defRPr>
              </a:lvl1pPr>
            </a:lstStyle>
            <a:p>
              <a:pPr defTabSz="457200"/>
              <a:r>
                <a:rPr sz="2000" dirty="0">
                  <a:latin typeface="OPPOSans R" panose="00020600040101010101" pitchFamily="18" charset="-122"/>
                  <a:ea typeface="OPPOSans R" panose="00020600040101010101" pitchFamily="18" charset="-122"/>
                </a:rPr>
                <a:t>480</a:t>
              </a:r>
              <a:r>
                <a:rPr lang="en-US" sz="2000" dirty="0">
                  <a:latin typeface="OPPOSans R" panose="00020600040101010101" pitchFamily="18" charset="-122"/>
                  <a:ea typeface="OPPOSans R" panose="00020600040101010101" pitchFamily="18" charset="-122"/>
                </a:rPr>
                <a:t> </a:t>
              </a:r>
              <a:r>
                <a:rPr sz="2000" dirty="0">
                  <a:latin typeface="OPPOSans R" panose="00020600040101010101" pitchFamily="18" charset="-122"/>
                  <a:ea typeface="OPPOSans R" panose="00020600040101010101" pitchFamily="18" charset="-122"/>
                </a:rPr>
                <a:t>FPS@1080P</a:t>
              </a:r>
            </a:p>
          </p:txBody>
        </p:sp>
      </p:grpSp>
      <p:grpSp>
        <p:nvGrpSpPr>
          <p:cNvPr id="14" name="组合 6">
            <a:extLst>
              <a:ext uri="{FF2B5EF4-FFF2-40B4-BE49-F238E27FC236}">
                <a16:creationId xmlns:a16="http://schemas.microsoft.com/office/drawing/2014/main" id="{D5C7D619-2519-1048-B8F3-72380C44E63D}"/>
              </a:ext>
            </a:extLst>
          </p:cNvPr>
          <p:cNvGrpSpPr/>
          <p:nvPr/>
        </p:nvGrpSpPr>
        <p:grpSpPr>
          <a:xfrm>
            <a:off x="837832" y="5225291"/>
            <a:ext cx="2200234" cy="974323"/>
            <a:chOff x="0" y="-1"/>
            <a:chExt cx="4326252" cy="1233171"/>
          </a:xfrm>
        </p:grpSpPr>
        <p:sp>
          <p:nvSpPr>
            <p:cNvPr id="15" name="矩形 23">
              <a:extLst>
                <a:ext uri="{FF2B5EF4-FFF2-40B4-BE49-F238E27FC236}">
                  <a16:creationId xmlns:a16="http://schemas.microsoft.com/office/drawing/2014/main" id="{00488C36-F8B8-A240-958F-CE77DFC2DA41}"/>
                </a:ext>
              </a:extLst>
            </p:cNvPr>
            <p:cNvSpPr/>
            <p:nvPr/>
          </p:nvSpPr>
          <p:spPr>
            <a:xfrm rot="5400000">
              <a:off x="1546540" y="-1443629"/>
              <a:ext cx="1233171" cy="4120428"/>
            </a:xfrm>
            <a:prstGeom prst="rect">
              <a:avLst/>
            </a:prstGeom>
            <a:gradFill flip="none" rotWithShape="1">
              <a:gsLst>
                <a:gs pos="0">
                  <a:srgbClr val="2D3135"/>
                </a:gs>
                <a:gs pos="50000">
                  <a:srgbClr val="40474C"/>
                </a:gs>
                <a:gs pos="100000">
                  <a:srgbClr val="4D555B"/>
                </a:gs>
              </a:gsLst>
              <a:lin ang="0" scaled="0"/>
            </a:gradFill>
            <a:ln w="12700" cap="flat">
              <a:noFill/>
              <a:miter lim="400000"/>
            </a:ln>
            <a:effectLst/>
          </p:spPr>
          <p:txBody>
            <a:bodyPr wrap="square" lIns="45720" tIns="45720" rIns="45720" bIns="45720" numCol="1" anchor="ctr">
              <a:noAutofit/>
            </a:bodyPr>
            <a:lstStyle/>
            <a:p>
              <a:pPr algn="ctr" defTabSz="457200">
                <a:defRPr sz="1600">
                  <a:solidFill>
                    <a:srgbClr val="FFFFFF"/>
                  </a:solidFill>
                </a:defRPr>
              </a:pPr>
              <a:endParaRPr sz="2000" b="1" dirty="0">
                <a:solidFill>
                  <a:srgbClr val="FFFFFF"/>
                </a:solidFill>
                <a:latin typeface="OPPOSans R" panose="00020600040101010101" pitchFamily="18" charset="-122"/>
                <a:ea typeface="OPPOSans R" panose="00020600040101010101" pitchFamily="18" charset="-122"/>
                <a:cs typeface="OPPOSans-S Medium" pitchFamily="18" charset="-122"/>
              </a:endParaRPr>
            </a:p>
          </p:txBody>
        </p:sp>
        <p:sp>
          <p:nvSpPr>
            <p:cNvPr id="16" name="文本框 15">
              <a:extLst>
                <a:ext uri="{FF2B5EF4-FFF2-40B4-BE49-F238E27FC236}">
                  <a16:creationId xmlns:a16="http://schemas.microsoft.com/office/drawing/2014/main" id="{5DA88E80-E0A6-8F49-91FD-0547737312F8}"/>
                </a:ext>
              </a:extLst>
            </p:cNvPr>
            <p:cNvSpPr txBox="1"/>
            <p:nvPr/>
          </p:nvSpPr>
          <p:spPr>
            <a:xfrm>
              <a:off x="0" y="216010"/>
              <a:ext cx="4326252" cy="64948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20" tIns="45720" rIns="45720" bIns="45720" numCol="1" anchor="t">
              <a:spAutoFit/>
            </a:bodyPr>
            <a:lstStyle>
              <a:lvl1pPr algn="ctr">
                <a:lnSpc>
                  <a:spcPct val="150000"/>
                </a:lnSpc>
                <a:defRPr sz="3200" b="1">
                  <a:solidFill>
                    <a:srgbClr val="FFFFFF"/>
                  </a:solidFill>
                  <a:latin typeface="OPPOSans Medium"/>
                  <a:ea typeface="OPPOSans Medium"/>
                  <a:cs typeface="OPPOSans Medium"/>
                  <a:sym typeface="OPPOSans Medium"/>
                </a:defRPr>
              </a:lvl1pPr>
            </a:lstStyle>
            <a:p>
              <a:pPr defTabSz="457200"/>
              <a:r>
                <a:rPr sz="2000" dirty="0">
                  <a:latin typeface="OPPOSans R" panose="00020600040101010101" pitchFamily="18" charset="-122"/>
                  <a:ea typeface="OPPOSans R" panose="00020600040101010101" pitchFamily="18" charset="-122"/>
                </a:rPr>
                <a:t>240</a:t>
              </a:r>
              <a:r>
                <a:rPr lang="en-US" sz="2000" dirty="0">
                  <a:latin typeface="OPPOSans R" panose="00020600040101010101" pitchFamily="18" charset="-122"/>
                  <a:ea typeface="OPPOSans R" panose="00020600040101010101" pitchFamily="18" charset="-122"/>
                </a:rPr>
                <a:t> </a:t>
              </a:r>
              <a:r>
                <a:rPr sz="2000" dirty="0">
                  <a:latin typeface="OPPOSans R" panose="00020600040101010101" pitchFamily="18" charset="-122"/>
                  <a:ea typeface="OPPOSans R" panose="00020600040101010101" pitchFamily="18" charset="-122"/>
                </a:rPr>
                <a:t>FPS@720P</a:t>
              </a:r>
            </a:p>
          </p:txBody>
        </p:sp>
      </p:grpSp>
      <p:grpSp>
        <p:nvGrpSpPr>
          <p:cNvPr id="17" name="组合 7">
            <a:extLst>
              <a:ext uri="{FF2B5EF4-FFF2-40B4-BE49-F238E27FC236}">
                <a16:creationId xmlns:a16="http://schemas.microsoft.com/office/drawing/2014/main" id="{182A1FFE-B0F8-B64F-9FCA-67FB0F57EC8B}"/>
              </a:ext>
            </a:extLst>
          </p:cNvPr>
          <p:cNvGrpSpPr/>
          <p:nvPr/>
        </p:nvGrpSpPr>
        <p:grpSpPr>
          <a:xfrm>
            <a:off x="3090402" y="5225294"/>
            <a:ext cx="2374887" cy="974321"/>
            <a:chOff x="0" y="-1"/>
            <a:chExt cx="4326252" cy="1233171"/>
          </a:xfrm>
        </p:grpSpPr>
        <p:sp>
          <p:nvSpPr>
            <p:cNvPr id="18" name="矩形 22">
              <a:extLst>
                <a:ext uri="{FF2B5EF4-FFF2-40B4-BE49-F238E27FC236}">
                  <a16:creationId xmlns:a16="http://schemas.microsoft.com/office/drawing/2014/main" id="{8A04E537-2811-3945-B17E-D204E2CB9C03}"/>
                </a:ext>
              </a:extLst>
            </p:cNvPr>
            <p:cNvSpPr/>
            <p:nvPr/>
          </p:nvSpPr>
          <p:spPr>
            <a:xfrm rot="5400000">
              <a:off x="1546540" y="-1443629"/>
              <a:ext cx="1233171" cy="4120428"/>
            </a:xfrm>
            <a:prstGeom prst="rect">
              <a:avLst/>
            </a:prstGeom>
            <a:gradFill flip="none" rotWithShape="1">
              <a:gsLst>
                <a:gs pos="0">
                  <a:srgbClr val="2D3135"/>
                </a:gs>
                <a:gs pos="50000">
                  <a:srgbClr val="40474C"/>
                </a:gs>
                <a:gs pos="100000">
                  <a:srgbClr val="4D555B"/>
                </a:gs>
              </a:gsLst>
              <a:lin ang="0" scaled="0"/>
            </a:gradFill>
            <a:ln w="12700" cap="flat">
              <a:noFill/>
              <a:miter lim="400000"/>
            </a:ln>
            <a:effectLst/>
          </p:spPr>
          <p:txBody>
            <a:bodyPr wrap="square" lIns="45720" tIns="45720" rIns="45720" bIns="45720" numCol="1" anchor="ctr">
              <a:noAutofit/>
            </a:bodyPr>
            <a:lstStyle/>
            <a:p>
              <a:pPr algn="ctr" defTabSz="457200">
                <a:defRPr sz="1600">
                  <a:solidFill>
                    <a:srgbClr val="FFFFFF"/>
                  </a:solidFill>
                </a:defRPr>
              </a:pPr>
              <a:endParaRPr sz="2000" b="1" dirty="0">
                <a:solidFill>
                  <a:srgbClr val="FFFFFF"/>
                </a:solidFill>
                <a:latin typeface="OPPOSans R" panose="00020600040101010101" pitchFamily="18" charset="-122"/>
                <a:ea typeface="OPPOSans R" panose="00020600040101010101" pitchFamily="18" charset="-122"/>
                <a:cs typeface="OPPOSans-S Medium" pitchFamily="18" charset="-122"/>
              </a:endParaRPr>
            </a:p>
          </p:txBody>
        </p:sp>
        <p:sp>
          <p:nvSpPr>
            <p:cNvPr id="19" name="文本框 16">
              <a:extLst>
                <a:ext uri="{FF2B5EF4-FFF2-40B4-BE49-F238E27FC236}">
                  <a16:creationId xmlns:a16="http://schemas.microsoft.com/office/drawing/2014/main" id="{7BCE3C04-BA01-6342-9BE2-995739A514A6}"/>
                </a:ext>
              </a:extLst>
            </p:cNvPr>
            <p:cNvSpPr txBox="1"/>
            <p:nvPr/>
          </p:nvSpPr>
          <p:spPr>
            <a:xfrm>
              <a:off x="0" y="193546"/>
              <a:ext cx="4326252" cy="64948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20" tIns="45720" rIns="45720" bIns="45720" numCol="1" anchor="t">
              <a:spAutoFit/>
            </a:bodyPr>
            <a:lstStyle>
              <a:lvl1pPr algn="ctr">
                <a:lnSpc>
                  <a:spcPct val="150000"/>
                </a:lnSpc>
                <a:defRPr sz="3200" b="1">
                  <a:solidFill>
                    <a:srgbClr val="FFFFFF"/>
                  </a:solidFill>
                  <a:latin typeface="OPPOSans Medium"/>
                  <a:ea typeface="OPPOSans Medium"/>
                  <a:cs typeface="OPPOSans Medium"/>
                  <a:sym typeface="OPPOSans Medium"/>
                </a:defRPr>
              </a:lvl1pPr>
            </a:lstStyle>
            <a:p>
              <a:pPr defTabSz="457200"/>
              <a:r>
                <a:rPr sz="2000" dirty="0">
                  <a:latin typeface="OPPOSans R" panose="00020600040101010101" pitchFamily="18" charset="-122"/>
                  <a:ea typeface="OPPOSans R" panose="00020600040101010101" pitchFamily="18" charset="-122"/>
                </a:rPr>
                <a:t>120</a:t>
              </a:r>
              <a:r>
                <a:rPr lang="en-US" sz="2000" dirty="0">
                  <a:latin typeface="OPPOSans R" panose="00020600040101010101" pitchFamily="18" charset="-122"/>
                  <a:ea typeface="OPPOSans R" panose="00020600040101010101" pitchFamily="18" charset="-122"/>
                </a:rPr>
                <a:t> </a:t>
              </a:r>
              <a:r>
                <a:rPr sz="2000" dirty="0">
                  <a:latin typeface="OPPOSans R" panose="00020600040101010101" pitchFamily="18" charset="-122"/>
                  <a:ea typeface="OPPOSans R" panose="00020600040101010101" pitchFamily="18" charset="-122"/>
                </a:rPr>
                <a:t>FPS@1080P</a:t>
              </a:r>
            </a:p>
          </p:txBody>
        </p:sp>
      </p:grpSp>
      <p:pic>
        <p:nvPicPr>
          <p:cNvPr id="20" name="在线媒体 7" descr="1">
            <a:hlinkClick r:id="" action="ppaction://media"/>
            <a:extLst>
              <a:ext uri="{FF2B5EF4-FFF2-40B4-BE49-F238E27FC236}">
                <a16:creationId xmlns:a16="http://schemas.microsoft.com/office/drawing/2014/main" id="{D5645498-4EC5-8241-B386-D96871B85082}"/>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792263" y="1179072"/>
            <a:ext cx="2361671" cy="4198526"/>
          </a:xfrm>
          <a:prstGeom prst="rect">
            <a:avLst/>
          </a:prstGeom>
        </p:spPr>
      </p:pic>
      <p:pic>
        <p:nvPicPr>
          <p:cNvPr id="21" name="在线媒体 6" descr="1">
            <a:hlinkClick r:id="" action="ppaction://media"/>
            <a:extLst>
              <a:ext uri="{FF2B5EF4-FFF2-40B4-BE49-F238E27FC236}">
                <a16:creationId xmlns:a16="http://schemas.microsoft.com/office/drawing/2014/main" id="{6640F751-B75E-F841-90CC-A04993D07089}"/>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9444898" y="1179072"/>
            <a:ext cx="2361671" cy="4198526"/>
          </a:xfrm>
          <a:prstGeom prst="rect">
            <a:avLst/>
          </a:prstGeom>
        </p:spPr>
      </p:pic>
      <p:sp>
        <p:nvSpPr>
          <p:cNvPr id="22" name="文本框 21">
            <a:extLst>
              <a:ext uri="{FF2B5EF4-FFF2-40B4-BE49-F238E27FC236}">
                <a16:creationId xmlns:a16="http://schemas.microsoft.com/office/drawing/2014/main" id="{83C5BFF2-54BC-4B46-A69B-A33F217E2FEC}"/>
              </a:ext>
            </a:extLst>
          </p:cNvPr>
          <p:cNvSpPr txBox="1"/>
          <p:nvPr/>
        </p:nvSpPr>
        <p:spPr>
          <a:xfrm>
            <a:off x="6519097" y="5448064"/>
            <a:ext cx="2925801" cy="307777"/>
          </a:xfrm>
          <a:prstGeom prst="rect">
            <a:avLst/>
          </a:prstGeom>
          <a:noFill/>
        </p:spPr>
        <p:txBody>
          <a:bodyPr wrap="none" rtlCol="0">
            <a:spAutoFit/>
          </a:bodyPr>
          <a:lstStyle/>
          <a:p>
            <a:pPr lvl="0" defTabSz="457200">
              <a:defRPr sz="2400">
                <a:solidFill>
                  <a:srgbClr val="FFFFFF"/>
                </a:solidFill>
                <a:latin typeface="+mj-lt"/>
                <a:ea typeface="+mj-ea"/>
                <a:cs typeface="+mj-cs"/>
                <a:sym typeface="OPPOSans Medium"/>
              </a:defRPr>
            </a:pPr>
            <a:r>
              <a:rPr lang="en-US" altLang="zh-CN" sz="1400" dirty="0">
                <a:solidFill>
                  <a:srgbClr val="FFFFFF"/>
                </a:solidFill>
                <a:latin typeface="OPPOSans R" panose="00020600040101010101" pitchFamily="18" charset="-122"/>
                <a:ea typeface="OPPOSans R" panose="00020600040101010101" pitchFamily="18" charset="-122"/>
                <a:sym typeface="OPPOSans Medium"/>
              </a:rPr>
              <a:t>OPPO 960 fps AI </a:t>
            </a:r>
            <a:r>
              <a:rPr lang="en-US" altLang="zh-CN" sz="1400" i="1" dirty="0">
                <a:solidFill>
                  <a:srgbClr val="FFFFFF"/>
                </a:solidFill>
                <a:latin typeface="OPPOSans R" panose="00020600040101010101" pitchFamily="18" charset="-122"/>
                <a:ea typeface="OPPOSans R" panose="00020600040101010101" pitchFamily="18" charset="-122"/>
                <a:sym typeface="OPPOSans Medium"/>
              </a:rPr>
              <a:t>Slow-motion</a:t>
            </a:r>
          </a:p>
        </p:txBody>
      </p:sp>
      <p:sp>
        <p:nvSpPr>
          <p:cNvPr id="23" name="文本框 22">
            <a:extLst>
              <a:ext uri="{FF2B5EF4-FFF2-40B4-BE49-F238E27FC236}">
                <a16:creationId xmlns:a16="http://schemas.microsoft.com/office/drawing/2014/main" id="{D9365320-9237-D94A-853E-973F76CBB436}"/>
              </a:ext>
            </a:extLst>
          </p:cNvPr>
          <p:cNvSpPr txBox="1"/>
          <p:nvPr/>
        </p:nvSpPr>
        <p:spPr>
          <a:xfrm>
            <a:off x="9717472" y="5449420"/>
            <a:ext cx="1816523" cy="307777"/>
          </a:xfrm>
          <a:prstGeom prst="rect">
            <a:avLst/>
          </a:prstGeom>
          <a:noFill/>
        </p:spPr>
        <p:txBody>
          <a:bodyPr wrap="none" rtlCol="0">
            <a:spAutoFit/>
          </a:bodyPr>
          <a:lstStyle/>
          <a:p>
            <a:pPr lvl="0" algn="ctr">
              <a:defRPr sz="2400">
                <a:solidFill>
                  <a:srgbClr val="FFFFFF"/>
                </a:solidFill>
                <a:latin typeface="+mj-lt"/>
                <a:ea typeface="+mj-ea"/>
                <a:cs typeface="+mj-cs"/>
                <a:sym typeface="OPPOSans Medium"/>
              </a:defRPr>
            </a:pPr>
            <a:r>
              <a:rPr lang="en-US" altLang="zh-CN" sz="1400" dirty="0">
                <a:solidFill>
                  <a:srgbClr val="FFFFFF"/>
                </a:solidFill>
                <a:latin typeface="OPPOSans R" panose="00020600040101010101" pitchFamily="18" charset="-122"/>
                <a:ea typeface="OPPOSans R" panose="00020600040101010101" pitchFamily="18" charset="-122"/>
                <a:sym typeface="OPPOSans Medium"/>
              </a:rPr>
              <a:t>VIVO V19-</a:t>
            </a:r>
            <a:r>
              <a:rPr lang="en" altLang="zh-CN" sz="1400" dirty="0">
                <a:solidFill>
                  <a:srgbClr val="FFFFFF"/>
                </a:solidFill>
                <a:latin typeface="OPPOSans R" panose="00020600040101010101" pitchFamily="18" charset="-122"/>
                <a:ea typeface="OPPOSans R" panose="00020600040101010101" pitchFamily="18" charset="-122"/>
                <a:sym typeface="OPPOSans Medium"/>
              </a:rPr>
              <a:t>240 fps</a:t>
            </a:r>
            <a:endParaRPr lang="en-US" altLang="zh-CN" sz="1400" dirty="0">
              <a:solidFill>
                <a:srgbClr val="FFFFFF"/>
              </a:solidFill>
              <a:latin typeface="OPPOSans R" panose="00020600040101010101" pitchFamily="18" charset="-122"/>
              <a:ea typeface="OPPOSans R" panose="00020600040101010101" pitchFamily="18" charset="-122"/>
              <a:sym typeface="OPPOSans Medium"/>
            </a:endParaRPr>
          </a:p>
        </p:txBody>
      </p:sp>
    </p:spTree>
    <p:extLst>
      <p:ext uri="{BB962C8B-B14F-4D97-AF65-F5344CB8AC3E}">
        <p14:creationId xmlns:p14="http://schemas.microsoft.com/office/powerpoint/2010/main" val="2434770584"/>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467" fill="hold"/>
                                        <p:tgtEl>
                                          <p:spTgt spid="20"/>
                                        </p:tgtEl>
                                      </p:cBhvr>
                                    </p:cmd>
                                  </p:childTnLst>
                                </p:cTn>
                              </p:par>
                              <p:par>
                                <p:cTn id="7" presetID="1" presetClass="mediacall" presetSubtype="0" fill="hold" nodeType="withEffect">
                                  <p:stCondLst>
                                    <p:cond delay="0"/>
                                  </p:stCondLst>
                                  <p:childTnLst>
                                    <p:cmd type="call" cmd="playFrom(0.0)">
                                      <p:cBhvr>
                                        <p:cTn id="8" dur="14700"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20"/>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20"/>
                                        </p:tgtEl>
                                      </p:cBhvr>
                                    </p:cmd>
                                  </p:childTnLst>
                                </p:cTn>
                              </p:par>
                            </p:childTnLst>
                          </p:cTn>
                        </p:par>
                      </p:childTnLst>
                    </p:cTn>
                  </p:par>
                </p:childTnLst>
              </p:cTn>
              <p:nextCondLst>
                <p:cond evt="onClick" delay="0">
                  <p:tgtEl>
                    <p:spTgt spid="20"/>
                  </p:tgtEl>
                </p:cond>
              </p:nextCondLst>
            </p:seq>
            <p:video>
              <p:cMediaNode vol="80000">
                <p:cTn id="14" repeatCount="indefinite" fill="hold" display="0">
                  <p:stCondLst>
                    <p:cond delay="indefinite"/>
                  </p:stCondLst>
                </p:cTn>
                <p:tgtEl>
                  <p:spTgt spid="20"/>
                </p:tgtEl>
              </p:cMediaNode>
            </p:video>
            <p:seq concurrent="1" nextAc="seek">
              <p:cTn id="15" restart="whenNotActive" fill="hold" evtFilter="cancelBubble" nodeType="interactiveSeq">
                <p:stCondLst>
                  <p:cond evt="onClick" delay="0">
                    <p:tgtEl>
                      <p:spTgt spid="21"/>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21"/>
                                        </p:tgtEl>
                                      </p:cBhvr>
                                    </p:cmd>
                                  </p:childTnLst>
                                </p:cTn>
                              </p:par>
                            </p:childTnLst>
                          </p:cTn>
                        </p:par>
                      </p:childTnLst>
                    </p:cTn>
                  </p:par>
                </p:childTnLst>
              </p:cTn>
              <p:nextCondLst>
                <p:cond evt="onClick" delay="0">
                  <p:tgtEl>
                    <p:spTgt spid="21"/>
                  </p:tgtEl>
                </p:cond>
              </p:nextCondLst>
            </p:seq>
            <p:video>
              <p:cMediaNode vol="80000">
                <p:cTn id="20" repeatCount="indefinite" fill="hold" display="0">
                  <p:stCondLst>
                    <p:cond delay="indefinite"/>
                  </p:stCondLst>
                </p:cTn>
                <p:tgtEl>
                  <p:spTgt spid="21"/>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433F4BCD-9671-9242-B53F-B814E2911CFF}"/>
              </a:ext>
            </a:extLst>
          </p:cNvPr>
          <p:cNvSpPr/>
          <p:nvPr/>
        </p:nvSpPr>
        <p:spPr>
          <a:xfrm>
            <a:off x="466926" y="1087950"/>
            <a:ext cx="3871609" cy="584775"/>
          </a:xfrm>
          <a:prstGeom prst="rect">
            <a:avLst/>
          </a:prstGeom>
        </p:spPr>
        <p:txBody>
          <a:bodyPr wrap="square">
            <a:spAutoFit/>
          </a:bodyPr>
          <a:lstStyle/>
          <a:p>
            <a:pPr>
              <a:defRPr sz="6000">
                <a:solidFill>
                  <a:srgbClr val="00FE9C"/>
                </a:solidFill>
                <a:latin typeface="OPPOSans-B"/>
                <a:ea typeface="OPPOSans-B"/>
                <a:cs typeface="OPPOSans-B"/>
                <a:sym typeface="OPPOSans-B"/>
              </a:defRPr>
            </a:pPr>
            <a:r>
              <a:rPr lang="en-US" altLang="zh-CN" sz="1600" dirty="0" err="1">
                <a:solidFill>
                  <a:srgbClr val="00FE9C"/>
                </a:solidFill>
                <a:latin typeface="OPPOSans R" panose="00020600040101010101" pitchFamily="18" charset="-122"/>
                <a:ea typeface="OPPOSans R" panose="00020600040101010101" pitchFamily="18" charset="-122"/>
                <a:sym typeface="OPPOSans-B"/>
              </a:rPr>
              <a:t>Contoh</a:t>
            </a:r>
            <a:r>
              <a:rPr lang="en-US" altLang="zh-CN" sz="1600" dirty="0">
                <a:solidFill>
                  <a:srgbClr val="00FE9C"/>
                </a:solidFill>
                <a:latin typeface="OPPOSans R" panose="00020600040101010101" pitchFamily="18" charset="-122"/>
                <a:ea typeface="OPPOSans R" panose="00020600040101010101" pitchFamily="18" charset="-122"/>
                <a:sym typeface="OPPOSans-B"/>
              </a:rPr>
              <a:t> lain </a:t>
            </a:r>
            <a:r>
              <a:rPr lang="en-US" altLang="zh-CN" sz="1600" dirty="0" err="1">
                <a:solidFill>
                  <a:srgbClr val="00FE9C"/>
                </a:solidFill>
                <a:latin typeface="OPPOSans R" panose="00020600040101010101" pitchFamily="18" charset="-122"/>
                <a:ea typeface="OPPOSans R" panose="00020600040101010101" pitchFamily="18" charset="-122"/>
                <a:sym typeface="OPPOSans-B"/>
              </a:rPr>
              <a:t>untuk</a:t>
            </a:r>
            <a:r>
              <a:rPr lang="en-US" altLang="zh-CN" sz="1600" dirty="0">
                <a:solidFill>
                  <a:srgbClr val="00FE9C"/>
                </a:solidFill>
                <a:latin typeface="OPPOSans R" panose="00020600040101010101" pitchFamily="18" charset="-122"/>
                <a:ea typeface="OPPOSans R" panose="00020600040101010101" pitchFamily="18" charset="-122"/>
                <a:sym typeface="OPPOSans-B"/>
              </a:rPr>
              <a:t> </a:t>
            </a:r>
          </a:p>
          <a:p>
            <a:pPr lvl="0">
              <a:defRPr sz="6000">
                <a:solidFill>
                  <a:srgbClr val="00FE9C"/>
                </a:solidFill>
                <a:latin typeface="OPPOSans-B"/>
                <a:ea typeface="OPPOSans-B"/>
                <a:cs typeface="OPPOSans-B"/>
                <a:sym typeface="OPPOSans-B"/>
              </a:defRPr>
            </a:pPr>
            <a:r>
              <a:rPr lang="en-US" altLang="zh-CN" sz="1600" dirty="0">
                <a:solidFill>
                  <a:srgbClr val="00FE9C"/>
                </a:solidFill>
                <a:latin typeface="OPPOSans R" panose="00020600040101010101" pitchFamily="18" charset="-122"/>
                <a:ea typeface="OPPOSans R" panose="00020600040101010101" pitchFamily="18" charset="-122"/>
                <a:sym typeface="OPPOSans-B"/>
              </a:rPr>
              <a:t> 960 fps AI Slow-motion</a:t>
            </a:r>
          </a:p>
        </p:txBody>
      </p:sp>
      <p:sp>
        <p:nvSpPr>
          <p:cNvPr id="3" name="文本框 2">
            <a:extLst>
              <a:ext uri="{FF2B5EF4-FFF2-40B4-BE49-F238E27FC236}">
                <a16:creationId xmlns:a16="http://schemas.microsoft.com/office/drawing/2014/main" id="{E4A5FA44-2DE3-4643-BA71-8537281E943D}"/>
              </a:ext>
            </a:extLst>
          </p:cNvPr>
          <p:cNvSpPr txBox="1"/>
          <p:nvPr/>
        </p:nvSpPr>
        <p:spPr>
          <a:xfrm>
            <a:off x="466926" y="3835630"/>
            <a:ext cx="3870883" cy="1015663"/>
          </a:xfrm>
          <a:prstGeom prst="rect">
            <a:avLst/>
          </a:prstGeom>
          <a:noFill/>
        </p:spPr>
        <p:txBody>
          <a:bodyPr wrap="square" rtlCol="0">
            <a:spAutoFit/>
          </a:bodyPr>
          <a:lstStyle/>
          <a:p>
            <a:pPr hangingPunct="1"/>
            <a:r>
              <a:rPr kumimoji="1" lang="en" altLang="zh-CN" sz="2000" kern="1200" dirty="0">
                <a:solidFill>
                  <a:prstClr val="white"/>
                </a:solidFill>
                <a:latin typeface="OPPOSans R" panose="00020600040101010101" pitchFamily="18" charset="-122"/>
                <a:ea typeface="OPPOSans R" panose="00020600040101010101" pitchFamily="18" charset="-122"/>
              </a:rPr>
              <a:t>Kelebihan:</a:t>
            </a:r>
          </a:p>
          <a:p>
            <a:pPr hangingPunct="1"/>
            <a:r>
              <a:rPr kumimoji="1" lang="en" altLang="zh-CN" sz="2000" kern="1200" dirty="0">
                <a:solidFill>
                  <a:prstClr val="white"/>
                </a:solidFill>
                <a:latin typeface="OPPOSans R" panose="00020600040101010101" pitchFamily="18" charset="-122"/>
                <a:ea typeface="OPPOSans R" panose="00020600040101010101" pitchFamily="18" charset="-122"/>
              </a:rPr>
              <a:t>Dapat mengambil lebih banyak detail gambar</a:t>
            </a:r>
            <a:endParaRPr kumimoji="1" lang="zh-CN" altLang="en-US" sz="2000" kern="1200" dirty="0">
              <a:solidFill>
                <a:prstClr val="white"/>
              </a:solidFill>
              <a:latin typeface="OPPOSans R" panose="00020600040101010101" pitchFamily="18" charset="-122"/>
              <a:ea typeface="OPPOSans R" panose="00020600040101010101" pitchFamily="18" charset="-122"/>
            </a:endParaRPr>
          </a:p>
        </p:txBody>
      </p:sp>
      <p:pic>
        <p:nvPicPr>
          <p:cNvPr id="4" name="在线媒体 5" descr="19365慢动作走路">
            <a:hlinkClick r:id="" action="ppaction://media"/>
            <a:extLst>
              <a:ext uri="{FF2B5EF4-FFF2-40B4-BE49-F238E27FC236}">
                <a16:creationId xmlns:a16="http://schemas.microsoft.com/office/drawing/2014/main" id="{3C2E5186-2B59-7A44-B0D3-31034343204B}"/>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092555" y="324520"/>
            <a:ext cx="3049926" cy="5422090"/>
          </a:xfrm>
          <a:prstGeom prst="rect">
            <a:avLst/>
          </a:prstGeom>
        </p:spPr>
      </p:pic>
      <p:pic>
        <p:nvPicPr>
          <p:cNvPr id="5" name="在线媒体 4" descr="2">
            <a:hlinkClick r:id="" action="ppaction://media"/>
            <a:extLst>
              <a:ext uri="{FF2B5EF4-FFF2-40B4-BE49-F238E27FC236}">
                <a16:creationId xmlns:a16="http://schemas.microsoft.com/office/drawing/2014/main" id="{0BFD79BE-98DF-D84C-A74A-2931107A2FB7}"/>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8038783" y="324520"/>
            <a:ext cx="3049926" cy="5422090"/>
          </a:xfrm>
          <a:prstGeom prst="rect">
            <a:avLst/>
          </a:prstGeom>
        </p:spPr>
      </p:pic>
      <p:sp>
        <p:nvSpPr>
          <p:cNvPr id="6" name="文本框 5">
            <a:extLst>
              <a:ext uri="{FF2B5EF4-FFF2-40B4-BE49-F238E27FC236}">
                <a16:creationId xmlns:a16="http://schemas.microsoft.com/office/drawing/2014/main" id="{D1367F6B-2A8E-654A-A788-F5A5BC8AE46B}"/>
              </a:ext>
            </a:extLst>
          </p:cNvPr>
          <p:cNvSpPr txBox="1"/>
          <p:nvPr/>
        </p:nvSpPr>
        <p:spPr>
          <a:xfrm>
            <a:off x="4181868" y="5771926"/>
            <a:ext cx="2925801" cy="307777"/>
          </a:xfrm>
          <a:prstGeom prst="rect">
            <a:avLst/>
          </a:prstGeom>
          <a:noFill/>
        </p:spPr>
        <p:txBody>
          <a:bodyPr wrap="none" rtlCol="0">
            <a:spAutoFit/>
          </a:bodyPr>
          <a:lstStyle/>
          <a:p>
            <a:pPr lvl="0" defTabSz="457200">
              <a:defRPr sz="2400">
                <a:solidFill>
                  <a:srgbClr val="FFFFFF"/>
                </a:solidFill>
                <a:latin typeface="+mj-lt"/>
                <a:ea typeface="+mj-ea"/>
                <a:cs typeface="+mj-cs"/>
                <a:sym typeface="OPPOSans Medium"/>
              </a:defRPr>
            </a:pPr>
            <a:r>
              <a:rPr lang="en-US" altLang="zh-CN" sz="1400" dirty="0">
                <a:solidFill>
                  <a:srgbClr val="FFFFFF"/>
                </a:solidFill>
                <a:latin typeface="OPPOSans R" panose="00020600040101010101" pitchFamily="18" charset="-122"/>
                <a:ea typeface="OPPOSans R" panose="00020600040101010101" pitchFamily="18" charset="-122"/>
                <a:sym typeface="OPPOSans Medium"/>
              </a:rPr>
              <a:t>OPPO 960 fps AI</a:t>
            </a:r>
            <a:r>
              <a:rPr lang="en-US" altLang="zh-CN" sz="1400" i="1" dirty="0">
                <a:solidFill>
                  <a:srgbClr val="FFFFFF"/>
                </a:solidFill>
                <a:latin typeface="OPPOSans R" panose="00020600040101010101" pitchFamily="18" charset="-122"/>
                <a:ea typeface="OPPOSans R" panose="00020600040101010101" pitchFamily="18" charset="-122"/>
                <a:sym typeface="OPPOSans Medium"/>
              </a:rPr>
              <a:t> Slow-motion</a:t>
            </a:r>
          </a:p>
        </p:txBody>
      </p:sp>
      <p:sp>
        <p:nvSpPr>
          <p:cNvPr id="7" name="文本框 6">
            <a:extLst>
              <a:ext uri="{FF2B5EF4-FFF2-40B4-BE49-F238E27FC236}">
                <a16:creationId xmlns:a16="http://schemas.microsoft.com/office/drawing/2014/main" id="{EEFA8981-E858-9043-AB0B-3AD2F466FDCD}"/>
              </a:ext>
            </a:extLst>
          </p:cNvPr>
          <p:cNvSpPr txBox="1"/>
          <p:nvPr/>
        </p:nvSpPr>
        <p:spPr>
          <a:xfrm>
            <a:off x="8772922" y="5737496"/>
            <a:ext cx="1816523" cy="307777"/>
          </a:xfrm>
          <a:prstGeom prst="rect">
            <a:avLst/>
          </a:prstGeom>
          <a:noFill/>
        </p:spPr>
        <p:txBody>
          <a:bodyPr wrap="none" rtlCol="0">
            <a:spAutoFit/>
          </a:bodyPr>
          <a:lstStyle/>
          <a:p>
            <a:pPr lvl="0" algn="ctr">
              <a:defRPr sz="2400">
                <a:solidFill>
                  <a:srgbClr val="FFFFFF"/>
                </a:solidFill>
                <a:latin typeface="+mj-lt"/>
                <a:ea typeface="+mj-ea"/>
                <a:cs typeface="+mj-cs"/>
                <a:sym typeface="OPPOSans Medium"/>
              </a:defRPr>
            </a:pPr>
            <a:r>
              <a:rPr lang="en-US" altLang="zh-CN" sz="1400" dirty="0">
                <a:solidFill>
                  <a:srgbClr val="FFFFFF"/>
                </a:solidFill>
                <a:latin typeface="OPPOSans R" panose="00020600040101010101" pitchFamily="18" charset="-122"/>
                <a:ea typeface="OPPOSans R" panose="00020600040101010101" pitchFamily="18" charset="-122"/>
                <a:sym typeface="OPPOSans Medium"/>
              </a:rPr>
              <a:t>VIVO V19-</a:t>
            </a:r>
            <a:r>
              <a:rPr lang="en" altLang="zh-CN" sz="1400" dirty="0">
                <a:solidFill>
                  <a:srgbClr val="FFFFFF"/>
                </a:solidFill>
                <a:latin typeface="OPPOSans R" panose="00020600040101010101" pitchFamily="18" charset="-122"/>
                <a:ea typeface="OPPOSans R" panose="00020600040101010101" pitchFamily="18" charset="-122"/>
                <a:sym typeface="OPPOSans Medium"/>
              </a:rPr>
              <a:t>240 fps</a:t>
            </a:r>
            <a:endParaRPr lang="en-US" altLang="zh-CN" sz="1400" dirty="0">
              <a:solidFill>
                <a:srgbClr val="FFFFFF"/>
              </a:solidFill>
              <a:latin typeface="OPPOSans R" panose="00020600040101010101" pitchFamily="18" charset="-122"/>
              <a:ea typeface="OPPOSans R" panose="00020600040101010101" pitchFamily="18" charset="-122"/>
              <a:sym typeface="OPPOSans Medium"/>
            </a:endParaRPr>
          </a:p>
        </p:txBody>
      </p:sp>
    </p:spTree>
    <p:extLst>
      <p:ext uri="{BB962C8B-B14F-4D97-AF65-F5344CB8AC3E}">
        <p14:creationId xmlns:p14="http://schemas.microsoft.com/office/powerpoint/2010/main" val="266133104"/>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467" fill="hold"/>
                                        <p:tgtEl>
                                          <p:spTgt spid="4"/>
                                        </p:tgtEl>
                                      </p:cBhvr>
                                    </p:cmd>
                                  </p:childTnLst>
                                </p:cTn>
                              </p:par>
                              <p:par>
                                <p:cTn id="7" presetID="1" presetClass="mediacall" presetSubtype="0" fill="hold" nodeType="withEffect">
                                  <p:stCondLst>
                                    <p:cond delay="0"/>
                                  </p:stCondLst>
                                  <p:childTnLst>
                                    <p:cmd type="call" cmd="playFrom(0.0)">
                                      <p:cBhvr>
                                        <p:cTn id="8" dur="2536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4"/>
                                        </p:tgtEl>
                                      </p:cBhvr>
                                    </p:cmd>
                                  </p:childTnLst>
                                </p:cTn>
                              </p:par>
                            </p:childTnLst>
                          </p:cTn>
                        </p:par>
                      </p:childTnLst>
                    </p:cTn>
                  </p:par>
                </p:childTnLst>
              </p:cTn>
              <p:nextCondLst>
                <p:cond evt="onClick" delay="0">
                  <p:tgtEl>
                    <p:spTgt spid="4"/>
                  </p:tgtEl>
                </p:cond>
              </p:nextCondLst>
            </p:seq>
            <p:video>
              <p:cMediaNode vol="80000" mute="1">
                <p:cTn id="14" repeatCount="indefinite" fill="hold" display="0">
                  <p:stCondLst>
                    <p:cond delay="indefinite"/>
                  </p:stCondLst>
                </p:cTn>
                <p:tgtEl>
                  <p:spTgt spid="4"/>
                </p:tgtEl>
              </p:cMediaNode>
            </p:video>
            <p:seq concurrent="1" nextAc="seek">
              <p:cTn id="15" restart="whenNotActive" fill="hold" evtFilter="cancelBubble" nodeType="interactiveSeq">
                <p:stCondLst>
                  <p:cond evt="onClick" delay="0">
                    <p:tgtEl>
                      <p:spTgt spid="5"/>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5"/>
                                        </p:tgtEl>
                                      </p:cBhvr>
                                    </p:cmd>
                                  </p:childTnLst>
                                </p:cTn>
                              </p:par>
                            </p:childTnLst>
                          </p:cTn>
                        </p:par>
                      </p:childTnLst>
                    </p:cTn>
                  </p:par>
                </p:childTnLst>
              </p:cTn>
              <p:nextCondLst>
                <p:cond evt="onClick" delay="0">
                  <p:tgtEl>
                    <p:spTgt spid="5"/>
                  </p:tgtEl>
                </p:cond>
              </p:nextCondLst>
            </p:seq>
            <p:video>
              <p:cMediaNode vol="80000">
                <p:cTn id="20" repeatCount="indefinite" fill="hold" display="0">
                  <p:stCondLst>
                    <p:cond delay="indefinite"/>
                  </p:stCondLst>
                </p:cTn>
                <p:tgtEl>
                  <p:spTgt spid="5"/>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平行四边形 37">
            <a:extLst>
              <a:ext uri="{FF2B5EF4-FFF2-40B4-BE49-F238E27FC236}">
                <a16:creationId xmlns:a16="http://schemas.microsoft.com/office/drawing/2014/main" id="{A509B741-3CEB-994D-BA07-FDF23D33732E}"/>
              </a:ext>
            </a:extLst>
          </p:cNvPr>
          <p:cNvSpPr/>
          <p:nvPr/>
        </p:nvSpPr>
        <p:spPr>
          <a:xfrm>
            <a:off x="-704663" y="217850"/>
            <a:ext cx="3817514" cy="77954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999" y="0"/>
                </a:lnTo>
                <a:lnTo>
                  <a:pt x="21600" y="0"/>
                </a:lnTo>
                <a:lnTo>
                  <a:pt x="20601" y="21600"/>
                </a:lnTo>
                <a:close/>
              </a:path>
            </a:pathLst>
          </a:custGeom>
          <a:gradFill>
            <a:gsLst>
              <a:gs pos="0">
                <a:srgbClr val="007000"/>
              </a:gs>
              <a:gs pos="100000">
                <a:srgbClr val="220084"/>
              </a:gs>
            </a:gsLst>
            <a:lin ang="10800000"/>
          </a:gradFill>
          <a:ln w="12700">
            <a:miter lim="400000"/>
          </a:ln>
        </p:spPr>
        <p:txBody>
          <a:bodyPr lIns="45720" rIns="45720" anchor="ctr"/>
          <a:lstStyle/>
          <a:p>
            <a:pPr algn="ctr" hangingPunct="0">
              <a:defRPr>
                <a:solidFill>
                  <a:srgbClr val="FFFFFF"/>
                </a:solidFill>
              </a:defRPr>
            </a:pPr>
            <a:endParaRPr b="1" kern="0" dirty="0">
              <a:solidFill>
                <a:srgbClr val="FFFFFF"/>
              </a:solidFill>
              <a:latin typeface="OPPOSans R" panose="00020600040101010101" pitchFamily="18" charset="-122"/>
              <a:ea typeface="OPPOSans R" panose="00020600040101010101" pitchFamily="18" charset="-122"/>
              <a:cs typeface="OPPOSans-S Medium" pitchFamily="18" charset="-122"/>
              <a:sym typeface="Calibri"/>
            </a:endParaRPr>
          </a:p>
        </p:txBody>
      </p:sp>
      <p:sp>
        <p:nvSpPr>
          <p:cNvPr id="3" name="文本框 2">
            <a:extLst>
              <a:ext uri="{FF2B5EF4-FFF2-40B4-BE49-F238E27FC236}">
                <a16:creationId xmlns:a16="http://schemas.microsoft.com/office/drawing/2014/main" id="{17A25F6F-5145-914B-90C8-941693DE9F0B}"/>
              </a:ext>
            </a:extLst>
          </p:cNvPr>
          <p:cNvSpPr txBox="1"/>
          <p:nvPr/>
        </p:nvSpPr>
        <p:spPr>
          <a:xfrm>
            <a:off x="-140618" y="271911"/>
            <a:ext cx="3572960" cy="10156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20" rIns="45720">
            <a:spAutoFit/>
          </a:bodyPr>
          <a:lstStyle/>
          <a:p>
            <a:pPr lvl="0" defTabSz="457200">
              <a:defRPr sz="5400" b="1" i="1">
                <a:solidFill>
                  <a:srgbClr val="00FF9B"/>
                </a:solidFill>
                <a:latin typeface="+mj-lt"/>
                <a:ea typeface="+mj-ea"/>
                <a:cs typeface="+mj-cs"/>
                <a:sym typeface="OPPOSans Medium"/>
              </a:defRPr>
            </a:pPr>
            <a:r>
              <a:rPr lang="en-US" altLang="zh-CN" sz="2000" b="1" kern="0" dirty="0">
                <a:solidFill>
                  <a:srgbClr val="00FF9B"/>
                </a:solidFill>
                <a:latin typeface="OPPOSans R" panose="00020600040101010101" pitchFamily="18" charset="-122"/>
                <a:ea typeface="OPPOSans R" panose="00020600040101010101" pitchFamily="18" charset="-122"/>
                <a:cs typeface="OPPOSans-S Medium" pitchFamily="18" charset="-122"/>
                <a:sym typeface="OPPOSans-S Medium"/>
              </a:rPr>
              <a:t>NO.2</a:t>
            </a:r>
            <a:r>
              <a:rPr lang="zh-CN" altLang="en-US" sz="2000" b="1" kern="0" dirty="0">
                <a:solidFill>
                  <a:srgbClr val="00FF9B"/>
                </a:solidFill>
                <a:latin typeface="OPPOSans R" panose="00020600040101010101" pitchFamily="18" charset="-122"/>
                <a:ea typeface="OPPOSans R" panose="00020600040101010101" pitchFamily="18" charset="-122"/>
                <a:cs typeface="OPPOSans-S Medium" pitchFamily="18" charset="-122"/>
                <a:sym typeface="OPPOSans-S Medium"/>
              </a:rPr>
              <a:t>：</a:t>
            </a:r>
            <a:r>
              <a:rPr lang="en-US" altLang="zh-CN" sz="2000" b="1" i="1" kern="0" dirty="0" err="1">
                <a:solidFill>
                  <a:srgbClr val="00FF9B"/>
                </a:solidFill>
                <a:latin typeface="OPPOSans R" panose="00020600040101010101" pitchFamily="18" charset="-122"/>
                <a:ea typeface="OPPOSans R" panose="00020600040101010101" pitchFamily="18" charset="-122"/>
                <a:cs typeface="OPPOSans-S Medium" pitchFamily="18" charset="-122"/>
                <a:sym typeface="OPPOSans Medium"/>
              </a:rPr>
              <a:t>Pengambilan</a:t>
            </a:r>
            <a:r>
              <a:rPr lang="en-US" altLang="zh-CN" sz="2000" b="1" i="1" kern="0" dirty="0">
                <a:solidFill>
                  <a:srgbClr val="00FF9B"/>
                </a:solidFill>
                <a:latin typeface="OPPOSans R" panose="00020600040101010101" pitchFamily="18" charset="-122"/>
                <a:ea typeface="OPPOSans R" panose="00020600040101010101" pitchFamily="18" charset="-122"/>
                <a:cs typeface="OPPOSans-S Medium" pitchFamily="18" charset="-122"/>
                <a:sym typeface="OPPOSans Medium"/>
              </a:rPr>
              <a:t> Gambar </a:t>
            </a:r>
            <a:r>
              <a:rPr lang="en-US" altLang="zh-CN" sz="2000" b="1" i="1" kern="0" dirty="0" err="1">
                <a:solidFill>
                  <a:srgbClr val="00FF9B"/>
                </a:solidFill>
                <a:latin typeface="OPPOSans R" panose="00020600040101010101" pitchFamily="18" charset="-122"/>
                <a:ea typeface="OPPOSans R" panose="00020600040101010101" pitchFamily="18" charset="-122"/>
                <a:cs typeface="OPPOSans-S Medium" pitchFamily="18" charset="-122"/>
                <a:sym typeface="OPPOSans Medium"/>
              </a:rPr>
              <a:t>den</a:t>
            </a:r>
            <a:r>
              <a:rPr lang="en-US" altLang="zh-CN" sz="2000" b="1" i="1" dirty="0" err="1">
                <a:solidFill>
                  <a:srgbClr val="00FF9B"/>
                </a:solidFill>
                <a:latin typeface="OPPOSans R" panose="00020600040101010101" pitchFamily="18" charset="-122"/>
                <a:ea typeface="OPPOSans R" panose="00020600040101010101" pitchFamily="18" charset="-122"/>
                <a:cs typeface="OPPOSans-S Medium" pitchFamily="18" charset="-122"/>
                <a:sym typeface="OPPOSans Medium"/>
              </a:rPr>
              <a:t>gan</a:t>
            </a:r>
            <a:r>
              <a:rPr lang="en-US" altLang="zh-CN" sz="2000" b="1" i="1" dirty="0">
                <a:solidFill>
                  <a:srgbClr val="00FF9B"/>
                </a:solidFill>
                <a:latin typeface="OPPOSans R" panose="00020600040101010101" pitchFamily="18" charset="-122"/>
                <a:ea typeface="OPPOSans R" panose="00020600040101010101" pitchFamily="18" charset="-122"/>
                <a:cs typeface="OPPOSans-S Medium" pitchFamily="18" charset="-122"/>
                <a:sym typeface="OPPOSans Medium"/>
              </a:rPr>
              <a:t> Mode Night Flare </a:t>
            </a:r>
            <a:endParaRPr lang="en-US" altLang="zh-CN" sz="2000" b="1" i="1" dirty="0">
              <a:solidFill>
                <a:srgbClr val="00FF9B"/>
              </a:solidFill>
              <a:latin typeface="OPPOSans R" panose="00020600040101010101" pitchFamily="18" charset="-122"/>
              <a:ea typeface="OPPOSans R" panose="00020600040101010101" pitchFamily="18" charset="-122"/>
              <a:sym typeface="OPPOSans Medium"/>
            </a:endParaRPr>
          </a:p>
        </p:txBody>
      </p:sp>
      <p:sp>
        <p:nvSpPr>
          <p:cNvPr id="4" name="矩形 3">
            <a:extLst>
              <a:ext uri="{FF2B5EF4-FFF2-40B4-BE49-F238E27FC236}">
                <a16:creationId xmlns:a16="http://schemas.microsoft.com/office/drawing/2014/main" id="{70AC9A59-0A00-5440-8A72-F378D3418FF6}"/>
              </a:ext>
            </a:extLst>
          </p:cNvPr>
          <p:cNvSpPr/>
          <p:nvPr/>
        </p:nvSpPr>
        <p:spPr>
          <a:xfrm>
            <a:off x="804273" y="2388070"/>
            <a:ext cx="4395529" cy="1323439"/>
          </a:xfrm>
          <a:prstGeom prst="rect">
            <a:avLst/>
          </a:prstGeom>
        </p:spPr>
        <p:txBody>
          <a:bodyPr wrap="square">
            <a:spAutoFit/>
          </a:bodyPr>
          <a:lstStyle/>
          <a:p>
            <a:pPr lvl="0" defTabSz="1828800">
              <a:defRPr sz="3400">
                <a:solidFill>
                  <a:srgbClr val="A6A6A6"/>
                </a:solidFill>
                <a:latin typeface="+mj-lt"/>
                <a:ea typeface="+mj-ea"/>
                <a:cs typeface="+mj-cs"/>
                <a:sym typeface="OPPOSans Medium"/>
              </a:defRPr>
            </a:pPr>
            <a:r>
              <a:rPr lang="en-US" altLang="zh-CN" sz="1600" dirty="0">
                <a:solidFill>
                  <a:srgbClr val="A6A6A6"/>
                </a:solidFill>
                <a:latin typeface="OPPOSans R" panose="00020600040101010101" pitchFamily="18" charset="-122"/>
                <a:ea typeface="OPPOSans R" panose="00020600040101010101" pitchFamily="18" charset="-122"/>
                <a:sym typeface="OPPOSans Medium"/>
              </a:rPr>
              <a:t>AI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akan</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secara</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otomatis</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menambahkan</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tampilan</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yang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lebih</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transparan</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dan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memburamkan</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titi-titik</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yang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terdapat</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cahaya</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terang</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pada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latar</a:t>
            </a:r>
            <a:r>
              <a:rPr lang="en-US" altLang="zh-CN" sz="1600" dirty="0">
                <a:solidFill>
                  <a:srgbClr val="A6A6A6"/>
                </a:solidFill>
                <a:latin typeface="OPPOSans R" panose="00020600040101010101" pitchFamily="18" charset="-122"/>
                <a:ea typeface="OPPOSans R" panose="00020600040101010101" pitchFamily="18" charset="-122"/>
                <a:sym typeface="OPPOSans Medium"/>
              </a:rPr>
              <a:t> </a:t>
            </a:r>
            <a:r>
              <a:rPr lang="en-US" altLang="zh-CN" sz="1600" dirty="0" err="1">
                <a:solidFill>
                  <a:srgbClr val="A6A6A6"/>
                </a:solidFill>
                <a:latin typeface="OPPOSans R" panose="00020600040101010101" pitchFamily="18" charset="-122"/>
                <a:ea typeface="OPPOSans R" panose="00020600040101010101" pitchFamily="18" charset="-122"/>
                <a:sym typeface="OPPOSans Medium"/>
              </a:rPr>
              <a:t>belakang</a:t>
            </a:r>
            <a:endParaRPr lang="en-US" altLang="zh-CN" sz="1600" dirty="0">
              <a:solidFill>
                <a:srgbClr val="A6A6A6"/>
              </a:solidFill>
              <a:latin typeface="OPPOSans R" panose="00020600040101010101" pitchFamily="18" charset="-122"/>
              <a:ea typeface="OPPOSans R" panose="00020600040101010101" pitchFamily="18" charset="-122"/>
              <a:sym typeface="OPPOSans Medium"/>
            </a:endParaRPr>
          </a:p>
        </p:txBody>
      </p:sp>
      <p:sp>
        <p:nvSpPr>
          <p:cNvPr id="5" name="矩形 4">
            <a:extLst>
              <a:ext uri="{FF2B5EF4-FFF2-40B4-BE49-F238E27FC236}">
                <a16:creationId xmlns:a16="http://schemas.microsoft.com/office/drawing/2014/main" id="{C250B70B-BFBA-5C4C-9B66-502C6FA03B83}"/>
              </a:ext>
            </a:extLst>
          </p:cNvPr>
          <p:cNvSpPr/>
          <p:nvPr/>
        </p:nvSpPr>
        <p:spPr>
          <a:xfrm>
            <a:off x="877360" y="1582173"/>
            <a:ext cx="4793866" cy="830997"/>
          </a:xfrm>
          <a:prstGeom prst="rect">
            <a:avLst/>
          </a:prstGeom>
        </p:spPr>
        <p:txBody>
          <a:bodyPr wrap="square">
            <a:spAutoFit/>
          </a:bodyPr>
          <a:lstStyle/>
          <a:p>
            <a:pPr lvl="0" defTabSz="457200">
              <a:defRPr/>
            </a:pPr>
            <a:r>
              <a:rPr lang="en-US" altLang="zh-CN" sz="2400" dirty="0" err="1">
                <a:solidFill>
                  <a:srgbClr val="00FE9C"/>
                </a:solidFill>
                <a:latin typeface="OPPOSans R" panose="00020600040101010101" pitchFamily="18" charset="-122"/>
                <a:ea typeface="OPPOSans R" panose="00020600040101010101" pitchFamily="18" charset="-122"/>
                <a:sym typeface="OPPOSans Medium"/>
              </a:rPr>
              <a:t>Pengambilan</a:t>
            </a:r>
            <a:r>
              <a:rPr lang="en-US" altLang="zh-CN" sz="2400" dirty="0">
                <a:solidFill>
                  <a:srgbClr val="00FE9C"/>
                </a:solidFill>
                <a:latin typeface="OPPOSans R" panose="00020600040101010101" pitchFamily="18" charset="-122"/>
                <a:ea typeface="OPPOSans R" panose="00020600040101010101" pitchFamily="18" charset="-122"/>
                <a:sym typeface="OPPOSans Medium"/>
              </a:rPr>
              <a:t> Gambar </a:t>
            </a:r>
            <a:r>
              <a:rPr lang="en-US" altLang="zh-CN" sz="2400" dirty="0" err="1">
                <a:solidFill>
                  <a:srgbClr val="00FE9C"/>
                </a:solidFill>
                <a:latin typeface="OPPOSans R" panose="00020600040101010101" pitchFamily="18" charset="-122"/>
                <a:ea typeface="OPPOSans R" panose="00020600040101010101" pitchFamily="18" charset="-122"/>
                <a:sym typeface="OPPOSans Medium"/>
              </a:rPr>
              <a:t>dengan</a:t>
            </a:r>
            <a:r>
              <a:rPr lang="en-US" altLang="zh-CN" sz="2400" dirty="0">
                <a:solidFill>
                  <a:srgbClr val="00FE9C"/>
                </a:solidFill>
                <a:latin typeface="OPPOSans R" panose="00020600040101010101" pitchFamily="18" charset="-122"/>
                <a:ea typeface="OPPOSans R" panose="00020600040101010101" pitchFamily="18" charset="-122"/>
                <a:sym typeface="OPPOSans Medium"/>
              </a:rPr>
              <a:t> Mode </a:t>
            </a:r>
            <a:r>
              <a:rPr lang="en-US" altLang="zh-CN" sz="2400" i="1" dirty="0">
                <a:solidFill>
                  <a:srgbClr val="00FE9C"/>
                </a:solidFill>
                <a:latin typeface="OPPOSans R" panose="00020600040101010101" pitchFamily="18" charset="-122"/>
                <a:ea typeface="OPPOSans R" panose="00020600040101010101" pitchFamily="18" charset="-122"/>
                <a:sym typeface="OPPOSans Medium"/>
              </a:rPr>
              <a:t>Night Flare </a:t>
            </a:r>
          </a:p>
        </p:txBody>
      </p:sp>
      <p:sp>
        <p:nvSpPr>
          <p:cNvPr id="6" name="文本框 5">
            <a:extLst>
              <a:ext uri="{FF2B5EF4-FFF2-40B4-BE49-F238E27FC236}">
                <a16:creationId xmlns:a16="http://schemas.microsoft.com/office/drawing/2014/main" id="{C89E29C1-BF1C-EB4C-A850-2EC82965252B}"/>
              </a:ext>
            </a:extLst>
          </p:cNvPr>
          <p:cNvSpPr txBox="1"/>
          <p:nvPr/>
        </p:nvSpPr>
        <p:spPr>
          <a:xfrm>
            <a:off x="877360" y="3794291"/>
            <a:ext cx="3512092" cy="2246769"/>
          </a:xfrm>
          <a:prstGeom prst="rect">
            <a:avLst/>
          </a:prstGeom>
          <a:noFill/>
        </p:spPr>
        <p:txBody>
          <a:bodyPr wrap="square" rtlCol="0">
            <a:spAutoFit/>
          </a:bodyPr>
          <a:lstStyle/>
          <a:p>
            <a:pPr lvl="0" defTabSz="457200">
              <a:spcBef>
                <a:spcPts val="400"/>
              </a:spcBef>
              <a:defRPr/>
            </a:pPr>
            <a:r>
              <a:rPr lang="en-US" altLang="zh-CN" sz="1400" dirty="0">
                <a:solidFill>
                  <a:srgbClr val="FFFFFF"/>
                </a:solidFill>
                <a:latin typeface="OPPOSans R" panose="00020600040101010101" pitchFamily="18" charset="-122"/>
                <a:ea typeface="OPPOSans R" panose="00020600040101010101" pitchFamily="18" charset="-122"/>
                <a:sym typeface="OPPOSans Medium"/>
              </a:rPr>
              <a:t>Setelah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mengaktifkan</a:t>
            </a:r>
            <a:r>
              <a:rPr lang="en-US" altLang="zh-CN" sz="1400" dirty="0">
                <a:solidFill>
                  <a:srgbClr val="FFFFFF"/>
                </a:solidFill>
                <a:latin typeface="OPPOSans R" panose="00020600040101010101" pitchFamily="18" charset="-122"/>
                <a:ea typeface="OPPOSans R" panose="00020600040101010101" pitchFamily="18" charset="-122"/>
                <a:sym typeface="OPPOSans Medium"/>
              </a:rPr>
              <a:t> Mode Malam + Mode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Potret</a:t>
            </a:r>
            <a:r>
              <a:rPr lang="en-US" altLang="zh-CN" sz="1400" dirty="0">
                <a:solidFill>
                  <a:srgbClr val="FFFFFF"/>
                </a:solidFill>
                <a:latin typeface="OPPOSans R" panose="00020600040101010101" pitchFamily="18" charset="-122"/>
                <a:ea typeface="OPPOSans R" panose="00020600040101010101" pitchFamily="18" charset="-122"/>
                <a:sym typeface="OPPOSans Medium"/>
              </a:rPr>
              <a:t> AI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akan</a:t>
            </a:r>
            <a:r>
              <a:rPr lang="en-US" altLang="zh-CN" sz="1400" dirty="0">
                <a:solidFill>
                  <a:srgbClr val="FFFFFF"/>
                </a:solidFill>
                <a:latin typeface="OPPOSans R" panose="00020600040101010101" pitchFamily="18" charset="-122"/>
                <a:ea typeface="OPPOSans R" panose="00020600040101010101" pitchFamily="18" charset="-122"/>
                <a:sym typeface="OPPOSans Medium"/>
              </a:rPr>
              <a:t>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secara</a:t>
            </a:r>
            <a:r>
              <a:rPr lang="en-US" altLang="zh-CN" sz="1400" dirty="0">
                <a:solidFill>
                  <a:srgbClr val="FFFFFF"/>
                </a:solidFill>
                <a:latin typeface="OPPOSans R" panose="00020600040101010101" pitchFamily="18" charset="-122"/>
                <a:ea typeface="OPPOSans R" panose="00020600040101010101" pitchFamily="18" charset="-122"/>
                <a:sym typeface="OPPOSans Medium"/>
              </a:rPr>
              <a:t>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otomatis</a:t>
            </a:r>
            <a:r>
              <a:rPr lang="en-US" altLang="zh-CN" sz="1400" dirty="0">
                <a:solidFill>
                  <a:srgbClr val="FFFFFF"/>
                </a:solidFill>
                <a:latin typeface="OPPOSans R" panose="00020600040101010101" pitchFamily="18" charset="-122"/>
                <a:ea typeface="OPPOSans R" panose="00020600040101010101" pitchFamily="18" charset="-122"/>
                <a:sym typeface="OPPOSans Medium"/>
              </a:rPr>
              <a:t>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menambahkan</a:t>
            </a:r>
            <a:r>
              <a:rPr lang="en-US" altLang="zh-CN" sz="1400" dirty="0">
                <a:solidFill>
                  <a:srgbClr val="FFFFFF"/>
                </a:solidFill>
                <a:latin typeface="OPPOSans R" panose="00020600040101010101" pitchFamily="18" charset="-122"/>
                <a:ea typeface="OPPOSans R" panose="00020600040101010101" pitchFamily="18" charset="-122"/>
                <a:sym typeface="OPPOSans Medium"/>
              </a:rPr>
              <a:t>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efek</a:t>
            </a:r>
            <a:r>
              <a:rPr lang="en-US" altLang="zh-CN" sz="1400" dirty="0">
                <a:solidFill>
                  <a:srgbClr val="FFFFFF"/>
                </a:solidFill>
                <a:latin typeface="OPPOSans R" panose="00020600040101010101" pitchFamily="18" charset="-122"/>
                <a:ea typeface="OPPOSans R" panose="00020600040101010101" pitchFamily="18" charset="-122"/>
                <a:sym typeface="OPPOSans Medium"/>
              </a:rPr>
              <a:t>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tampilan</a:t>
            </a:r>
            <a:r>
              <a:rPr lang="en-US" altLang="zh-CN" sz="1400" dirty="0">
                <a:solidFill>
                  <a:srgbClr val="FFFFFF"/>
                </a:solidFill>
                <a:latin typeface="OPPOSans R" panose="00020600040101010101" pitchFamily="18" charset="-122"/>
                <a:ea typeface="OPPOSans R" panose="00020600040101010101" pitchFamily="18" charset="-122"/>
                <a:sym typeface="OPPOSans Medium"/>
              </a:rPr>
              <a:t>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untuk</a:t>
            </a:r>
            <a:r>
              <a:rPr lang="en-US" altLang="zh-CN" sz="1400" dirty="0">
                <a:solidFill>
                  <a:srgbClr val="FFFFFF"/>
                </a:solidFill>
                <a:latin typeface="OPPOSans R" panose="00020600040101010101" pitchFamily="18" charset="-122"/>
                <a:ea typeface="OPPOSans R" panose="00020600040101010101" pitchFamily="18" charset="-122"/>
                <a:sym typeface="OPPOSans Medium"/>
              </a:rPr>
              <a:t>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pengambilan</a:t>
            </a:r>
            <a:r>
              <a:rPr lang="en-US" altLang="zh-CN" sz="1400" dirty="0">
                <a:solidFill>
                  <a:srgbClr val="FFFFFF"/>
                </a:solidFill>
                <a:latin typeface="OPPOSans R" panose="00020600040101010101" pitchFamily="18" charset="-122"/>
                <a:ea typeface="OPPOSans R" panose="00020600040101010101" pitchFamily="18" charset="-122"/>
                <a:sym typeface="OPPOSans Medium"/>
              </a:rPr>
              <a:t>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foto</a:t>
            </a:r>
            <a:r>
              <a:rPr lang="en-US" altLang="zh-CN" sz="1400" dirty="0">
                <a:solidFill>
                  <a:srgbClr val="FFFFFF"/>
                </a:solidFill>
                <a:latin typeface="OPPOSans R" panose="00020600040101010101" pitchFamily="18" charset="-122"/>
                <a:ea typeface="OPPOSans R" panose="00020600040101010101" pitchFamily="18" charset="-122"/>
                <a:sym typeface="OPPOSans Medium"/>
              </a:rPr>
              <a:t> Mode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Potret</a:t>
            </a:r>
            <a:r>
              <a:rPr lang="en-US" altLang="zh-CN" sz="1400" dirty="0">
                <a:solidFill>
                  <a:srgbClr val="FFFFFF"/>
                </a:solidFill>
                <a:latin typeface="OPPOSans R" panose="00020600040101010101" pitchFamily="18" charset="-122"/>
                <a:ea typeface="OPPOSans R" panose="00020600040101010101" pitchFamily="18" charset="-122"/>
                <a:sym typeface="OPPOSans Medium"/>
              </a:rPr>
              <a:t>.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Kualitas</a:t>
            </a:r>
            <a:r>
              <a:rPr lang="en-US" altLang="zh-CN" sz="1400" dirty="0">
                <a:solidFill>
                  <a:srgbClr val="FFFFFF"/>
                </a:solidFill>
                <a:latin typeface="OPPOSans R" panose="00020600040101010101" pitchFamily="18" charset="-122"/>
                <a:ea typeface="OPPOSans R" panose="00020600040101010101" pitchFamily="18" charset="-122"/>
                <a:sym typeface="OPPOSans Medium"/>
              </a:rPr>
              <a:t>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foto</a:t>
            </a:r>
            <a:r>
              <a:rPr lang="en-US" altLang="zh-CN" sz="1400" dirty="0">
                <a:solidFill>
                  <a:srgbClr val="FFFFFF"/>
                </a:solidFill>
                <a:latin typeface="OPPOSans R" panose="00020600040101010101" pitchFamily="18" charset="-122"/>
                <a:ea typeface="OPPOSans R" panose="00020600040101010101" pitchFamily="18" charset="-122"/>
                <a:sym typeface="OPPOSans Medium"/>
              </a:rPr>
              <a:t>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biasa</a:t>
            </a:r>
            <a:r>
              <a:rPr lang="en-US" altLang="zh-CN" sz="1400" dirty="0">
                <a:solidFill>
                  <a:srgbClr val="FFFFFF"/>
                </a:solidFill>
                <a:latin typeface="OPPOSans R" panose="00020600040101010101" pitchFamily="18" charset="-122"/>
                <a:ea typeface="OPPOSans R" panose="00020600040101010101" pitchFamily="18" charset="-122"/>
                <a:sym typeface="OPPOSans Medium"/>
              </a:rPr>
              <a:t> +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algoritma</a:t>
            </a:r>
            <a:r>
              <a:rPr lang="en-US" altLang="zh-CN" sz="1400" dirty="0">
                <a:solidFill>
                  <a:srgbClr val="FFFFFF"/>
                </a:solidFill>
                <a:latin typeface="OPPOSans R" panose="00020600040101010101" pitchFamily="18" charset="-122"/>
                <a:ea typeface="OPPOSans R" panose="00020600040101010101" pitchFamily="18" charset="-122"/>
                <a:sym typeface="OPPOSans Medium"/>
              </a:rPr>
              <a:t> LLHDR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dapat</a:t>
            </a:r>
            <a:r>
              <a:rPr lang="en-US" altLang="zh-CN" sz="1400" dirty="0">
                <a:solidFill>
                  <a:srgbClr val="FFFFFF"/>
                </a:solidFill>
                <a:latin typeface="OPPOSans R" panose="00020600040101010101" pitchFamily="18" charset="-122"/>
                <a:ea typeface="OPPOSans R" panose="00020600040101010101" pitchFamily="18" charset="-122"/>
                <a:sym typeface="OPPOSans Medium"/>
              </a:rPr>
              <a:t> juga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ditambahkan</a:t>
            </a:r>
            <a:r>
              <a:rPr lang="en-US" altLang="zh-CN" sz="1400" dirty="0">
                <a:solidFill>
                  <a:srgbClr val="FFFFFF"/>
                </a:solidFill>
                <a:latin typeface="OPPOSans R" panose="00020600040101010101" pitchFamily="18" charset="-122"/>
                <a:ea typeface="OPPOSans R" panose="00020600040101010101" pitchFamily="18" charset="-122"/>
                <a:sym typeface="OPPOSans Medium"/>
              </a:rPr>
              <a:t>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efek</a:t>
            </a:r>
            <a:r>
              <a:rPr lang="en-US" altLang="zh-CN" sz="1400" dirty="0">
                <a:solidFill>
                  <a:srgbClr val="FFFFFF"/>
                </a:solidFill>
                <a:latin typeface="OPPOSans R" panose="00020600040101010101" pitchFamily="18" charset="-122"/>
                <a:ea typeface="OPPOSans R" panose="00020600040101010101" pitchFamily="18" charset="-122"/>
                <a:sym typeface="OPPOSans Medium"/>
              </a:rPr>
              <a:t>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tersebut</a:t>
            </a:r>
            <a:r>
              <a:rPr lang="en-US" altLang="zh-CN" sz="1400" dirty="0">
                <a:solidFill>
                  <a:srgbClr val="FFFFFF"/>
                </a:solidFill>
                <a:latin typeface="OPPOSans R" panose="00020600040101010101" pitchFamily="18" charset="-122"/>
                <a:ea typeface="OPPOSans R" panose="00020600040101010101" pitchFamily="18" charset="-122"/>
                <a:sym typeface="OPPOSans Medium"/>
              </a:rPr>
              <a:t>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untuk</a:t>
            </a:r>
            <a:r>
              <a:rPr lang="en-US" altLang="zh-CN" sz="1400" dirty="0">
                <a:solidFill>
                  <a:srgbClr val="FFFFFF"/>
                </a:solidFill>
                <a:latin typeface="OPPOSans R" panose="00020600040101010101" pitchFamily="18" charset="-122"/>
                <a:ea typeface="OPPOSans R" panose="00020600040101010101" pitchFamily="18" charset="-122"/>
                <a:sym typeface="OPPOSans Medium"/>
              </a:rPr>
              <a:t>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menghasilkan</a:t>
            </a:r>
            <a:r>
              <a:rPr lang="en-US" altLang="zh-CN" sz="1400" dirty="0">
                <a:solidFill>
                  <a:srgbClr val="FFFFFF"/>
                </a:solidFill>
                <a:latin typeface="OPPOSans R" panose="00020600040101010101" pitchFamily="18" charset="-122"/>
                <a:ea typeface="OPPOSans R" panose="00020600040101010101" pitchFamily="18" charset="-122"/>
                <a:sym typeface="OPPOSans Medium"/>
              </a:rPr>
              <a:t>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jangkauan</a:t>
            </a:r>
            <a:r>
              <a:rPr lang="en-US" altLang="zh-CN" sz="1400" dirty="0">
                <a:solidFill>
                  <a:srgbClr val="FFFFFF"/>
                </a:solidFill>
                <a:latin typeface="OPPOSans R" panose="00020600040101010101" pitchFamily="18" charset="-122"/>
                <a:ea typeface="OPPOSans R" panose="00020600040101010101" pitchFamily="18" charset="-122"/>
                <a:sym typeface="OPPOSans Medium"/>
              </a:rPr>
              <a:t>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dinamis</a:t>
            </a:r>
            <a:r>
              <a:rPr lang="en-US" altLang="zh-CN" sz="1400" dirty="0">
                <a:solidFill>
                  <a:srgbClr val="FFFFFF"/>
                </a:solidFill>
                <a:latin typeface="OPPOSans R" panose="00020600040101010101" pitchFamily="18" charset="-122"/>
                <a:ea typeface="OPPOSans R" panose="00020600040101010101" pitchFamily="18" charset="-122"/>
                <a:sym typeface="OPPOSans Medium"/>
              </a:rPr>
              <a:t> yang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lebih</a:t>
            </a:r>
            <a:r>
              <a:rPr lang="en-US" altLang="zh-CN" sz="1400" dirty="0">
                <a:solidFill>
                  <a:srgbClr val="FFFFFF"/>
                </a:solidFill>
                <a:latin typeface="OPPOSans R" panose="00020600040101010101" pitchFamily="18" charset="-122"/>
                <a:ea typeface="OPPOSans R" panose="00020600040101010101" pitchFamily="18" charset="-122"/>
                <a:sym typeface="OPPOSans Medium"/>
              </a:rPr>
              <a:t>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baik</a:t>
            </a:r>
            <a:r>
              <a:rPr lang="en-US" altLang="zh-CN" sz="1400" dirty="0">
                <a:solidFill>
                  <a:srgbClr val="FFFFFF"/>
                </a:solidFill>
                <a:latin typeface="OPPOSans R" panose="00020600040101010101" pitchFamily="18" charset="-122"/>
                <a:ea typeface="OPPOSans R" panose="00020600040101010101" pitchFamily="18" charset="-122"/>
                <a:sym typeface="OPPOSans Medium"/>
              </a:rPr>
              <a:t> pada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hasil</a:t>
            </a:r>
            <a:r>
              <a:rPr lang="en-US" altLang="zh-CN" sz="1400" dirty="0">
                <a:solidFill>
                  <a:srgbClr val="FFFFFF"/>
                </a:solidFill>
                <a:latin typeface="OPPOSans R" panose="00020600040101010101" pitchFamily="18" charset="-122"/>
                <a:ea typeface="OPPOSans R" panose="00020600040101010101" pitchFamily="18" charset="-122"/>
                <a:sym typeface="OPPOSans Medium"/>
              </a:rPr>
              <a:t>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akhir</a:t>
            </a:r>
            <a:r>
              <a:rPr lang="en-US" altLang="zh-CN" sz="1400" dirty="0">
                <a:solidFill>
                  <a:srgbClr val="FFFFFF"/>
                </a:solidFill>
                <a:latin typeface="OPPOSans R" panose="00020600040101010101" pitchFamily="18" charset="-122"/>
                <a:ea typeface="OPPOSans R" panose="00020600040101010101" pitchFamily="18" charset="-122"/>
                <a:sym typeface="OPPOSans Medium"/>
              </a:rPr>
              <a:t> </a:t>
            </a:r>
            <a:r>
              <a:rPr lang="en-US" altLang="zh-CN" sz="1400" dirty="0" err="1">
                <a:solidFill>
                  <a:srgbClr val="FFFFFF"/>
                </a:solidFill>
                <a:latin typeface="OPPOSans R" panose="00020600040101010101" pitchFamily="18" charset="-122"/>
                <a:ea typeface="OPPOSans R" panose="00020600040101010101" pitchFamily="18" charset="-122"/>
                <a:sym typeface="OPPOSans Medium"/>
              </a:rPr>
              <a:t>foto</a:t>
            </a:r>
            <a:endParaRPr lang="en-US" altLang="zh-CN" sz="1400" dirty="0">
              <a:solidFill>
                <a:srgbClr val="FFFFFF"/>
              </a:solidFill>
              <a:latin typeface="OPPOSans R" panose="00020600040101010101" pitchFamily="18" charset="-122"/>
              <a:ea typeface="OPPOSans R" panose="00020600040101010101" pitchFamily="18" charset="-122"/>
              <a:sym typeface="OPPOSans Medium"/>
            </a:endParaRPr>
          </a:p>
        </p:txBody>
      </p:sp>
      <p:pic>
        <p:nvPicPr>
          <p:cNvPr id="10" name="图片 1" descr="图片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385471" y="355967"/>
            <a:ext cx="2502518" cy="5582630"/>
          </a:xfrm>
          <a:prstGeom prst="rect">
            <a:avLst/>
          </a:prstGeom>
          <a:ln w="12700">
            <a:miter lim="400000"/>
          </a:ln>
        </p:spPr>
      </p:pic>
      <p:pic>
        <p:nvPicPr>
          <p:cNvPr id="11" name="图片 10">
            <a:extLst>
              <a:ext uri="{FF2B5EF4-FFF2-40B4-BE49-F238E27FC236}">
                <a16:creationId xmlns:a16="http://schemas.microsoft.com/office/drawing/2014/main" id="{2004A4AB-83D0-1349-9782-C0552EE56D7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321959" y="217851"/>
            <a:ext cx="2429043" cy="5628581"/>
          </a:xfrm>
          <a:prstGeom prst="rect">
            <a:avLst/>
          </a:prstGeom>
        </p:spPr>
      </p:pic>
      <p:pic>
        <p:nvPicPr>
          <p:cNvPr id="12" name="图片 18" descr="图片 18">
            <a:extLst>
              <a:ext uri="{FF2B5EF4-FFF2-40B4-BE49-F238E27FC236}">
                <a16:creationId xmlns:a16="http://schemas.microsoft.com/office/drawing/2014/main" id="{5678C98B-AE12-B044-A63A-D9AA751E726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317553" y="271911"/>
            <a:ext cx="2624498" cy="5759251"/>
          </a:xfrm>
          <a:prstGeom prst="rect">
            <a:avLst/>
          </a:prstGeom>
          <a:ln w="12700">
            <a:miter lim="400000"/>
          </a:ln>
        </p:spPr>
      </p:pic>
      <p:pic>
        <p:nvPicPr>
          <p:cNvPr id="13" name="图片 18" descr="图片 18">
            <a:extLst>
              <a:ext uri="{FF2B5EF4-FFF2-40B4-BE49-F238E27FC236}">
                <a16:creationId xmlns:a16="http://schemas.microsoft.com/office/drawing/2014/main" id="{EC436EF3-616F-7D4B-A613-8D1F0C613AC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202764" y="217850"/>
            <a:ext cx="2624498" cy="5759251"/>
          </a:xfrm>
          <a:prstGeom prst="rect">
            <a:avLst/>
          </a:prstGeom>
          <a:ln w="12700">
            <a:miter lim="400000"/>
          </a:ln>
        </p:spPr>
      </p:pic>
      <p:sp>
        <p:nvSpPr>
          <p:cNvPr id="14" name="文本框 13">
            <a:extLst>
              <a:ext uri="{FF2B5EF4-FFF2-40B4-BE49-F238E27FC236}">
                <a16:creationId xmlns:a16="http://schemas.microsoft.com/office/drawing/2014/main" id="{EDBD999E-28C3-D746-A547-241B7056D380}"/>
              </a:ext>
            </a:extLst>
          </p:cNvPr>
          <p:cNvSpPr txBox="1"/>
          <p:nvPr/>
        </p:nvSpPr>
        <p:spPr>
          <a:xfrm>
            <a:off x="5199803" y="6242447"/>
            <a:ext cx="2800767" cy="615553"/>
          </a:xfrm>
          <a:prstGeom prst="rect">
            <a:avLst/>
          </a:prstGeom>
          <a:noFill/>
        </p:spPr>
        <p:txBody>
          <a:bodyPr wrap="none" rtlCol="0">
            <a:spAutoFit/>
          </a:bodyPr>
          <a:lstStyle/>
          <a:p>
            <a:r>
              <a:rPr kumimoji="1" lang="zh-CN" altLang="en-US" sz="3400" dirty="0">
                <a:solidFill>
                  <a:schemeClr val="bg1"/>
                </a:solidFill>
                <a:latin typeface="OPPOSans R" panose="00020600040101010101" pitchFamily="18" charset="-122"/>
                <a:ea typeface="OPPOSans R" panose="00020600040101010101" pitchFamily="18" charset="-122"/>
              </a:rPr>
              <a:t>夜景绚丽人像</a:t>
            </a:r>
          </a:p>
        </p:txBody>
      </p:sp>
      <p:sp>
        <p:nvSpPr>
          <p:cNvPr id="15" name="文本框 14">
            <a:extLst>
              <a:ext uri="{FF2B5EF4-FFF2-40B4-BE49-F238E27FC236}">
                <a16:creationId xmlns:a16="http://schemas.microsoft.com/office/drawing/2014/main" id="{88F037B8-0EBA-E34E-8480-5E0F0574C805}"/>
              </a:ext>
            </a:extLst>
          </p:cNvPr>
          <p:cNvSpPr txBox="1"/>
          <p:nvPr/>
        </p:nvSpPr>
        <p:spPr>
          <a:xfrm>
            <a:off x="10699284" y="6242447"/>
            <a:ext cx="1492716" cy="615553"/>
          </a:xfrm>
          <a:prstGeom prst="rect">
            <a:avLst/>
          </a:prstGeom>
          <a:noFill/>
        </p:spPr>
        <p:txBody>
          <a:bodyPr wrap="none" rtlCol="0">
            <a:spAutoFit/>
          </a:bodyPr>
          <a:lstStyle/>
          <a:p>
            <a:r>
              <a:rPr kumimoji="1" lang="zh-CN" altLang="en-US" sz="3400" dirty="0">
                <a:solidFill>
                  <a:schemeClr val="bg1"/>
                </a:solidFill>
                <a:latin typeface="OPPOSans R" panose="00020600040101010101" pitchFamily="18" charset="-122"/>
                <a:ea typeface="OPPOSans R" panose="00020600040101010101" pitchFamily="18" charset="-122"/>
              </a:rPr>
              <a:t>未开启</a:t>
            </a:r>
          </a:p>
        </p:txBody>
      </p:sp>
      <p:sp>
        <p:nvSpPr>
          <p:cNvPr id="16" name="文本框 15">
            <a:extLst>
              <a:ext uri="{FF2B5EF4-FFF2-40B4-BE49-F238E27FC236}">
                <a16:creationId xmlns:a16="http://schemas.microsoft.com/office/drawing/2014/main" id="{EDBD999E-28C3-D746-A547-241B7056D380}"/>
              </a:ext>
            </a:extLst>
          </p:cNvPr>
          <p:cNvSpPr txBox="1"/>
          <p:nvPr/>
        </p:nvSpPr>
        <p:spPr>
          <a:xfrm>
            <a:off x="7082732" y="6033703"/>
            <a:ext cx="540533" cy="276999"/>
          </a:xfrm>
          <a:prstGeom prst="rect">
            <a:avLst/>
          </a:prstGeom>
          <a:noFill/>
        </p:spPr>
        <p:txBody>
          <a:bodyPr wrap="none" rtlCol="0">
            <a:spAutoFit/>
          </a:bodyPr>
          <a:lstStyle/>
          <a:p>
            <a:pPr defTabSz="457200" hangingPunct="1"/>
            <a:r>
              <a:rPr kumimoji="1" lang="en-US" altLang="zh-CN" sz="1200" kern="1200" dirty="0" err="1">
                <a:solidFill>
                  <a:prstClr val="white"/>
                </a:solidFill>
                <a:latin typeface="OPPOSans R" panose="00020600040101010101" pitchFamily="18" charset="-122"/>
                <a:ea typeface="OPPOSans R" panose="00020600040101010101" pitchFamily="18" charset="-122"/>
              </a:rPr>
              <a:t>aktif</a:t>
            </a:r>
            <a:endParaRPr kumimoji="1" lang="zh-CN" altLang="en-US" sz="1200" kern="1200" dirty="0">
              <a:solidFill>
                <a:prstClr val="white"/>
              </a:solidFill>
              <a:latin typeface="OPPOSans R" panose="00020600040101010101" pitchFamily="18" charset="-122"/>
              <a:ea typeface="OPPOSans R" panose="00020600040101010101" pitchFamily="18" charset="-122"/>
            </a:endParaRPr>
          </a:p>
        </p:txBody>
      </p:sp>
      <p:sp>
        <p:nvSpPr>
          <p:cNvPr id="17" name="文本框 16">
            <a:extLst>
              <a:ext uri="{FF2B5EF4-FFF2-40B4-BE49-F238E27FC236}">
                <a16:creationId xmlns:a16="http://schemas.microsoft.com/office/drawing/2014/main" id="{88F037B8-0EBA-E34E-8480-5E0F0574C805}"/>
              </a:ext>
            </a:extLst>
          </p:cNvPr>
          <p:cNvSpPr txBox="1"/>
          <p:nvPr/>
        </p:nvSpPr>
        <p:spPr>
          <a:xfrm>
            <a:off x="10376118" y="6031162"/>
            <a:ext cx="845103" cy="276999"/>
          </a:xfrm>
          <a:prstGeom prst="rect">
            <a:avLst/>
          </a:prstGeom>
          <a:noFill/>
        </p:spPr>
        <p:txBody>
          <a:bodyPr wrap="none" rtlCol="0">
            <a:spAutoFit/>
          </a:bodyPr>
          <a:lstStyle/>
          <a:p>
            <a:pPr defTabSz="457200" hangingPunct="1"/>
            <a:r>
              <a:rPr kumimoji="1" lang="en-US" altLang="zh-CN" sz="1200" kern="1200" dirty="0" err="1">
                <a:solidFill>
                  <a:prstClr val="white"/>
                </a:solidFill>
                <a:latin typeface="OPPOSans R" panose="00020600040101010101" pitchFamily="18" charset="-122"/>
                <a:ea typeface="OPPOSans R" panose="00020600040101010101" pitchFamily="18" charset="-122"/>
              </a:rPr>
              <a:t>nonaktif</a:t>
            </a:r>
            <a:endParaRPr kumimoji="1" lang="zh-CN" altLang="en-US" sz="1200" kern="1200" dirty="0">
              <a:solidFill>
                <a:prstClr val="white"/>
              </a:solidFill>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2823552459"/>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3864FDA5-AF41-E547-8450-FD7BD7D7BF64}"/>
              </a:ext>
            </a:extLst>
          </p:cNvPr>
          <p:cNvSpPr/>
          <p:nvPr/>
        </p:nvSpPr>
        <p:spPr>
          <a:xfrm>
            <a:off x="378865" y="546821"/>
            <a:ext cx="4280683" cy="461665"/>
          </a:xfrm>
          <a:prstGeom prst="rect">
            <a:avLst/>
          </a:prstGeom>
        </p:spPr>
        <p:txBody>
          <a:bodyPr wrap="square">
            <a:spAutoFit/>
          </a:bodyPr>
          <a:lstStyle/>
          <a:p>
            <a:pPr lvl="0" defTabSz="457200">
              <a:defRPr/>
            </a:pPr>
            <a:r>
              <a:rPr lang="en-US" altLang="zh-CN" sz="2400" dirty="0" err="1">
                <a:solidFill>
                  <a:srgbClr val="00FE9C"/>
                </a:solidFill>
                <a:latin typeface="OPPOSans R" panose="00020600040101010101" pitchFamily="18" charset="-122"/>
                <a:ea typeface="OPPOSans R" panose="00020600040101010101" pitchFamily="18" charset="-122"/>
                <a:sym typeface="OPPOSans-B"/>
              </a:rPr>
              <a:t>Perbandingan</a:t>
            </a:r>
            <a:r>
              <a:rPr lang="en-US" altLang="zh-CN" sz="2400" dirty="0">
                <a:solidFill>
                  <a:srgbClr val="00FE9C"/>
                </a:solidFill>
                <a:latin typeface="OPPOSans R" panose="00020600040101010101" pitchFamily="18" charset="-122"/>
                <a:ea typeface="OPPOSans R" panose="00020600040101010101" pitchFamily="18" charset="-122"/>
                <a:sym typeface="OPPOSans-B"/>
              </a:rPr>
              <a:t> </a:t>
            </a:r>
            <a:r>
              <a:rPr lang="en-US" altLang="zh-CN" sz="2400" dirty="0" err="1">
                <a:solidFill>
                  <a:srgbClr val="00FE9C"/>
                </a:solidFill>
                <a:latin typeface="OPPOSans R" panose="00020600040101010101" pitchFamily="18" charset="-122"/>
                <a:ea typeface="OPPOSans R" panose="00020600040101010101" pitchFamily="18" charset="-122"/>
                <a:sym typeface="OPPOSans-B"/>
              </a:rPr>
              <a:t>sampel</a:t>
            </a:r>
            <a:endParaRPr lang="en-US" altLang="zh-CN" sz="2400" dirty="0">
              <a:solidFill>
                <a:srgbClr val="00FE9C"/>
              </a:solidFill>
              <a:latin typeface="OPPOSans R" panose="00020600040101010101" pitchFamily="18" charset="-122"/>
              <a:ea typeface="OPPOSans R" panose="00020600040101010101" pitchFamily="18" charset="-122"/>
              <a:sym typeface="OPPOSans-B"/>
            </a:endParaRPr>
          </a:p>
        </p:txBody>
      </p:sp>
      <p:pic>
        <p:nvPicPr>
          <p:cNvPr id="3" name="图片 2">
            <a:extLst>
              <a:ext uri="{FF2B5EF4-FFF2-40B4-BE49-F238E27FC236}">
                <a16:creationId xmlns:a16="http://schemas.microsoft.com/office/drawing/2014/main" id="{C6DCA945-159D-6B48-8A1C-4DF1667033D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8866" y="1341246"/>
            <a:ext cx="2786440" cy="3715254"/>
          </a:xfrm>
          <a:prstGeom prst="rect">
            <a:avLst/>
          </a:prstGeom>
        </p:spPr>
      </p:pic>
      <p:pic>
        <p:nvPicPr>
          <p:cNvPr id="4" name="图片 3">
            <a:extLst>
              <a:ext uri="{FF2B5EF4-FFF2-40B4-BE49-F238E27FC236}">
                <a16:creationId xmlns:a16="http://schemas.microsoft.com/office/drawing/2014/main" id="{55CB8FB2-9205-5F4D-B0DB-1FE11F354F1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2826972" y="1805653"/>
            <a:ext cx="3715256" cy="2786442"/>
          </a:xfrm>
          <a:prstGeom prst="rect">
            <a:avLst/>
          </a:prstGeom>
        </p:spPr>
      </p:pic>
      <p:sp>
        <p:nvSpPr>
          <p:cNvPr id="5" name="文本框 4">
            <a:extLst>
              <a:ext uri="{FF2B5EF4-FFF2-40B4-BE49-F238E27FC236}">
                <a16:creationId xmlns:a16="http://schemas.microsoft.com/office/drawing/2014/main" id="{BB26706A-613A-3747-B9A1-86F6F84E0CA2}"/>
              </a:ext>
            </a:extLst>
          </p:cNvPr>
          <p:cNvSpPr txBox="1"/>
          <p:nvPr/>
        </p:nvSpPr>
        <p:spPr>
          <a:xfrm>
            <a:off x="1302978" y="5235652"/>
            <a:ext cx="938215" cy="246221"/>
          </a:xfrm>
          <a:prstGeom prst="rect">
            <a:avLst/>
          </a:prstGeom>
          <a:noFill/>
        </p:spPr>
        <p:txBody>
          <a:bodyPr wrap="square" rtlCol="0">
            <a:spAutoFit/>
          </a:bodyPr>
          <a:lstStyle/>
          <a:p>
            <a:pPr defTabSz="457200" hangingPunct="1"/>
            <a:r>
              <a:rPr kumimoji="1" lang="en-US" altLang="zh-CN" sz="1000" kern="1200" dirty="0">
                <a:solidFill>
                  <a:prstClr val="white"/>
                </a:solidFill>
                <a:latin typeface="OPPOSans R" panose="00020600040101010101" pitchFamily="18" charset="-122"/>
                <a:ea typeface="OPPOSans R" panose="00020600040101010101" pitchFamily="18" charset="-122"/>
              </a:rPr>
              <a:t>OPPO</a:t>
            </a:r>
            <a:endParaRPr kumimoji="1" lang="zh-CN" altLang="en-US" sz="1000" kern="1200" dirty="0">
              <a:solidFill>
                <a:prstClr val="white"/>
              </a:solidFill>
              <a:latin typeface="OPPOSans R" panose="00020600040101010101" pitchFamily="18" charset="-122"/>
              <a:ea typeface="OPPOSans R" panose="00020600040101010101" pitchFamily="18" charset="-122"/>
            </a:endParaRPr>
          </a:p>
        </p:txBody>
      </p:sp>
      <p:sp>
        <p:nvSpPr>
          <p:cNvPr id="6" name="文本框 5">
            <a:extLst>
              <a:ext uri="{FF2B5EF4-FFF2-40B4-BE49-F238E27FC236}">
                <a16:creationId xmlns:a16="http://schemas.microsoft.com/office/drawing/2014/main" id="{1E36F65F-2806-5F47-9A6B-01F9062169F4}"/>
              </a:ext>
            </a:extLst>
          </p:cNvPr>
          <p:cNvSpPr txBox="1"/>
          <p:nvPr/>
        </p:nvSpPr>
        <p:spPr>
          <a:xfrm>
            <a:off x="4491251" y="5231500"/>
            <a:ext cx="928681" cy="246221"/>
          </a:xfrm>
          <a:prstGeom prst="rect">
            <a:avLst/>
          </a:prstGeom>
          <a:noFill/>
        </p:spPr>
        <p:txBody>
          <a:bodyPr wrap="square" rtlCol="0">
            <a:spAutoFit/>
          </a:bodyPr>
          <a:lstStyle/>
          <a:p>
            <a:pPr defTabSz="457200" hangingPunct="1"/>
            <a:r>
              <a:rPr kumimoji="1" lang="en-US" altLang="zh-CN" sz="1000" kern="1200" dirty="0" err="1">
                <a:solidFill>
                  <a:prstClr val="white"/>
                </a:solidFill>
                <a:latin typeface="OPPOSans R" panose="00020600040101010101" pitchFamily="18" charset="-122"/>
                <a:ea typeface="OPPOSans R" panose="00020600040101010101" pitchFamily="18" charset="-122"/>
              </a:rPr>
              <a:t>Lainnya</a:t>
            </a:r>
            <a:endParaRPr kumimoji="1" lang="zh-CN" altLang="en-US" sz="1000" kern="1200" dirty="0">
              <a:solidFill>
                <a:prstClr val="white"/>
              </a:solidFill>
              <a:latin typeface="OPPOSans R" panose="00020600040101010101" pitchFamily="18" charset="-122"/>
              <a:ea typeface="OPPOSans R" panose="00020600040101010101" pitchFamily="18" charset="-122"/>
            </a:endParaRPr>
          </a:p>
        </p:txBody>
      </p:sp>
      <p:sp>
        <p:nvSpPr>
          <p:cNvPr id="7" name="文本框 6">
            <a:extLst>
              <a:ext uri="{FF2B5EF4-FFF2-40B4-BE49-F238E27FC236}">
                <a16:creationId xmlns:a16="http://schemas.microsoft.com/office/drawing/2014/main" id="{31D6B980-B6FC-D54E-9408-E8836531F2B8}"/>
              </a:ext>
            </a:extLst>
          </p:cNvPr>
          <p:cNvSpPr txBox="1"/>
          <p:nvPr/>
        </p:nvSpPr>
        <p:spPr>
          <a:xfrm>
            <a:off x="9159901" y="2128814"/>
            <a:ext cx="784434" cy="246221"/>
          </a:xfrm>
          <a:prstGeom prst="rect">
            <a:avLst/>
          </a:prstGeom>
          <a:noFill/>
        </p:spPr>
        <p:txBody>
          <a:bodyPr wrap="square" rtlCol="0">
            <a:spAutoFit/>
          </a:bodyPr>
          <a:lstStyle/>
          <a:p>
            <a:pPr defTabSz="457200" hangingPunct="1"/>
            <a:r>
              <a:rPr kumimoji="1" lang="en-US" altLang="zh-CN" sz="1000" kern="1200" dirty="0">
                <a:solidFill>
                  <a:prstClr val="white"/>
                </a:solidFill>
                <a:latin typeface="OPPOSans R" panose="00020600040101010101" pitchFamily="18" charset="-122"/>
                <a:ea typeface="OPPOSans R" panose="00020600040101010101" pitchFamily="18" charset="-122"/>
              </a:rPr>
              <a:t>OPPO</a:t>
            </a:r>
            <a:endParaRPr kumimoji="1" lang="zh-CN" altLang="en-US" sz="1000" kern="1200" dirty="0">
              <a:solidFill>
                <a:prstClr val="white"/>
              </a:solidFill>
              <a:latin typeface="OPPOSans R" panose="00020600040101010101" pitchFamily="18" charset="-122"/>
              <a:ea typeface="OPPOSans R" panose="00020600040101010101" pitchFamily="18" charset="-122"/>
            </a:endParaRPr>
          </a:p>
        </p:txBody>
      </p:sp>
      <p:sp>
        <p:nvSpPr>
          <p:cNvPr id="8" name="文本框 7">
            <a:extLst>
              <a:ext uri="{FF2B5EF4-FFF2-40B4-BE49-F238E27FC236}">
                <a16:creationId xmlns:a16="http://schemas.microsoft.com/office/drawing/2014/main" id="{2BA32B6C-9DDA-B849-9DCE-EBC84E2999D9}"/>
              </a:ext>
            </a:extLst>
          </p:cNvPr>
          <p:cNvSpPr txBox="1"/>
          <p:nvPr/>
        </p:nvSpPr>
        <p:spPr>
          <a:xfrm>
            <a:off x="9159901" y="3985698"/>
            <a:ext cx="1032595" cy="246221"/>
          </a:xfrm>
          <a:prstGeom prst="rect">
            <a:avLst/>
          </a:prstGeom>
          <a:noFill/>
        </p:spPr>
        <p:txBody>
          <a:bodyPr wrap="square" rtlCol="0">
            <a:spAutoFit/>
          </a:bodyPr>
          <a:lstStyle/>
          <a:p>
            <a:pPr defTabSz="457200" hangingPunct="1"/>
            <a:r>
              <a:rPr kumimoji="1" lang="en-US" altLang="zh-CN" sz="1000" kern="1200" dirty="0" err="1">
                <a:solidFill>
                  <a:prstClr val="white"/>
                </a:solidFill>
                <a:latin typeface="OPPOSans R" panose="00020600040101010101" pitchFamily="18" charset="-122"/>
                <a:ea typeface="OPPOSans R" panose="00020600040101010101" pitchFamily="18" charset="-122"/>
              </a:rPr>
              <a:t>Lainnya</a:t>
            </a:r>
            <a:endParaRPr kumimoji="1" lang="zh-CN" altLang="en-US" sz="1000" kern="1200" dirty="0">
              <a:solidFill>
                <a:prstClr val="white"/>
              </a:solidFill>
              <a:latin typeface="OPPOSans R" panose="00020600040101010101" pitchFamily="18" charset="-122"/>
              <a:ea typeface="OPPOSans R" panose="00020600040101010101" pitchFamily="18" charset="-122"/>
            </a:endParaRPr>
          </a:p>
        </p:txBody>
      </p:sp>
      <p:pic>
        <p:nvPicPr>
          <p:cNvPr id="9" name="图片 8">
            <a:extLst>
              <a:ext uri="{FF2B5EF4-FFF2-40B4-BE49-F238E27FC236}">
                <a16:creationId xmlns:a16="http://schemas.microsoft.com/office/drawing/2014/main" id="{5BA41DB2-1251-4849-B054-F6DC6B0BC84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600730" y="1341246"/>
            <a:ext cx="2428479" cy="1821359"/>
          </a:xfrm>
          <a:prstGeom prst="rect">
            <a:avLst/>
          </a:prstGeom>
        </p:spPr>
      </p:pic>
      <p:pic>
        <p:nvPicPr>
          <p:cNvPr id="10" name="图片 9">
            <a:extLst>
              <a:ext uri="{FF2B5EF4-FFF2-40B4-BE49-F238E27FC236}">
                <a16:creationId xmlns:a16="http://schemas.microsoft.com/office/drawing/2014/main" id="{26248D1F-841F-A049-A214-F2906A74679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600729" y="3307479"/>
            <a:ext cx="2428479" cy="1821359"/>
          </a:xfrm>
          <a:prstGeom prst="rect">
            <a:avLst/>
          </a:prstGeom>
        </p:spPr>
      </p:pic>
      <p:pic>
        <p:nvPicPr>
          <p:cNvPr id="11" name="图片 10">
            <a:extLst>
              <a:ext uri="{FF2B5EF4-FFF2-40B4-BE49-F238E27FC236}">
                <a16:creationId xmlns:a16="http://schemas.microsoft.com/office/drawing/2014/main" id="{07DC2FC0-3C91-3446-84A8-69C447BDE8E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036484" y="3867527"/>
            <a:ext cx="1121778" cy="1188975"/>
          </a:xfrm>
          <a:prstGeom prst="ellipse">
            <a:avLst/>
          </a:prstGeom>
        </p:spPr>
      </p:pic>
      <p:pic>
        <p:nvPicPr>
          <p:cNvPr id="12" name="图片 11">
            <a:extLst>
              <a:ext uri="{FF2B5EF4-FFF2-40B4-BE49-F238E27FC236}">
                <a16:creationId xmlns:a16="http://schemas.microsoft.com/office/drawing/2014/main" id="{875EAB11-C7C2-154D-BE1F-2A06F99AB28E}"/>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rot="5400000">
            <a:off x="5169572" y="4128192"/>
            <a:ext cx="927941" cy="928680"/>
          </a:xfrm>
          <a:prstGeom prst="ellipse">
            <a:avLst/>
          </a:prstGeom>
        </p:spPr>
      </p:pic>
    </p:spTree>
    <p:extLst>
      <p:ext uri="{BB962C8B-B14F-4D97-AF65-F5344CB8AC3E}">
        <p14:creationId xmlns:p14="http://schemas.microsoft.com/office/powerpoint/2010/main" val="303806926"/>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500" fill="hold"/>
                                        <p:tgtEl>
                                          <p:spTgt spid="11"/>
                                        </p:tgtEl>
                                      </p:cBhvr>
                                      <p:by x="200000" y="20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500" fill="hold"/>
                                        <p:tgtEl>
                                          <p:spTgt spid="12"/>
                                        </p:tgtEl>
                                      </p:cBhvr>
                                      <p:by x="250000" y="2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
          <p:cNvSpPr txBox="1"/>
          <p:nvPr/>
        </p:nvSpPr>
        <p:spPr>
          <a:xfrm>
            <a:off x="3225809" y="5254986"/>
            <a:ext cx="4072158" cy="990171"/>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a:solidFill>
                  <a:srgbClr val="FFFFFF"/>
                </a:solidFill>
                <a:latin typeface="OPPOSans R" panose="00020600040101010101" pitchFamily="18" charset="-122"/>
                <a:ea typeface="OPPOSans R" panose="00020600040101010101" pitchFamily="18" charset="-122"/>
              </a:rPr>
              <a:t>2.1 </a:t>
            </a:r>
            <a:r>
              <a:rPr lang="en-US" altLang="zh-CN" sz="1400" dirty="0" err="1">
                <a:solidFill>
                  <a:srgbClr val="FFFFFF"/>
                </a:solidFill>
                <a:latin typeface="OPPOSans R" panose="00020600040101010101" pitchFamily="18" charset="-122"/>
                <a:ea typeface="OPPOSans R" panose="00020600040101010101" pitchFamily="18" charset="-122"/>
              </a:rPr>
              <a:t>Teknologi</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Terhebat</a:t>
            </a:r>
            <a:endParaRPr lang="zh-CN" altLang="en-US" sz="1400" dirty="0">
              <a:solidFill>
                <a:srgbClr val="FFFFFF"/>
              </a:solidFill>
              <a:latin typeface="OPPOSans R" panose="00020600040101010101" pitchFamily="18" charset="-122"/>
              <a:ea typeface="OPPOSans R" panose="00020600040101010101" pitchFamily="18" charset="-122"/>
            </a:endParaRPr>
          </a:p>
          <a:p>
            <a:pPr algn="l" defTabSz="1828800">
              <a:defRPr sz="4000" b="1" i="1">
                <a:solidFill>
                  <a:srgbClr val="00FF9B"/>
                </a:solidFill>
                <a:latin typeface="+mj-lt"/>
                <a:ea typeface="+mj-ea"/>
                <a:cs typeface="+mj-cs"/>
                <a:sym typeface="OPPOSans Medium"/>
              </a:defRPr>
            </a:pPr>
            <a:r>
              <a:rPr lang="en-US" altLang="zh-CN" sz="1400" dirty="0">
                <a:solidFill>
                  <a:srgbClr val="FFFFFF"/>
                </a:solidFill>
                <a:latin typeface="OPPOSans R" panose="00020600040101010101" pitchFamily="18" charset="-122"/>
                <a:ea typeface="OPPOSans R" panose="00020600040101010101" pitchFamily="18" charset="-122"/>
              </a:rPr>
              <a:t>2.2 </a:t>
            </a:r>
            <a:r>
              <a:rPr lang="en-US" altLang="zh-CN" sz="1400" dirty="0" err="1">
                <a:solidFill>
                  <a:srgbClr val="FFFFFF"/>
                </a:solidFill>
                <a:latin typeface="OPPOSans R" panose="00020600040101010101" pitchFamily="18" charset="-122"/>
                <a:ea typeface="OPPOSans R" panose="00020600040101010101" pitchFamily="18" charset="-122"/>
              </a:rPr>
              <a:t>Tampilan</a:t>
            </a:r>
            <a:r>
              <a:rPr lang="en-US" altLang="zh-CN" sz="1400" dirty="0">
                <a:solidFill>
                  <a:srgbClr val="FFFFFF"/>
                </a:solidFill>
                <a:latin typeface="OPPOSans R" panose="00020600040101010101" pitchFamily="18" charset="-122"/>
                <a:ea typeface="OPPOSans R" panose="00020600040101010101" pitchFamily="18" charset="-122"/>
              </a:rPr>
              <a:t> Paling Modis</a:t>
            </a:r>
            <a:endParaRPr lang="zh-CN" altLang="en-US" sz="1400" dirty="0">
              <a:solidFill>
                <a:srgbClr val="FFFFFF"/>
              </a:solidFill>
              <a:latin typeface="OPPOSans R" panose="00020600040101010101" pitchFamily="18" charset="-122"/>
              <a:ea typeface="OPPOSans R" panose="00020600040101010101" pitchFamily="18" charset="-122"/>
            </a:endParaRPr>
          </a:p>
          <a:p>
            <a:pPr algn="l"/>
            <a:r>
              <a:rPr lang="en-US" altLang="zh-CN" sz="1400" dirty="0">
                <a:solidFill>
                  <a:srgbClr val="FFFFFF"/>
                </a:solidFill>
                <a:latin typeface="OPPOSans R" panose="00020600040101010101" pitchFamily="18" charset="-122"/>
                <a:ea typeface="OPPOSans R" panose="00020600040101010101" pitchFamily="18" charset="-122"/>
              </a:rPr>
              <a:t>2.3 </a:t>
            </a:r>
            <a:r>
              <a:rPr lang="en-US" altLang="zh-CN" sz="1400" dirty="0" err="1">
                <a:solidFill>
                  <a:srgbClr val="FFFFFF"/>
                </a:solidFill>
                <a:latin typeface="OPPOSans R" panose="00020600040101010101" pitchFamily="18" charset="-122"/>
                <a:ea typeface="OPPOSans R" panose="00020600040101010101" pitchFamily="18" charset="-122"/>
              </a:rPr>
              <a:t>Kemampuan</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Fotografi</a:t>
            </a:r>
            <a:r>
              <a:rPr lang="en-US" altLang="zh-CN" sz="1400" dirty="0">
                <a:solidFill>
                  <a:srgbClr val="FFFFFF"/>
                </a:solidFill>
                <a:latin typeface="OPPOSans R" panose="00020600040101010101" pitchFamily="18" charset="-122"/>
                <a:ea typeface="OPPOSans R" panose="00020600040101010101" pitchFamily="18" charset="-122"/>
              </a:rPr>
              <a:t> Paling </a:t>
            </a:r>
            <a:r>
              <a:rPr lang="en-US" altLang="zh-CN" sz="1400" dirty="0" err="1">
                <a:solidFill>
                  <a:srgbClr val="FFFFFF"/>
                </a:solidFill>
                <a:latin typeface="OPPOSans R" panose="00020600040101010101" pitchFamily="18" charset="-122"/>
                <a:ea typeface="OPPOSans R" panose="00020600040101010101" pitchFamily="18" charset="-122"/>
              </a:rPr>
              <a:t>Bagus</a:t>
            </a:r>
            <a:endParaRPr lang="zh-CN" altLang="en-US" sz="1400" dirty="0">
              <a:solidFill>
                <a:srgbClr val="FFFFFF"/>
              </a:solidFill>
              <a:latin typeface="OPPOSans R" panose="00020600040101010101" pitchFamily="18" charset="-122"/>
              <a:ea typeface="OPPOSans R" panose="00020600040101010101" pitchFamily="18" charset="-122"/>
            </a:endParaRPr>
          </a:p>
        </p:txBody>
      </p:sp>
      <p:sp>
        <p:nvSpPr>
          <p:cNvPr id="14" name="线条"/>
          <p:cNvSpPr/>
          <p:nvPr/>
        </p:nvSpPr>
        <p:spPr>
          <a:xfrm flipV="1">
            <a:off x="4420081" y="4704715"/>
            <a:ext cx="0" cy="45665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OPPOSans R" panose="00020600040101010101" pitchFamily="18" charset="-122"/>
              <a:ea typeface="OPPOSans R" panose="00020600040101010101" pitchFamily="18" charset="-122"/>
            </a:endParaRPr>
          </a:p>
        </p:txBody>
      </p:sp>
      <p:sp>
        <p:nvSpPr>
          <p:cNvPr id="15" name="2019，OPPO 发布过的黑科技"/>
          <p:cNvSpPr txBox="1"/>
          <p:nvPr/>
        </p:nvSpPr>
        <p:spPr>
          <a:xfrm>
            <a:off x="0" y="183633"/>
            <a:ext cx="12192000" cy="58674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b="1" dirty="0">
                <a:latin typeface="OPPOSans R" panose="00020600040101010101" pitchFamily="18" charset="-122"/>
                <a:ea typeface="OPPOSans R" panose="00020600040101010101" pitchFamily="18" charset="-122"/>
                <a:sym typeface="+mn-ea"/>
              </a:rPr>
              <a:t>Daftar Isi</a:t>
            </a:r>
            <a:endParaRPr lang="zh-CN" altLang="en-US" dirty="0">
              <a:solidFill>
                <a:srgbClr val="FFFFFF"/>
              </a:solidFill>
              <a:latin typeface="OPPOSans R" panose="00020600040101010101" pitchFamily="18" charset="-122"/>
              <a:ea typeface="OPPOSans R" panose="00020600040101010101" pitchFamily="18" charset="-122"/>
            </a:endParaRPr>
          </a:p>
        </p:txBody>
      </p:sp>
      <p:grpSp>
        <p:nvGrpSpPr>
          <p:cNvPr id="16" name="组合 15"/>
          <p:cNvGrpSpPr/>
          <p:nvPr/>
        </p:nvGrpSpPr>
        <p:grpSpPr>
          <a:xfrm>
            <a:off x="1658620" y="2904490"/>
            <a:ext cx="9260205" cy="1826895"/>
            <a:chOff x="2612" y="4574"/>
            <a:chExt cx="14583" cy="2877"/>
          </a:xfrm>
        </p:grpSpPr>
        <p:sp>
          <p:nvSpPr>
            <p:cNvPr id="17" name="流程图: 联系 3"/>
            <p:cNvSpPr/>
            <p:nvPr/>
          </p:nvSpPr>
          <p:spPr>
            <a:xfrm>
              <a:off x="2612"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rgbClr val="FFFFFF"/>
                  </a:solidFill>
                  <a:latin typeface="OPPOSans R" panose="00020600040101010101" pitchFamily="18" charset="-122"/>
                  <a:ea typeface="OPPOSans R" panose="00020600040101010101" pitchFamily="18" charset="-122"/>
                </a:rPr>
                <a:t>Parameter Dasar</a:t>
              </a:r>
              <a:endParaRPr lang="zh-CN" altLang="en-US" sz="1400" dirty="0">
                <a:solidFill>
                  <a:srgbClr val="FFFFFF"/>
                </a:solidFill>
                <a:latin typeface="OPPOSans R" panose="00020600040101010101" pitchFamily="18" charset="-122"/>
                <a:ea typeface="OPPOSans R" panose="00020600040101010101" pitchFamily="18" charset="-122"/>
              </a:endParaRPr>
            </a:p>
          </p:txBody>
        </p:sp>
        <p:sp>
          <p:nvSpPr>
            <p:cNvPr id="18" name="流程图: 联系 36"/>
            <p:cNvSpPr/>
            <p:nvPr/>
          </p:nvSpPr>
          <p:spPr>
            <a:xfrm>
              <a:off x="5518"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err="1">
                  <a:solidFill>
                    <a:srgbClr val="FFFFFF"/>
                  </a:solidFill>
                  <a:latin typeface="OPPOSans R" panose="00020600040101010101" pitchFamily="18" charset="-122"/>
                  <a:ea typeface="OPPOSans R" panose="00020600040101010101" pitchFamily="18" charset="-122"/>
                </a:rPr>
                <a:t>Poin</a:t>
              </a:r>
              <a:r>
                <a:rPr lang="en-US" altLang="zh-CN" sz="1400" dirty="0">
                  <a:solidFill>
                    <a:srgbClr val="FFFFFF"/>
                  </a:solidFill>
                  <a:latin typeface="OPPOSans R" panose="00020600040101010101" pitchFamily="18" charset="-122"/>
                  <a:ea typeface="OPPOSans R" panose="00020600040101010101" pitchFamily="18" charset="-122"/>
                </a:rPr>
                <a:t> Utama </a:t>
              </a:r>
              <a:r>
                <a:rPr lang="en-US" altLang="zh-CN" sz="1400" dirty="0" err="1">
                  <a:solidFill>
                    <a:srgbClr val="FFFFFF"/>
                  </a:solidFill>
                  <a:latin typeface="OPPOSans R" panose="00020600040101010101" pitchFamily="18" charset="-122"/>
                  <a:ea typeface="OPPOSans R" panose="00020600040101010101" pitchFamily="18" charset="-122"/>
                </a:rPr>
                <a:t>Penjualan</a:t>
              </a:r>
              <a:endParaRPr lang="zh-CN" altLang="en-US" sz="1400" dirty="0">
                <a:solidFill>
                  <a:srgbClr val="FFFFFF"/>
                </a:solidFill>
                <a:latin typeface="OPPOSans R" panose="00020600040101010101" pitchFamily="18" charset="-122"/>
                <a:ea typeface="OPPOSans R" panose="00020600040101010101" pitchFamily="18" charset="-122"/>
              </a:endParaRPr>
            </a:p>
          </p:txBody>
        </p:sp>
        <p:sp>
          <p:nvSpPr>
            <p:cNvPr id="19" name="流程图: 联系 38"/>
            <p:cNvSpPr/>
            <p:nvPr/>
          </p:nvSpPr>
          <p:spPr>
            <a:xfrm>
              <a:off x="8415"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FFFFFF"/>
                  </a:solidFill>
                  <a:latin typeface="OPPOSans R" panose="00020600040101010101" pitchFamily="18" charset="-122"/>
                  <a:ea typeface="OPPOSans R" panose="00020600040101010101" pitchFamily="18" charset="-122"/>
                </a:rPr>
                <a:t>ColorOS</a:t>
              </a:r>
            </a:p>
          </p:txBody>
        </p:sp>
        <p:sp>
          <p:nvSpPr>
            <p:cNvPr id="20" name="流程图: 联系 40"/>
            <p:cNvSpPr/>
            <p:nvPr/>
          </p:nvSpPr>
          <p:spPr>
            <a:xfrm>
              <a:off x="11278" y="4616"/>
              <a:ext cx="3082"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rgbClr val="FFFFFF"/>
                  </a:solidFill>
                  <a:latin typeface="OPPOSans R" panose="00020600040101010101" pitchFamily="18" charset="-122"/>
                  <a:ea typeface="OPPOSans R" panose="00020600040101010101" pitchFamily="18" charset="-122"/>
                </a:rPr>
                <a:t>Hal yang Harus </a:t>
              </a:r>
              <a:r>
                <a:rPr lang="en-US" altLang="zh-CN" sz="1400" dirty="0" err="1">
                  <a:solidFill>
                    <a:srgbClr val="FFFFFF"/>
                  </a:solidFill>
                  <a:latin typeface="OPPOSans R" panose="00020600040101010101" pitchFamily="18" charset="-122"/>
                  <a:ea typeface="OPPOSans R" panose="00020600040101010101" pitchFamily="18" charset="-122"/>
                </a:rPr>
                <a:t>Diperhatikan</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dalam</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Perbaikan</a:t>
              </a:r>
              <a:endParaRPr lang="zh-CN" altLang="en-US" sz="1400" dirty="0">
                <a:solidFill>
                  <a:srgbClr val="FFFFFF"/>
                </a:solidFill>
                <a:latin typeface="OPPOSans R" panose="00020600040101010101" pitchFamily="18" charset="-122"/>
                <a:ea typeface="OPPOSans R" panose="00020600040101010101" pitchFamily="18" charset="-122"/>
              </a:endParaRPr>
            </a:p>
          </p:txBody>
        </p:sp>
        <p:sp>
          <p:nvSpPr>
            <p:cNvPr id="21" name="流程图: 联系 41"/>
            <p:cNvSpPr/>
            <p:nvPr/>
          </p:nvSpPr>
          <p:spPr>
            <a:xfrm>
              <a:off x="14360"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rgbClr val="FFFFFF"/>
                  </a:solidFill>
                  <a:latin typeface="OPPOSans R" panose="00020600040101010101" pitchFamily="18" charset="-122"/>
                  <a:ea typeface="OPPOSans R" panose="00020600040101010101" pitchFamily="18" charset="-122"/>
                </a:rPr>
                <a:t>FAQ</a:t>
              </a:r>
            </a:p>
          </p:txBody>
        </p:sp>
      </p:grpSp>
      <p:grpSp>
        <p:nvGrpSpPr>
          <p:cNvPr id="22" name="成组"/>
          <p:cNvGrpSpPr/>
          <p:nvPr/>
        </p:nvGrpSpPr>
        <p:grpSpPr>
          <a:xfrm>
            <a:off x="768992" y="1292860"/>
            <a:ext cx="3803008" cy="1620519"/>
            <a:chOff x="263870" y="638093"/>
            <a:chExt cx="1975513" cy="1603691"/>
          </a:xfrm>
        </p:grpSpPr>
        <p:sp>
          <p:nvSpPr>
            <p:cNvPr id="23" name="线条"/>
            <p:cNvSpPr/>
            <p:nvPr/>
          </p:nvSpPr>
          <p:spPr>
            <a:xfrm flipV="1">
              <a:off x="1171055" y="1622450"/>
              <a:ext cx="0"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OPPOSans R" panose="00020600040101010101" pitchFamily="18" charset="-122"/>
                <a:ea typeface="OPPOSans R" panose="00020600040101010101" pitchFamily="18" charset="-122"/>
              </a:endParaRPr>
            </a:p>
          </p:txBody>
        </p:sp>
        <p:sp>
          <p:nvSpPr>
            <p:cNvPr id="24" name="文本框 1"/>
            <p:cNvSpPr txBox="1"/>
            <p:nvPr/>
          </p:nvSpPr>
          <p:spPr>
            <a:xfrm>
              <a:off x="263870" y="638093"/>
              <a:ext cx="1975513" cy="1002936"/>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a:solidFill>
                    <a:srgbClr val="FFFFFF"/>
                  </a:solidFill>
                  <a:latin typeface="OPPOSans R" panose="00020600040101010101" pitchFamily="18" charset="-122"/>
                  <a:ea typeface="OPPOSans R" panose="00020600040101010101" pitchFamily="18" charset="-122"/>
                  <a:sym typeface="+mn-ea"/>
                </a:rPr>
                <a:t>1.1 Parameter </a:t>
              </a:r>
              <a:r>
                <a:rPr lang="en-US" altLang="zh-CN" sz="1400" dirty="0" err="1">
                  <a:solidFill>
                    <a:srgbClr val="FFFFFF"/>
                  </a:solidFill>
                  <a:latin typeface="OPPOSans R" panose="00020600040101010101" pitchFamily="18" charset="-122"/>
                  <a:ea typeface="OPPOSans R" panose="00020600040101010101" pitchFamily="18" charset="-122"/>
                  <a:sym typeface="+mn-ea"/>
                </a:rPr>
                <a:t>Tampilan</a:t>
              </a:r>
              <a:r>
                <a:rPr lang="en-US" altLang="zh-CN" sz="1400" dirty="0">
                  <a:solidFill>
                    <a:srgbClr val="FFFFFF"/>
                  </a:solidFill>
                  <a:latin typeface="OPPOSans R" panose="00020600040101010101" pitchFamily="18" charset="-122"/>
                  <a:ea typeface="OPPOSans R" panose="00020600040101010101" pitchFamily="18" charset="-122"/>
                  <a:sym typeface="+mn-ea"/>
                </a:rPr>
                <a:t> </a:t>
              </a:r>
              <a:r>
                <a:rPr lang="en-US" altLang="zh-CN" sz="1400" dirty="0" err="1">
                  <a:solidFill>
                    <a:srgbClr val="FFFFFF"/>
                  </a:solidFill>
                  <a:latin typeface="OPPOSans R" panose="00020600040101010101" pitchFamily="18" charset="-122"/>
                  <a:ea typeface="OPPOSans R" panose="00020600040101010101" pitchFamily="18" charset="-122"/>
                  <a:sym typeface="+mn-ea"/>
                </a:rPr>
                <a:t>Eksterior</a:t>
              </a:r>
              <a:r>
                <a:rPr lang="en-US" altLang="zh-CN" sz="1400" dirty="0">
                  <a:solidFill>
                    <a:srgbClr val="FFFFFF"/>
                  </a:solidFill>
                  <a:latin typeface="OPPOSans R" panose="00020600040101010101" pitchFamily="18" charset="-122"/>
                  <a:ea typeface="OPPOSans R" panose="00020600040101010101" pitchFamily="18" charset="-122"/>
                  <a:sym typeface="+mn-ea"/>
                </a:rPr>
                <a:t> </a:t>
              </a:r>
              <a:r>
                <a:rPr lang="en-US" altLang="zh-CN" sz="1400" dirty="0" err="1">
                  <a:solidFill>
                    <a:srgbClr val="FFFFFF"/>
                  </a:solidFill>
                  <a:latin typeface="OPPOSans R" panose="00020600040101010101" pitchFamily="18" charset="-122"/>
                  <a:ea typeface="OPPOSans R" panose="00020600040101010101" pitchFamily="18" charset="-122"/>
                  <a:sym typeface="+mn-ea"/>
                </a:rPr>
                <a:t>Ponsel</a:t>
              </a:r>
              <a:br>
                <a:rPr lang="en-US" altLang="zh-CN" sz="1400" dirty="0">
                  <a:solidFill>
                    <a:srgbClr val="FFFFFF"/>
                  </a:solidFill>
                  <a:latin typeface="OPPOSans R" panose="00020600040101010101" pitchFamily="18" charset="-122"/>
                  <a:ea typeface="OPPOSans R" panose="00020600040101010101" pitchFamily="18" charset="-122"/>
                  <a:sym typeface="+mn-ea"/>
                </a:rPr>
              </a:br>
              <a:r>
                <a:rPr lang="en-US" altLang="zh-CN" sz="1400" dirty="0">
                  <a:solidFill>
                    <a:srgbClr val="FFFFFF"/>
                  </a:solidFill>
                  <a:latin typeface="OPPOSans R" panose="00020600040101010101" pitchFamily="18" charset="-122"/>
                  <a:ea typeface="OPPOSans R" panose="00020600040101010101" pitchFamily="18" charset="-122"/>
                  <a:sym typeface="+mn-ea"/>
                </a:rPr>
                <a:t>1.2 Parameter </a:t>
              </a:r>
              <a:r>
                <a:rPr lang="en-US" altLang="zh-CN" sz="1400" dirty="0" err="1">
                  <a:solidFill>
                    <a:srgbClr val="FFFFFF"/>
                  </a:solidFill>
                  <a:latin typeface="OPPOSans R" panose="00020600040101010101" pitchFamily="18" charset="-122"/>
                  <a:ea typeface="OPPOSans R" panose="00020600040101010101" pitchFamily="18" charset="-122"/>
                  <a:sym typeface="+mn-ea"/>
                </a:rPr>
                <a:t>Konfigurasi</a:t>
              </a:r>
              <a:r>
                <a:rPr lang="en-US" altLang="zh-CN" sz="1400" dirty="0">
                  <a:solidFill>
                    <a:srgbClr val="FFFFFF"/>
                  </a:solidFill>
                  <a:latin typeface="OPPOSans R" panose="00020600040101010101" pitchFamily="18" charset="-122"/>
                  <a:ea typeface="OPPOSans R" panose="00020600040101010101" pitchFamily="18" charset="-122"/>
                  <a:sym typeface="+mn-ea"/>
                </a:rPr>
                <a:t> </a:t>
              </a:r>
              <a:r>
                <a:rPr lang="en-US" altLang="zh-CN" sz="1400" dirty="0" err="1">
                  <a:solidFill>
                    <a:srgbClr val="FFFFFF"/>
                  </a:solidFill>
                  <a:latin typeface="OPPOSans R" panose="00020600040101010101" pitchFamily="18" charset="-122"/>
                  <a:ea typeface="OPPOSans R" panose="00020600040101010101" pitchFamily="18" charset="-122"/>
                  <a:sym typeface="+mn-ea"/>
                </a:rPr>
                <a:t>Ponsel</a:t>
              </a:r>
              <a:endParaRPr lang="en-US" altLang="zh-CN" sz="1400" dirty="0">
                <a:solidFill>
                  <a:srgbClr val="FFFFFF"/>
                </a:solidFill>
                <a:latin typeface="OPPOSans R" panose="00020600040101010101" pitchFamily="18" charset="-122"/>
                <a:ea typeface="OPPOSans R" panose="00020600040101010101" pitchFamily="18" charset="-122"/>
                <a:sym typeface="+mn-ea"/>
              </a:endParaRPr>
            </a:p>
            <a:p>
              <a:pPr algn="l"/>
              <a:r>
                <a:rPr lang="en-US" altLang="zh-CN" sz="1400" dirty="0">
                  <a:solidFill>
                    <a:srgbClr val="FFFFFF"/>
                  </a:solidFill>
                  <a:latin typeface="OPPOSans R" panose="00020600040101010101" pitchFamily="18" charset="-122"/>
                  <a:ea typeface="OPPOSans R" panose="00020600040101010101" pitchFamily="18" charset="-122"/>
                  <a:sym typeface="+mn-ea"/>
                </a:rPr>
                <a:t>1.3 Parameter </a:t>
              </a:r>
              <a:r>
                <a:rPr lang="en-US" altLang="zh-CN" sz="1400" dirty="0" err="1">
                  <a:solidFill>
                    <a:srgbClr val="FFFFFF"/>
                  </a:solidFill>
                  <a:latin typeface="OPPOSans R" panose="00020600040101010101" pitchFamily="18" charset="-122"/>
                  <a:ea typeface="OPPOSans R" panose="00020600040101010101" pitchFamily="18" charset="-122"/>
                  <a:sym typeface="+mn-ea"/>
                </a:rPr>
                <a:t>Umum</a:t>
              </a:r>
              <a:r>
                <a:rPr lang="en-US" altLang="zh-CN" sz="1400" dirty="0">
                  <a:solidFill>
                    <a:srgbClr val="FFFFFF"/>
                  </a:solidFill>
                  <a:latin typeface="OPPOSans R" panose="00020600040101010101" pitchFamily="18" charset="-122"/>
                  <a:ea typeface="OPPOSans R" panose="00020600040101010101" pitchFamily="18" charset="-122"/>
                  <a:sym typeface="+mn-ea"/>
                </a:rPr>
                <a:t> </a:t>
              </a:r>
              <a:r>
                <a:rPr lang="en-US" altLang="zh-CN" sz="1400" dirty="0" err="1">
                  <a:solidFill>
                    <a:srgbClr val="FFFFFF"/>
                  </a:solidFill>
                  <a:latin typeface="OPPOSans R" panose="00020600040101010101" pitchFamily="18" charset="-122"/>
                  <a:ea typeface="OPPOSans R" panose="00020600040101010101" pitchFamily="18" charset="-122"/>
                  <a:sym typeface="+mn-ea"/>
                </a:rPr>
                <a:t>Ponsel</a:t>
              </a:r>
              <a:endParaRPr lang="en-US" altLang="zh-CN" sz="1400" dirty="0">
                <a:solidFill>
                  <a:srgbClr val="FFFFFF"/>
                </a:solidFill>
                <a:latin typeface="OPPOSans R" panose="00020600040101010101" pitchFamily="18" charset="-122"/>
                <a:ea typeface="OPPOSans R" panose="00020600040101010101" pitchFamily="18" charset="-122"/>
                <a:sym typeface="+mn-ea"/>
              </a:endParaRPr>
            </a:p>
          </p:txBody>
        </p:sp>
      </p:grpSp>
      <p:sp>
        <p:nvSpPr>
          <p:cNvPr id="25" name="TextBox 24">
            <a:extLst>
              <a:ext uri="{FF2B5EF4-FFF2-40B4-BE49-F238E27FC236}">
                <a16:creationId xmlns:a16="http://schemas.microsoft.com/office/drawing/2014/main" id="{AF743509-FAC2-4BE9-B31D-CE0F23589C50}"/>
              </a:ext>
            </a:extLst>
          </p:cNvPr>
          <p:cNvSpPr txBox="1"/>
          <p:nvPr/>
        </p:nvSpPr>
        <p:spPr>
          <a:xfrm>
            <a:off x="5092065" y="1398619"/>
            <a:ext cx="6096000" cy="52322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wrap="square">
            <a:spAutoFit/>
          </a:bodyPr>
          <a:lstStyle/>
          <a:p>
            <a:pPr algn="l"/>
            <a:r>
              <a:rPr lang="en-US" altLang="zh-CN" sz="1400" dirty="0">
                <a:solidFill>
                  <a:srgbClr val="FFFFFF"/>
                </a:solidFill>
                <a:latin typeface="OPPOSans R" panose="00020600040101010101" pitchFamily="18" charset="-122"/>
                <a:ea typeface="OPPOSans R" panose="00020600040101010101" pitchFamily="18" charset="-122"/>
              </a:rPr>
              <a:t>3.1 Mode </a:t>
            </a:r>
            <a:r>
              <a:rPr lang="en-US" altLang="zh-CN" sz="1400" dirty="0" err="1">
                <a:solidFill>
                  <a:srgbClr val="FFFFFF"/>
                </a:solidFill>
                <a:latin typeface="OPPOSans R" panose="00020600040101010101" pitchFamily="18" charset="-122"/>
                <a:ea typeface="OPPOSans R" panose="00020600040101010101" pitchFamily="18" charset="-122"/>
              </a:rPr>
              <a:t>Hemat</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Daya</a:t>
            </a:r>
            <a:r>
              <a:rPr lang="en-US" altLang="zh-CN" sz="1400" dirty="0">
                <a:solidFill>
                  <a:srgbClr val="FFFFFF"/>
                </a:solidFill>
                <a:latin typeface="OPPOSans R" panose="00020600040101010101" pitchFamily="18" charset="-122"/>
                <a:ea typeface="OPPOSans R" panose="00020600040101010101" pitchFamily="18" charset="-122"/>
              </a:rPr>
              <a:t> Tingkat Tinggi</a:t>
            </a:r>
          </a:p>
          <a:p>
            <a:pPr algn="l"/>
            <a:r>
              <a:rPr lang="en-US" altLang="zh-CN" sz="1400" dirty="0">
                <a:solidFill>
                  <a:srgbClr val="FFFFFF"/>
                </a:solidFill>
                <a:latin typeface="OPPOSans R" panose="00020600040101010101" pitchFamily="18" charset="-122"/>
                <a:ea typeface="OPPOSans R" panose="00020600040101010101" pitchFamily="18" charset="-122"/>
              </a:rPr>
              <a:t>3.2 </a:t>
            </a:r>
            <a:r>
              <a:rPr lang="en-US" altLang="zh-CN" sz="1400" dirty="0" err="1">
                <a:solidFill>
                  <a:srgbClr val="FFFFFF"/>
                </a:solidFill>
                <a:latin typeface="OPPOSans R" panose="00020600040101010101" pitchFamily="18" charset="-122"/>
                <a:ea typeface="OPPOSans R" panose="00020600040101010101" pitchFamily="18" charset="-122"/>
              </a:rPr>
              <a:t>Poin</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Perubahan</a:t>
            </a:r>
            <a:r>
              <a:rPr lang="en-US" altLang="zh-CN" sz="1400" dirty="0">
                <a:solidFill>
                  <a:srgbClr val="FFFFFF"/>
                </a:solidFill>
                <a:latin typeface="OPPOSans R" panose="00020600040101010101" pitchFamily="18" charset="-122"/>
                <a:ea typeface="OPPOSans R" panose="00020600040101010101" pitchFamily="18" charset="-122"/>
              </a:rPr>
              <a:t> pada </a:t>
            </a:r>
            <a:r>
              <a:rPr lang="en-US" altLang="zh-CN" sz="1400" dirty="0" err="1">
                <a:solidFill>
                  <a:srgbClr val="FFFFFF"/>
                </a:solidFill>
                <a:latin typeface="OPPOSans R" panose="00020600040101010101" pitchFamily="18" charset="-122"/>
                <a:ea typeface="OPPOSans R" panose="00020600040101010101" pitchFamily="18" charset="-122"/>
                <a:sym typeface="+mn-ea"/>
              </a:rPr>
              <a:t>ColorOS</a:t>
            </a:r>
            <a:endParaRPr lang="zh-CN" altLang="en-US" sz="1400" dirty="0">
              <a:solidFill>
                <a:srgbClr val="FFFFFF"/>
              </a:solidFill>
              <a:latin typeface="OPPOSans R" panose="00020600040101010101" pitchFamily="18" charset="-122"/>
              <a:ea typeface="OPPOSans R" panose="00020600040101010101" pitchFamily="18" charset="-122"/>
              <a:sym typeface="+mn-ea"/>
            </a:endParaRPr>
          </a:p>
        </p:txBody>
      </p:sp>
      <p:sp>
        <p:nvSpPr>
          <p:cNvPr id="3" name="线条">
            <a:extLst>
              <a:ext uri="{FF2B5EF4-FFF2-40B4-BE49-F238E27FC236}">
                <a16:creationId xmlns:a16="http://schemas.microsoft.com/office/drawing/2014/main" id="{329749E5-AE79-432A-A7A0-1FA7AF706C8C}"/>
              </a:ext>
            </a:extLst>
          </p:cNvPr>
          <p:cNvSpPr/>
          <p:nvPr/>
        </p:nvSpPr>
        <p:spPr>
          <a:xfrm flipV="1">
            <a:off x="6223790" y="2180235"/>
            <a:ext cx="0" cy="625833"/>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1897947635"/>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500"/>
                                        <p:tgtEl>
                                          <p:spTgt spid="13"/>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down)">
                                      <p:cBhvr>
                                        <p:cTn id="1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p:bldP spid="14"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五边形 11"/>
          <p:cNvSpPr/>
          <p:nvPr/>
        </p:nvSpPr>
        <p:spPr>
          <a:xfrm>
            <a:off x="2215515" y="2858135"/>
            <a:ext cx="3533775" cy="2559050"/>
          </a:xfrm>
          <a:prstGeom prst="rect">
            <a:avLst/>
          </a:prstGeom>
          <a:gradFill>
            <a:gsLst>
              <a:gs pos="0">
                <a:srgbClr val="1D1685"/>
              </a:gs>
              <a:gs pos="100000">
                <a:srgbClr val="006E00"/>
              </a:gs>
            </a:gsLst>
            <a:lin ang="4800000" scaled="0"/>
          </a:gradFill>
          <a:ln w="12700">
            <a:miter lim="400000"/>
          </a:ln>
        </p:spPr>
        <p:txBody>
          <a:bodyPr lIns="22857" rIns="22857" anchor="ctr"/>
          <a:lstStyle/>
          <a:p>
            <a:pPr marL="0" marR="0" lvl="0" indent="0" algn="ctr" defTabSz="457200" rtl="0" eaLnBrk="1" fontAlgn="auto" latinLnBrk="0" hangingPunct="0">
              <a:lnSpc>
                <a:spcPct val="100000"/>
              </a:lnSpc>
              <a:spcBef>
                <a:spcPts val="0"/>
              </a:spcBef>
              <a:spcAft>
                <a:spcPts val="0"/>
              </a:spcAft>
              <a:buClrTx/>
              <a:buSzTx/>
              <a:buFontTx/>
              <a:buNone/>
              <a:defRPr>
                <a:solidFill>
                  <a:srgbClr val="FFFFFF"/>
                </a:solidFill>
              </a:defRPr>
            </a:pPr>
            <a:endParaRPr kumimoji="0" sz="900" b="1"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cs typeface="OPPOSans-S Medium" pitchFamily="18" charset="-122"/>
              <a:sym typeface="Calibri" panose="020F0502020204030204"/>
            </a:endParaRPr>
          </a:p>
        </p:txBody>
      </p:sp>
      <p:sp>
        <p:nvSpPr>
          <p:cNvPr id="26" name="文本框 1"/>
          <p:cNvSpPr txBox="1"/>
          <p:nvPr/>
        </p:nvSpPr>
        <p:spPr>
          <a:xfrm>
            <a:off x="9944661" y="7574837"/>
            <a:ext cx="3968156" cy="243840"/>
          </a:xfrm>
          <a:prstGeom prst="rect">
            <a:avLst/>
          </a:prstGeom>
          <a:ln w="12700">
            <a:miter lim="400000"/>
          </a:ln>
        </p:spPr>
        <p:txBody>
          <a:bodyPr lIns="22857" rIns="22857">
            <a:spAutoFit/>
          </a:bodyPr>
          <a:lstStyle/>
          <a:p>
            <a:pPr marL="0" marR="0" lvl="0" indent="0" algn="l" defTabSz="457200" rtl="0" eaLnBrk="1" fontAlgn="auto" latinLnBrk="0" hangingPunct="0">
              <a:lnSpc>
                <a:spcPct val="100000"/>
              </a:lnSpc>
              <a:spcBef>
                <a:spcPts val="0"/>
              </a:spcBef>
              <a:spcAft>
                <a:spcPts val="0"/>
              </a:spcAft>
              <a:buClrTx/>
              <a:buSzTx/>
              <a:buFontTx/>
              <a:buNone/>
              <a:defRPr sz="2000">
                <a:solidFill>
                  <a:srgbClr val="808080"/>
                </a:solidFill>
                <a:latin typeface="OPPOSans-S R"/>
                <a:ea typeface="OPPOSans-S R"/>
                <a:cs typeface="OPPOSans-S R"/>
                <a:sym typeface="OPPOSans-S R"/>
              </a:defRPr>
            </a:pPr>
            <a:r>
              <a:rPr kumimoji="0" sz="1000" b="0" i="0" u="none" strike="noStrike" kern="0" cap="none" spc="0" normalizeH="0" baseline="0" noProof="0" dirty="0">
                <a:ln>
                  <a:noFill/>
                </a:ln>
                <a:solidFill>
                  <a:srgbClr val="808080"/>
                </a:solidFill>
                <a:effectLst/>
                <a:uLnTx/>
                <a:uFillTx/>
                <a:latin typeface="OPPOSans R" panose="00020600040101010101" pitchFamily="18" charset="-122"/>
                <a:ea typeface="OPPOSans R" panose="00020600040101010101" pitchFamily="18" charset="-122"/>
                <a:sym typeface="OPPOSans-S R"/>
              </a:rPr>
              <a:t>Tips: *</a:t>
            </a:r>
            <a:r>
              <a:rPr kumimoji="0" sz="1000" b="0" i="0" u="none" strike="noStrike" kern="0" cap="none" spc="0" normalizeH="0" baseline="0" noProof="0" dirty="0" err="1">
                <a:ln>
                  <a:noFill/>
                </a:ln>
                <a:solidFill>
                  <a:srgbClr val="808080"/>
                </a:solidFill>
                <a:effectLst/>
                <a:uLnTx/>
                <a:uFillTx/>
                <a:latin typeface="OPPOSans R" panose="00020600040101010101" pitchFamily="18" charset="-122"/>
                <a:ea typeface="OPPOSans R" panose="00020600040101010101" pitchFamily="18" charset="-122"/>
                <a:sym typeface="OPPOSans-S R"/>
              </a:rPr>
              <a:t>数据来源于</a:t>
            </a:r>
            <a:r>
              <a:rPr kumimoji="0" sz="1000" b="0" i="0" u="none" strike="noStrike" kern="0" cap="none" spc="0" normalizeH="0" baseline="0" noProof="0" dirty="0">
                <a:ln>
                  <a:noFill/>
                </a:ln>
                <a:solidFill>
                  <a:srgbClr val="808080"/>
                </a:solidFill>
                <a:effectLst/>
                <a:uLnTx/>
                <a:uFillTx/>
                <a:latin typeface="OPPOSans R" panose="00020600040101010101" pitchFamily="18" charset="-122"/>
                <a:ea typeface="OPPOSans R" panose="00020600040101010101" pitchFamily="18" charset="-122"/>
                <a:sym typeface="OPPOSans-S R"/>
              </a:rPr>
              <a:t> OPPO </a:t>
            </a:r>
            <a:r>
              <a:rPr kumimoji="0" sz="1000" b="0" i="0" u="none" strike="noStrike" kern="0" cap="none" spc="0" normalizeH="0" baseline="0" noProof="0" dirty="0" err="1">
                <a:ln>
                  <a:noFill/>
                </a:ln>
                <a:solidFill>
                  <a:srgbClr val="808080"/>
                </a:solidFill>
                <a:effectLst/>
                <a:uLnTx/>
                <a:uFillTx/>
                <a:latin typeface="OPPOSans R" panose="00020600040101010101" pitchFamily="18" charset="-122"/>
                <a:ea typeface="OPPOSans R" panose="00020600040101010101" pitchFamily="18" charset="-122"/>
                <a:sym typeface="OPPOSans-S R"/>
              </a:rPr>
              <a:t>实验室</a:t>
            </a:r>
            <a:endParaRPr kumimoji="0" sz="1000" b="0" i="0" u="none" strike="noStrike" kern="0" cap="none" spc="0" normalizeH="0" baseline="0" noProof="0" dirty="0">
              <a:ln>
                <a:noFill/>
              </a:ln>
              <a:solidFill>
                <a:srgbClr val="808080"/>
              </a:solidFill>
              <a:effectLst/>
              <a:uLnTx/>
              <a:uFillTx/>
              <a:latin typeface="OPPOSans R" panose="00020600040101010101" pitchFamily="18" charset="-122"/>
              <a:ea typeface="OPPOSans R" panose="00020600040101010101" pitchFamily="18" charset="-122"/>
              <a:sym typeface="OPPOSans-S R"/>
            </a:endParaRPr>
          </a:p>
        </p:txBody>
      </p:sp>
      <p:sp>
        <p:nvSpPr>
          <p:cNvPr id="27" name="文本框 6"/>
          <p:cNvSpPr txBox="1"/>
          <p:nvPr/>
        </p:nvSpPr>
        <p:spPr>
          <a:xfrm>
            <a:off x="2374670" y="3712114"/>
            <a:ext cx="1728910" cy="828753"/>
          </a:xfrm>
          <a:prstGeom prst="rect">
            <a:avLst/>
          </a:prstGeom>
          <a:ln w="12700">
            <a:miter lim="400000"/>
          </a:ln>
        </p:spPr>
        <p:txBody>
          <a:bodyPr wrap="square" lIns="22857" rIns="22857">
            <a:spAutoFit/>
          </a:bodyPr>
          <a:lstStyle/>
          <a:p>
            <a:pPr marL="0" marR="0" lvl="0" indent="0" algn="l" defTabSz="457200" rtl="0" eaLnBrk="1" fontAlgn="auto" latinLnBrk="0" hangingPunct="0">
              <a:lnSpc>
                <a:spcPct val="150000"/>
              </a:lnSpc>
              <a:spcBef>
                <a:spcPts val="0"/>
              </a:spcBef>
              <a:spcAft>
                <a:spcPts val="0"/>
              </a:spcAft>
              <a:buClrTx/>
              <a:buSzTx/>
              <a:buFontTx/>
              <a:buNone/>
              <a:defRPr sz="4000">
                <a:solidFill>
                  <a:srgbClr val="FFFFFF"/>
                </a:solidFill>
                <a:latin typeface="OPPOSans-S R"/>
                <a:ea typeface="OPPOSans-S R"/>
                <a:cs typeface="OPPOSans-S R"/>
                <a:sym typeface="OPPOSans-S R"/>
              </a:defRPr>
            </a:pPr>
            <a:r>
              <a:rPr kumimoji="0" lang="en-US" altLang="zh-CN" sz="3500" b="0" i="0" u="none" strike="noStrike" kern="0" cap="none" spc="0" normalizeH="0" baseline="0" noProof="0" dirty="0">
                <a:ln>
                  <a:noFill/>
                </a:ln>
                <a:solidFill>
                  <a:srgbClr val="00FE9C"/>
                </a:solidFill>
                <a:effectLst/>
                <a:uLnTx/>
                <a:uFillTx/>
                <a:latin typeface="OPPOSans R" panose="00020600040101010101" pitchFamily="18" charset="-122"/>
                <a:ea typeface="OPPOSans R" panose="00020600040101010101" pitchFamily="18" charset="-122"/>
                <a:sym typeface="OPPOSans-S R"/>
              </a:rPr>
              <a:t>35 </a:t>
            </a:r>
            <a:r>
              <a:rPr kumimoji="0" lang="en-US" altLang="zh-CN" sz="2000" b="0" i="0" u="none" strike="noStrike" kern="0" cap="none" spc="0" normalizeH="0" baseline="0" noProof="0" dirty="0" err="1">
                <a:ln>
                  <a:noFill/>
                </a:ln>
                <a:solidFill>
                  <a:srgbClr val="FFFFFF"/>
                </a:solidFill>
                <a:effectLst/>
                <a:uLnTx/>
                <a:uFillTx/>
                <a:latin typeface="OPPOSans R" panose="00020600040101010101" pitchFamily="18" charset="-122"/>
                <a:ea typeface="OPPOSans R" panose="00020600040101010101" pitchFamily="18" charset="-122"/>
                <a:sym typeface="OPPOSans-S R"/>
              </a:rPr>
              <a:t>menit</a:t>
            </a:r>
            <a:endParaRPr kumimoji="0" sz="2000" b="0"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OPPOSans-S R"/>
            </a:endParaRPr>
          </a:p>
        </p:txBody>
      </p:sp>
      <p:grpSp>
        <p:nvGrpSpPr>
          <p:cNvPr id="33" name="组合 9"/>
          <p:cNvGrpSpPr/>
          <p:nvPr/>
        </p:nvGrpSpPr>
        <p:grpSpPr>
          <a:xfrm>
            <a:off x="899520" y="2752432"/>
            <a:ext cx="1233407" cy="2664795"/>
            <a:chOff x="-1" y="0"/>
            <a:chExt cx="2467133" cy="5330282"/>
          </a:xfrm>
        </p:grpSpPr>
        <p:sp>
          <p:nvSpPr>
            <p:cNvPr id="34" name="任意形状 26"/>
            <p:cNvSpPr/>
            <p:nvPr/>
          </p:nvSpPr>
          <p:spPr>
            <a:xfrm rot="10800000">
              <a:off x="-1" y="0"/>
              <a:ext cx="2467133" cy="5330282"/>
            </a:xfrm>
            <a:custGeom>
              <a:avLst/>
              <a:gdLst/>
              <a:ahLst/>
              <a:cxnLst>
                <a:cxn ang="0">
                  <a:pos x="wd2" y="hd2"/>
                </a:cxn>
                <a:cxn ang="5400000">
                  <a:pos x="wd2" y="hd2"/>
                </a:cxn>
                <a:cxn ang="10800000">
                  <a:pos x="wd2" y="hd2"/>
                </a:cxn>
                <a:cxn ang="16200000">
                  <a:pos x="wd2" y="hd2"/>
                </a:cxn>
              </a:cxnLst>
              <a:rect l="0" t="0" r="r" b="b"/>
              <a:pathLst>
                <a:path w="21600" h="21600" extrusionOk="0">
                  <a:moveTo>
                    <a:pt x="14823" y="21600"/>
                  </a:moveTo>
                  <a:lnTo>
                    <a:pt x="6777" y="21600"/>
                  </a:lnTo>
                  <a:cubicBezTo>
                    <a:pt x="6607" y="21600"/>
                    <a:pt x="6469" y="21536"/>
                    <a:pt x="6469" y="21457"/>
                  </a:cubicBezTo>
                  <a:lnTo>
                    <a:pt x="6469" y="20743"/>
                  </a:lnTo>
                  <a:lnTo>
                    <a:pt x="0" y="20743"/>
                  </a:lnTo>
                  <a:lnTo>
                    <a:pt x="0" y="0"/>
                  </a:lnTo>
                  <a:lnTo>
                    <a:pt x="21600" y="0"/>
                  </a:lnTo>
                  <a:lnTo>
                    <a:pt x="21600" y="20743"/>
                  </a:lnTo>
                  <a:lnTo>
                    <a:pt x="15131" y="20743"/>
                  </a:lnTo>
                  <a:lnTo>
                    <a:pt x="15131" y="21457"/>
                  </a:lnTo>
                  <a:cubicBezTo>
                    <a:pt x="15131" y="21536"/>
                    <a:pt x="14993" y="21600"/>
                    <a:pt x="14823" y="21600"/>
                  </a:cubicBezTo>
                  <a:close/>
                </a:path>
              </a:pathLst>
            </a:custGeom>
            <a:solidFill>
              <a:srgbClr val="000000"/>
            </a:solidFill>
            <a:ln w="19050" cap="flat">
              <a:solidFill>
                <a:srgbClr val="4D545A"/>
              </a:solidFill>
              <a:prstDash val="solid"/>
              <a:miter lim="800000"/>
            </a:ln>
            <a:effectLst/>
          </p:spPr>
          <p:txBody>
            <a:bodyPr wrap="square" lIns="22857" tIns="22857" rIns="22857" bIns="22857" numCol="1" anchor="ctr">
              <a:noAutofit/>
            </a:bodyPr>
            <a:lstStyle/>
            <a:p>
              <a:pPr marL="0" marR="0" lvl="0" indent="0" algn="ctr" defTabSz="457200" rtl="0" eaLnBrk="1" fontAlgn="auto" latinLnBrk="0" hangingPunct="0">
                <a:lnSpc>
                  <a:spcPct val="100000"/>
                </a:lnSpc>
                <a:spcBef>
                  <a:spcPts val="0"/>
                </a:spcBef>
                <a:spcAft>
                  <a:spcPts val="0"/>
                </a:spcAft>
                <a:buClrTx/>
                <a:buSzTx/>
                <a:buFontTx/>
                <a:buNone/>
                <a:defRPr>
                  <a:solidFill>
                    <a:srgbClr val="FFFFFF"/>
                  </a:solidFill>
                </a:defRPr>
              </a:pPr>
              <a:endParaRPr kumimoji="0" sz="900" b="1"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cs typeface="OPPOSans-S Medium" pitchFamily="18" charset="-122"/>
                <a:sym typeface="Calibri" panose="020F0502020204030204"/>
              </a:endParaRPr>
            </a:p>
          </p:txBody>
        </p:sp>
        <p:sp>
          <p:nvSpPr>
            <p:cNvPr id="35" name="矩形 3"/>
            <p:cNvSpPr txBox="1"/>
            <p:nvPr/>
          </p:nvSpPr>
          <p:spPr>
            <a:xfrm>
              <a:off x="483305" y="1927128"/>
              <a:ext cx="1786017" cy="1323600"/>
            </a:xfrm>
            <a:prstGeom prst="rect">
              <a:avLst/>
            </a:prstGeom>
            <a:noFill/>
            <a:ln w="12700" cap="flat">
              <a:noFill/>
              <a:miter lim="400000"/>
            </a:ln>
            <a:effectLst/>
          </p:spPr>
          <p:txBody>
            <a:bodyPr wrap="square" lIns="22857" tIns="22857" rIns="22857" bIns="22857" numCol="1" anchor="t">
              <a:spAutoFit/>
            </a:bodyPr>
            <a:lstStyle>
              <a:lvl1pPr>
                <a:defRPr sz="8000" b="1">
                  <a:solidFill>
                    <a:srgbClr val="00FF9B"/>
                  </a:solidFill>
                  <a:latin typeface="OPPOSans Medium"/>
                  <a:ea typeface="OPPOSans Medium"/>
                  <a:cs typeface="OPPOSans Medium"/>
                  <a:sym typeface="OPPOSans Medium"/>
                </a:defRPr>
              </a:lvl1pPr>
            </a:lstStyle>
            <a:p>
              <a:pPr marL="0" marR="0" lvl="0" indent="0" algn="l" defTabSz="457200" rtl="0" eaLnBrk="1" fontAlgn="auto" latinLnBrk="0" hangingPunct="0">
                <a:lnSpc>
                  <a:spcPct val="100000"/>
                </a:lnSpc>
                <a:spcBef>
                  <a:spcPts val="0"/>
                </a:spcBef>
                <a:spcAft>
                  <a:spcPts val="0"/>
                </a:spcAft>
                <a:buClrTx/>
                <a:buSzTx/>
                <a:buFontTx/>
                <a:buNone/>
                <a:defRPr/>
              </a:pPr>
              <a:r>
                <a:rPr kumimoji="0" sz="4000" u="none" strike="noStrike" kern="0" cap="none" spc="0" normalizeH="0" baseline="0" noProof="0" dirty="0">
                  <a:ln>
                    <a:noFill/>
                  </a:ln>
                  <a:solidFill>
                    <a:srgbClr val="00FF9B"/>
                  </a:solidFill>
                  <a:effectLst/>
                  <a:uLnTx/>
                  <a:uFillTx/>
                  <a:latin typeface="OPPOSans R" panose="00020600040101010101" pitchFamily="18" charset="-122"/>
                  <a:ea typeface="OPPOSans R" panose="00020600040101010101" pitchFamily="18" charset="-122"/>
                  <a:sym typeface="OPPOSans Medium"/>
                </a:rPr>
                <a:t>5%</a:t>
              </a:r>
            </a:p>
          </p:txBody>
        </p:sp>
        <p:sp>
          <p:nvSpPr>
            <p:cNvPr id="44" name="圆角矩形 4"/>
            <p:cNvSpPr/>
            <p:nvPr/>
          </p:nvSpPr>
          <p:spPr>
            <a:xfrm>
              <a:off x="346958" y="4889154"/>
              <a:ext cx="1877455" cy="156118"/>
            </a:xfrm>
            <a:prstGeom prst="roundRect">
              <a:avLst>
                <a:gd name="adj" fmla="val 16667"/>
              </a:avLst>
            </a:prstGeom>
            <a:solidFill>
              <a:srgbClr val="C00000"/>
            </a:solidFill>
            <a:ln w="12700" cap="flat">
              <a:noFill/>
              <a:miter lim="400000"/>
            </a:ln>
            <a:effectLst/>
          </p:spPr>
          <p:txBody>
            <a:bodyPr wrap="square" lIns="22857" tIns="22857" rIns="22857" bIns="22857" numCol="1" anchor="ctr">
              <a:noAutofit/>
            </a:bodyPr>
            <a:lstStyle/>
            <a:p>
              <a:pPr marL="0" marR="0" lvl="0" indent="0" algn="ctr" defTabSz="457200" rtl="0" eaLnBrk="1" fontAlgn="auto" latinLnBrk="0" hangingPunct="0">
                <a:lnSpc>
                  <a:spcPct val="100000"/>
                </a:lnSpc>
                <a:spcBef>
                  <a:spcPts val="0"/>
                </a:spcBef>
                <a:spcAft>
                  <a:spcPts val="0"/>
                </a:spcAft>
                <a:buClrTx/>
                <a:buSzTx/>
                <a:buFontTx/>
                <a:buNone/>
                <a:defRPr>
                  <a:solidFill>
                    <a:srgbClr val="FFFFFF"/>
                  </a:solidFill>
                </a:defRPr>
              </a:pPr>
              <a:endParaRPr kumimoji="0" sz="900" b="1"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cs typeface="OPPOSans-S Medium" pitchFamily="18" charset="-122"/>
                <a:sym typeface="Calibri" panose="020F0502020204030204"/>
              </a:endParaRPr>
            </a:p>
          </p:txBody>
        </p:sp>
      </p:grpSp>
      <p:grpSp>
        <p:nvGrpSpPr>
          <p:cNvPr id="45" name="组合 28"/>
          <p:cNvGrpSpPr/>
          <p:nvPr/>
        </p:nvGrpSpPr>
        <p:grpSpPr>
          <a:xfrm>
            <a:off x="607060" y="380366"/>
            <a:ext cx="4848860" cy="992123"/>
            <a:chOff x="-497082" y="-3088377"/>
            <a:chExt cx="9010586" cy="1181320"/>
          </a:xfrm>
        </p:grpSpPr>
        <p:sp>
          <p:nvSpPr>
            <p:cNvPr id="46" name="平行四边形 29"/>
            <p:cNvSpPr/>
            <p:nvPr/>
          </p:nvSpPr>
          <p:spPr>
            <a:xfrm>
              <a:off x="-497082" y="-3088377"/>
              <a:ext cx="9010586" cy="102375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027" y="0"/>
                  </a:lnTo>
                  <a:lnTo>
                    <a:pt x="21600" y="0"/>
                  </a:lnTo>
                  <a:lnTo>
                    <a:pt x="20573" y="21600"/>
                  </a:lnTo>
                  <a:close/>
                </a:path>
              </a:pathLst>
            </a:custGeom>
            <a:gradFill flip="none" rotWithShape="1">
              <a:gsLst>
                <a:gs pos="0">
                  <a:srgbClr val="007000"/>
                </a:gs>
                <a:gs pos="100000">
                  <a:srgbClr val="220084"/>
                </a:gs>
              </a:gsLst>
              <a:lin ang="10800000" scaled="0"/>
            </a:gradFill>
            <a:ln w="12700" cap="flat">
              <a:noFill/>
              <a:miter lim="400000"/>
            </a:ln>
            <a:effectLst/>
          </p:spPr>
          <p:txBody>
            <a:bodyPr wrap="square" lIns="22857" tIns="22857" rIns="22857" bIns="22857" numCol="1" anchor="ctr">
              <a:noAutofit/>
            </a:bodyPr>
            <a:lstStyle/>
            <a:p>
              <a:pPr marL="0" marR="0" lvl="0" indent="0" algn="ctr" defTabSz="457200" rtl="0" eaLnBrk="1" fontAlgn="auto" latinLnBrk="0" hangingPunct="0">
                <a:lnSpc>
                  <a:spcPct val="100000"/>
                </a:lnSpc>
                <a:spcBef>
                  <a:spcPts val="0"/>
                </a:spcBef>
                <a:spcAft>
                  <a:spcPts val="0"/>
                </a:spcAft>
                <a:buClrTx/>
                <a:buSzTx/>
                <a:buFontTx/>
                <a:buNone/>
                <a:defRPr sz="1600">
                  <a:solidFill>
                    <a:srgbClr val="FFFFFF"/>
                  </a:solidFill>
                </a:defRPr>
              </a:pPr>
              <a:endParaRPr kumimoji="0" sz="800" b="1"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cs typeface="OPPOSans-S Medium" pitchFamily="18" charset="-122"/>
                <a:sym typeface="Calibri" panose="020F0502020204030204"/>
              </a:endParaRPr>
            </a:p>
          </p:txBody>
        </p:sp>
        <p:sp>
          <p:nvSpPr>
            <p:cNvPr id="47" name="文本框 30"/>
            <p:cNvSpPr txBox="1"/>
            <p:nvPr/>
          </p:nvSpPr>
          <p:spPr>
            <a:xfrm>
              <a:off x="238124" y="-2841546"/>
              <a:ext cx="8129054" cy="934489"/>
            </a:xfrm>
            <a:prstGeom prst="rect">
              <a:avLst/>
            </a:prstGeom>
            <a:noFill/>
            <a:ln w="12700" cap="flat">
              <a:noFill/>
              <a:miter lim="400000"/>
            </a:ln>
            <a:effectLst/>
          </p:spPr>
          <p:txBody>
            <a:bodyPr wrap="square" lIns="22857" tIns="22857" rIns="22857" bIns="22857" numCol="1" anchor="t">
              <a:spAutoFit/>
            </a:bodyPr>
            <a:lstStyle/>
            <a:p>
              <a:pPr hangingPunct="0">
                <a:defRPr/>
              </a:pPr>
              <a:r>
                <a:rPr lang="en-US" sz="2400" dirty="0">
                  <a:solidFill>
                    <a:srgbClr val="00FE9C"/>
                  </a:solidFill>
                  <a:latin typeface="OPPOSans R" panose="00020600040101010101" pitchFamily="18" charset="-122"/>
                  <a:ea typeface="OPPOSans R" panose="00020600040101010101" pitchFamily="18" charset="-122"/>
                  <a:sym typeface="+mn-ea"/>
                </a:rPr>
                <a:t>Mode </a:t>
              </a:r>
              <a:r>
                <a:rPr lang="en-US" sz="2400" dirty="0" err="1">
                  <a:solidFill>
                    <a:srgbClr val="00FE9C"/>
                  </a:solidFill>
                  <a:latin typeface="OPPOSans R" panose="00020600040101010101" pitchFamily="18" charset="-122"/>
                  <a:ea typeface="OPPOSans R" panose="00020600040101010101" pitchFamily="18" charset="-122"/>
                  <a:sym typeface="+mn-ea"/>
                </a:rPr>
                <a:t>Hemat</a:t>
              </a:r>
              <a:r>
                <a:rPr lang="en-US" sz="2400" dirty="0">
                  <a:solidFill>
                    <a:srgbClr val="00FE9C"/>
                  </a:solidFill>
                  <a:latin typeface="OPPOSans R" panose="00020600040101010101" pitchFamily="18" charset="-122"/>
                  <a:ea typeface="OPPOSans R" panose="00020600040101010101" pitchFamily="18" charset="-122"/>
                  <a:sym typeface="+mn-ea"/>
                </a:rPr>
                <a:t> </a:t>
              </a:r>
              <a:r>
                <a:rPr lang="en-US" sz="2400" dirty="0" err="1">
                  <a:solidFill>
                    <a:srgbClr val="00FE9C"/>
                  </a:solidFill>
                  <a:latin typeface="OPPOSans R" panose="00020600040101010101" pitchFamily="18" charset="-122"/>
                  <a:ea typeface="OPPOSans R" panose="00020600040101010101" pitchFamily="18" charset="-122"/>
                  <a:sym typeface="+mn-ea"/>
                </a:rPr>
                <a:t>Daya</a:t>
              </a:r>
              <a:r>
                <a:rPr lang="en-US" sz="2400" dirty="0">
                  <a:solidFill>
                    <a:srgbClr val="00FE9C"/>
                  </a:solidFill>
                  <a:latin typeface="OPPOSans R" panose="00020600040101010101" pitchFamily="18" charset="-122"/>
                  <a:ea typeface="OPPOSans R" panose="00020600040101010101" pitchFamily="18" charset="-122"/>
                  <a:sym typeface="+mn-ea"/>
                </a:rPr>
                <a:t> Tingkat Tinggi</a:t>
              </a:r>
              <a:endParaRPr kumimoji="0" sz="2400" b="1" u="none" strike="noStrike" kern="0" cap="none" spc="0" normalizeH="0" baseline="0" noProof="0" dirty="0">
                <a:ln>
                  <a:noFill/>
                </a:ln>
                <a:solidFill>
                  <a:srgbClr val="00FE9C"/>
                </a:solidFill>
                <a:effectLst/>
                <a:uLnTx/>
                <a:uFillTx/>
                <a:latin typeface="OPPOSans R" panose="00020600040101010101" pitchFamily="18" charset="-122"/>
                <a:ea typeface="OPPOSans R" panose="00020600040101010101" pitchFamily="18" charset="-122"/>
                <a:cs typeface="OPPOSans-S Medium" pitchFamily="18" charset="-122"/>
                <a:sym typeface="+mn-ea"/>
              </a:endParaRPr>
            </a:p>
          </p:txBody>
        </p:sp>
      </p:grpSp>
      <p:sp>
        <p:nvSpPr>
          <p:cNvPr id="48" name="矩形 47"/>
          <p:cNvSpPr/>
          <p:nvPr/>
        </p:nvSpPr>
        <p:spPr>
          <a:xfrm>
            <a:off x="4103580" y="4106633"/>
            <a:ext cx="1048685" cy="323165"/>
          </a:xfrm>
          <a:prstGeom prst="rect">
            <a:avLst/>
          </a:prstGeom>
        </p:spPr>
        <p:txBody>
          <a:bodyPr wrap="none">
            <a:spAutoFit/>
          </a:bodyPr>
          <a:lstStyle/>
          <a:p>
            <a:pPr algn="l" hangingPunct="0">
              <a:defRPr/>
            </a:pPr>
            <a:r>
              <a:rPr lang="en-US" sz="1500" dirty="0" err="1">
                <a:solidFill>
                  <a:srgbClr val="00FE9C"/>
                </a:solidFill>
                <a:latin typeface="OPPOSans R" panose="00020600040101010101" pitchFamily="18" charset="-122"/>
                <a:ea typeface="OPPOSans R" panose="00020600040101010101" pitchFamily="18" charset="-122"/>
                <a:sym typeface="+mn-ea"/>
              </a:rPr>
              <a:t>Navigasi</a:t>
            </a:r>
            <a:endParaRPr kumimoji="0" lang="en-US" altLang="en-US" sz="1500" b="1" u="none" strike="noStrike" kern="1200" cap="none" spc="0" normalizeH="0" baseline="0" noProof="0" dirty="0">
              <a:ln>
                <a:noFill/>
              </a:ln>
              <a:solidFill>
                <a:srgbClr val="00FE9C"/>
              </a:solidFill>
              <a:effectLst/>
              <a:uLnTx/>
              <a:uFillTx/>
              <a:latin typeface="OPPOSans R" panose="00020600040101010101" pitchFamily="18" charset="-122"/>
              <a:ea typeface="OPPOSans R" panose="00020600040101010101" pitchFamily="18" charset="-122"/>
              <a:cs typeface="OPPOSans" pitchFamily="18" charset="-122"/>
              <a:sym typeface="+mn-ea"/>
            </a:endParaRPr>
          </a:p>
        </p:txBody>
      </p:sp>
      <p:sp>
        <p:nvSpPr>
          <p:cNvPr id="49" name="文本框 6"/>
          <p:cNvSpPr txBox="1"/>
          <p:nvPr/>
        </p:nvSpPr>
        <p:spPr>
          <a:xfrm>
            <a:off x="2306061" y="2793161"/>
            <a:ext cx="1728910" cy="828753"/>
          </a:xfrm>
          <a:prstGeom prst="rect">
            <a:avLst/>
          </a:prstGeom>
          <a:ln w="12700">
            <a:miter lim="400000"/>
          </a:ln>
        </p:spPr>
        <p:txBody>
          <a:bodyPr wrap="square" lIns="22857" rIns="22857">
            <a:spAutoFit/>
          </a:bodyPr>
          <a:lstStyle/>
          <a:p>
            <a:pPr marL="0" marR="0" lvl="0" indent="0" algn="l" defTabSz="457200" rtl="0" eaLnBrk="1" fontAlgn="auto" latinLnBrk="0" hangingPunct="0">
              <a:lnSpc>
                <a:spcPct val="150000"/>
              </a:lnSpc>
              <a:spcBef>
                <a:spcPts val="0"/>
              </a:spcBef>
              <a:spcAft>
                <a:spcPts val="0"/>
              </a:spcAft>
              <a:buClrTx/>
              <a:buSzTx/>
              <a:buFontTx/>
              <a:buNone/>
              <a:defRPr sz="4000">
                <a:solidFill>
                  <a:srgbClr val="FFFFFF"/>
                </a:solidFill>
                <a:latin typeface="OPPOSans-S R"/>
                <a:ea typeface="OPPOSans-S R"/>
                <a:cs typeface="OPPOSans-S R"/>
                <a:sym typeface="OPPOSans-S R"/>
              </a:defRPr>
            </a:pPr>
            <a:r>
              <a:rPr lang="en-US" altLang="zh-CN" sz="3500" b="1" dirty="0">
                <a:solidFill>
                  <a:srgbClr val="00FE9C"/>
                </a:solidFill>
                <a:latin typeface="OPPOSans R" panose="00020600040101010101" pitchFamily="18" charset="-122"/>
                <a:ea typeface="OPPOSans R" panose="00020600040101010101" pitchFamily="18" charset="-122"/>
                <a:sym typeface="OPPOSans-S R"/>
              </a:rPr>
              <a:t>90</a:t>
            </a:r>
            <a:r>
              <a:rPr kumimoji="0" lang="en-US" altLang="zh-CN" sz="2400" b="1" i="0" u="none" strike="noStrike" kern="0" cap="none" spc="0" normalizeH="0" baseline="0" noProof="0" dirty="0">
                <a:ln>
                  <a:noFill/>
                </a:ln>
                <a:solidFill>
                  <a:srgbClr val="00FE9C"/>
                </a:solidFill>
                <a:effectLst/>
                <a:uLnTx/>
                <a:uFillTx/>
                <a:latin typeface="OPPOSans R" panose="00020600040101010101" pitchFamily="18" charset="-122"/>
                <a:ea typeface="OPPOSans R" panose="00020600040101010101" pitchFamily="18" charset="-122"/>
                <a:sym typeface="OPPOSans-S R"/>
              </a:rPr>
              <a:t> </a:t>
            </a:r>
            <a:r>
              <a:rPr kumimoji="0" lang="en-US" altLang="zh-CN" sz="2400" b="0" i="0" u="none" strike="noStrike" kern="0" cap="none" spc="0" normalizeH="0" baseline="0" noProof="0" dirty="0" err="1">
                <a:ln>
                  <a:noFill/>
                </a:ln>
                <a:solidFill>
                  <a:srgbClr val="FFFFFF"/>
                </a:solidFill>
                <a:effectLst/>
                <a:uLnTx/>
                <a:uFillTx/>
                <a:latin typeface="OPPOSans R" panose="00020600040101010101" pitchFamily="18" charset="-122"/>
                <a:ea typeface="OPPOSans R" panose="00020600040101010101" pitchFamily="18" charset="-122"/>
                <a:sym typeface="OPPOSans-S R"/>
              </a:rPr>
              <a:t>menit</a:t>
            </a:r>
            <a:endParaRPr kumimoji="0" sz="2400" b="0"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OPPOSans-S R"/>
            </a:endParaRPr>
          </a:p>
        </p:txBody>
      </p:sp>
      <p:sp>
        <p:nvSpPr>
          <p:cNvPr id="50" name="矩形 49"/>
          <p:cNvSpPr/>
          <p:nvPr/>
        </p:nvSpPr>
        <p:spPr>
          <a:xfrm>
            <a:off x="3998145" y="3043985"/>
            <a:ext cx="1861203" cy="81560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lang="en-US" sz="1600" kern="0" dirty="0" err="1">
                <a:solidFill>
                  <a:srgbClr val="00FE9C"/>
                </a:solidFill>
                <a:latin typeface="OPPOSans R" panose="00020600040101010101" pitchFamily="18" charset="-122"/>
                <a:ea typeface="OPPOSans R" panose="00020600040101010101" pitchFamily="18" charset="-122"/>
                <a:sym typeface="+mn-ea"/>
              </a:rPr>
              <a:t>Berkirim</a:t>
            </a:r>
            <a:r>
              <a:rPr lang="en-US" sz="1600" kern="0" dirty="0">
                <a:solidFill>
                  <a:srgbClr val="00FE9C"/>
                </a:solidFill>
                <a:latin typeface="OPPOSans R" panose="00020600040101010101" pitchFamily="18" charset="-122"/>
                <a:ea typeface="OPPOSans R" panose="00020600040101010101" pitchFamily="18" charset="-122"/>
                <a:sym typeface="+mn-ea"/>
              </a:rPr>
              <a:t> </a:t>
            </a:r>
            <a:r>
              <a:rPr lang="en-US" sz="1600" kern="0" dirty="0" err="1">
                <a:solidFill>
                  <a:srgbClr val="00FE9C"/>
                </a:solidFill>
                <a:latin typeface="OPPOSans R" panose="00020600040101010101" pitchFamily="18" charset="-122"/>
                <a:ea typeface="OPPOSans R" panose="00020600040101010101" pitchFamily="18" charset="-122"/>
                <a:sym typeface="+mn-ea"/>
              </a:rPr>
              <a:t>pesan</a:t>
            </a:r>
            <a:r>
              <a:rPr lang="en-US" sz="1600" kern="0" dirty="0">
                <a:solidFill>
                  <a:srgbClr val="00FE9C"/>
                </a:solidFill>
                <a:latin typeface="OPPOSans R" panose="00020600040101010101" pitchFamily="18" charset="-122"/>
                <a:ea typeface="OPPOSans R" panose="00020600040101010101" pitchFamily="18" charset="-122"/>
                <a:sym typeface="+mn-ea"/>
              </a:rPr>
              <a:t> di WhatsApp</a:t>
            </a:r>
          </a:p>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500" b="1" u="none" strike="noStrike" kern="1200" cap="none" spc="0" normalizeH="0" baseline="0" noProof="0" dirty="0">
              <a:ln>
                <a:noFill/>
              </a:ln>
              <a:solidFill>
                <a:prstClr val="black"/>
              </a:solidFill>
              <a:effectLst/>
              <a:uLnTx/>
              <a:uFillTx/>
              <a:latin typeface="OPPOSans R" panose="00020600040101010101" pitchFamily="18" charset="-122"/>
              <a:ea typeface="OPPOSans R" panose="00020600040101010101" pitchFamily="18" charset="-122"/>
              <a:cs typeface="OPPOSans" pitchFamily="18" charset="-122"/>
            </a:endParaRPr>
          </a:p>
        </p:txBody>
      </p:sp>
      <p:sp>
        <p:nvSpPr>
          <p:cNvPr id="51" name="文本框 6"/>
          <p:cNvSpPr txBox="1"/>
          <p:nvPr/>
        </p:nvSpPr>
        <p:spPr>
          <a:xfrm>
            <a:off x="2434833" y="4677462"/>
            <a:ext cx="1453253" cy="828753"/>
          </a:xfrm>
          <a:prstGeom prst="rect">
            <a:avLst/>
          </a:prstGeom>
          <a:ln w="12700">
            <a:miter lim="400000"/>
          </a:ln>
        </p:spPr>
        <p:txBody>
          <a:bodyPr wrap="square" lIns="22857" rIns="22857">
            <a:spAutoFit/>
          </a:bodyPr>
          <a:lstStyle/>
          <a:p>
            <a:pPr marL="0" marR="0" lvl="0" indent="0" algn="l" defTabSz="457200" rtl="0" eaLnBrk="1" fontAlgn="auto" latinLnBrk="0" hangingPunct="0">
              <a:lnSpc>
                <a:spcPct val="150000"/>
              </a:lnSpc>
              <a:spcBef>
                <a:spcPts val="0"/>
              </a:spcBef>
              <a:spcAft>
                <a:spcPts val="0"/>
              </a:spcAft>
              <a:buClrTx/>
              <a:buSzTx/>
              <a:buFontTx/>
              <a:buNone/>
              <a:defRPr sz="4000">
                <a:solidFill>
                  <a:srgbClr val="FFFFFF"/>
                </a:solidFill>
                <a:latin typeface="OPPOSans-S R"/>
                <a:ea typeface="OPPOSans-S R"/>
                <a:cs typeface="OPPOSans-S R"/>
                <a:sym typeface="OPPOSans-S R"/>
              </a:defRPr>
            </a:pPr>
            <a:r>
              <a:rPr kumimoji="0" lang="en-US" altLang="zh-CN" sz="3500" b="0" i="0" u="none" strike="noStrike" kern="0" cap="none" spc="0" normalizeH="0" baseline="0" noProof="0" dirty="0">
                <a:ln>
                  <a:noFill/>
                </a:ln>
                <a:solidFill>
                  <a:srgbClr val="00FE9C"/>
                </a:solidFill>
                <a:effectLst/>
                <a:uLnTx/>
                <a:uFillTx/>
                <a:latin typeface="OPPOSans R" panose="00020600040101010101" pitchFamily="18" charset="-122"/>
                <a:ea typeface="OPPOSans R" panose="00020600040101010101" pitchFamily="18" charset="-122"/>
                <a:sym typeface="OPPOSans-S R"/>
              </a:rPr>
              <a:t>20 </a:t>
            </a:r>
            <a:r>
              <a:rPr kumimoji="0" lang="en-US" altLang="zh-CN" sz="2400" b="0"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OPPOSans-S R"/>
              </a:rPr>
              <a:t>jam</a:t>
            </a:r>
            <a:endParaRPr kumimoji="0" sz="2400" b="0"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OPPOSans-S R"/>
            </a:endParaRPr>
          </a:p>
        </p:txBody>
      </p:sp>
      <p:sp>
        <p:nvSpPr>
          <p:cNvPr id="52" name="矩形 51"/>
          <p:cNvSpPr/>
          <p:nvPr/>
        </p:nvSpPr>
        <p:spPr>
          <a:xfrm>
            <a:off x="4043477" y="4854867"/>
            <a:ext cx="1705814" cy="5539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lang="en-US" sz="1500" dirty="0">
                <a:solidFill>
                  <a:srgbClr val="00FE9C"/>
                </a:solidFill>
                <a:latin typeface="OPPOSans R" panose="00020600040101010101" pitchFamily="18" charset="-122"/>
                <a:ea typeface="OPPOSans R" panose="00020600040101010101" pitchFamily="18" charset="-122"/>
                <a:sym typeface="+mn-ea"/>
              </a:rPr>
              <a:t>Mode </a:t>
            </a:r>
            <a:r>
              <a:rPr lang="en-US" sz="1500" dirty="0" err="1">
                <a:solidFill>
                  <a:srgbClr val="00FE9C"/>
                </a:solidFill>
                <a:latin typeface="OPPOSans R" panose="00020600040101010101" pitchFamily="18" charset="-122"/>
                <a:ea typeface="OPPOSans R" panose="00020600040101010101" pitchFamily="18" charset="-122"/>
                <a:sym typeface="+mn-ea"/>
              </a:rPr>
              <a:t>siaga</a:t>
            </a:r>
            <a:r>
              <a:rPr lang="en-US" sz="1500" dirty="0">
                <a:solidFill>
                  <a:srgbClr val="00FE9C"/>
                </a:solidFill>
                <a:latin typeface="OPPOSans R" panose="00020600040101010101" pitchFamily="18" charset="-122"/>
                <a:ea typeface="OPPOSans R" panose="00020600040101010101" pitchFamily="18" charset="-122"/>
                <a:sym typeface="+mn-ea"/>
              </a:rPr>
              <a:t> lama</a:t>
            </a:r>
            <a:endParaRPr kumimoji="0" lang="zh-CN" altLang="en-US" sz="1500" b="1" u="none" strike="noStrike" kern="1200" cap="none" spc="0" normalizeH="0" baseline="0" noProof="0" dirty="0">
              <a:ln>
                <a:noFill/>
              </a:ln>
              <a:solidFill>
                <a:srgbClr val="00FE9C"/>
              </a:solidFill>
              <a:effectLst/>
              <a:uLnTx/>
              <a:uFillTx/>
              <a:latin typeface="OPPOSans R" panose="00020600040101010101" pitchFamily="18" charset="-122"/>
              <a:ea typeface="OPPOSans R" panose="00020600040101010101" pitchFamily="18" charset="-122"/>
              <a:cs typeface="OPPOSans" pitchFamily="18" charset="-122"/>
              <a:sym typeface="+mn-ea"/>
            </a:endParaRPr>
          </a:p>
        </p:txBody>
      </p:sp>
      <p:pic>
        <p:nvPicPr>
          <p:cNvPr id="53" name="图片 52"/>
          <p:cNvPicPr>
            <a:picLocks noChangeAspect="1"/>
          </p:cNvPicPr>
          <p:nvPr/>
        </p:nvPicPr>
        <p:blipFill>
          <a:blip r:embed="rId3" cstate="email"/>
          <a:stretch>
            <a:fillRect/>
          </a:stretch>
        </p:blipFill>
        <p:spPr>
          <a:xfrm>
            <a:off x="6321776" y="1424837"/>
            <a:ext cx="1799766" cy="3999479"/>
          </a:xfrm>
          <a:prstGeom prst="rect">
            <a:avLst/>
          </a:prstGeom>
        </p:spPr>
      </p:pic>
      <p:pic>
        <p:nvPicPr>
          <p:cNvPr id="56" name="图片 55"/>
          <p:cNvPicPr>
            <a:picLocks noChangeAspect="1"/>
          </p:cNvPicPr>
          <p:nvPr/>
        </p:nvPicPr>
        <p:blipFill>
          <a:blip r:embed="rId4" cstate="email"/>
          <a:stretch>
            <a:fillRect/>
          </a:stretch>
        </p:blipFill>
        <p:spPr>
          <a:xfrm>
            <a:off x="9009169" y="1404875"/>
            <a:ext cx="1799766" cy="3999479"/>
          </a:xfrm>
          <a:prstGeom prst="rect">
            <a:avLst/>
          </a:prstGeom>
        </p:spPr>
      </p:pic>
      <p:sp>
        <p:nvSpPr>
          <p:cNvPr id="57" name="文本框 56"/>
          <p:cNvSpPr txBox="1"/>
          <p:nvPr/>
        </p:nvSpPr>
        <p:spPr>
          <a:xfrm>
            <a:off x="4547313" y="5718541"/>
            <a:ext cx="5351145" cy="523220"/>
          </a:xfrm>
          <a:prstGeom prst="rect">
            <a:avLst/>
          </a:prstGeom>
          <a:noFill/>
        </p:spPr>
        <p:txBody>
          <a:bodyPr wrap="none" rtlCol="0">
            <a:spAutoFit/>
          </a:bodyPr>
          <a:lstStyle/>
          <a:p>
            <a:pPr algn="ctr" hangingPunct="0">
              <a:defRPr sz="2800">
                <a:solidFill>
                  <a:srgbClr val="FFFFFF"/>
                </a:solidFill>
                <a:latin typeface="+mj-lt"/>
                <a:ea typeface="+mj-ea"/>
                <a:cs typeface="+mj-cs"/>
                <a:sym typeface="OPPOSans Medium"/>
              </a:defRPr>
            </a:pPr>
            <a:r>
              <a:rPr sz="1400" dirty="0">
                <a:solidFill>
                  <a:srgbClr val="FFFFFF"/>
                </a:solidFill>
                <a:latin typeface="OPPOSans R" panose="00020600040101010101" pitchFamily="18" charset="-122"/>
                <a:ea typeface="OPPOSans R" panose="00020600040101010101" pitchFamily="18" charset="-122"/>
                <a:sym typeface="OPPOSans Medium"/>
              </a:rPr>
              <a:t>Path</a:t>
            </a:r>
            <a:r>
              <a:rPr lang="en-US" sz="1400" dirty="0">
                <a:solidFill>
                  <a:srgbClr val="FFFFFF"/>
                </a:solidFill>
                <a:latin typeface="OPPOSans R" panose="00020600040101010101" pitchFamily="18" charset="-122"/>
                <a:ea typeface="OPPOSans R" panose="00020600040101010101" pitchFamily="18" charset="-122"/>
                <a:sym typeface="OPPOSans Medium"/>
              </a:rPr>
              <a:t>: </a:t>
            </a:r>
            <a:endParaRPr lang="en-US" sz="1400" kern="0" dirty="0">
              <a:solidFill>
                <a:srgbClr val="FFFFFF"/>
              </a:solidFill>
              <a:latin typeface="OPPOSans R" panose="00020600040101010101" pitchFamily="18" charset="-122"/>
              <a:ea typeface="OPPOSans R" panose="00020600040101010101" pitchFamily="18" charset="-122"/>
              <a:sym typeface="OPPOSans Medium"/>
            </a:endParaRPr>
          </a:p>
          <a:p>
            <a:pPr algn="ctr" hangingPunct="0">
              <a:defRPr sz="2800">
                <a:solidFill>
                  <a:srgbClr val="FFFFFF"/>
                </a:solidFill>
                <a:latin typeface="+mj-lt"/>
                <a:ea typeface="+mj-ea"/>
                <a:cs typeface="+mj-cs"/>
                <a:sym typeface="OPPOSans Medium"/>
              </a:defRPr>
            </a:pPr>
            <a:r>
              <a:rPr lang="en-US" sz="1400" dirty="0" err="1">
                <a:solidFill>
                  <a:srgbClr val="FFFFFF"/>
                </a:solidFill>
                <a:latin typeface="OPPOSans R" panose="00020600040101010101" pitchFamily="18" charset="-122"/>
                <a:ea typeface="OPPOSans R" panose="00020600040101010101" pitchFamily="18" charset="-122"/>
                <a:sym typeface="OPPOSans Medium"/>
              </a:rPr>
              <a:t>Pegaturan</a:t>
            </a:r>
            <a:r>
              <a:rPr lang="en-US" sz="1400" dirty="0">
                <a:solidFill>
                  <a:srgbClr val="FFFFFF"/>
                </a:solidFill>
                <a:latin typeface="OPPOSans R" panose="00020600040101010101" pitchFamily="18" charset="-122"/>
                <a:ea typeface="OPPOSans R" panose="00020600040101010101" pitchFamily="18" charset="-122"/>
                <a:sym typeface="OPPOSans Medium"/>
              </a:rPr>
              <a:t> – </a:t>
            </a:r>
            <a:r>
              <a:rPr lang="en-US" sz="1400" dirty="0" err="1">
                <a:solidFill>
                  <a:srgbClr val="FFFFFF"/>
                </a:solidFill>
                <a:latin typeface="OPPOSans R" panose="00020600040101010101" pitchFamily="18" charset="-122"/>
                <a:ea typeface="OPPOSans R" panose="00020600040101010101" pitchFamily="18" charset="-122"/>
                <a:sym typeface="OPPOSans Medium"/>
              </a:rPr>
              <a:t>Baterai</a:t>
            </a:r>
            <a:r>
              <a:rPr lang="en-US" sz="1400" dirty="0">
                <a:solidFill>
                  <a:srgbClr val="FFFFFF"/>
                </a:solidFill>
                <a:latin typeface="OPPOSans R" panose="00020600040101010101" pitchFamily="18" charset="-122"/>
                <a:ea typeface="OPPOSans R" panose="00020600040101010101" pitchFamily="18" charset="-122"/>
                <a:sym typeface="OPPOSans Medium"/>
              </a:rPr>
              <a:t> – Mode </a:t>
            </a:r>
            <a:r>
              <a:rPr lang="en-US" sz="1400" dirty="0" err="1">
                <a:solidFill>
                  <a:srgbClr val="FFFFFF"/>
                </a:solidFill>
                <a:latin typeface="OPPOSans R" panose="00020600040101010101" pitchFamily="18" charset="-122"/>
                <a:ea typeface="OPPOSans R" panose="00020600040101010101" pitchFamily="18" charset="-122"/>
                <a:sym typeface="OPPOSans Medium"/>
              </a:rPr>
              <a:t>Hemat</a:t>
            </a:r>
            <a:r>
              <a:rPr lang="en-US" sz="1400" dirty="0">
                <a:solidFill>
                  <a:srgbClr val="FFFFFF"/>
                </a:solidFill>
                <a:latin typeface="OPPOSans R" panose="00020600040101010101" pitchFamily="18" charset="-122"/>
                <a:ea typeface="OPPOSans R" panose="00020600040101010101" pitchFamily="18" charset="-122"/>
                <a:sym typeface="OPPOSans Medium"/>
              </a:rPr>
              <a:t> </a:t>
            </a:r>
            <a:r>
              <a:rPr lang="en-US" sz="1400" dirty="0" err="1">
                <a:solidFill>
                  <a:srgbClr val="FFFFFF"/>
                </a:solidFill>
                <a:latin typeface="OPPOSans R" panose="00020600040101010101" pitchFamily="18" charset="-122"/>
                <a:ea typeface="OPPOSans R" panose="00020600040101010101" pitchFamily="18" charset="-122"/>
                <a:sym typeface="OPPOSans Medium"/>
              </a:rPr>
              <a:t>Daya</a:t>
            </a:r>
            <a:r>
              <a:rPr lang="en-US" sz="1400" dirty="0">
                <a:solidFill>
                  <a:srgbClr val="FFFFFF"/>
                </a:solidFill>
                <a:latin typeface="OPPOSans R" panose="00020600040101010101" pitchFamily="18" charset="-122"/>
                <a:ea typeface="OPPOSans R" panose="00020600040101010101" pitchFamily="18" charset="-122"/>
                <a:sym typeface="OPPOSans Medium"/>
              </a:rPr>
              <a:t> Tingkat </a:t>
            </a:r>
            <a:r>
              <a:rPr lang="en-US" altLang="zh-CN" sz="1400" dirty="0">
                <a:solidFill>
                  <a:srgbClr val="FFFFFF"/>
                </a:solidFill>
                <a:latin typeface="OPPOSans R" panose="00020600040101010101" pitchFamily="18" charset="-122"/>
                <a:ea typeface="OPPOSans R" panose="00020600040101010101" pitchFamily="18" charset="-122"/>
                <a:sym typeface="OPPOSans Medium"/>
              </a:rPr>
              <a:t>Tinggi</a:t>
            </a:r>
            <a:endParaRPr kumimoji="1" lang="zh-CN" altLang="en-US" sz="1400" b="0" i="0" u="none" strike="noStrike" kern="1200" cap="none" spc="0" normalizeH="0" baseline="0" noProof="0" dirty="0">
              <a:ln>
                <a:noFill/>
              </a:ln>
              <a:solidFill>
                <a:prstClr val="white"/>
              </a:solidFill>
              <a:effectLst/>
              <a:uLnTx/>
              <a:uFillTx/>
              <a:latin typeface="OPPOSans R" panose="00020600040101010101" pitchFamily="18" charset="-122"/>
              <a:ea typeface="OPPOSans R" panose="00020600040101010101" pitchFamily="18" charset="-122"/>
            </a:endParaRPr>
          </a:p>
        </p:txBody>
      </p:sp>
      <p:sp>
        <p:nvSpPr>
          <p:cNvPr id="58" name="矩形 57"/>
          <p:cNvSpPr/>
          <p:nvPr/>
        </p:nvSpPr>
        <p:spPr>
          <a:xfrm>
            <a:off x="6333648" y="3594326"/>
            <a:ext cx="1693223" cy="510951"/>
          </a:xfrm>
          <a:prstGeom prst="rect">
            <a:avLst/>
          </a:prstGeom>
          <a:noFill/>
          <a:ln w="952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8965" rtl="0" eaLnBrk="1" fontAlgn="auto" latinLnBrk="0" hangingPunct="1">
              <a:lnSpc>
                <a:spcPct val="100000"/>
              </a:lnSpc>
              <a:spcBef>
                <a:spcPts val="0"/>
              </a:spcBef>
              <a:spcAft>
                <a:spcPts val="0"/>
              </a:spcAft>
              <a:buClrTx/>
              <a:buSzTx/>
              <a:buFontTx/>
              <a:buNone/>
              <a:defRPr/>
            </a:pPr>
            <a:endParaRPr kumimoji="1" lang="zh-CN" altLang="en-US" sz="675" u="none" strike="noStrike" kern="1200" cap="none" spc="0" normalizeH="0" baseline="0" noProof="0" dirty="0">
              <a:ln>
                <a:noFill/>
              </a:ln>
              <a:solidFill>
                <a:prstClr val="white"/>
              </a:solidFill>
              <a:effectLst/>
              <a:uLnTx/>
              <a:uFillTx/>
              <a:latin typeface="OPPOSans R" panose="00020600040101010101" pitchFamily="18" charset="-122"/>
              <a:ea typeface="OPPOSans R" panose="00020600040101010101" pitchFamily="18" charset="-122"/>
              <a:cs typeface="OPPOSans-S" charset="-122"/>
            </a:endParaRPr>
          </a:p>
        </p:txBody>
      </p:sp>
      <p:sp>
        <p:nvSpPr>
          <p:cNvPr id="59" name="矩形 58"/>
          <p:cNvSpPr/>
          <p:nvPr/>
        </p:nvSpPr>
        <p:spPr>
          <a:xfrm>
            <a:off x="9050651" y="4771603"/>
            <a:ext cx="1678301" cy="334059"/>
          </a:xfrm>
          <a:prstGeom prst="rect">
            <a:avLst/>
          </a:prstGeom>
          <a:noFill/>
          <a:ln w="952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8965" rtl="0" eaLnBrk="1" fontAlgn="auto" latinLnBrk="0" hangingPunct="1">
              <a:lnSpc>
                <a:spcPct val="100000"/>
              </a:lnSpc>
              <a:spcBef>
                <a:spcPts val="0"/>
              </a:spcBef>
              <a:spcAft>
                <a:spcPts val="0"/>
              </a:spcAft>
              <a:buClrTx/>
              <a:buSzTx/>
              <a:buFontTx/>
              <a:buNone/>
              <a:defRPr/>
            </a:pPr>
            <a:endParaRPr kumimoji="1" lang="zh-CN" altLang="en-US" sz="675" u="none" strike="noStrike" kern="1200" cap="none" spc="0" normalizeH="0" baseline="0" noProof="0" dirty="0">
              <a:ln>
                <a:noFill/>
              </a:ln>
              <a:solidFill>
                <a:prstClr val="white"/>
              </a:solidFill>
              <a:effectLst/>
              <a:uLnTx/>
              <a:uFillTx/>
              <a:latin typeface="OPPOSans R" panose="00020600040101010101" pitchFamily="18" charset="-122"/>
              <a:ea typeface="OPPOSans R" panose="00020600040101010101" pitchFamily="18" charset="-122"/>
              <a:cs typeface="OPPOSans-S" charset="-122"/>
            </a:endParaRPr>
          </a:p>
        </p:txBody>
      </p:sp>
      <p:pic>
        <p:nvPicPr>
          <p:cNvPr id="60" name="图片 59"/>
          <p:cNvPicPr>
            <a:picLocks noChangeAspect="1"/>
          </p:cNvPicPr>
          <p:nvPr/>
        </p:nvPicPr>
        <p:blipFill>
          <a:blip r:embed="rId5" cstate="screen"/>
          <a:stretch>
            <a:fillRect/>
          </a:stretch>
        </p:blipFill>
        <p:spPr>
          <a:xfrm>
            <a:off x="6179366" y="1307061"/>
            <a:ext cx="2087257" cy="4316786"/>
          </a:xfrm>
          <a:prstGeom prst="rect">
            <a:avLst/>
          </a:prstGeom>
        </p:spPr>
      </p:pic>
      <p:pic>
        <p:nvPicPr>
          <p:cNvPr id="61" name="图片 60"/>
          <p:cNvPicPr>
            <a:picLocks noChangeAspect="1"/>
          </p:cNvPicPr>
          <p:nvPr/>
        </p:nvPicPr>
        <p:blipFill>
          <a:blip r:embed="rId5" cstate="screen"/>
          <a:stretch>
            <a:fillRect/>
          </a:stretch>
        </p:blipFill>
        <p:spPr>
          <a:xfrm>
            <a:off x="8873283" y="1307061"/>
            <a:ext cx="2087257" cy="4316786"/>
          </a:xfrm>
          <a:prstGeom prst="rect">
            <a:avLst/>
          </a:prstGeom>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2" name="矩形 11"/>
          <p:cNvSpPr txBox="1"/>
          <p:nvPr/>
        </p:nvSpPr>
        <p:spPr>
          <a:xfrm>
            <a:off x="603292" y="103124"/>
            <a:ext cx="10654270" cy="501736"/>
          </a:xfrm>
          <a:prstGeom prst="rect">
            <a:avLst/>
          </a:prstGeom>
          <a:ln w="3175">
            <a:miter lim="400000"/>
          </a:ln>
        </p:spPr>
        <p:txBody>
          <a:bodyPr lIns="45718" tIns="45718" rIns="45718" bIns="45718">
            <a:spAutoFit/>
          </a:bodyPr>
          <a:lstStyle>
            <a:lvl1pPr algn="ctr">
              <a:lnSpc>
                <a:spcPct val="110000"/>
              </a:lnSpc>
              <a:defRPr sz="3200" spc="256">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defRPr sz="2600" spc="208">
                <a:solidFill>
                  <a:srgbClr val="75F7FA"/>
                </a:solidFill>
              </a:defRPr>
            </a:pPr>
            <a:r>
              <a:rPr lang="en-US" altLang="zh-CN" dirty="0">
                <a:solidFill>
                  <a:schemeClr val="bg1"/>
                </a:solidFill>
                <a:sym typeface="+mn-ea"/>
              </a:rPr>
              <a:t>P</a:t>
            </a:r>
            <a:r>
              <a:rPr lang="id-ID" altLang="zh-CN" dirty="0">
                <a:solidFill>
                  <a:schemeClr val="bg1"/>
                </a:solidFill>
                <a:sym typeface="+mn-ea"/>
              </a:rPr>
              <a:t>oin Perubahan pada ColorOS</a:t>
            </a:r>
            <a:endParaRPr lang="en-US" altLang="zh-CN" sz="2600" spc="208" dirty="0">
              <a:solidFill>
                <a:schemeClr val="bg1"/>
              </a:solidFill>
              <a:sym typeface="+mn-ea"/>
            </a:endParaRPr>
          </a:p>
        </p:txBody>
      </p:sp>
      <p:graphicFrame>
        <p:nvGraphicFramePr>
          <p:cNvPr id="4" name="表格 3"/>
          <p:cNvGraphicFramePr>
            <a:graphicFrameLocks noGrp="1"/>
          </p:cNvGraphicFramePr>
          <p:nvPr>
            <p:extLst>
              <p:ext uri="{D42A27DB-BD31-4B8C-83A1-F6EECF244321}">
                <p14:modId xmlns:p14="http://schemas.microsoft.com/office/powerpoint/2010/main" val="3076039478"/>
              </p:ext>
            </p:extLst>
          </p:nvPr>
        </p:nvGraphicFramePr>
        <p:xfrm>
          <a:off x="1" y="752407"/>
          <a:ext cx="12191999" cy="6575425"/>
        </p:xfrm>
        <a:graphic>
          <a:graphicData uri="http://schemas.openxmlformats.org/drawingml/2006/table">
            <a:tbl>
              <a:tblPr>
                <a:tableStyleId>{5940675A-B579-460E-94D1-54222C63F5DA}</a:tableStyleId>
              </a:tblPr>
              <a:tblGrid>
                <a:gridCol w="983553">
                  <a:extLst>
                    <a:ext uri="{9D8B030D-6E8A-4147-A177-3AD203B41FA5}">
                      <a16:colId xmlns:a16="http://schemas.microsoft.com/office/drawing/2014/main" val="2484720130"/>
                    </a:ext>
                  </a:extLst>
                </a:gridCol>
                <a:gridCol w="981434">
                  <a:extLst>
                    <a:ext uri="{9D8B030D-6E8A-4147-A177-3AD203B41FA5}">
                      <a16:colId xmlns:a16="http://schemas.microsoft.com/office/drawing/2014/main" val="2436797172"/>
                    </a:ext>
                  </a:extLst>
                </a:gridCol>
                <a:gridCol w="2500009">
                  <a:extLst>
                    <a:ext uri="{9D8B030D-6E8A-4147-A177-3AD203B41FA5}">
                      <a16:colId xmlns:a16="http://schemas.microsoft.com/office/drawing/2014/main" val="161376755"/>
                    </a:ext>
                  </a:extLst>
                </a:gridCol>
                <a:gridCol w="5243208">
                  <a:extLst>
                    <a:ext uri="{9D8B030D-6E8A-4147-A177-3AD203B41FA5}">
                      <a16:colId xmlns:a16="http://schemas.microsoft.com/office/drawing/2014/main" val="200258427"/>
                    </a:ext>
                  </a:extLst>
                </a:gridCol>
                <a:gridCol w="2483795">
                  <a:extLst>
                    <a:ext uri="{9D8B030D-6E8A-4147-A177-3AD203B41FA5}">
                      <a16:colId xmlns:a16="http://schemas.microsoft.com/office/drawing/2014/main" val="228161716"/>
                    </a:ext>
                  </a:extLst>
                </a:gridCol>
              </a:tblGrid>
              <a:tr h="363099">
                <a:tc>
                  <a:txBody>
                    <a:bodyPr/>
                    <a:lstStyle/>
                    <a:p>
                      <a:pPr algn="ctr" fontAlgn="ctr"/>
                      <a:r>
                        <a:rPr lang="id-ID" sz="900" b="1" i="0" u="none" strike="noStrike" dirty="0">
                          <a:solidFill>
                            <a:srgbClr val="000000"/>
                          </a:solidFill>
                          <a:effectLst/>
                          <a:latin typeface="OPPOSans R" panose="00020600040101010101" pitchFamily="18" charset="-122"/>
                          <a:ea typeface="OPPOSans R" panose="00020600040101010101" pitchFamily="18" charset="-122"/>
                        </a:rPr>
                        <a:t>No</a:t>
                      </a:r>
                      <a:endParaRPr lang="en-US" sz="900" b="1" i="0" u="none" strike="noStrike" dirty="0">
                        <a:solidFill>
                          <a:srgbClr val="000000"/>
                        </a:solidFill>
                        <a:effectLst/>
                        <a:latin typeface="OPPOSans R" panose="00020600040101010101" pitchFamily="18" charset="-122"/>
                        <a:ea typeface="OPPOSans R" panose="00020600040101010101" pitchFamily="18" charset="-122"/>
                      </a:endParaRPr>
                    </a:p>
                  </a:txBody>
                  <a:tcPr marL="827" marR="827" marT="827"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Fitur</a:t>
                      </a:r>
                      <a:endParaRPr lang="en-US" sz="900" b="1" i="0" u="none" strike="noStrike" dirty="0">
                        <a:solidFill>
                          <a:srgbClr val="000000"/>
                        </a:solidFill>
                        <a:effectLst/>
                        <a:latin typeface="OPPOSans R" panose="00020600040101010101" pitchFamily="18" charset="-122"/>
                        <a:ea typeface="OPPOSans R" panose="00020600040101010101" pitchFamily="18" charset="-122"/>
                      </a:endParaRPr>
                    </a:p>
                  </a:txBody>
                  <a:tcPr marL="827" marR="827" marT="827"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Hal yang Harus Diperhatikan</a:t>
                      </a:r>
                      <a:endParaRPr lang="en-US" sz="900" b="1" i="0" u="none" strike="noStrike" dirty="0">
                        <a:solidFill>
                          <a:srgbClr val="000000"/>
                        </a:solidFill>
                        <a:effectLst/>
                        <a:latin typeface="OPPOSans R" panose="00020600040101010101" pitchFamily="18" charset="-122"/>
                        <a:ea typeface="OPPOSans R" panose="00020600040101010101" pitchFamily="18" charset="-122"/>
                      </a:endParaRPr>
                    </a:p>
                  </a:txBody>
                  <a:tcPr marL="827" marR="827" marT="827"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Deskripsi Fungsi</a:t>
                      </a:r>
                      <a:endParaRPr lang="en-US" sz="900" b="1" i="0" u="none" strike="noStrike" dirty="0">
                        <a:solidFill>
                          <a:srgbClr val="000000"/>
                        </a:solidFill>
                        <a:effectLst/>
                        <a:latin typeface="OPPOSans R" panose="00020600040101010101" pitchFamily="18" charset="-122"/>
                        <a:ea typeface="OPPOSans R" panose="00020600040101010101" pitchFamily="18" charset="-122"/>
                      </a:endParaRPr>
                    </a:p>
                  </a:txBody>
                  <a:tcPr marL="827" marR="827" marT="827"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Cara Pengoperasian</a:t>
                      </a:r>
                      <a:endParaRPr lang="en-US" sz="900" b="1" i="0" u="none" strike="noStrike" dirty="0">
                        <a:solidFill>
                          <a:srgbClr val="000000"/>
                        </a:solidFill>
                        <a:effectLst/>
                        <a:latin typeface="OPPOSans R" panose="00020600040101010101" pitchFamily="18" charset="-122"/>
                        <a:ea typeface="OPPOSans R" panose="00020600040101010101" pitchFamily="18" charset="-122"/>
                      </a:endParaRPr>
                    </a:p>
                  </a:txBody>
                  <a:tcPr marL="827" marR="827" marT="827" marB="0" anchor="ctr">
                    <a:solidFill>
                      <a:schemeClr val="bg1"/>
                    </a:solidFill>
                  </a:tcPr>
                </a:tc>
                <a:extLst>
                  <a:ext uri="{0D108BD9-81ED-4DB2-BD59-A6C34878D82A}">
                    <a16:rowId xmlns:a16="http://schemas.microsoft.com/office/drawing/2014/main" val="2643864066"/>
                  </a:ext>
                </a:extLst>
              </a:tr>
              <a:tr h="2160771">
                <a:tc>
                  <a:txBody>
                    <a:bodyPr/>
                    <a:lstStyle/>
                    <a:p>
                      <a:pPr algn="ctr" fontAlgn="ctr"/>
                      <a:r>
                        <a:rPr lang="en-US" altLang="zh-CN" sz="900" u="none" strike="noStrike" dirty="0">
                          <a:effectLst/>
                          <a:latin typeface="OPPOSans R" panose="00020600040101010101" pitchFamily="18" charset="-122"/>
                          <a:ea typeface="OPPOSans R" panose="00020600040101010101" pitchFamily="18" charset="-122"/>
                        </a:rPr>
                        <a:t>1</a:t>
                      </a:r>
                      <a:endParaRPr lang="en-US" altLang="zh-CN"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27" marR="827" marT="827"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Mode Hemat Daya Tingkat Tinggi</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27" marR="827" marT="827" marB="0" anchor="ctr">
                    <a:solidFill>
                      <a:schemeClr val="bg1"/>
                    </a:solidFill>
                  </a:tcPr>
                </a:tc>
                <a:tc>
                  <a:txBody>
                    <a:bodyPr/>
                    <a:lstStyle/>
                    <a:p>
                      <a:pPr algn="ctr" fontAlgn="b"/>
                      <a:br>
                        <a:rPr lang="en-US" sz="900" u="none" strike="noStrike" dirty="0">
                          <a:effectLst/>
                          <a:latin typeface="OPPOSans R" panose="00020600040101010101" pitchFamily="18" charset="-122"/>
                          <a:ea typeface="OPPOSans R" panose="00020600040101010101" pitchFamily="18" charset="-122"/>
                        </a:rPr>
                      </a:br>
                      <a:r>
                        <a:rPr lang="id-ID" sz="900" u="none" strike="noStrike" dirty="0">
                          <a:effectLst/>
                          <a:latin typeface="OPPOSans R" panose="00020600040101010101" pitchFamily="18" charset="-122"/>
                          <a:ea typeface="OPPOSans R" panose="00020600040101010101" pitchFamily="18" charset="-122"/>
                        </a:rPr>
                        <a:t>Dalam keadaa</a:t>
                      </a:r>
                      <a:r>
                        <a:rPr lang="en-US" sz="900" u="none" strike="noStrike" dirty="0">
                          <a:effectLst/>
                          <a:latin typeface="OPPOSans R" panose="00020600040101010101" pitchFamily="18" charset="-122"/>
                          <a:ea typeface="OPPOSans R" panose="00020600040101010101" pitchFamily="18" charset="-122"/>
                        </a:rPr>
                        <a:t>n</a:t>
                      </a:r>
                      <a:r>
                        <a:rPr lang="id-ID" sz="900" u="none" strike="noStrike" dirty="0">
                          <a:effectLst/>
                          <a:latin typeface="OPPOSans R" panose="00020600040101010101" pitchFamily="18" charset="-122"/>
                          <a:ea typeface="OPPOSans R" panose="00020600040101010101" pitchFamily="18" charset="-122"/>
                        </a:rPr>
                        <a:t> dimana baterai ponsel sangat rendah, baterai ponsel tidak akan bertahan lama dan mempengaruhi pengalaman pemakaian pengguna</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27" marR="827" marT="827"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Mode Hemat Daya Tingkat Tinggi dapat memenuhi kebtuhan pengguna ketika ada keperluan mendesak dan mengurangi kekhawatiran akan ketahanan daya baterai ketika sudah sangat rendah. Dalam Mode Hemat Daya Tingkat Tinggi, beberapa fungsi penghematan daya seperti: </a:t>
                      </a:r>
                      <a:r>
                        <a:rPr lang="en-US" sz="900" u="none" strike="noStrike" dirty="0">
                          <a:effectLst/>
                          <a:latin typeface="OPPOSans R" panose="00020600040101010101" pitchFamily="18" charset="-122"/>
                          <a:ea typeface="OPPOSans R" panose="00020600040101010101" pitchFamily="18" charset="-122"/>
                        </a:rPr>
                        <a:t> </a:t>
                      </a:r>
                      <a:r>
                        <a:rPr lang="id-ID" sz="900" u="none" strike="noStrike" dirty="0">
                          <a:effectLst/>
                          <a:latin typeface="OPPOSans R" panose="00020600040101010101" pitchFamily="18" charset="-122"/>
                          <a:ea typeface="OPPOSans R" panose="00020600040101010101" pitchFamily="18" charset="-122"/>
                        </a:rPr>
                        <a:t>pembersihan kinerja CPU secara berkala dan penyesuaian kecerahan layar akan aktif, pada saat bersamaan fitur penghematan baterai untuk aplikasi tertentu juga akan diterrapkan guna menghemat baterai. Contohnya: aplikasi WeChat dalam Mode Hemat Daya Tingkat Tinggi akan disesuaikan ke dalam Mode Gelap untuk memperpanjang durasi penggunaan agar dapat menerima notifikasi masuk</a:t>
                      </a:r>
                      <a:br>
                        <a:rPr lang="en-US" sz="900" u="none" strike="noStrike" dirty="0">
                          <a:effectLst/>
                          <a:latin typeface="OPPOSans R" panose="00020600040101010101" pitchFamily="18" charset="-122"/>
                          <a:ea typeface="OPPOSans R" panose="00020600040101010101" pitchFamily="18" charset="-122"/>
                        </a:rPr>
                      </a:br>
                      <a:br>
                        <a:rPr lang="en-US" sz="900" u="none" strike="noStrike" dirty="0">
                          <a:effectLst/>
                          <a:latin typeface="OPPOSans R" panose="00020600040101010101" pitchFamily="18" charset="-122"/>
                          <a:ea typeface="OPPOSans R" panose="00020600040101010101" pitchFamily="18" charset="-122"/>
                        </a:rPr>
                      </a:br>
                      <a:r>
                        <a:rPr lang="id-ID" sz="900" u="none" strike="noStrike" dirty="0">
                          <a:effectLst/>
                          <a:latin typeface="OPPOSans R" panose="00020600040101010101" pitchFamily="18" charset="-122"/>
                          <a:ea typeface="OPPOSans R" panose="00020600040101010101" pitchFamily="18" charset="-122"/>
                        </a:rPr>
                        <a:t>DalamMode Hemat Daya Tingkat Tinggi, ada 6 aplikasi yang dapat dijalankan diantaranya: Aplikasi tetap seperti Telepon, SMS, Peramban kemudian 3 aplikasi yang tersisa dapat dipilih sesuai keinginan pengguna. Saat daya baterai tersisa 10%, sebuah jendela notifikasi akan  mucul untuk mengingatkan pengguna agar mengaktifkan Mode Hemat Daya Tingkat Tinggi. Pengguna juga dapat mengaktifkan fitur ini secara manual melalui pengaturan. Setelah masuk ke Mode Hemat Daya Tingkat Tinggi, Anda dapat meemilih ikon </a:t>
                      </a:r>
                      <a:r>
                        <a:rPr lang="en-US" sz="900" u="none" strike="noStrike" dirty="0">
                          <a:effectLst/>
                          <a:latin typeface="OPPOSans R" panose="00020600040101010101" pitchFamily="18" charset="-122"/>
                          <a:ea typeface="OPPOSans R" panose="00020600040101010101" pitchFamily="18" charset="-122"/>
                        </a:rPr>
                        <a:t>‘:’ </a:t>
                      </a:r>
                      <a:r>
                        <a:rPr lang="id-ID" sz="900" u="none" strike="noStrike" dirty="0">
                          <a:effectLst/>
                          <a:latin typeface="OPPOSans R" panose="00020600040101010101" pitchFamily="18" charset="-122"/>
                          <a:ea typeface="OPPOSans R" panose="00020600040101010101" pitchFamily="18" charset="-122"/>
                        </a:rPr>
                        <a:t> pada sudut kanan atas layar untuk menyunting aplikasi apa saja yang ingin digunakan atau memilih untuk keluar dari Mode Hemat Daya Tingkat Tinggi</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27" marR="827" marT="827"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Pengaturan &gt; Baterai &gt; Mode Hemat Daya Tingkat Tinggi</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27" marR="827" marT="827" marB="0" anchor="ctr">
                    <a:solidFill>
                      <a:schemeClr val="bg1"/>
                    </a:solidFill>
                  </a:tcPr>
                </a:tc>
                <a:extLst>
                  <a:ext uri="{0D108BD9-81ED-4DB2-BD59-A6C34878D82A}">
                    <a16:rowId xmlns:a16="http://schemas.microsoft.com/office/drawing/2014/main" val="951358239"/>
                  </a:ext>
                </a:extLst>
              </a:tr>
              <a:tr h="665477">
                <a:tc>
                  <a:txBody>
                    <a:bodyPr/>
                    <a:lstStyle/>
                    <a:p>
                      <a:pPr algn="ctr" fontAlgn="ctr"/>
                      <a:r>
                        <a:rPr lang="en-US" altLang="zh-CN" sz="900" u="none" strike="noStrike">
                          <a:effectLst/>
                          <a:latin typeface="OPPOSans R" panose="00020600040101010101" pitchFamily="18" charset="-122"/>
                          <a:ea typeface="OPPOSans R" panose="00020600040101010101" pitchFamily="18" charset="-122"/>
                        </a:rPr>
                        <a:t>2</a:t>
                      </a:r>
                      <a:endParaRPr lang="en-US" altLang="zh-CN" sz="900" b="0" i="0" u="none" strike="noStrike">
                        <a:solidFill>
                          <a:srgbClr val="000000"/>
                        </a:solidFill>
                        <a:effectLst/>
                        <a:latin typeface="OPPOSans R" panose="00020600040101010101" pitchFamily="18" charset="-122"/>
                        <a:ea typeface="OPPOSans R" panose="00020600040101010101" pitchFamily="18" charset="-122"/>
                      </a:endParaRPr>
                    </a:p>
                  </a:txBody>
                  <a:tcPr marL="827" marR="827" marT="827"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Wallpaper Gravitasi</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27" marR="827" marT="827"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Tidak terbatas hanya pada Wallpaper Statis dan Wallpaper Langsung. Meningkatkan daya saing pada interaksi layar utama</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27" marR="827" marT="827"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Wallpaper Gravitasi akan berubah secara dinamis sesuai dengan bagaimana cara pengguna memegang ponselnya</a:t>
                      </a:r>
                      <a:br>
                        <a:rPr lang="en-US" sz="900" u="none" strike="noStrike" dirty="0">
                          <a:effectLst/>
                          <a:latin typeface="OPPOSans R" panose="00020600040101010101" pitchFamily="18" charset="-122"/>
                          <a:ea typeface="OPPOSans R" panose="00020600040101010101" pitchFamily="18" charset="-122"/>
                        </a:rPr>
                      </a:br>
                      <a:br>
                        <a:rPr lang="en-US" sz="900" u="none" strike="noStrike" dirty="0">
                          <a:effectLst/>
                          <a:latin typeface="OPPOSans R" panose="00020600040101010101" pitchFamily="18" charset="-122"/>
                          <a:ea typeface="OPPOSans R" panose="00020600040101010101" pitchFamily="18" charset="-122"/>
                        </a:rPr>
                      </a:br>
                      <a:r>
                        <a:rPr lang="id-ID" sz="900" u="none" strike="noStrike" dirty="0">
                          <a:effectLst/>
                          <a:latin typeface="OPPOSans R" panose="00020600040101010101" pitchFamily="18" charset="-122"/>
                          <a:ea typeface="OPPOSans R" panose="00020600040101010101" pitchFamily="18" charset="-122"/>
                        </a:rPr>
                        <a:t>Catatan</a:t>
                      </a:r>
                      <a:r>
                        <a:rPr lang="en-US" sz="900" u="none" strike="noStrike" dirty="0">
                          <a:effectLst/>
                          <a:latin typeface="OPPOSans R" panose="00020600040101010101" pitchFamily="18" charset="-122"/>
                          <a:ea typeface="OPPOSans R" panose="00020600040101010101" pitchFamily="18" charset="-122"/>
                        </a:rPr>
                        <a:t>: </a:t>
                      </a:r>
                      <a:br>
                        <a:rPr lang="en-US" sz="900" u="none" strike="noStrike" dirty="0">
                          <a:effectLst/>
                          <a:latin typeface="OPPOSans R" panose="00020600040101010101" pitchFamily="18" charset="-122"/>
                          <a:ea typeface="OPPOSans R" panose="00020600040101010101" pitchFamily="18" charset="-122"/>
                        </a:rPr>
                      </a:br>
                      <a:r>
                        <a:rPr lang="id-ID" sz="900" u="none" strike="noStrike" dirty="0">
                          <a:effectLst/>
                          <a:latin typeface="OPPOSans R" panose="00020600040101010101" pitchFamily="18" charset="-122"/>
                          <a:ea typeface="OPPOSans R" panose="00020600040101010101" pitchFamily="18" charset="-122"/>
                        </a:rPr>
                        <a:t>Sejauh ini baru ada 1 macam Wallpaper Gravitasi yang dapat dipilih</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27" marR="827" marT="827"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Pengaturan &gt; Layar Awal &amp; Majalah Layar Kunci &gt; Tetapkan Wallpaper &gt; Wallpaper  Langsung (saat ini ada di pilihan paling akhir)</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27" marR="827" marT="827" marB="0" anchor="ctr">
                    <a:solidFill>
                      <a:schemeClr val="bg1"/>
                    </a:solidFill>
                  </a:tcPr>
                </a:tc>
                <a:extLst>
                  <a:ext uri="{0D108BD9-81ED-4DB2-BD59-A6C34878D82A}">
                    <a16:rowId xmlns:a16="http://schemas.microsoft.com/office/drawing/2014/main" val="3661979959"/>
                  </a:ext>
                </a:extLst>
              </a:tr>
              <a:tr h="997765">
                <a:tc>
                  <a:txBody>
                    <a:bodyPr/>
                    <a:lstStyle/>
                    <a:p>
                      <a:pPr algn="ctr" fontAlgn="ctr"/>
                      <a:r>
                        <a:rPr lang="en-US" altLang="zh-CN" sz="900" u="none" strike="noStrike">
                          <a:effectLst/>
                          <a:latin typeface="OPPOSans R" panose="00020600040101010101" pitchFamily="18" charset="-122"/>
                          <a:ea typeface="OPPOSans R" panose="00020600040101010101" pitchFamily="18" charset="-122"/>
                        </a:rPr>
                        <a:t>3</a:t>
                      </a:r>
                      <a:endParaRPr lang="en-US" altLang="zh-CN" sz="900" b="0" i="0" u="none" strike="noStrike">
                        <a:solidFill>
                          <a:srgbClr val="000000"/>
                        </a:solidFill>
                        <a:effectLst/>
                        <a:latin typeface="OPPOSans R" panose="00020600040101010101" pitchFamily="18" charset="-122"/>
                        <a:ea typeface="OPPOSans R" panose="00020600040101010101" pitchFamily="18" charset="-122"/>
                      </a:endParaRPr>
                    </a:p>
                  </a:txBody>
                  <a:tcPr marL="827" marR="827" marT="827"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Gesek Turun di Layar Awal</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27" marR="827" marT="827"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Seiring dengan bertambah besarnya layar ponsel, mode pengoperasian satu tangan menjadi semakin sulit</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27" marR="827" marT="827" marB="0" anchor="ctr">
                    <a:solidFill>
                      <a:schemeClr val="bg1"/>
                    </a:solidFill>
                  </a:tcPr>
                </a:tc>
                <a:tc>
                  <a:txBody>
                    <a:bodyPr/>
                    <a:lstStyle/>
                    <a:p>
                      <a:pPr algn="ctr" fontAlgn="b"/>
                      <a:br>
                        <a:rPr lang="en-US" sz="900" u="none" strike="noStrike" dirty="0">
                          <a:effectLst/>
                          <a:latin typeface="OPPOSans R" panose="00020600040101010101" pitchFamily="18" charset="-122"/>
                          <a:ea typeface="OPPOSans R" panose="00020600040101010101" pitchFamily="18" charset="-122"/>
                        </a:rPr>
                      </a:br>
                      <a:r>
                        <a:rPr lang="id-ID" sz="900" u="none" strike="noStrike" dirty="0">
                          <a:effectLst/>
                          <a:latin typeface="OPPOSans R" panose="00020600040101010101" pitchFamily="18" charset="-122"/>
                          <a:ea typeface="OPPOSans R" panose="00020600040101010101" pitchFamily="18" charset="-122"/>
                        </a:rPr>
                        <a:t>Pada tampilan layar utama, geser ke atas pada sebelah kiri atau kanan layar untuk menarik ke  bawah ikon aplikasi.</a:t>
                      </a:r>
                      <a:br>
                        <a:rPr lang="en-US" sz="900" u="none" strike="noStrike" dirty="0">
                          <a:effectLst/>
                          <a:latin typeface="OPPOSans R" panose="00020600040101010101" pitchFamily="18" charset="-122"/>
                          <a:ea typeface="OPPOSans R" panose="00020600040101010101" pitchFamily="18" charset="-122"/>
                        </a:rPr>
                      </a:br>
                      <a:br>
                        <a:rPr lang="en-US" sz="900" u="none" strike="noStrike" dirty="0">
                          <a:effectLst/>
                          <a:latin typeface="OPPOSans R" panose="00020600040101010101" pitchFamily="18" charset="-122"/>
                          <a:ea typeface="OPPOSans R" panose="00020600040101010101" pitchFamily="18" charset="-122"/>
                        </a:rPr>
                      </a:br>
                      <a:r>
                        <a:rPr lang="id-ID" sz="900" u="none" strike="noStrike" dirty="0">
                          <a:effectLst/>
                          <a:latin typeface="OPPOSans R" panose="00020600040101010101" pitchFamily="18" charset="-122"/>
                          <a:ea typeface="OPPOSans R" panose="00020600040101010101" pitchFamily="18" charset="-122"/>
                        </a:rPr>
                        <a:t>Catatan</a:t>
                      </a:r>
                      <a:r>
                        <a:rPr lang="en-US" sz="900" u="none" strike="noStrike" dirty="0">
                          <a:effectLst/>
                          <a:latin typeface="OPPOSans R" panose="00020600040101010101" pitchFamily="18" charset="-122"/>
                          <a:ea typeface="OPPOSans R" panose="00020600040101010101" pitchFamily="18" charset="-122"/>
                        </a:rPr>
                        <a:t>：</a:t>
                      </a:r>
                      <a:br>
                        <a:rPr lang="en-US" sz="900" u="none" strike="noStrike" dirty="0">
                          <a:effectLst/>
                          <a:latin typeface="OPPOSans R" panose="00020600040101010101" pitchFamily="18" charset="-122"/>
                          <a:ea typeface="OPPOSans R" panose="00020600040101010101" pitchFamily="18" charset="-122"/>
                        </a:rPr>
                      </a:br>
                      <a:r>
                        <a:rPr lang="id-ID" sz="900" u="none" strike="noStrike" dirty="0">
                          <a:effectLst/>
                          <a:latin typeface="OPPOSans R" panose="00020600040101010101" pitchFamily="18" charset="-122"/>
                          <a:ea typeface="OPPOSans R" panose="00020600040101010101" pitchFamily="18" charset="-122"/>
                        </a:rPr>
                        <a:t>Fungsi ini secara default adalah nonaktif</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27" marR="827" marT="827"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Pengaturan &gt;  Layar Awal &amp; Majalah Layar Kunci &gt; Gesek Turun di Layar Awal</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27" marR="827" marT="827" marB="0" anchor="ctr">
                    <a:solidFill>
                      <a:schemeClr val="bg1"/>
                    </a:solidFill>
                  </a:tcPr>
                </a:tc>
                <a:extLst>
                  <a:ext uri="{0D108BD9-81ED-4DB2-BD59-A6C34878D82A}">
                    <a16:rowId xmlns:a16="http://schemas.microsoft.com/office/drawing/2014/main" val="184260134"/>
                  </a:ext>
                </a:extLst>
              </a:tr>
              <a:tr h="1994628">
                <a:tc>
                  <a:txBody>
                    <a:bodyPr/>
                    <a:lstStyle/>
                    <a:p>
                      <a:pPr algn="ctr" fontAlgn="ctr"/>
                      <a:r>
                        <a:rPr lang="en-US" altLang="zh-CN" sz="900" u="none" strike="noStrike">
                          <a:effectLst/>
                          <a:latin typeface="OPPOSans R" panose="00020600040101010101" pitchFamily="18" charset="-122"/>
                          <a:ea typeface="OPPOSans R" panose="00020600040101010101" pitchFamily="18" charset="-122"/>
                        </a:rPr>
                        <a:t>4</a:t>
                      </a:r>
                      <a:endParaRPr lang="en-US" altLang="zh-CN" sz="900" b="0" i="0" u="none" strike="noStrike">
                        <a:solidFill>
                          <a:srgbClr val="000000"/>
                        </a:solidFill>
                        <a:effectLst/>
                        <a:latin typeface="OPPOSans R" panose="00020600040101010101" pitchFamily="18" charset="-122"/>
                        <a:ea typeface="OPPOSans R" panose="00020600040101010101" pitchFamily="18" charset="-122"/>
                      </a:endParaRPr>
                    </a:p>
                  </a:txBody>
                  <a:tcPr marL="827" marR="827" marT="827"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Kunci Tampilan Layar Utama</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27" marR="827" marT="827" marB="0" anchor="ctr">
                    <a:solidFill>
                      <a:schemeClr val="bg1"/>
                    </a:solidFill>
                  </a:tcPr>
                </a:tc>
                <a:tc>
                  <a:txBody>
                    <a:bodyPr/>
                    <a:lstStyle/>
                    <a:p>
                      <a:pPr algn="ctr" fontAlgn="b"/>
                      <a:br>
                        <a:rPr lang="en-US" sz="900" u="none" strike="noStrike" dirty="0">
                          <a:effectLst/>
                          <a:latin typeface="OPPOSans R" panose="00020600040101010101" pitchFamily="18" charset="-122"/>
                          <a:ea typeface="OPPOSans R" panose="00020600040101010101" pitchFamily="18" charset="-122"/>
                        </a:rPr>
                      </a:br>
                      <a:r>
                        <a:rPr lang="id-ID" sz="900" u="none" strike="noStrike" dirty="0">
                          <a:effectLst/>
                          <a:latin typeface="OPPOSans R" panose="00020600040101010101" pitchFamily="18" charset="-122"/>
                          <a:ea typeface="OPPOSans R" panose="00020600040101010101" pitchFamily="18" charset="-122"/>
                        </a:rPr>
                        <a:t>Ketika mengggunakan ponsel, bisa saja terjadi perubahan tampilan layar karena pengoperasian yang tidak disengaja. Misalnya: Saat an, terkadang tampilan layar akan berubah, atau ketika orang tua menggunakan ponsel dikarenakan tidak terlalu paham terhadap pengaturan ponse, maka juga bisa menyebabkan tampilan ponsel berubah, atau aplikasi hilang dari posisi awalnya dan tidak bisa ditemukan. Oleh karena itu dibutuhkan fitur untuk mengunci tampilan layar agar tidak dapat diubah-ubahsecara tidak sengaja</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27" marR="827" marT="827" marB="0" anchor="ctr">
                    <a:solidFill>
                      <a:schemeClr val="bg1"/>
                    </a:solidFill>
                  </a:tcPr>
                </a:tc>
                <a:tc>
                  <a:txBody>
                    <a:bodyPr/>
                    <a:lstStyle/>
                    <a:p>
                      <a:pPr algn="ctr" fontAlgn="b"/>
                      <a:br>
                        <a:rPr lang="en-US" sz="900" u="none" strike="noStrike" dirty="0">
                          <a:effectLst/>
                          <a:latin typeface="OPPOSans R" panose="00020600040101010101" pitchFamily="18" charset="-122"/>
                          <a:ea typeface="OPPOSans R" panose="00020600040101010101" pitchFamily="18" charset="-122"/>
                        </a:rPr>
                      </a:br>
                      <a:r>
                        <a:rPr lang="id-ID" sz="900" u="none" strike="noStrike" dirty="0">
                          <a:effectLst/>
                          <a:latin typeface="OPPOSans R" panose="00020600040101010101" pitchFamily="18" charset="-122"/>
                          <a:ea typeface="OPPOSans R" panose="00020600040101010101" pitchFamily="18" charset="-122"/>
                        </a:rPr>
                        <a:t>Setelah mengaktifkan fitur berikut, maka tidak dapat menambahkan, menghapus, ,emgubah maupun memindahkan hal-hal yang ada pada tampilan layar (ikon, folder, </a:t>
                      </a:r>
                      <a:r>
                        <a:rPr lang="en-US" sz="900" i="1" u="none" strike="noStrike" dirty="0">
                          <a:effectLst/>
                          <a:latin typeface="OPPOSans R" panose="00020600040101010101" pitchFamily="18" charset="-122"/>
                          <a:ea typeface="OPPOSans R" panose="00020600040101010101" pitchFamily="18" charset="-122"/>
                        </a:rPr>
                        <a:t>plug-ins</a:t>
                      </a:r>
                      <a:r>
                        <a:rPr lang="en-US" sz="900" u="none" strike="noStrike" dirty="0">
                          <a:effectLst/>
                          <a:latin typeface="OPPOSans R" panose="00020600040101010101" pitchFamily="18" charset="-122"/>
                          <a:ea typeface="OPPOSans R" panose="00020600040101010101" pitchFamily="18" charset="-122"/>
                        </a:rPr>
                        <a:t>, </a:t>
                      </a:r>
                      <a:r>
                        <a:rPr lang="id-ID" sz="900" u="none" strike="noStrike" dirty="0">
                          <a:effectLst/>
                          <a:latin typeface="OPPOSans R" panose="00020600040101010101" pitchFamily="18" charset="-122"/>
                          <a:ea typeface="OPPOSans R" panose="00020600040101010101" pitchFamily="18" charset="-122"/>
                        </a:rPr>
                        <a:t>pintasan layar</a:t>
                      </a:r>
                      <a:r>
                        <a:rPr lang="en-US" sz="900" u="none" strike="noStrike" dirty="0">
                          <a:effectLst/>
                          <a:latin typeface="OPPOSans R" panose="00020600040101010101" pitchFamily="18" charset="-122"/>
                          <a:ea typeface="OPPOSans R" panose="00020600040101010101" pitchFamily="18" charset="-122"/>
                        </a:rPr>
                        <a:t>). </a:t>
                      </a:r>
                      <a:r>
                        <a:rPr lang="id-ID" sz="900" u="none" strike="noStrike" dirty="0">
                          <a:effectLst/>
                          <a:latin typeface="OPPOSans R" panose="00020600040101010101" pitchFamily="18" charset="-122"/>
                          <a:ea typeface="OPPOSans R" panose="00020600040101010101" pitchFamily="18" charset="-122"/>
                        </a:rPr>
                        <a:t>Sehingga ketika ingin melakukan pengoperasian yang dapat mengubah tampilan layar maka tidak akan ada respon dan muncul notofikasi “Tampilan Layar Terkunci”</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27" marR="827" marT="827"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Pengaturan &gt; Layar Awal &amp; Majalah  Layar Kunci &gt; Kunci Tampilan Layar Utama</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27" marR="827" marT="827" marB="0" anchor="ctr">
                    <a:solidFill>
                      <a:schemeClr val="bg1"/>
                    </a:solidFill>
                  </a:tcPr>
                </a:tc>
                <a:extLst>
                  <a:ext uri="{0D108BD9-81ED-4DB2-BD59-A6C34878D82A}">
                    <a16:rowId xmlns:a16="http://schemas.microsoft.com/office/drawing/2014/main" val="403266895"/>
                  </a:ext>
                </a:extLst>
              </a:tr>
            </a:tbl>
          </a:graphicData>
        </a:graphic>
      </p:graphicFrame>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134275202"/>
              </p:ext>
            </p:extLst>
          </p:nvPr>
        </p:nvGraphicFramePr>
        <p:xfrm>
          <a:off x="1" y="0"/>
          <a:ext cx="12192000" cy="6858000"/>
        </p:xfrm>
        <a:graphic>
          <a:graphicData uri="http://schemas.openxmlformats.org/drawingml/2006/table">
            <a:tbl>
              <a:tblPr>
                <a:tableStyleId>{5940675A-B579-460E-94D1-54222C63F5DA}</a:tableStyleId>
              </a:tblPr>
              <a:tblGrid>
                <a:gridCol w="983552">
                  <a:extLst>
                    <a:ext uri="{9D8B030D-6E8A-4147-A177-3AD203B41FA5}">
                      <a16:colId xmlns:a16="http://schemas.microsoft.com/office/drawing/2014/main" val="2447489239"/>
                    </a:ext>
                  </a:extLst>
                </a:gridCol>
                <a:gridCol w="1338578">
                  <a:extLst>
                    <a:ext uri="{9D8B030D-6E8A-4147-A177-3AD203B41FA5}">
                      <a16:colId xmlns:a16="http://schemas.microsoft.com/office/drawing/2014/main" val="541877165"/>
                    </a:ext>
                  </a:extLst>
                </a:gridCol>
                <a:gridCol w="2910011">
                  <a:extLst>
                    <a:ext uri="{9D8B030D-6E8A-4147-A177-3AD203B41FA5}">
                      <a16:colId xmlns:a16="http://schemas.microsoft.com/office/drawing/2014/main" val="2056261027"/>
                    </a:ext>
                  </a:extLst>
                </a:gridCol>
                <a:gridCol w="4296051">
                  <a:extLst>
                    <a:ext uri="{9D8B030D-6E8A-4147-A177-3AD203B41FA5}">
                      <a16:colId xmlns:a16="http://schemas.microsoft.com/office/drawing/2014/main" val="4058380139"/>
                    </a:ext>
                  </a:extLst>
                </a:gridCol>
                <a:gridCol w="2663808">
                  <a:extLst>
                    <a:ext uri="{9D8B030D-6E8A-4147-A177-3AD203B41FA5}">
                      <a16:colId xmlns:a16="http://schemas.microsoft.com/office/drawing/2014/main" val="1377385055"/>
                    </a:ext>
                  </a:extLst>
                </a:gridCol>
              </a:tblGrid>
              <a:tr h="1560914">
                <a:tc>
                  <a:txBody>
                    <a:bodyPr/>
                    <a:lstStyle/>
                    <a:p>
                      <a:pPr algn="ctr" fontAlgn="ctr"/>
                      <a:r>
                        <a:rPr lang="en-US" altLang="zh-CN" sz="900" u="none" strike="noStrike">
                          <a:effectLst/>
                          <a:latin typeface="OPPOSans R" panose="00020600040101010101" pitchFamily="18" charset="-122"/>
                          <a:ea typeface="OPPOSans R" panose="00020600040101010101" pitchFamily="18" charset="-122"/>
                        </a:rPr>
                        <a:t>5</a:t>
                      </a:r>
                      <a:endParaRPr lang="en-US" altLang="zh-CN" sz="900" b="0" i="0" u="none" strike="noStrike">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Rekaman Layar</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tc>
                  <a:txBody>
                    <a:bodyPr/>
                    <a:lstStyle/>
                    <a:p>
                      <a:pPr algn="ctr" fontAlgn="b"/>
                      <a:br>
                        <a:rPr lang="en-US" sz="900" u="none" strike="noStrike" dirty="0">
                          <a:effectLst/>
                          <a:latin typeface="OPPOSans R" panose="00020600040101010101" pitchFamily="18" charset="-122"/>
                          <a:ea typeface="OPPOSans R" panose="00020600040101010101" pitchFamily="18" charset="-122"/>
                        </a:rPr>
                      </a:br>
                      <a:r>
                        <a:rPr lang="id-ID" sz="900" u="none" strike="noStrike" dirty="0">
                          <a:effectLst/>
                          <a:latin typeface="OPPOSans R" panose="00020600040101010101" pitchFamily="18" charset="-122"/>
                          <a:ea typeface="OPPOSans R" panose="00020600040101010101" pitchFamily="18" charset="-122"/>
                        </a:rPr>
                        <a:t>Meningkatkan serta memperkaya fungsi rekaman layar agar dapat menjangkau area yang lebih luas dan mengoptimasi pengalaman perekaman layar kepada</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tc>
                  <a:txBody>
                    <a:bodyPr/>
                    <a:lstStyle/>
                    <a:p>
                      <a:pPr algn="ctr" fontAlgn="b"/>
                      <a:r>
                        <a:rPr lang="en-US" sz="900" u="none" strike="noStrike" dirty="0">
                          <a:effectLst/>
                          <a:latin typeface="OPPOSans R" panose="00020600040101010101" pitchFamily="18" charset="-122"/>
                          <a:ea typeface="OPPOSans R" panose="00020600040101010101" pitchFamily="18" charset="-122"/>
                        </a:rPr>
                        <a:t>1.</a:t>
                      </a:r>
                      <a:r>
                        <a:rPr lang="id-ID" sz="900" u="none" strike="noStrike" dirty="0">
                          <a:effectLst/>
                          <a:latin typeface="OPPOSans R" panose="00020600040101010101" pitchFamily="18" charset="-122"/>
                          <a:ea typeface="OPPOSans R" panose="00020600040101010101" pitchFamily="18" charset="-122"/>
                        </a:rPr>
                        <a:t> Mensukung sistem perekaman berkelanjutandan perekaman suara mikrofon</a:t>
                      </a:r>
                      <a:br>
                        <a:rPr lang="en-US" sz="900" u="none" strike="noStrike" dirty="0">
                          <a:effectLst/>
                          <a:latin typeface="OPPOSans R" panose="00020600040101010101" pitchFamily="18" charset="-122"/>
                          <a:ea typeface="OPPOSans R" panose="00020600040101010101" pitchFamily="18" charset="-122"/>
                        </a:rPr>
                      </a:br>
                      <a:r>
                        <a:rPr lang="en-US" sz="900" u="none" strike="noStrike" dirty="0">
                          <a:effectLst/>
                          <a:latin typeface="OPPOSans R" panose="00020600040101010101" pitchFamily="18" charset="-122"/>
                          <a:ea typeface="OPPOSans R" panose="00020600040101010101" pitchFamily="18" charset="-122"/>
                        </a:rPr>
                        <a:t>2.</a:t>
                      </a:r>
                      <a:r>
                        <a:rPr lang="id-ID" sz="900" u="none" strike="noStrike" dirty="0">
                          <a:effectLst/>
                          <a:latin typeface="OPPOSans R" panose="00020600040101010101" pitchFamily="18" charset="-122"/>
                          <a:ea typeface="OPPOSans R" panose="00020600040101010101" pitchFamily="18" charset="-122"/>
                        </a:rPr>
                        <a:t>  Jendela Apung. Menambahkan pilihan pengaturan cepat, Anda dapat memilih antara Perekaman Suara Sistem atau Perekaman Suara Mikrofon, serta dapat menekan ikon pengaturan lainnya untuk masuk ke tampilan antarmuka pengaturan rekaman layar</a:t>
                      </a:r>
                      <a:br>
                        <a:rPr lang="en-US" sz="900" u="none" strike="noStrike" dirty="0">
                          <a:effectLst/>
                          <a:latin typeface="OPPOSans R" panose="00020600040101010101" pitchFamily="18" charset="-122"/>
                          <a:ea typeface="OPPOSans R" panose="00020600040101010101" pitchFamily="18" charset="-122"/>
                        </a:rPr>
                      </a:br>
                      <a:r>
                        <a:rPr lang="en-US" sz="900" u="none" strike="noStrike" dirty="0">
                          <a:effectLst/>
                          <a:latin typeface="OPPOSans R" panose="00020600040101010101" pitchFamily="18" charset="-122"/>
                          <a:ea typeface="OPPOSans R" panose="00020600040101010101" pitchFamily="18" charset="-122"/>
                        </a:rPr>
                        <a:t>3.</a:t>
                      </a:r>
                      <a:r>
                        <a:rPr lang="id-ID" sz="900" u="none" strike="noStrike" dirty="0">
                          <a:effectLst/>
                          <a:latin typeface="OPPOSans R" panose="00020600040101010101" pitchFamily="18" charset="-122"/>
                          <a:ea typeface="OPPOSans R" panose="00020600040101010101" pitchFamily="18" charset="-122"/>
                        </a:rPr>
                        <a:t> Meningkatkan fungsi kustomisasi resolusi rekaman dan tingkat pewarnaannya</a:t>
                      </a:r>
                      <a:br>
                        <a:rPr lang="en-US" sz="900" u="none" strike="noStrike" dirty="0">
                          <a:effectLst/>
                          <a:latin typeface="OPPOSans R" panose="00020600040101010101" pitchFamily="18" charset="-122"/>
                          <a:ea typeface="OPPOSans R" panose="00020600040101010101" pitchFamily="18" charset="-122"/>
                        </a:rPr>
                      </a:br>
                      <a:r>
                        <a:rPr lang="en-US" sz="900" u="none" strike="noStrike" dirty="0">
                          <a:effectLst/>
                          <a:latin typeface="OPPOSans R" panose="00020600040101010101" pitchFamily="18" charset="-122"/>
                          <a:ea typeface="OPPOSans R" panose="00020600040101010101" pitchFamily="18" charset="-122"/>
                        </a:rPr>
                        <a:t>4.</a:t>
                      </a:r>
                      <a:r>
                        <a:rPr lang="id-ID" sz="900" u="none" strike="noStrike" dirty="0">
                          <a:effectLst/>
                          <a:latin typeface="OPPOSans R" panose="00020600040101010101" pitchFamily="18" charset="-122"/>
                          <a:ea typeface="OPPOSans R" panose="00020600040101010101" pitchFamily="18" charset="-122"/>
                        </a:rPr>
                        <a:t> Resolusi perekaman 2K pada model yang memiliki model layar 2K (Terrgantung model ponsel)</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Tarik keluar pada bagian Bilah Samping Cerdas, lalu pilih fungsi rekaman layar</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extLst>
                  <a:ext uri="{0D108BD9-81ED-4DB2-BD59-A6C34878D82A}">
                    <a16:rowId xmlns:a16="http://schemas.microsoft.com/office/drawing/2014/main" val="3562221538"/>
                  </a:ext>
                </a:extLst>
              </a:tr>
              <a:tr h="1190190">
                <a:tc>
                  <a:txBody>
                    <a:bodyPr/>
                    <a:lstStyle/>
                    <a:p>
                      <a:pPr algn="ctr" fontAlgn="ctr"/>
                      <a:r>
                        <a:rPr lang="en-US" altLang="zh-CN" sz="900" u="none" strike="noStrike">
                          <a:effectLst/>
                          <a:latin typeface="OPPOSans R" panose="00020600040101010101" pitchFamily="18" charset="-122"/>
                          <a:ea typeface="OPPOSans R" panose="00020600040101010101" pitchFamily="18" charset="-122"/>
                        </a:rPr>
                        <a:t>6</a:t>
                      </a:r>
                      <a:endParaRPr lang="en-US" altLang="zh-CN" sz="900" b="0" i="0" u="none" strike="noStrike">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tc>
                  <a:txBody>
                    <a:bodyPr/>
                    <a:lstStyle/>
                    <a:p>
                      <a:pPr algn="ctr" fontAlgn="b"/>
                      <a:r>
                        <a:rPr lang="id-ID" sz="900" i="1" u="none" strike="noStrike" dirty="0">
                          <a:effectLst/>
                          <a:latin typeface="OPPOSans R" panose="00020600040101010101" pitchFamily="18" charset="-122"/>
                          <a:ea typeface="OPPOSans R" panose="00020600040101010101" pitchFamily="18" charset="-122"/>
                        </a:rPr>
                        <a:t>Boot Wizard</a:t>
                      </a:r>
                      <a:r>
                        <a:rPr lang="id-ID" sz="900" u="none" strike="noStrike" dirty="0">
                          <a:effectLst/>
                          <a:latin typeface="OPPOSans R" panose="00020600040101010101" pitchFamily="18" charset="-122"/>
                          <a:ea typeface="OPPOSans R" panose="00020600040101010101" pitchFamily="18" charset="-122"/>
                        </a:rPr>
                        <a:t> (Aksesibilitas)</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Meningkatkan fungsi Aksesibilitas pada </a:t>
                      </a:r>
                      <a:r>
                        <a:rPr lang="id-ID" sz="900" i="1" u="none" strike="noStrike" dirty="0">
                          <a:effectLst/>
                          <a:latin typeface="OPPOSans R" panose="00020600040101010101" pitchFamily="18" charset="-122"/>
                          <a:ea typeface="OPPOSans R" panose="00020600040101010101" pitchFamily="18" charset="-122"/>
                        </a:rPr>
                        <a:t>Boot Wizard</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Terdapat penambahan fitur Mode Warna Aksesibilitas pada </a:t>
                      </a:r>
                      <a:r>
                        <a:rPr lang="id-ID" sz="900" i="1" u="none" strike="noStrike" dirty="0">
                          <a:effectLst/>
                          <a:latin typeface="OPPOSans R" panose="00020600040101010101" pitchFamily="18" charset="-122"/>
                          <a:ea typeface="OPPOSans R" panose="00020600040101010101" pitchFamily="18" charset="-122"/>
                        </a:rPr>
                        <a:t>Boot Wizard</a:t>
                      </a:r>
                      <a:r>
                        <a:rPr lang="id-ID" sz="900" i="0" u="none" strike="noStrike" dirty="0">
                          <a:effectLst/>
                          <a:latin typeface="OPPOSans R" panose="00020600040101010101" pitchFamily="18" charset="-122"/>
                          <a:ea typeface="OPPOSans R" panose="00020600040101010101" pitchFamily="18" charset="-122"/>
                        </a:rPr>
                        <a:t>. Setelah diaktifkan, sistem akan beralih ke Mode Warna Aksesibilitas. Jika Anda mengaktifkan fitur ini pada </a:t>
                      </a:r>
                      <a:r>
                        <a:rPr lang="id-ID" sz="900" i="1" u="none" strike="noStrike" dirty="0">
                          <a:effectLst/>
                          <a:latin typeface="OPPOSans R" panose="00020600040101010101" pitchFamily="18" charset="-122"/>
                          <a:ea typeface="OPPOSans R" panose="00020600040101010101" pitchFamily="18" charset="-122"/>
                        </a:rPr>
                        <a:t>Boot Wizard</a:t>
                      </a:r>
                      <a:r>
                        <a:rPr lang="id-ID" sz="900" i="0" u="none" strike="noStrike" dirty="0">
                          <a:effectLst/>
                          <a:latin typeface="OPPOSans R" panose="00020600040101010101" pitchFamily="18" charset="-122"/>
                          <a:ea typeface="OPPOSans R" panose="00020600040101010101" pitchFamily="18" charset="-122"/>
                        </a:rPr>
                        <a:t> , maka akan tetap aktif. Jika ingin menonaktifkannya, dapat melalui Pengaturan &gt;  Pengaturan Tambahan &gt; Aksesiibilitas &gt; Mode Warna Aksesibilitas</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Dapat masuk melalui halaman antarmuka pilihan bahasa di sudut kanan atas   pada </a:t>
                      </a:r>
                      <a:r>
                        <a:rPr lang="id-ID" sz="900" i="1" u="none" strike="noStrike" dirty="0">
                          <a:effectLst/>
                          <a:latin typeface="OPPOSans R" panose="00020600040101010101" pitchFamily="18" charset="-122"/>
                          <a:ea typeface="OPPOSans R" panose="00020600040101010101" pitchFamily="18" charset="-122"/>
                        </a:rPr>
                        <a:t>Boot Wizard</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extLst>
                  <a:ext uri="{0D108BD9-81ED-4DB2-BD59-A6C34878D82A}">
                    <a16:rowId xmlns:a16="http://schemas.microsoft.com/office/drawing/2014/main" val="919246876"/>
                  </a:ext>
                </a:extLst>
              </a:tr>
              <a:tr h="982143">
                <a:tc>
                  <a:txBody>
                    <a:bodyPr/>
                    <a:lstStyle/>
                    <a:p>
                      <a:pPr algn="ctr" fontAlgn="ctr"/>
                      <a:r>
                        <a:rPr lang="en-US" altLang="zh-CN" sz="900" u="none" strike="noStrike">
                          <a:effectLst/>
                          <a:latin typeface="OPPOSans R" panose="00020600040101010101" pitchFamily="18" charset="-122"/>
                          <a:ea typeface="OPPOSans R" panose="00020600040101010101" pitchFamily="18" charset="-122"/>
                        </a:rPr>
                        <a:t>7</a:t>
                      </a:r>
                      <a:endParaRPr lang="en-US" altLang="zh-CN" sz="900" b="0" i="0" u="none" strike="noStrike">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Anda Mungkin Mencari</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tc>
                  <a:txBody>
                    <a:bodyPr/>
                    <a:lstStyle/>
                    <a:p>
                      <a:pPr algn="ctr" fontAlgn="b"/>
                      <a:r>
                        <a:rPr lang="en-US" sz="900" u="none" strike="noStrike" dirty="0">
                          <a:effectLst/>
                          <a:latin typeface="OPPOSans R" panose="00020600040101010101" pitchFamily="18" charset="-122"/>
                          <a:ea typeface="OPPOSans R" panose="00020600040101010101" pitchFamily="18" charset="-122"/>
                        </a:rPr>
                        <a:t>1.</a:t>
                      </a:r>
                      <a:r>
                        <a:rPr lang="id-ID" sz="900" u="none" strike="noStrike" dirty="0">
                          <a:effectLst/>
                          <a:latin typeface="OPPOSans R" panose="00020600040101010101" pitchFamily="18" charset="-122"/>
                          <a:ea typeface="OPPOSans R" panose="00020600040101010101" pitchFamily="18" charset="-122"/>
                        </a:rPr>
                        <a:t> Membuat pengguna lebih praktis dalam menemukan konten terkait ketika tidak menemukan apa yangdicari</a:t>
                      </a:r>
                      <a:br>
                        <a:rPr lang="en-US" sz="900" u="none" strike="noStrike" dirty="0">
                          <a:effectLst/>
                          <a:latin typeface="OPPOSans R" panose="00020600040101010101" pitchFamily="18" charset="-122"/>
                          <a:ea typeface="OPPOSans R" panose="00020600040101010101" pitchFamily="18" charset="-122"/>
                        </a:rPr>
                      </a:br>
                      <a:r>
                        <a:rPr lang="en-US" sz="900" u="none" strike="noStrike" dirty="0">
                          <a:effectLst/>
                          <a:latin typeface="OPPOSans R" panose="00020600040101010101" pitchFamily="18" charset="-122"/>
                          <a:ea typeface="OPPOSans R" panose="00020600040101010101" pitchFamily="18" charset="-122"/>
                        </a:rPr>
                        <a:t>2.</a:t>
                      </a:r>
                      <a:r>
                        <a:rPr lang="id-ID" sz="900" u="none" strike="noStrike" dirty="0">
                          <a:effectLst/>
                          <a:latin typeface="OPPOSans R" panose="00020600040101010101" pitchFamily="18" charset="-122"/>
                          <a:ea typeface="OPPOSans R" panose="00020600040101010101" pitchFamily="18" charset="-122"/>
                        </a:rPr>
                        <a:t> Membuat pengguna lebih praktis dalam menemukan modul pengaturan yang telah berganti posisi/alur</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Menambahakan rekomendasi untuj fungsi yang hampir mirip pada halaman Jangan Ganggu, Keamanan, Baterai, Kartu SIM &amp; Data Seluler, dan fungsi pengaturan lainnya pada bagian Pengaturan</a:t>
                      </a:r>
                      <a:br>
                        <a:rPr lang="en-US" sz="900" u="none" strike="noStrike" dirty="0">
                          <a:effectLst/>
                          <a:latin typeface="OPPOSans R" panose="00020600040101010101" pitchFamily="18" charset="-122"/>
                          <a:ea typeface="OPPOSans R" panose="00020600040101010101" pitchFamily="18" charset="-122"/>
                        </a:rPr>
                      </a:br>
                      <a:br>
                        <a:rPr lang="en-US" sz="900" u="none" strike="noStrike" dirty="0">
                          <a:effectLst/>
                          <a:latin typeface="OPPOSans R" panose="00020600040101010101" pitchFamily="18" charset="-122"/>
                          <a:ea typeface="OPPOSans R" panose="00020600040101010101" pitchFamily="18" charset="-122"/>
                        </a:rPr>
                      </a:br>
                      <a:r>
                        <a:rPr lang="id-ID" sz="900" u="none" strike="noStrike" dirty="0">
                          <a:effectLst/>
                          <a:latin typeface="OPPOSans R" panose="00020600040101010101" pitchFamily="18" charset="-122"/>
                          <a:ea typeface="OPPOSans R" panose="00020600040101010101" pitchFamily="18" charset="-122"/>
                        </a:rPr>
                        <a:t>Catatan: Fungsi ini tidak tersedia pada semua halaman pada bagian Pengatura</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tc>
                  <a:txBody>
                    <a:bodyPr/>
                    <a:lstStyle/>
                    <a:p>
                      <a:pPr algn="ctr" fontAlgn="b"/>
                      <a:br>
                        <a:rPr lang="en-US" sz="900" u="none" strike="noStrike" dirty="0">
                          <a:effectLst/>
                          <a:latin typeface="OPPOSans R" panose="00020600040101010101" pitchFamily="18" charset="-122"/>
                          <a:ea typeface="OPPOSans R" panose="00020600040101010101" pitchFamily="18" charset="-122"/>
                        </a:rPr>
                      </a:br>
                      <a:r>
                        <a:rPr lang="id-ID" sz="900" u="none" strike="noStrike" dirty="0">
                          <a:effectLst/>
                          <a:latin typeface="OPPOSans R" panose="00020600040101010101" pitchFamily="18" charset="-122"/>
                          <a:ea typeface="OPPOSans R" panose="00020600040101010101" pitchFamily="18" charset="-122"/>
                        </a:rPr>
                        <a:t>Pada beberapa halaman di bagian Pengaturan &gt; akan ada tampilan “Anda Mungkin Mencari” di bagian paling bawah </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extLst>
                  <a:ext uri="{0D108BD9-81ED-4DB2-BD59-A6C34878D82A}">
                    <a16:rowId xmlns:a16="http://schemas.microsoft.com/office/drawing/2014/main" val="3680584776"/>
                  </a:ext>
                </a:extLst>
              </a:tr>
              <a:tr h="892979">
                <a:tc>
                  <a:txBody>
                    <a:bodyPr/>
                    <a:lstStyle/>
                    <a:p>
                      <a:pPr algn="ctr" fontAlgn="ctr"/>
                      <a:r>
                        <a:rPr lang="en-US" altLang="zh-CN" sz="900" u="none" strike="noStrike">
                          <a:effectLst/>
                          <a:latin typeface="OPPOSans R" panose="00020600040101010101" pitchFamily="18" charset="-122"/>
                          <a:ea typeface="OPPOSans R" panose="00020600040101010101" pitchFamily="18" charset="-122"/>
                        </a:rPr>
                        <a:t>8</a:t>
                      </a:r>
                      <a:endParaRPr lang="en-US" altLang="zh-CN" sz="900" b="0" i="0" u="none" strike="noStrike">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Penoptimalan Super Siaga Tidur</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tc>
                  <a:txBody>
                    <a:bodyPr/>
                    <a:lstStyle/>
                    <a:p>
                      <a:pPr algn="ctr" fontAlgn="b"/>
                      <a:br>
                        <a:rPr lang="en-US" sz="900" u="none" strike="noStrike" dirty="0">
                          <a:effectLst/>
                          <a:latin typeface="OPPOSans R" panose="00020600040101010101" pitchFamily="18" charset="-122"/>
                          <a:ea typeface="OPPOSans R" panose="00020600040101010101" pitchFamily="18" charset="-122"/>
                        </a:rPr>
                      </a:br>
                      <a:r>
                        <a:rPr lang="id-ID" sz="900" u="none" strike="noStrike" dirty="0">
                          <a:effectLst/>
                          <a:latin typeface="OPPOSans R" panose="00020600040101010101" pitchFamily="18" charset="-122"/>
                          <a:ea typeface="OPPOSans R" panose="00020600040101010101" pitchFamily="18" charset="-122"/>
                        </a:rPr>
                        <a:t>Pada versi sebelumnya, fitur Pengoptimalan Siaga Tidur tidak mempelajari kebiasaan tidur pengguna, dan akan mengonsumsi lebih banyak baterai saat ponsel siaga di malam hari</a:t>
                      </a:r>
                      <a:r>
                        <a:rPr lang="en-US" sz="900" u="none" strike="noStrike" dirty="0">
                          <a:effectLst/>
                          <a:latin typeface="OPPOSans R" panose="00020600040101010101" pitchFamily="18" charset="-122"/>
                          <a:ea typeface="OPPOSans R" panose="00020600040101010101" pitchFamily="18" charset="-122"/>
                        </a:rPr>
                        <a:t>.</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Sistem </a:t>
                      </a:r>
                      <a:r>
                        <a:rPr lang="en-US" sz="900" u="none" strike="noStrike" dirty="0" err="1">
                          <a:effectLst/>
                          <a:latin typeface="OPPOSans R" panose="00020600040101010101" pitchFamily="18" charset="-122"/>
                          <a:ea typeface="OPPOSans R" panose="00020600040101010101" pitchFamily="18" charset="-122"/>
                        </a:rPr>
                        <a:t>ColorOS</a:t>
                      </a:r>
                      <a:r>
                        <a:rPr lang="en-US" sz="900" u="none" strike="noStrike" dirty="0">
                          <a:effectLst/>
                          <a:latin typeface="OPPOSans R" panose="00020600040101010101" pitchFamily="18" charset="-122"/>
                          <a:ea typeface="OPPOSans R" panose="00020600040101010101" pitchFamily="18" charset="-122"/>
                        </a:rPr>
                        <a:t> </a:t>
                      </a:r>
                      <a:r>
                        <a:rPr lang="id-ID" sz="900" u="none" strike="noStrike" dirty="0">
                          <a:effectLst/>
                          <a:latin typeface="OPPOSans R" panose="00020600040101010101" pitchFamily="18" charset="-122"/>
                          <a:ea typeface="OPPOSans R" panose="00020600040101010101" pitchFamily="18" charset="-122"/>
                        </a:rPr>
                        <a:t>melakukan optimasi konsumsi baterai pada fitur ini dengan mempelajari kebiasaan tidur pengguna, sehingga daya yang dibutuhkan ponsel dalam keadaan siaga hanya sekitar 2%. Menghialangkan kekhawatiran pengguna akan masalah boros daya saat malam hari</a:t>
                      </a:r>
                      <a:r>
                        <a:rPr lang="en-US" sz="900" u="none" strike="noStrike" dirty="0">
                          <a:effectLst/>
                          <a:latin typeface="OPPOSans R" panose="00020600040101010101" pitchFamily="18" charset="-122"/>
                          <a:ea typeface="OPPOSans R" panose="00020600040101010101" pitchFamily="18" charset="-122"/>
                        </a:rPr>
                        <a:t>.</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Fungsi tingkat rendah, tidak ada alur pengaturan khusus</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extLst>
                  <a:ext uri="{0D108BD9-81ED-4DB2-BD59-A6C34878D82A}">
                    <a16:rowId xmlns:a16="http://schemas.microsoft.com/office/drawing/2014/main" val="370898331"/>
                  </a:ext>
                </a:extLst>
              </a:tr>
              <a:tr h="922702">
                <a:tc>
                  <a:txBody>
                    <a:bodyPr/>
                    <a:lstStyle/>
                    <a:p>
                      <a:pPr algn="ctr" fontAlgn="ctr"/>
                      <a:r>
                        <a:rPr lang="en-US" altLang="zh-CN" sz="900" u="none" strike="noStrike">
                          <a:effectLst/>
                          <a:latin typeface="OPPOSans R" panose="00020600040101010101" pitchFamily="18" charset="-122"/>
                          <a:ea typeface="OPPOSans R" panose="00020600040101010101" pitchFamily="18" charset="-122"/>
                        </a:rPr>
                        <a:t>9</a:t>
                      </a:r>
                      <a:endParaRPr lang="en-US" altLang="zh-CN" sz="900" b="0" i="0" u="none" strike="noStrike">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tc>
                  <a:txBody>
                    <a:bodyPr/>
                    <a:lstStyle/>
                    <a:p>
                      <a:pPr algn="ctr" fontAlgn="b"/>
                      <a:r>
                        <a:rPr lang="en-US" sz="900" u="none" strike="noStrike" dirty="0">
                          <a:effectLst/>
                          <a:latin typeface="OPPOSans R" panose="00020600040101010101" pitchFamily="18" charset="-122"/>
                          <a:ea typeface="OPPOSans R" panose="00020600040101010101" pitchFamily="18" charset="-122"/>
                        </a:rPr>
                        <a:t>AI </a:t>
                      </a:r>
                      <a:r>
                        <a:rPr lang="id-ID" sz="900" u="none" strike="noStrike" dirty="0">
                          <a:effectLst/>
                          <a:latin typeface="OPPOSans R" panose="00020600040101010101" pitchFamily="18" charset="-122"/>
                          <a:ea typeface="OPPOSans R" panose="00020600040101010101" pitchFamily="18" charset="-122"/>
                        </a:rPr>
                        <a:t>Memuat Aplikasi yang Akan Dibuka Terlebih Dahulu</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tc>
                  <a:txBody>
                    <a:bodyPr/>
                    <a:lstStyle/>
                    <a:p>
                      <a:pPr algn="ctr" fontAlgn="b"/>
                      <a:r>
                        <a:rPr lang="en-US" altLang="zh-CN" sz="900" u="none" strike="noStrike" dirty="0">
                          <a:effectLst/>
                          <a:latin typeface="OPPOSans R" panose="00020600040101010101" pitchFamily="18" charset="-122"/>
                          <a:ea typeface="OPPOSans R" panose="00020600040101010101" pitchFamily="18" charset="-122"/>
                        </a:rPr>
                        <a:t>/</a:t>
                      </a:r>
                      <a:endParaRPr lang="en-US" altLang="zh-CN"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id-ID" sz="900" u="none" strike="noStrike" dirty="0">
                          <a:effectLst/>
                          <a:latin typeface="OPPOSans R" panose="00020600040101010101" pitchFamily="18" charset="-122"/>
                          <a:ea typeface="OPPOSans R" panose="00020600040101010101" pitchFamily="18" charset="-122"/>
                        </a:rPr>
                        <a:t>ColorOS akan memprediksi secara pintar aplikasi yang akan Anda gunakan selanjutnya melalui algoritma AI dan memuatnya terlebih dahulu, sehingga aplikasi akan terbuka lebih cepat. Dengan </a:t>
                      </a:r>
                      <a:r>
                        <a:rPr lang="en-US" sz="900" u="none" strike="noStrike" dirty="0">
                          <a:effectLst/>
                          <a:latin typeface="OPPOSans R" panose="00020600040101010101" pitchFamily="18" charset="-122"/>
                          <a:ea typeface="OPPOSans R" panose="00020600040101010101" pitchFamily="18" charset="-122"/>
                        </a:rPr>
                        <a:t>AI </a:t>
                      </a:r>
                      <a:r>
                        <a:rPr lang="id-ID" sz="900" u="none" strike="noStrike" dirty="0">
                          <a:effectLst/>
                          <a:latin typeface="OPPOSans R" panose="00020600040101010101" pitchFamily="18" charset="-122"/>
                          <a:ea typeface="OPPOSans R" panose="00020600040101010101" pitchFamily="18" charset="-122"/>
                        </a:rPr>
                        <a:t>Memuat Aplikasi yang Akan Dibuka Terlebih Dahulu, semakin lama Anda menggunakan ponsel, maka akan merasa semakin lancar</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Fungsi tingkat rendah, tidak ada alur pengaturan khusus</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extLst>
                  <a:ext uri="{0D108BD9-81ED-4DB2-BD59-A6C34878D82A}">
                    <a16:rowId xmlns:a16="http://schemas.microsoft.com/office/drawing/2014/main" val="3251123"/>
                  </a:ext>
                </a:extLst>
              </a:tr>
              <a:tr h="1309072">
                <a:tc>
                  <a:txBody>
                    <a:bodyPr/>
                    <a:lstStyle/>
                    <a:p>
                      <a:pPr algn="ctr" fontAlgn="ctr"/>
                      <a:r>
                        <a:rPr lang="en-US" altLang="zh-CN" sz="900" u="none" strike="noStrike">
                          <a:effectLst/>
                          <a:latin typeface="OPPOSans R" panose="00020600040101010101" pitchFamily="18" charset="-122"/>
                          <a:ea typeface="OPPOSans R" panose="00020600040101010101" pitchFamily="18" charset="-122"/>
                        </a:rPr>
                        <a:t>10</a:t>
                      </a:r>
                      <a:endParaRPr lang="en-US" altLang="zh-CN" sz="900" b="0" i="0" u="none" strike="noStrike">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S</a:t>
                      </a:r>
                      <a:r>
                        <a:rPr lang="en-US" sz="900" u="none" strike="noStrike" dirty="0" err="1">
                          <a:effectLst/>
                          <a:latin typeface="OPPOSans R" panose="00020600040101010101" pitchFamily="18" charset="-122"/>
                          <a:ea typeface="OPPOSans R" panose="00020600040101010101" pitchFamily="18" charset="-122"/>
                        </a:rPr>
                        <a:t>creenshot</a:t>
                      </a:r>
                      <a:r>
                        <a:rPr lang="id-ID" sz="900" u="none" strike="noStrike" dirty="0">
                          <a:effectLst/>
                          <a:latin typeface="OPPOSans R" panose="00020600040101010101" pitchFamily="18" charset="-122"/>
                          <a:ea typeface="OPPOSans R" panose="00020600040101010101" pitchFamily="18" charset="-122"/>
                        </a:rPr>
                        <a:t> 3 Jari</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Melakukan tangkapan layar pada mode lanskap memang jarang, tetapi ada beberapa pengguna yang menginginkan fitur tersebut</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Dilakukan optimasi untuk fitur screenshot 3 jari, untuk memberikan pengalaman mengambil screenshot panjang yang lebih baik.</a:t>
                      </a:r>
                      <a:br>
                        <a:rPr lang="en-US" sz="900" u="none" strike="noStrike" dirty="0">
                          <a:effectLst/>
                          <a:latin typeface="OPPOSans R" panose="00020600040101010101" pitchFamily="18" charset="-122"/>
                          <a:ea typeface="OPPOSans R" panose="00020600040101010101" pitchFamily="18" charset="-122"/>
                        </a:rPr>
                      </a:br>
                      <a:r>
                        <a:rPr lang="en-US" sz="900" u="none" strike="noStrike" dirty="0">
                          <a:effectLst/>
                          <a:latin typeface="OPPOSans R" panose="00020600040101010101" pitchFamily="18" charset="-122"/>
                          <a:ea typeface="OPPOSans R" panose="00020600040101010101" pitchFamily="18" charset="-122"/>
                        </a:rPr>
                        <a:t>1. </a:t>
                      </a:r>
                      <a:r>
                        <a:rPr lang="id-ID" sz="900" u="none" strike="noStrike" dirty="0">
                          <a:effectLst/>
                          <a:latin typeface="OPPOSans R" panose="00020600040101010101" pitchFamily="18" charset="-122"/>
                          <a:ea typeface="OPPOSans R" panose="00020600040101010101" pitchFamily="18" charset="-122"/>
                        </a:rPr>
                        <a:t>Halaman akan secara otomatis bergerak sampai batas akhir saat mengambil screenshot memanjang. Anda tidak perlu melakukannya secara manual lagi</a:t>
                      </a:r>
                      <a:br>
                        <a:rPr lang="en-US" sz="900" u="none" strike="noStrike" dirty="0">
                          <a:effectLst/>
                          <a:latin typeface="OPPOSans R" panose="00020600040101010101" pitchFamily="18" charset="-122"/>
                          <a:ea typeface="OPPOSans R" panose="00020600040101010101" pitchFamily="18" charset="-122"/>
                        </a:rPr>
                      </a:br>
                      <a:r>
                        <a:rPr lang="en-US" sz="900" u="none" strike="noStrike" dirty="0">
                          <a:effectLst/>
                          <a:latin typeface="OPPOSans R" panose="00020600040101010101" pitchFamily="18" charset="-122"/>
                          <a:ea typeface="OPPOSans R" panose="00020600040101010101" pitchFamily="18" charset="-122"/>
                        </a:rPr>
                        <a:t>2.</a:t>
                      </a:r>
                      <a:r>
                        <a:rPr lang="id-ID" sz="900" u="none" strike="noStrike" dirty="0">
                          <a:effectLst/>
                          <a:latin typeface="OPPOSans R" panose="00020600040101010101" pitchFamily="18" charset="-122"/>
                          <a:ea typeface="OPPOSans R" panose="00020600040101010101" pitchFamily="18" charset="-122"/>
                        </a:rPr>
                        <a:t> Sudah mendukung pengambilan screenshot memanjang pada mode lanskap, dan halaman akan bergerak secara otomatis sampai batas akhir</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Screnshot memanjang pada mode lanskap</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813" marR="813" marT="813" marB="0" anchor="ctr">
                    <a:solidFill>
                      <a:schemeClr val="bg1"/>
                    </a:solidFill>
                  </a:tcPr>
                </a:tc>
                <a:extLst>
                  <a:ext uri="{0D108BD9-81ED-4DB2-BD59-A6C34878D82A}">
                    <a16:rowId xmlns:a16="http://schemas.microsoft.com/office/drawing/2014/main" val="2288557351"/>
                  </a:ext>
                </a:extLst>
              </a:tr>
            </a:tbl>
          </a:graphicData>
        </a:graphic>
      </p:graphicFrame>
    </p:spTree>
    <p:extLst>
      <p:ext uri="{BB962C8B-B14F-4D97-AF65-F5344CB8AC3E}">
        <p14:creationId xmlns:p14="http://schemas.microsoft.com/office/powerpoint/2010/main" val="392257756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2019，OPPO 发布过的黑科技"/>
          <p:cNvSpPr txBox="1"/>
          <p:nvPr/>
        </p:nvSpPr>
        <p:spPr>
          <a:xfrm>
            <a:off x="207645" y="183428"/>
            <a:ext cx="6577443" cy="445443"/>
          </a:xfrm>
          <a:prstGeom prst="rect">
            <a:avLst/>
          </a:prstGeom>
          <a:ln w="12700">
            <a:miter lim="400000"/>
          </a:ln>
        </p:spPr>
        <p:txBody>
          <a:bodyPr wrap="non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2400" dirty="0">
                <a:latin typeface="OPPOSans R" panose="00020600040101010101" pitchFamily="18" charset="-122"/>
                <a:ea typeface="OPPOSans R" panose="00020600040101010101" pitchFamily="18" charset="-122"/>
              </a:rPr>
              <a:t>1.1 </a:t>
            </a:r>
            <a:r>
              <a:rPr lang="en-US" altLang="zh-CN" sz="2400" dirty="0">
                <a:latin typeface="OPPOSans R" panose="00020600040101010101" pitchFamily="18" charset="-122"/>
                <a:ea typeface="OPPOSans R" panose="00020600040101010101" pitchFamily="18" charset="-122"/>
                <a:sym typeface="+mn-ea"/>
              </a:rPr>
              <a:t>Parameter </a:t>
            </a:r>
            <a:r>
              <a:rPr lang="en-US" altLang="zh-CN" sz="2400" dirty="0" err="1">
                <a:latin typeface="OPPOSans R" panose="00020600040101010101" pitchFamily="18" charset="-122"/>
                <a:ea typeface="OPPOSans R" panose="00020600040101010101" pitchFamily="18" charset="-122"/>
                <a:sym typeface="+mn-ea"/>
              </a:rPr>
              <a:t>Tampilan</a:t>
            </a:r>
            <a:r>
              <a:rPr lang="en-US" altLang="zh-CN" sz="2400" dirty="0">
                <a:latin typeface="OPPOSans R" panose="00020600040101010101" pitchFamily="18" charset="-122"/>
                <a:ea typeface="OPPOSans R" panose="00020600040101010101" pitchFamily="18" charset="-122"/>
                <a:sym typeface="+mn-ea"/>
              </a:rPr>
              <a:t> </a:t>
            </a:r>
            <a:r>
              <a:rPr lang="en-US" altLang="zh-CN" sz="2400" dirty="0" err="1">
                <a:latin typeface="OPPOSans R" panose="00020600040101010101" pitchFamily="18" charset="-122"/>
                <a:ea typeface="OPPOSans R" panose="00020600040101010101" pitchFamily="18" charset="-122"/>
                <a:sym typeface="+mn-ea"/>
              </a:rPr>
              <a:t>Eksterior</a:t>
            </a:r>
            <a:endParaRPr lang="en-US" altLang="zh-CN" sz="2400" dirty="0">
              <a:latin typeface="OPPOSans R" panose="00020600040101010101" pitchFamily="18" charset="-122"/>
              <a:ea typeface="OPPOSans R" panose="00020600040101010101" pitchFamily="18" charset="-122"/>
              <a:sym typeface="+mn-ea"/>
            </a:endParaRPr>
          </a:p>
        </p:txBody>
      </p:sp>
      <p:sp>
        <p:nvSpPr>
          <p:cNvPr id="18" name="深海夜光"/>
          <p:cNvSpPr txBox="1"/>
          <p:nvPr/>
        </p:nvSpPr>
        <p:spPr>
          <a:xfrm>
            <a:off x="1091861" y="5854610"/>
            <a:ext cx="761747" cy="304699"/>
          </a:xfrm>
          <a:prstGeom prst="rect">
            <a:avLst/>
          </a:prstGeom>
          <a:ln w="12700">
            <a:miter lim="400000"/>
          </a:ln>
        </p:spPr>
        <p:txBody>
          <a:bodyPr wrap="none" lIns="0" tIns="0" rIns="0" bIns="0">
            <a:spAutoFit/>
          </a:bodyPr>
          <a:lstStyle>
            <a:lvl1pPr>
              <a:lnSpc>
                <a:spcPct val="110000"/>
              </a:lnSpc>
              <a:defRPr spc="18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zh-CN" altLang="en-US" dirty="0">
                <a:solidFill>
                  <a:schemeClr val="bg1"/>
                </a:solidFill>
                <a:latin typeface="OPPOSans R" panose="00020600040101010101" pitchFamily="18" charset="-122"/>
                <a:ea typeface="OPPOSans R" panose="00020600040101010101" pitchFamily="18" charset="-122"/>
              </a:rPr>
              <a:t>天青白</a:t>
            </a:r>
            <a:endParaRPr dirty="0">
              <a:solidFill>
                <a:schemeClr val="bg1"/>
              </a:solidFill>
              <a:latin typeface="OPPOSans R" panose="00020600040101010101" pitchFamily="18" charset="-122"/>
              <a:ea typeface="OPPOSans R" panose="00020600040101010101" pitchFamily="18" charset="-122"/>
            </a:endParaRPr>
          </a:p>
        </p:txBody>
      </p:sp>
      <p:graphicFrame>
        <p:nvGraphicFramePr>
          <p:cNvPr id="19" name="表格 18"/>
          <p:cNvGraphicFramePr>
            <a:graphicFrameLocks noGrp="1"/>
          </p:cNvGraphicFramePr>
          <p:nvPr>
            <p:extLst>
              <p:ext uri="{D42A27DB-BD31-4B8C-83A1-F6EECF244321}">
                <p14:modId xmlns:p14="http://schemas.microsoft.com/office/powerpoint/2010/main" val="3439845674"/>
              </p:ext>
            </p:extLst>
          </p:nvPr>
        </p:nvGraphicFramePr>
        <p:xfrm>
          <a:off x="4915535" y="1906905"/>
          <a:ext cx="6047537" cy="4306939"/>
        </p:xfrm>
        <a:graphic>
          <a:graphicData uri="http://schemas.openxmlformats.org/drawingml/2006/table">
            <a:tbl>
              <a:tblPr>
                <a:tableStyleId>{5C22544A-7EE6-4342-B048-85BDC9FD1C3A}</a:tableStyleId>
              </a:tblPr>
              <a:tblGrid>
                <a:gridCol w="1856911">
                  <a:extLst>
                    <a:ext uri="{9D8B030D-6E8A-4147-A177-3AD203B41FA5}">
                      <a16:colId xmlns:a16="http://schemas.microsoft.com/office/drawing/2014/main" val="20000"/>
                    </a:ext>
                  </a:extLst>
                </a:gridCol>
                <a:gridCol w="4190626">
                  <a:extLst>
                    <a:ext uri="{9D8B030D-6E8A-4147-A177-3AD203B41FA5}">
                      <a16:colId xmlns:a16="http://schemas.microsoft.com/office/drawing/2014/main" val="20001"/>
                    </a:ext>
                  </a:extLst>
                </a:gridCol>
              </a:tblGrid>
              <a:tr h="511175">
                <a:tc>
                  <a:txBody>
                    <a:bodyPr/>
                    <a:lstStyle/>
                    <a:p>
                      <a:pPr algn="l" fontAlgn="ctr"/>
                      <a:r>
                        <a:rPr lang="en-US" altLang="zh-CN" sz="1600" dirty="0">
                          <a:solidFill>
                            <a:srgbClr val="FFFFFF"/>
                          </a:solidFill>
                          <a:effectLst/>
                          <a:latin typeface="微软雅黑" panose="020B0503020204020204" charset="-122"/>
                          <a:ea typeface="微软雅黑" panose="020B0503020204020204" charset="-122"/>
                          <a:sym typeface="+mn-ea"/>
                        </a:rPr>
                        <a:t>Model Internal</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tc>
                  <a:txBody>
                    <a:bodyPr/>
                    <a:lstStyle/>
                    <a:p>
                      <a:pPr algn="l" fontAlgn="ctr"/>
                      <a:r>
                        <a:rPr lang="en-US" sz="1600" b="0" i="0" u="none" strike="noStrike" dirty="0">
                          <a:solidFill>
                            <a:srgbClr val="FFFFFF"/>
                          </a:solidFill>
                          <a:effectLst/>
                          <a:latin typeface="微软雅黑" panose="020B0503020204020204" charset="-122"/>
                          <a:ea typeface="微软雅黑" panose="020B0503020204020204" charset="-122"/>
                        </a:rPr>
                        <a:t>CPH2109</a:t>
                      </a:r>
                    </a:p>
                  </a:txBody>
                  <a:tcPr marL="6350" marR="6350" marT="6350" marB="0" anchor="ctr">
                    <a:noFill/>
                  </a:tcPr>
                </a:tc>
                <a:extLst>
                  <a:ext uri="{0D108BD9-81ED-4DB2-BD59-A6C34878D82A}">
                    <a16:rowId xmlns:a16="http://schemas.microsoft.com/office/drawing/2014/main" val="10000"/>
                  </a:ext>
                </a:extLst>
              </a:tr>
              <a:tr h="542252">
                <a:tc>
                  <a:txBody>
                    <a:bodyPr/>
                    <a:lstStyle/>
                    <a:p>
                      <a:pPr algn="l" fontAlgn="ctr"/>
                      <a:r>
                        <a:rPr lang="en-US" altLang="zh-CN" sz="1600" b="0" i="0" u="none" strike="noStrike" dirty="0" err="1">
                          <a:solidFill>
                            <a:srgbClr val="FFFFFF"/>
                          </a:solidFill>
                          <a:effectLst/>
                          <a:latin typeface="微软雅黑" panose="020B0503020204020204" charset="-122"/>
                          <a:ea typeface="微软雅黑" panose="020B0503020204020204" charset="-122"/>
                          <a:sym typeface="+mn-ea"/>
                        </a:rPr>
                        <a:t>Dimensi</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tc>
                  <a:txBody>
                    <a:bodyPr/>
                    <a:lstStyle/>
                    <a:p>
                      <a:pPr algn="l" fontAlgn="ctr"/>
                      <a:r>
                        <a:rPr lang="en-US" sz="1600" b="0" i="0" u="none" strike="noStrike" dirty="0">
                          <a:solidFill>
                            <a:srgbClr val="FFFFFF"/>
                          </a:solidFill>
                          <a:effectLst/>
                          <a:latin typeface="微软雅黑" panose="020B0503020204020204" charset="-122"/>
                          <a:ea typeface="微软雅黑" panose="020B0503020204020204" charset="-122"/>
                        </a:rPr>
                        <a:t>160.2mm×73.2mm×7.7mm</a:t>
                      </a:r>
                    </a:p>
                  </a:txBody>
                  <a:tcPr marL="6350" marR="6350" marT="6350" marB="0" anchor="ctr">
                    <a:noFill/>
                  </a:tcPr>
                </a:tc>
                <a:extLst>
                  <a:ext uri="{0D108BD9-81ED-4DB2-BD59-A6C34878D82A}">
                    <a16:rowId xmlns:a16="http://schemas.microsoft.com/office/drawing/2014/main" val="10001"/>
                  </a:ext>
                </a:extLst>
              </a:tr>
              <a:tr h="542252">
                <a:tc>
                  <a:txBody>
                    <a:bodyPr/>
                    <a:lstStyle/>
                    <a:p>
                      <a:pPr algn="l" fontAlgn="ctr"/>
                      <a:r>
                        <a:rPr lang="en-US" altLang="zh-CN" sz="1600" b="0" i="0" u="none" strike="noStrike" dirty="0" err="1">
                          <a:solidFill>
                            <a:srgbClr val="FFFFFF"/>
                          </a:solidFill>
                          <a:effectLst/>
                          <a:latin typeface="微软雅黑" panose="020B0503020204020204" charset="-122"/>
                          <a:ea typeface="微软雅黑" panose="020B0503020204020204" charset="-122"/>
                        </a:rPr>
                        <a:t>Berat</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tc>
                  <a:txBody>
                    <a:bodyPr/>
                    <a:lstStyle/>
                    <a:p>
                      <a:pPr marL="0" marR="0" indent="0" algn="l" defTabSz="914400" rtl="0" eaLnBrk="1" fontAlgn="ctr" latinLnBrk="0" hangingPunct="1">
                        <a:lnSpc>
                          <a:spcPct val="100000"/>
                        </a:lnSpc>
                        <a:spcBef>
                          <a:spcPts val="0"/>
                        </a:spcBef>
                        <a:spcAft>
                          <a:spcPts val="0"/>
                        </a:spcAft>
                        <a:buClrTx/>
                        <a:buSzTx/>
                        <a:buFontTx/>
                        <a:buNone/>
                        <a:defRPr/>
                      </a:pPr>
                      <a:r>
                        <a:rPr lang="en-US" altLang="zh-CN" sz="1600" b="0" dirty="0" err="1">
                          <a:solidFill>
                            <a:srgbClr val="FFFFFF"/>
                          </a:solidFill>
                          <a:latin typeface="微软雅黑" panose="020B0503020204020204" charset="-122"/>
                          <a:ea typeface="微软雅黑" panose="020B0503020204020204" charset="-122"/>
                        </a:rPr>
                        <a:t>Sekitar</a:t>
                      </a:r>
                      <a:r>
                        <a:rPr lang="en-US" altLang="zh-CN" sz="1600" b="0" dirty="0">
                          <a:solidFill>
                            <a:srgbClr val="FFFFFF"/>
                          </a:solidFill>
                          <a:latin typeface="微软雅黑" panose="020B0503020204020204" charset="-122"/>
                          <a:ea typeface="微软雅黑" panose="020B0503020204020204" charset="-122"/>
                        </a:rPr>
                        <a:t> 161 gram</a:t>
                      </a:r>
                    </a:p>
                  </a:txBody>
                  <a:tcPr marL="6350" marR="6350" marT="6350" marB="0" anchor="ctr">
                    <a:noFill/>
                  </a:tcPr>
                </a:tc>
                <a:extLst>
                  <a:ext uri="{0D108BD9-81ED-4DB2-BD59-A6C34878D82A}">
                    <a16:rowId xmlns:a16="http://schemas.microsoft.com/office/drawing/2014/main" val="10002"/>
                  </a:ext>
                </a:extLst>
              </a:tr>
              <a:tr h="542252">
                <a:tc>
                  <a:txBody>
                    <a:bodyPr/>
                    <a:lstStyle/>
                    <a:p>
                      <a:pPr algn="l" fontAlgn="ctr"/>
                      <a:r>
                        <a:rPr lang="en-US" altLang="zh-CN" sz="1600" b="0" i="0" u="none" strike="noStrike" dirty="0" err="1">
                          <a:solidFill>
                            <a:srgbClr val="FFFFFF"/>
                          </a:solidFill>
                          <a:effectLst/>
                          <a:latin typeface="微软雅黑" panose="020B0503020204020204" charset="-122"/>
                          <a:ea typeface="微软雅黑" panose="020B0503020204020204" charset="-122"/>
                        </a:rPr>
                        <a:t>Dimensi</a:t>
                      </a:r>
                      <a:r>
                        <a:rPr lang="en-US" altLang="zh-CN" sz="1600" b="0" i="0" u="none" strike="noStrike" dirty="0">
                          <a:solidFill>
                            <a:srgbClr val="FFFFFF"/>
                          </a:solidFill>
                          <a:effectLst/>
                          <a:latin typeface="微软雅黑" panose="020B0503020204020204" charset="-122"/>
                          <a:ea typeface="微软雅黑" panose="020B0503020204020204" charset="-122"/>
                        </a:rPr>
                        <a:t> </a:t>
                      </a:r>
                      <a:r>
                        <a:rPr lang="en-US" altLang="zh-CN" sz="1600" b="0" i="0" u="none" strike="noStrike" dirty="0" err="1">
                          <a:solidFill>
                            <a:srgbClr val="FFFFFF"/>
                          </a:solidFill>
                          <a:effectLst/>
                          <a:latin typeface="微软雅黑" panose="020B0503020204020204" charset="-122"/>
                          <a:ea typeface="微软雅黑" panose="020B0503020204020204" charset="-122"/>
                        </a:rPr>
                        <a:t>Layar</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6.5 </a:t>
                      </a:r>
                      <a:r>
                        <a:rPr lang="en-US" altLang="zh-CN" sz="1600" b="0" i="0" u="none" strike="noStrike" dirty="0" err="1">
                          <a:solidFill>
                            <a:srgbClr val="FFFFFF"/>
                          </a:solidFill>
                          <a:effectLst/>
                          <a:latin typeface="微软雅黑" panose="020B0503020204020204" charset="-122"/>
                          <a:ea typeface="微软雅黑" panose="020B0503020204020204" charset="-122"/>
                        </a:rPr>
                        <a:t>inci</a:t>
                      </a:r>
                      <a:r>
                        <a:rPr lang="zh-CN" altLang="en-US" sz="1600" b="0" i="0" u="none" strike="noStrike" dirty="0">
                          <a:solidFill>
                            <a:srgbClr val="FFFFFF"/>
                          </a:solidFill>
                          <a:effectLst/>
                          <a:latin typeface="微软雅黑" panose="020B0503020204020204" charset="-122"/>
                          <a:ea typeface="微软雅黑" panose="020B0503020204020204" charset="-122"/>
                        </a:rPr>
                        <a:t> </a:t>
                      </a:r>
                    </a:p>
                  </a:txBody>
                  <a:tcPr marL="6350" marR="6350" marT="6350" marB="0" anchor="ctr">
                    <a:noFill/>
                  </a:tcPr>
                </a:tc>
                <a:extLst>
                  <a:ext uri="{0D108BD9-81ED-4DB2-BD59-A6C34878D82A}">
                    <a16:rowId xmlns:a16="http://schemas.microsoft.com/office/drawing/2014/main" val="10003"/>
                  </a:ext>
                </a:extLst>
              </a:tr>
              <a:tr h="542252">
                <a:tc>
                  <a:txBody>
                    <a:bodyPr/>
                    <a:lstStyle/>
                    <a:p>
                      <a:pPr algn="l" fontAlgn="ctr"/>
                      <a:r>
                        <a:rPr lang="en-US" altLang="zh-CN" sz="1600" b="0" u="none" strike="noStrike" dirty="0" err="1">
                          <a:solidFill>
                            <a:srgbClr val="FFFFFF"/>
                          </a:solidFill>
                          <a:effectLst/>
                          <a:latin typeface="微软雅黑" panose="020B0503020204020204" charset="-122"/>
                          <a:ea typeface="微软雅黑" panose="020B0503020204020204" charset="-122"/>
                        </a:rPr>
                        <a:t>Resolusi</a:t>
                      </a:r>
                      <a:r>
                        <a:rPr lang="en-US" altLang="zh-CN" sz="1600" b="0" u="none" strike="noStrike" dirty="0">
                          <a:solidFill>
                            <a:srgbClr val="FFFFFF"/>
                          </a:solidFill>
                          <a:effectLst/>
                          <a:latin typeface="微软雅黑" panose="020B0503020204020204" charset="-122"/>
                          <a:ea typeface="微软雅黑" panose="020B0503020204020204" charset="-122"/>
                        </a:rPr>
                        <a:t> </a:t>
                      </a:r>
                      <a:r>
                        <a:rPr lang="en-US" altLang="zh-CN" sz="1600" b="0" u="none" strike="noStrike" dirty="0" err="1">
                          <a:solidFill>
                            <a:srgbClr val="FFFFFF"/>
                          </a:solidFill>
                          <a:effectLst/>
                          <a:latin typeface="微软雅黑" panose="020B0503020204020204" charset="-122"/>
                          <a:ea typeface="微软雅黑" panose="020B0503020204020204" charset="-122"/>
                        </a:rPr>
                        <a:t>Layar</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tc>
                  <a:txBody>
                    <a:bodyPr/>
                    <a:lstStyle/>
                    <a:p>
                      <a:pPr algn="l" fontAlgn="ctr"/>
                      <a:r>
                        <a:rPr lang="en-US" altLang="zh-CN" sz="1600" b="0" dirty="0">
                          <a:solidFill>
                            <a:srgbClr val="FFFFFF"/>
                          </a:solidFill>
                          <a:latin typeface="微软雅黑" panose="020B0503020204020204" charset="-122"/>
                          <a:ea typeface="微软雅黑" panose="020B0503020204020204" charset="-122"/>
                        </a:rPr>
                        <a:t>2400*1080</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extLst>
                  <a:ext uri="{0D108BD9-81ED-4DB2-BD59-A6C34878D82A}">
                    <a16:rowId xmlns:a16="http://schemas.microsoft.com/office/drawing/2014/main" val="10004"/>
                  </a:ext>
                </a:extLst>
              </a:tr>
              <a:tr h="542252">
                <a:tc>
                  <a:txBody>
                    <a:bodyPr/>
                    <a:lstStyle/>
                    <a:p>
                      <a:pPr algn="l" fontAlgn="ctr"/>
                      <a:r>
                        <a:rPr lang="en-US" altLang="zh-CN" sz="1600" dirty="0" err="1">
                          <a:solidFill>
                            <a:srgbClr val="FFFFFF"/>
                          </a:solidFill>
                          <a:effectLst/>
                          <a:latin typeface="微软雅黑" panose="020B0503020204020204" charset="-122"/>
                          <a:ea typeface="微软雅黑" panose="020B0503020204020204" charset="-122"/>
                          <a:sym typeface="+mn-ea"/>
                        </a:rPr>
                        <a:t>Rasio</a:t>
                      </a:r>
                      <a:r>
                        <a:rPr lang="en-US" altLang="zh-CN" sz="1600" dirty="0">
                          <a:solidFill>
                            <a:srgbClr val="FFFFFF"/>
                          </a:solidFill>
                          <a:effectLst/>
                          <a:latin typeface="微软雅黑" panose="020B0503020204020204" charset="-122"/>
                          <a:ea typeface="微软雅黑" panose="020B0503020204020204" charset="-122"/>
                          <a:sym typeface="+mn-ea"/>
                        </a:rPr>
                        <a:t> </a:t>
                      </a:r>
                      <a:r>
                        <a:rPr lang="en-US" altLang="zh-CN" sz="1600" dirty="0" err="1">
                          <a:solidFill>
                            <a:srgbClr val="FFFFFF"/>
                          </a:solidFill>
                          <a:effectLst/>
                          <a:latin typeface="微软雅黑" panose="020B0503020204020204" charset="-122"/>
                          <a:ea typeface="微软雅黑" panose="020B0503020204020204" charset="-122"/>
                          <a:sym typeface="+mn-ea"/>
                        </a:rPr>
                        <a:t>Layar</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tc>
                  <a:txBody>
                    <a:bodyPr/>
                    <a:lstStyle/>
                    <a:p>
                      <a:pPr algn="l" fontAlgn="ctr"/>
                      <a:r>
                        <a:rPr lang="en-US" altLang="zh-CN" sz="1600" b="0" dirty="0">
                          <a:solidFill>
                            <a:srgbClr val="FFFFFF"/>
                          </a:solidFill>
                          <a:latin typeface="微软雅黑" panose="020B0503020204020204" charset="-122"/>
                          <a:ea typeface="微软雅黑" panose="020B0503020204020204" charset="-122"/>
                        </a:rPr>
                        <a:t>92.01% </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extLst>
                  <a:ext uri="{0D108BD9-81ED-4DB2-BD59-A6C34878D82A}">
                    <a16:rowId xmlns:a16="http://schemas.microsoft.com/office/drawing/2014/main" val="10005"/>
                  </a:ext>
                </a:extLst>
              </a:tr>
              <a:tr h="542252">
                <a:tc>
                  <a:txBody>
                    <a:bodyPr/>
                    <a:lstStyle/>
                    <a:p>
                      <a:pPr algn="l" fontAlgn="ctr"/>
                      <a:r>
                        <a:rPr lang="en-US" altLang="zh-CN" sz="1600" dirty="0">
                          <a:solidFill>
                            <a:srgbClr val="FFFFFF"/>
                          </a:solidFill>
                          <a:effectLst/>
                          <a:latin typeface="微软雅黑" panose="020B0503020204020204" charset="-122"/>
                          <a:ea typeface="微软雅黑" panose="020B0503020204020204" charset="-122"/>
                          <a:sym typeface="+mn-ea"/>
                        </a:rPr>
                        <a:t>Material </a:t>
                      </a:r>
                      <a:r>
                        <a:rPr lang="en-US" altLang="zh-CN" sz="1600" dirty="0" err="1">
                          <a:solidFill>
                            <a:srgbClr val="FFFFFF"/>
                          </a:solidFill>
                          <a:effectLst/>
                          <a:latin typeface="微软雅黑" panose="020B0503020204020204" charset="-122"/>
                          <a:ea typeface="微软雅黑" panose="020B0503020204020204" charset="-122"/>
                          <a:sym typeface="+mn-ea"/>
                        </a:rPr>
                        <a:t>Layar</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tc>
                  <a:txBody>
                    <a:bodyPr/>
                    <a:lstStyle/>
                    <a:p>
                      <a:pPr marL="0" marR="0" indent="0" algn="l" defTabSz="914400" rtl="0" eaLnBrk="1" fontAlgn="ctr" latinLnBrk="0" hangingPunct="1">
                        <a:lnSpc>
                          <a:spcPct val="100000"/>
                        </a:lnSpc>
                        <a:spcBef>
                          <a:spcPts val="0"/>
                        </a:spcBef>
                        <a:spcAft>
                          <a:spcPts val="0"/>
                        </a:spcAft>
                        <a:buClrTx/>
                        <a:buSzTx/>
                        <a:buFontTx/>
                        <a:buNone/>
                        <a:defRPr/>
                      </a:pPr>
                      <a:r>
                        <a:rPr lang="zh-CN" altLang="en-US" sz="1600" b="0" i="0" kern="1200" dirty="0">
                          <a:solidFill>
                            <a:srgbClr val="FFFFFF"/>
                          </a:solidFill>
                          <a:effectLst/>
                          <a:latin typeface="微软雅黑" panose="020B0503020204020204" charset="-122"/>
                          <a:ea typeface="微软雅黑" panose="020B0503020204020204" charset="-122"/>
                          <a:cs typeface="+mn-cs"/>
                        </a:rPr>
                        <a:t>GG</a:t>
                      </a:r>
                      <a:r>
                        <a:rPr lang="en-US" altLang="zh-CN" sz="1600" b="0" i="0" kern="1200" dirty="0">
                          <a:solidFill>
                            <a:srgbClr val="FFFFFF"/>
                          </a:solidFill>
                          <a:effectLst/>
                          <a:latin typeface="微软雅黑" panose="020B0503020204020204" charset="-122"/>
                          <a:ea typeface="微软雅黑" panose="020B0503020204020204" charset="-122"/>
                          <a:cs typeface="+mn-cs"/>
                        </a:rPr>
                        <a:t>3+(</a:t>
                      </a:r>
                      <a:r>
                        <a:rPr lang="zh-CN" altLang="en-US" sz="1600" b="0" i="0" kern="1200" dirty="0">
                          <a:solidFill>
                            <a:srgbClr val="FFFFFF"/>
                          </a:solidFill>
                          <a:effectLst/>
                          <a:latin typeface="微软雅黑" panose="020B0503020204020204" charset="-122"/>
                          <a:ea typeface="微软雅黑" panose="020B0503020204020204" charset="-122"/>
                          <a:cs typeface="+mn-cs"/>
                        </a:rPr>
                        <a:t>Corning Gorilla Glass</a:t>
                      </a:r>
                      <a:r>
                        <a:rPr lang="en-US" altLang="zh-CN" sz="1600" b="0" i="0" kern="1200" dirty="0">
                          <a:solidFill>
                            <a:srgbClr val="FFFFFF"/>
                          </a:solidFill>
                          <a:effectLst/>
                          <a:latin typeface="微软雅黑" panose="020B0503020204020204" charset="-122"/>
                          <a:ea typeface="微软雅黑" panose="020B0503020204020204" charset="-122"/>
                          <a:cs typeface="+mn-cs"/>
                        </a:rPr>
                        <a:t>)</a:t>
                      </a:r>
                    </a:p>
                  </a:txBody>
                  <a:tcPr marL="6350" marR="6350" marT="6350" marB="0" anchor="ctr">
                    <a:noFill/>
                  </a:tcPr>
                </a:tc>
                <a:extLst>
                  <a:ext uri="{0D108BD9-81ED-4DB2-BD59-A6C34878D82A}">
                    <a16:rowId xmlns:a16="http://schemas.microsoft.com/office/drawing/2014/main" val="10006"/>
                  </a:ext>
                </a:extLst>
              </a:tr>
              <a:tr h="542252">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Color</a:t>
                      </a:r>
                    </a:p>
                  </a:txBody>
                  <a:tcPr marL="6350" marR="6350" marT="6350" marB="0" anchor="c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600" b="0" i="0" u="none" strike="noStrike" dirty="0">
                          <a:solidFill>
                            <a:srgbClr val="FFFFFF"/>
                          </a:solidFill>
                          <a:effectLst/>
                          <a:latin typeface="微软雅黑" panose="020B0503020204020204" charset="-122"/>
                          <a:ea typeface="微软雅黑" panose="020B0503020204020204" charset="-122"/>
                        </a:rPr>
                        <a:t>Starry Night/</a:t>
                      </a:r>
                      <a:r>
                        <a:rPr lang="zh-CN" altLang="en-US" sz="1600" b="0" i="0" u="none" strike="noStrike" dirty="0">
                          <a:solidFill>
                            <a:srgbClr val="FFFFFF"/>
                          </a:solidFill>
                          <a:effectLst/>
                          <a:latin typeface="微软雅黑" panose="020B0503020204020204" charset="-122"/>
                          <a:ea typeface="微软雅黑" panose="020B0503020204020204" charset="-122"/>
                        </a:rPr>
                        <a:t>Galactic Blue</a:t>
                      </a:r>
                      <a:r>
                        <a:rPr lang="en-US" altLang="zh-CN" sz="1600" b="0" i="0" u="none" strike="noStrike" dirty="0">
                          <a:solidFill>
                            <a:srgbClr val="FFFFFF"/>
                          </a:solidFill>
                          <a:effectLst/>
                          <a:latin typeface="微软雅黑" panose="020B0503020204020204" charset="-122"/>
                          <a:ea typeface="微软雅黑" panose="020B0503020204020204" charset="-122"/>
                        </a:rPr>
                        <a:t>/</a:t>
                      </a:r>
                      <a:r>
                        <a:rPr lang="zh-CN" altLang="en-US" sz="1600" b="0" i="0" u="none" strike="noStrike" baseline="0" dirty="0">
                          <a:solidFill>
                            <a:srgbClr val="FFFFFF"/>
                          </a:solidFill>
                          <a:effectLst/>
                          <a:latin typeface="微软雅黑" panose="020B0503020204020204" charset="-122"/>
                          <a:ea typeface="微软雅黑" panose="020B0503020204020204" charset="-122"/>
                        </a:rPr>
                        <a:t> </a:t>
                      </a:r>
                      <a:r>
                        <a:rPr lang="en-US" altLang="zh-CN" sz="1600" b="0" i="0" u="none" strike="noStrike" dirty="0">
                          <a:solidFill>
                            <a:srgbClr val="FFFFFF"/>
                          </a:solidFill>
                          <a:effectLst/>
                          <a:latin typeface="微软雅黑" panose="020B0503020204020204" charset="-122"/>
                          <a:ea typeface="微软雅黑" panose="020B0503020204020204" charset="-122"/>
                        </a:rPr>
                        <a:t>Silky White</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extLst>
                  <a:ext uri="{0D108BD9-81ED-4DB2-BD59-A6C34878D82A}">
                    <a16:rowId xmlns:a16="http://schemas.microsoft.com/office/drawing/2014/main" val="10007"/>
                  </a:ext>
                </a:extLst>
              </a:tr>
            </a:tbl>
          </a:graphicData>
        </a:graphic>
      </p:graphicFrame>
      <p:sp>
        <p:nvSpPr>
          <p:cNvPr id="22" name="2019，OPPO 发布过的黑科技"/>
          <p:cNvSpPr txBox="1"/>
          <p:nvPr/>
        </p:nvSpPr>
        <p:spPr>
          <a:xfrm>
            <a:off x="5042232" y="1262722"/>
            <a:ext cx="2933368" cy="346890"/>
          </a:xfrm>
          <a:prstGeom prst="rect">
            <a:avLst/>
          </a:prstGeom>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1800" dirty="0">
                <a:latin typeface="OPPOSans R" panose="00020600040101010101" pitchFamily="18" charset="-122"/>
                <a:ea typeface="OPPOSans R" panose="00020600040101010101" pitchFamily="18" charset="-122"/>
              </a:rPr>
              <a:t>OPPO Reno4 P</a:t>
            </a:r>
            <a:r>
              <a:rPr lang="en-US" altLang="zh-CN" sz="1800" dirty="0">
                <a:latin typeface="OPPOSans R" panose="00020600040101010101" pitchFamily="18" charset="-122"/>
                <a:ea typeface="OPPOSans R" panose="00020600040101010101" pitchFamily="18" charset="-122"/>
              </a:rPr>
              <a:t>ro</a:t>
            </a:r>
            <a:endParaRPr lang="en-US" sz="1800" dirty="0">
              <a:solidFill>
                <a:srgbClr val="FF0000"/>
              </a:solidFill>
              <a:latin typeface="OPPOSans R" panose="00020600040101010101" pitchFamily="18" charset="-122"/>
              <a:ea typeface="OPPOSans R" panose="00020600040101010101" pitchFamily="18" charset="-122"/>
            </a:endParaRPr>
          </a:p>
        </p:txBody>
      </p:sp>
      <p:sp>
        <p:nvSpPr>
          <p:cNvPr id="26" name="文本框 25"/>
          <p:cNvSpPr txBox="1"/>
          <p:nvPr/>
        </p:nvSpPr>
        <p:spPr>
          <a:xfrm>
            <a:off x="1306015" y="5311234"/>
            <a:ext cx="1442703" cy="276999"/>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0" tIns="0" rIns="0" bIns="0" numCol="1" spcCol="38100" rtlCol="0" anchor="t" forceAA="0">
            <a:spAutoFit/>
          </a:bodyPr>
          <a:lstStyle/>
          <a:p>
            <a:r>
              <a:rPr lang="en-US" altLang="zh-CN" i="1" dirty="0">
                <a:solidFill>
                  <a:srgbClr val="FFFFFF"/>
                </a:solidFill>
                <a:latin typeface="OPPOSans R" panose="00020600040101010101" pitchFamily="18" charset="-122"/>
                <a:ea typeface="OPPOSans R" panose="00020600040101010101" pitchFamily="18" charset="-122"/>
              </a:rPr>
              <a:t>Starry Night</a:t>
            </a:r>
            <a:endParaRPr kumimoji="0" lang="zh-CN" altLang="en-US" sz="1800" b="0" i="1" u="none" strike="noStrike" cap="none" spc="0" normalizeH="0" baseline="0" dirty="0">
              <a:ln>
                <a:noFill/>
              </a:ln>
              <a:solidFill>
                <a:srgbClr val="FFFFFF"/>
              </a:solidFill>
              <a:effectLst/>
              <a:uFillTx/>
              <a:latin typeface="OPPOSans R" panose="00020600040101010101" pitchFamily="18" charset="-122"/>
              <a:ea typeface="OPPOSans R" panose="00020600040101010101" pitchFamily="18" charset="-122"/>
              <a:sym typeface="Calibri" panose="020F0502020204030204"/>
            </a:endParaRPr>
          </a:p>
        </p:txBody>
      </p:sp>
      <p:pic>
        <p:nvPicPr>
          <p:cNvPr id="8" name="图片 7">
            <a:extLst>
              <a:ext uri="{FF2B5EF4-FFF2-40B4-BE49-F238E27FC236}">
                <a16:creationId xmlns:a16="http://schemas.microsoft.com/office/drawing/2014/main" id="{F515E808-9E79-8F4B-8708-F04A7BC781E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05742" y="959026"/>
            <a:ext cx="1940657" cy="4197968"/>
          </a:xfrm>
          <a:prstGeom prst="rect">
            <a:avLst/>
          </a:prstGeom>
        </p:spPr>
      </p:pic>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1445862756"/>
              </p:ext>
            </p:extLst>
          </p:nvPr>
        </p:nvGraphicFramePr>
        <p:xfrm>
          <a:off x="0" y="0"/>
          <a:ext cx="12192000" cy="6858001"/>
        </p:xfrm>
        <a:graphic>
          <a:graphicData uri="http://schemas.openxmlformats.org/drawingml/2006/table">
            <a:tbl>
              <a:tblPr>
                <a:tableStyleId>{5940675A-B579-460E-94D1-54222C63F5DA}</a:tableStyleId>
              </a:tblPr>
              <a:tblGrid>
                <a:gridCol w="983556">
                  <a:extLst>
                    <a:ext uri="{9D8B030D-6E8A-4147-A177-3AD203B41FA5}">
                      <a16:colId xmlns:a16="http://schemas.microsoft.com/office/drawing/2014/main" val="1246241567"/>
                    </a:ext>
                  </a:extLst>
                </a:gridCol>
                <a:gridCol w="1477542">
                  <a:extLst>
                    <a:ext uri="{9D8B030D-6E8A-4147-A177-3AD203B41FA5}">
                      <a16:colId xmlns:a16="http://schemas.microsoft.com/office/drawing/2014/main" val="2192187828"/>
                    </a:ext>
                  </a:extLst>
                </a:gridCol>
                <a:gridCol w="2830749">
                  <a:extLst>
                    <a:ext uri="{9D8B030D-6E8A-4147-A177-3AD203B41FA5}">
                      <a16:colId xmlns:a16="http://schemas.microsoft.com/office/drawing/2014/main" val="661379292"/>
                    </a:ext>
                  </a:extLst>
                </a:gridCol>
                <a:gridCol w="4426085">
                  <a:extLst>
                    <a:ext uri="{9D8B030D-6E8A-4147-A177-3AD203B41FA5}">
                      <a16:colId xmlns:a16="http://schemas.microsoft.com/office/drawing/2014/main" val="3139296371"/>
                    </a:ext>
                  </a:extLst>
                </a:gridCol>
                <a:gridCol w="2474068">
                  <a:extLst>
                    <a:ext uri="{9D8B030D-6E8A-4147-A177-3AD203B41FA5}">
                      <a16:colId xmlns:a16="http://schemas.microsoft.com/office/drawing/2014/main" val="2069354156"/>
                    </a:ext>
                  </a:extLst>
                </a:gridCol>
              </a:tblGrid>
              <a:tr h="582320">
                <a:tc>
                  <a:txBody>
                    <a:bodyPr/>
                    <a:lstStyle/>
                    <a:p>
                      <a:pPr algn="ctr" fontAlgn="ctr"/>
                      <a:r>
                        <a:rPr lang="en-US" altLang="zh-CN" sz="900" u="none" strike="noStrike">
                          <a:effectLst/>
                          <a:latin typeface="OPPOSans R" panose="00020600040101010101" pitchFamily="18" charset="-122"/>
                          <a:ea typeface="OPPOSans R" panose="00020600040101010101" pitchFamily="18" charset="-122"/>
                        </a:rPr>
                        <a:t>11</a:t>
                      </a:r>
                      <a:endParaRPr lang="en-US" altLang="zh-CN" sz="900" b="0" i="0" u="none" strike="noStrike">
                        <a:solidFill>
                          <a:srgbClr val="000000"/>
                        </a:solidFill>
                        <a:effectLst/>
                        <a:latin typeface="OPPOSans R" panose="00020600040101010101" pitchFamily="18" charset="-122"/>
                        <a:ea typeface="OPPOSans R" panose="00020600040101010101" pitchFamily="18" charset="-122"/>
                      </a:endParaRPr>
                    </a:p>
                  </a:txBody>
                  <a:tcPr marL="1371" marR="1371" marT="1371"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Kunci Aplikasi</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1371" marR="1371" marT="1371"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Pada versi sebelumnya Kunci Aplikasi tidak mendukung untuk aplikasi kloning</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1371" marR="1371" marT="1371"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Kunci Aplikasi juga dapat digunakan untuk aplikasi kloning</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1371" marR="1371" marT="1371"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Pengaturan &gt; Keamanan &gt; Kunci Aplikasi</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1371" marR="1371" marT="1371" marB="0" anchor="ctr">
                    <a:solidFill>
                      <a:schemeClr val="bg1"/>
                    </a:solidFill>
                  </a:tcPr>
                </a:tc>
                <a:extLst>
                  <a:ext uri="{0D108BD9-81ED-4DB2-BD59-A6C34878D82A}">
                    <a16:rowId xmlns:a16="http://schemas.microsoft.com/office/drawing/2014/main" val="4189089346"/>
                  </a:ext>
                </a:extLst>
              </a:tr>
              <a:tr h="967091">
                <a:tc>
                  <a:txBody>
                    <a:bodyPr/>
                    <a:lstStyle/>
                    <a:p>
                      <a:pPr algn="ctr" fontAlgn="ctr"/>
                      <a:r>
                        <a:rPr lang="en-US" altLang="zh-CN" sz="900" u="none" strike="noStrike">
                          <a:effectLst/>
                          <a:latin typeface="OPPOSans R" panose="00020600040101010101" pitchFamily="18" charset="-122"/>
                          <a:ea typeface="OPPOSans R" panose="00020600040101010101" pitchFamily="18" charset="-122"/>
                        </a:rPr>
                        <a:t>12</a:t>
                      </a:r>
                      <a:endParaRPr lang="en-US" altLang="zh-CN" sz="900" b="0" i="0" u="none" strike="noStrike">
                        <a:solidFill>
                          <a:srgbClr val="000000"/>
                        </a:solidFill>
                        <a:effectLst/>
                        <a:latin typeface="OPPOSans R" panose="00020600040101010101" pitchFamily="18" charset="-122"/>
                        <a:ea typeface="OPPOSans R" panose="00020600040101010101" pitchFamily="18" charset="-122"/>
                      </a:endParaRPr>
                    </a:p>
                  </a:txBody>
                  <a:tcPr marL="1371" marR="1371" marT="1371"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Manajer Tugas Terbaru</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1371" marR="1371" marT="1371"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Masuk ke tampilan antarmuka Manajer Tugas Terbaru secara cepat</a:t>
                      </a:r>
                      <a:r>
                        <a:rPr lang="en-US" sz="900" u="none" strike="noStrike" dirty="0">
                          <a:effectLst/>
                          <a:latin typeface="OPPOSans R" panose="00020600040101010101" pitchFamily="18" charset="-122"/>
                          <a:ea typeface="OPPOSans R" panose="00020600040101010101" pitchFamily="18" charset="-122"/>
                        </a:rPr>
                        <a:t>.</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1371" marR="1371" marT="1371"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Setelah masuk ke tampilan antarmuka Tugas Terbaru, tekan lama pada tombol hapus di sebelah bawah untuk masuk ke halaman Manaje Tugas Terbaru</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1371" marR="1371" marT="1371"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Setelah masuk ke tampilan antarmuka Tugas Terbaru, tekan lama pada tombol hapus di sebelah bawah untuk masuk ke halaman Manaje Tugas Terbaru</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1371" marR="1371" marT="1371" marB="0" anchor="ctr">
                    <a:solidFill>
                      <a:schemeClr val="bg1"/>
                    </a:solidFill>
                  </a:tcPr>
                </a:tc>
                <a:extLst>
                  <a:ext uri="{0D108BD9-81ED-4DB2-BD59-A6C34878D82A}">
                    <a16:rowId xmlns:a16="http://schemas.microsoft.com/office/drawing/2014/main" val="3416355040"/>
                  </a:ext>
                </a:extLst>
              </a:tr>
              <a:tr h="1391799">
                <a:tc>
                  <a:txBody>
                    <a:bodyPr/>
                    <a:lstStyle/>
                    <a:p>
                      <a:pPr algn="ctr" fontAlgn="ctr"/>
                      <a:r>
                        <a:rPr lang="en-US" altLang="zh-CN" sz="900" u="none" strike="noStrike" dirty="0">
                          <a:effectLst/>
                          <a:latin typeface="OPPOSans R" panose="00020600040101010101" pitchFamily="18" charset="-122"/>
                          <a:ea typeface="OPPOSans R" panose="00020600040101010101" pitchFamily="18" charset="-122"/>
                        </a:rPr>
                        <a:t>13</a:t>
                      </a:r>
                      <a:endParaRPr lang="en-US" altLang="zh-CN" sz="900" b="0" i="0" u="none" strike="noStrike" dirty="0">
                        <a:solidFill>
                          <a:srgbClr val="000000"/>
                        </a:solidFill>
                        <a:effectLst/>
                        <a:latin typeface="OPPOSans R" panose="00020600040101010101" pitchFamily="18" charset="-122"/>
                        <a:ea typeface="OPPOSans R" panose="00020600040101010101" pitchFamily="18" charset="-122"/>
                      </a:endParaRPr>
                    </a:p>
                  </a:txBody>
                  <a:tcPr marL="1371" marR="1371" marT="1371"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Gestur Mulai Cepat</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1371" marR="1371" marT="1371"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Memberikan pengguna cara untuk mengaktifkan fitur kamera agar dapat mengambil momen indah secara cepat dengan menggunakan tombol yang ada pada ponsel ketika layar dalam keadaan mati</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1371" marR="1371" marT="1371"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Tekan dua kali pada tombol volume untuk mengaktifkan kamera ketika layar dalam keadaan mati (Tidak dapat dilakukan jika ponsel juga digunakan untuk memutar lagu)</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1371" marR="1371" marT="1371"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Masuk ke aplikasi Kamera &gt; Pengaturan &gt; Gestur Mulai Cepat</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1371" marR="1371" marT="1371" marB="0" anchor="ctr">
                    <a:solidFill>
                      <a:schemeClr val="bg1"/>
                    </a:solidFill>
                  </a:tcPr>
                </a:tc>
                <a:extLst>
                  <a:ext uri="{0D108BD9-81ED-4DB2-BD59-A6C34878D82A}">
                    <a16:rowId xmlns:a16="http://schemas.microsoft.com/office/drawing/2014/main" val="2643951174"/>
                  </a:ext>
                </a:extLst>
              </a:tr>
              <a:tr h="1164639">
                <a:tc>
                  <a:txBody>
                    <a:bodyPr/>
                    <a:lstStyle/>
                    <a:p>
                      <a:pPr algn="ctr" fontAlgn="ctr"/>
                      <a:r>
                        <a:rPr lang="en-US" altLang="zh-CN" sz="900" u="none" strike="noStrike">
                          <a:effectLst/>
                          <a:latin typeface="OPPOSans R" panose="00020600040101010101" pitchFamily="18" charset="-122"/>
                          <a:ea typeface="OPPOSans R" panose="00020600040101010101" pitchFamily="18" charset="-122"/>
                        </a:rPr>
                        <a:t>14</a:t>
                      </a:r>
                      <a:endParaRPr lang="en-US" altLang="zh-CN" sz="900" b="0" i="0" u="none" strike="noStrike">
                        <a:solidFill>
                          <a:srgbClr val="000000"/>
                        </a:solidFill>
                        <a:effectLst/>
                        <a:latin typeface="OPPOSans R" panose="00020600040101010101" pitchFamily="18" charset="-122"/>
                        <a:ea typeface="OPPOSans R" panose="00020600040101010101" pitchFamily="18" charset="-122"/>
                      </a:endParaRPr>
                    </a:p>
                  </a:txBody>
                  <a:tcPr marL="1371" marR="1371" marT="1371" marB="0" anchor="ctr">
                    <a:solidFill>
                      <a:schemeClr val="bg1"/>
                    </a:solidFill>
                  </a:tcPr>
                </a:tc>
                <a:tc>
                  <a:txBody>
                    <a:bodyPr/>
                    <a:lstStyle/>
                    <a:p>
                      <a:pPr algn="ctr" fontAlgn="b"/>
                      <a:r>
                        <a:rPr lang="en-US" sz="900" u="none" strike="noStrike" dirty="0" err="1">
                          <a:effectLst/>
                          <a:latin typeface="OPPOSans R" panose="00020600040101010101" pitchFamily="18" charset="-122"/>
                          <a:ea typeface="OPPOSans R" panose="00020600040101010101" pitchFamily="18" charset="-122"/>
                        </a:rPr>
                        <a:t>Mengambil</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tangkapan</a:t>
                      </a:r>
                      <a:r>
                        <a:rPr lang="en-US" sz="900" u="none" strike="noStrike" dirty="0">
                          <a:effectLst/>
                          <a:latin typeface="OPPOSans R" panose="00020600040101010101" pitchFamily="18" charset="-122"/>
                          <a:ea typeface="OPPOSans R" panose="00020600040101010101" pitchFamily="18" charset="-122"/>
                        </a:rPr>
                        <a:t> lay</a:t>
                      </a:r>
                      <a:r>
                        <a:rPr lang="id-ID" sz="900" u="none" strike="noStrike" dirty="0">
                          <a:effectLst/>
                          <a:latin typeface="OPPOSans R" panose="00020600040101010101" pitchFamily="18" charset="-122"/>
                          <a:ea typeface="OPPOSans R" panose="00020600040101010101" pitchFamily="18" charset="-122"/>
                        </a:rPr>
                        <a:t>a</a:t>
                      </a:r>
                      <a:r>
                        <a:rPr lang="en-US" sz="900" u="none" strike="noStrike" dirty="0">
                          <a:effectLst/>
                          <a:latin typeface="OPPOSans R" panose="00020600040101010101" pitchFamily="18" charset="-122"/>
                          <a:ea typeface="OPPOSans R" panose="00020600040101010101" pitchFamily="18" charset="-122"/>
                        </a:rPr>
                        <a:t>r pada video</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1371" marR="1371" marT="1371" marB="0" anchor="ctr">
                    <a:solidFill>
                      <a:schemeClr val="bg1"/>
                    </a:solidFill>
                  </a:tcPr>
                </a:tc>
                <a:tc>
                  <a:txBody>
                    <a:bodyPr/>
                    <a:lstStyle/>
                    <a:p>
                      <a:pPr algn="ctr" fontAlgn="b"/>
                      <a:r>
                        <a:rPr lang="en-US" sz="900" u="none" strike="noStrike" dirty="0">
                          <a:effectLst/>
                          <a:latin typeface="OPPOSans R" panose="00020600040101010101" pitchFamily="18" charset="-122"/>
                          <a:ea typeface="OPPOSans R" panose="00020600040101010101" pitchFamily="18" charset="-122"/>
                        </a:rPr>
                        <a:t>Ketika </a:t>
                      </a:r>
                      <a:r>
                        <a:rPr lang="en-US" sz="900" u="none" strike="noStrike" dirty="0" err="1">
                          <a:effectLst/>
                          <a:latin typeface="OPPOSans R" panose="00020600040101010101" pitchFamily="18" charset="-122"/>
                          <a:ea typeface="OPPOSans R" panose="00020600040101010101" pitchFamily="18" charset="-122"/>
                        </a:rPr>
                        <a:t>memutar</a:t>
                      </a:r>
                      <a:r>
                        <a:rPr lang="en-US" sz="900" u="none" strike="noStrike" dirty="0">
                          <a:effectLst/>
                          <a:latin typeface="OPPOSans R" panose="00020600040101010101" pitchFamily="18" charset="-122"/>
                          <a:ea typeface="OPPOSans R" panose="00020600040101010101" pitchFamily="18" charset="-122"/>
                        </a:rPr>
                        <a:t> video </a:t>
                      </a:r>
                      <a:r>
                        <a:rPr lang="en-US" sz="900" u="none" strike="noStrike" dirty="0" err="1">
                          <a:effectLst/>
                          <a:latin typeface="OPPOSans R" panose="00020600040101010101" pitchFamily="18" charset="-122"/>
                          <a:ea typeface="OPPOSans R" panose="00020600040101010101" pitchFamily="18" charset="-122"/>
                        </a:rPr>
                        <a:t>adakalanya</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pengguna</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ingin</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melakukan</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tangkapan</a:t>
                      </a:r>
                      <a:r>
                        <a:rPr lang="en-US" sz="900" u="none" strike="noStrike" dirty="0">
                          <a:effectLst/>
                          <a:latin typeface="OPPOSans R" panose="00020600040101010101" pitchFamily="18" charset="-122"/>
                          <a:ea typeface="OPPOSans R" panose="00020600040101010101" pitchFamily="18" charset="-122"/>
                        </a:rPr>
                        <a:t> layer </a:t>
                      </a:r>
                      <a:r>
                        <a:rPr lang="en-US" sz="900" u="none" strike="noStrike" dirty="0" err="1">
                          <a:effectLst/>
                          <a:latin typeface="OPPOSans R" panose="00020600040101010101" pitchFamily="18" charset="-122"/>
                          <a:ea typeface="OPPOSans R" panose="00020600040101010101" pitchFamily="18" charset="-122"/>
                        </a:rPr>
                        <a:t>terhadap</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momen</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tertentu</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untuk</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disimpan</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sebagai</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sebuah</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momen</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indah</a:t>
                      </a:r>
                      <a:r>
                        <a:rPr lang="en-US" sz="900" u="none" strike="noStrike" dirty="0">
                          <a:effectLst/>
                          <a:latin typeface="OPPOSans R" panose="00020600040101010101" pitchFamily="18" charset="-122"/>
                          <a:ea typeface="OPPOSans R" panose="00020600040101010101" pitchFamily="18" charset="-122"/>
                        </a:rPr>
                        <a:t> yang </a:t>
                      </a:r>
                      <a:r>
                        <a:rPr lang="en-US" sz="900" u="none" strike="noStrike" dirty="0" err="1">
                          <a:effectLst/>
                          <a:latin typeface="OPPOSans R" panose="00020600040101010101" pitchFamily="18" charset="-122"/>
                          <a:ea typeface="OPPOSans R" panose="00020600040101010101" pitchFamily="18" charset="-122"/>
                        </a:rPr>
                        <a:t>berharga</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1371" marR="1371" marT="1371" marB="0" anchor="ctr">
                    <a:solidFill>
                      <a:schemeClr val="bg1"/>
                    </a:solidFill>
                  </a:tcPr>
                </a:tc>
                <a:tc>
                  <a:txBody>
                    <a:bodyPr/>
                    <a:lstStyle/>
                    <a:p>
                      <a:pPr algn="ctr" fontAlgn="b"/>
                      <a:r>
                        <a:rPr lang="en-US" sz="900" u="none" strike="noStrike" dirty="0">
                          <a:effectLst/>
                          <a:latin typeface="OPPOSans R" panose="00020600040101010101" pitchFamily="18" charset="-122"/>
                          <a:ea typeface="OPPOSans R" panose="00020600040101010101" pitchFamily="18" charset="-122"/>
                        </a:rPr>
                        <a:t>1. </a:t>
                      </a:r>
                      <a:r>
                        <a:rPr lang="en-US" sz="900" u="none" strike="noStrike" dirty="0" err="1">
                          <a:effectLst/>
                          <a:latin typeface="OPPOSans R" panose="00020600040101010101" pitchFamily="18" charset="-122"/>
                          <a:ea typeface="OPPOSans R" panose="00020600040101010101" pitchFamily="18" charset="-122"/>
                        </a:rPr>
                        <a:t>Saat</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melakukan</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tangkapan</a:t>
                      </a:r>
                      <a:r>
                        <a:rPr lang="en-US" sz="900" u="none" strike="noStrike" dirty="0">
                          <a:effectLst/>
                          <a:latin typeface="OPPOSans R" panose="00020600040101010101" pitchFamily="18" charset="-122"/>
                          <a:ea typeface="OPPOSans R" panose="00020600040101010101" pitchFamily="18" charset="-122"/>
                        </a:rPr>
                        <a:t> layer </a:t>
                      </a:r>
                      <a:r>
                        <a:rPr lang="en-US" sz="900" u="none" strike="noStrike" dirty="0" err="1">
                          <a:effectLst/>
                          <a:latin typeface="OPPOSans R" panose="00020600040101010101" pitchFamily="18" charset="-122"/>
                          <a:ea typeface="OPPOSans R" panose="00020600040101010101" pitchFamily="18" charset="-122"/>
                        </a:rPr>
                        <a:t>maka</a:t>
                      </a:r>
                      <a:r>
                        <a:rPr lang="en-US" sz="900" u="none" strike="noStrike" dirty="0">
                          <a:effectLst/>
                          <a:latin typeface="OPPOSans R" panose="00020600040101010101" pitchFamily="18" charset="-122"/>
                          <a:ea typeface="OPPOSans R" panose="00020600040101010101" pitchFamily="18" charset="-122"/>
                        </a:rPr>
                        <a:t> proses </a:t>
                      </a:r>
                      <a:r>
                        <a:rPr lang="en-US" sz="900" u="none" strike="noStrike" dirty="0" err="1">
                          <a:effectLst/>
                          <a:latin typeface="OPPOSans R" panose="00020600040101010101" pitchFamily="18" charset="-122"/>
                          <a:ea typeface="OPPOSans R" panose="00020600040101010101" pitchFamily="18" charset="-122"/>
                        </a:rPr>
                        <a:t>pemutaran</a:t>
                      </a:r>
                      <a:r>
                        <a:rPr lang="en-US" sz="900" u="none" strike="noStrike" dirty="0">
                          <a:effectLst/>
                          <a:latin typeface="OPPOSans R" panose="00020600040101010101" pitchFamily="18" charset="-122"/>
                          <a:ea typeface="OPPOSans R" panose="00020600040101010101" pitchFamily="18" charset="-122"/>
                        </a:rPr>
                        <a:t> video </a:t>
                      </a:r>
                      <a:r>
                        <a:rPr lang="en-US" sz="900" u="none" strike="noStrike" dirty="0" err="1">
                          <a:effectLst/>
                          <a:latin typeface="OPPOSans R" panose="00020600040101010101" pitchFamily="18" charset="-122"/>
                          <a:ea typeface="OPPOSans R" panose="00020600040101010101" pitchFamily="18" charset="-122"/>
                        </a:rPr>
                        <a:t>akan</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sedikit</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terganggu</a:t>
                      </a:r>
                      <a:r>
                        <a:rPr lang="en-US" sz="900" u="none" strike="noStrike" dirty="0">
                          <a:effectLst/>
                          <a:latin typeface="OPPOSans R" panose="00020600040101010101" pitchFamily="18" charset="-122"/>
                          <a:ea typeface="OPPOSans R" panose="00020600040101010101" pitchFamily="18" charset="-122"/>
                        </a:rPr>
                        <a:t>.</a:t>
                      </a:r>
                      <a:br>
                        <a:rPr lang="en-US" sz="900" u="none" strike="noStrike" dirty="0">
                          <a:effectLst/>
                          <a:latin typeface="OPPOSans R" panose="00020600040101010101" pitchFamily="18" charset="-122"/>
                          <a:ea typeface="OPPOSans R" panose="00020600040101010101" pitchFamily="18" charset="-122"/>
                        </a:rPr>
                      </a:br>
                      <a:r>
                        <a:rPr lang="en-US" sz="900" u="none" strike="noStrike" dirty="0">
                          <a:effectLst/>
                          <a:latin typeface="OPPOSans R" panose="00020600040101010101" pitchFamily="18" charset="-122"/>
                          <a:ea typeface="OPPOSans R" panose="00020600040101010101" pitchFamily="18" charset="-122"/>
                        </a:rPr>
                        <a:t>2. Hasil </a:t>
                      </a:r>
                      <a:r>
                        <a:rPr lang="en-US" sz="900" u="none" strike="noStrike" dirty="0" err="1">
                          <a:effectLst/>
                          <a:latin typeface="OPPOSans R" panose="00020600040101010101" pitchFamily="18" charset="-122"/>
                          <a:ea typeface="OPPOSans R" panose="00020600040101010101" pitchFamily="18" charset="-122"/>
                        </a:rPr>
                        <a:t>tangkapan</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layar</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akan</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disimpan</a:t>
                      </a:r>
                      <a:r>
                        <a:rPr lang="en-US" sz="900" u="none" strike="noStrike" dirty="0">
                          <a:effectLst/>
                          <a:latin typeface="OPPOSans R" panose="00020600040101010101" pitchFamily="18" charset="-122"/>
                          <a:ea typeface="OPPOSans R" panose="00020600040101010101" pitchFamily="18" charset="-122"/>
                        </a:rPr>
                        <a:t> pada </a:t>
                      </a:r>
                      <a:r>
                        <a:rPr lang="en-US" sz="900" u="none" strike="noStrike" dirty="0" err="1">
                          <a:effectLst/>
                          <a:latin typeface="OPPOSans R" panose="00020600040101010101" pitchFamily="18" charset="-122"/>
                          <a:ea typeface="OPPOSans R" panose="00020600040101010101" pitchFamily="18" charset="-122"/>
                        </a:rPr>
                        <a:t>bagian</a:t>
                      </a:r>
                      <a:r>
                        <a:rPr lang="en-US" sz="900" u="none" strike="noStrike" dirty="0">
                          <a:effectLst/>
                          <a:latin typeface="OPPOSans R" panose="00020600040101010101" pitchFamily="18" charset="-122"/>
                          <a:ea typeface="OPPOSans R" panose="00020600040101010101" pitchFamily="18" charset="-122"/>
                        </a:rPr>
                        <a:t> album </a:t>
                      </a:r>
                      <a:r>
                        <a:rPr lang="en-US" sz="900" i="1" u="none" strike="noStrike" dirty="0">
                          <a:effectLst/>
                          <a:latin typeface="OPPOSans R" panose="00020600040101010101" pitchFamily="18" charset="-122"/>
                          <a:ea typeface="OPPOSans R" panose="00020600040101010101" pitchFamily="18" charset="-122"/>
                        </a:rPr>
                        <a:t>screenshot</a:t>
                      </a:r>
                      <a:br>
                        <a:rPr lang="en-US" sz="900" u="none" strike="noStrike" dirty="0">
                          <a:effectLst/>
                          <a:latin typeface="OPPOSans R" panose="00020600040101010101" pitchFamily="18" charset="-122"/>
                          <a:ea typeface="OPPOSans R" panose="00020600040101010101" pitchFamily="18" charset="-122"/>
                        </a:rPr>
                      </a:br>
                      <a:r>
                        <a:rPr lang="en-US" sz="900" u="none" strike="noStrike" dirty="0">
                          <a:effectLst/>
                          <a:latin typeface="OPPOSans R" panose="00020600040101010101" pitchFamily="18" charset="-122"/>
                          <a:ea typeface="OPPOSans R" panose="00020600040101010101" pitchFamily="18" charset="-122"/>
                        </a:rPr>
                        <a:t>3. </a:t>
                      </a:r>
                      <a:r>
                        <a:rPr lang="en-US" sz="900" u="none" strike="noStrike" dirty="0" err="1">
                          <a:effectLst/>
                          <a:latin typeface="OPPOSans R" panose="00020600040101010101" pitchFamily="18" charset="-122"/>
                          <a:ea typeface="OPPOSans R" panose="00020600040101010101" pitchFamily="18" charset="-122"/>
                        </a:rPr>
                        <a:t>Klik</a:t>
                      </a:r>
                      <a:r>
                        <a:rPr lang="en-US" sz="900" u="none" strike="noStrike" dirty="0">
                          <a:effectLst/>
                          <a:latin typeface="OPPOSans R" panose="00020600040101010101" pitchFamily="18" charset="-122"/>
                          <a:ea typeface="OPPOSans R" panose="00020600040101010101" pitchFamily="18" charset="-122"/>
                        </a:rPr>
                        <a:t> pada </a:t>
                      </a:r>
                      <a:r>
                        <a:rPr lang="en-US" sz="900" u="none" strike="noStrike" dirty="0" err="1">
                          <a:effectLst/>
                          <a:latin typeface="OPPOSans R" panose="00020600040101010101" pitchFamily="18" charset="-122"/>
                          <a:ea typeface="OPPOSans R" panose="00020600040101010101" pitchFamily="18" charset="-122"/>
                        </a:rPr>
                        <a:t>gambar</a:t>
                      </a:r>
                      <a:r>
                        <a:rPr lang="en-US" sz="900" u="none" strike="noStrike" dirty="0">
                          <a:effectLst/>
                          <a:latin typeface="OPPOSans R" panose="00020600040101010101" pitchFamily="18" charset="-122"/>
                          <a:ea typeface="OPPOSans R" panose="00020600040101010101" pitchFamily="18" charset="-122"/>
                        </a:rPr>
                        <a:t> , </a:t>
                      </a:r>
                      <a:r>
                        <a:rPr lang="en-US" sz="900" u="none" strike="noStrike" dirty="0" err="1">
                          <a:effectLst/>
                          <a:latin typeface="OPPOSans R" panose="00020600040101010101" pitchFamily="18" charset="-122"/>
                          <a:ea typeface="OPPOSans R" panose="00020600040101010101" pitchFamily="18" charset="-122"/>
                        </a:rPr>
                        <a:t>maka</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akan</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mucul</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tampilan</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penuh</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hasil</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tangkapan</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layar</a:t>
                      </a:r>
                      <a:r>
                        <a:rPr lang="en-US" sz="900" u="none" strike="noStrike" dirty="0">
                          <a:effectLst/>
                          <a:latin typeface="OPPOSans R" panose="00020600040101010101" pitchFamily="18" charset="-122"/>
                          <a:ea typeface="OPPOSans R" panose="00020600040101010101" pitchFamily="18" charset="-122"/>
                        </a:rPr>
                        <a:t>. Jika Anda </a:t>
                      </a:r>
                      <a:r>
                        <a:rPr lang="en-US" sz="900" u="none" strike="noStrike" dirty="0" err="1">
                          <a:effectLst/>
                          <a:latin typeface="OPPOSans R" panose="00020600040101010101" pitchFamily="18" charset="-122"/>
                          <a:ea typeface="OPPOSans R" panose="00020600040101010101" pitchFamily="18" charset="-122"/>
                        </a:rPr>
                        <a:t>tidak</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mengklik</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maka</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tampilan</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gambar</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akan</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hilang</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setelah</a:t>
                      </a:r>
                      <a:r>
                        <a:rPr lang="en-US" sz="900" u="none" strike="noStrike" dirty="0">
                          <a:effectLst/>
                          <a:latin typeface="OPPOSans R" panose="00020600040101010101" pitchFamily="18" charset="-122"/>
                          <a:ea typeface="OPPOSans R" panose="00020600040101010101" pitchFamily="18" charset="-122"/>
                        </a:rPr>
                        <a:t> 3 </a:t>
                      </a:r>
                      <a:r>
                        <a:rPr lang="en-US" sz="900" u="none" strike="noStrike" dirty="0" err="1">
                          <a:effectLst/>
                          <a:latin typeface="OPPOSans R" panose="00020600040101010101" pitchFamily="18" charset="-122"/>
                          <a:ea typeface="OPPOSans R" panose="00020600040101010101" pitchFamily="18" charset="-122"/>
                        </a:rPr>
                        <a:t>detik</a:t>
                      </a:r>
                      <a:br>
                        <a:rPr lang="en-US" sz="900" u="none" strike="noStrike" dirty="0">
                          <a:effectLst/>
                          <a:latin typeface="OPPOSans R" panose="00020600040101010101" pitchFamily="18" charset="-122"/>
                          <a:ea typeface="OPPOSans R" panose="00020600040101010101" pitchFamily="18" charset="-122"/>
                        </a:rPr>
                      </a:br>
                      <a:r>
                        <a:rPr lang="en-US" sz="900" u="none" strike="noStrike" dirty="0">
                          <a:effectLst/>
                          <a:latin typeface="OPPOSans R" panose="00020600040101010101" pitchFamily="18" charset="-122"/>
                          <a:ea typeface="OPPOSans R" panose="00020600040101010101" pitchFamily="18" charset="-122"/>
                        </a:rPr>
                        <a:t>4. Setelah </a:t>
                      </a:r>
                      <a:r>
                        <a:rPr lang="en-US" sz="900" u="none" strike="noStrike" dirty="0" err="1">
                          <a:effectLst/>
                          <a:latin typeface="OPPOSans R" panose="00020600040101010101" pitchFamily="18" charset="-122"/>
                          <a:ea typeface="OPPOSans R" panose="00020600040101010101" pitchFamily="18" charset="-122"/>
                        </a:rPr>
                        <a:t>itu</a:t>
                      </a:r>
                      <a:r>
                        <a:rPr lang="en-US" sz="900" u="none" strike="noStrike" dirty="0">
                          <a:effectLst/>
                          <a:latin typeface="OPPOSans R" panose="00020600040101010101" pitchFamily="18" charset="-122"/>
                          <a:ea typeface="OPPOSans R" panose="00020600040101010101" pitchFamily="18" charset="-122"/>
                        </a:rPr>
                        <a:t> proses </a:t>
                      </a:r>
                      <a:r>
                        <a:rPr lang="en-US" sz="900" u="none" strike="noStrike" dirty="0" err="1">
                          <a:effectLst/>
                          <a:latin typeface="OPPOSans R" panose="00020600040101010101" pitchFamily="18" charset="-122"/>
                          <a:ea typeface="OPPOSans R" panose="00020600040101010101" pitchFamily="18" charset="-122"/>
                        </a:rPr>
                        <a:t>pemutaran</a:t>
                      </a:r>
                      <a:r>
                        <a:rPr lang="en-US" sz="900" u="none" strike="noStrike" dirty="0">
                          <a:effectLst/>
                          <a:latin typeface="OPPOSans R" panose="00020600040101010101" pitchFamily="18" charset="-122"/>
                          <a:ea typeface="OPPOSans R" panose="00020600040101010101" pitchFamily="18" charset="-122"/>
                        </a:rPr>
                        <a:t> video </a:t>
                      </a:r>
                      <a:r>
                        <a:rPr lang="en-US" sz="900" u="none" strike="noStrike" dirty="0" err="1">
                          <a:effectLst/>
                          <a:latin typeface="OPPOSans R" panose="00020600040101010101" pitchFamily="18" charset="-122"/>
                          <a:ea typeface="OPPOSans R" panose="00020600040101010101" pitchFamily="18" charset="-122"/>
                        </a:rPr>
                        <a:t>akan</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berjalan</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kembali</a:t>
                      </a:r>
                      <a:r>
                        <a:rPr lang="en-US" sz="900" u="none" strike="noStrike" dirty="0">
                          <a:effectLst/>
                          <a:latin typeface="OPPOSans R" panose="00020600040101010101" pitchFamily="18" charset="-122"/>
                          <a:ea typeface="OPPOSans R" panose="00020600040101010101" pitchFamily="18" charset="-122"/>
                        </a:rPr>
                        <a:t> dan </a:t>
                      </a:r>
                      <a:r>
                        <a:rPr lang="en-US" sz="900" u="none" strike="noStrike" dirty="0" err="1">
                          <a:effectLst/>
                          <a:latin typeface="OPPOSans R" panose="00020600040101010101" pitchFamily="18" charset="-122"/>
                          <a:ea typeface="OPPOSans R" panose="00020600040101010101" pitchFamily="18" charset="-122"/>
                        </a:rPr>
                        <a:t>tidak</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mempengaruhiI</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kelangsungannya</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1371" marR="1371" marT="1371" marB="0" anchor="ctr">
                    <a:solidFill>
                      <a:schemeClr val="bg1"/>
                    </a:solidFill>
                  </a:tcPr>
                </a:tc>
                <a:tc>
                  <a:txBody>
                    <a:bodyPr/>
                    <a:lstStyle/>
                    <a:p>
                      <a:pPr algn="ctr" fontAlgn="b"/>
                      <a:r>
                        <a:rPr lang="en-US" sz="900" u="none" strike="noStrike" dirty="0">
                          <a:effectLst/>
                          <a:latin typeface="OPPOSans R" panose="00020600040101010101" pitchFamily="18" charset="-122"/>
                          <a:ea typeface="OPPOSans R" panose="00020600040101010101" pitchFamily="18" charset="-122"/>
                        </a:rPr>
                        <a:t>Buka </a:t>
                      </a:r>
                      <a:r>
                        <a:rPr lang="en-US" sz="900" u="none" strike="noStrike" dirty="0" err="1">
                          <a:effectLst/>
                          <a:latin typeface="OPPOSans R" panose="00020600040101010101" pitchFamily="18" charset="-122"/>
                          <a:ea typeface="OPPOSans R" panose="00020600040101010101" pitchFamily="18" charset="-122"/>
                        </a:rPr>
                        <a:t>aplikasi</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Foto</a:t>
                      </a:r>
                      <a:r>
                        <a:rPr lang="en-US" sz="900" u="none" strike="noStrike" dirty="0">
                          <a:effectLst/>
                          <a:latin typeface="OPPOSans R" panose="00020600040101010101" pitchFamily="18" charset="-122"/>
                          <a:ea typeface="OPPOSans R" panose="00020600040101010101" pitchFamily="18" charset="-122"/>
                        </a:rPr>
                        <a:t> &gt; </a:t>
                      </a:r>
                      <a:r>
                        <a:rPr lang="en-US" sz="900" u="none" strike="noStrike" dirty="0" err="1">
                          <a:effectLst/>
                          <a:latin typeface="OPPOSans R" panose="00020600040101010101" pitchFamily="18" charset="-122"/>
                          <a:ea typeface="OPPOSans R" panose="00020600040101010101" pitchFamily="18" charset="-122"/>
                        </a:rPr>
                        <a:t>pilih</a:t>
                      </a:r>
                      <a:r>
                        <a:rPr lang="en-US" sz="900" u="none" strike="noStrike" dirty="0">
                          <a:effectLst/>
                          <a:latin typeface="OPPOSans R" panose="00020600040101010101" pitchFamily="18" charset="-122"/>
                          <a:ea typeface="OPPOSans R" panose="00020600040101010101" pitchFamily="18" charset="-122"/>
                        </a:rPr>
                        <a:t> dan </a:t>
                      </a:r>
                      <a:r>
                        <a:rPr lang="en-US" sz="900" u="none" strike="noStrike" dirty="0" err="1">
                          <a:effectLst/>
                          <a:latin typeface="OPPOSans R" panose="00020600040101010101" pitchFamily="18" charset="-122"/>
                          <a:ea typeface="OPPOSans R" panose="00020600040101010101" pitchFamily="18" charset="-122"/>
                        </a:rPr>
                        <a:t>buka</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bagian</a:t>
                      </a:r>
                      <a:r>
                        <a:rPr lang="en-US" sz="900" u="none" strike="noStrike" dirty="0">
                          <a:effectLst/>
                          <a:latin typeface="OPPOSans R" panose="00020600040101010101" pitchFamily="18" charset="-122"/>
                          <a:ea typeface="OPPOSans R" panose="00020600040101010101" pitchFamily="18" charset="-122"/>
                        </a:rPr>
                        <a:t> video &gt; </a:t>
                      </a:r>
                      <a:r>
                        <a:rPr lang="id-ID" sz="900" u="none" strike="noStrike" dirty="0">
                          <a:effectLst/>
                          <a:latin typeface="OPPOSans R" panose="00020600040101010101" pitchFamily="18" charset="-122"/>
                          <a:ea typeface="OPPOSans R" panose="00020600040101010101" pitchFamily="18" charset="-122"/>
                        </a:rPr>
                        <a:t> klik simbol yang ada di sudut kanan atas</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1371" marR="1371" marT="1371" marB="0" anchor="ctr">
                    <a:solidFill>
                      <a:schemeClr val="bg1"/>
                    </a:solidFill>
                  </a:tcPr>
                </a:tc>
                <a:extLst>
                  <a:ext uri="{0D108BD9-81ED-4DB2-BD59-A6C34878D82A}">
                    <a16:rowId xmlns:a16="http://schemas.microsoft.com/office/drawing/2014/main" val="2199595161"/>
                  </a:ext>
                </a:extLst>
              </a:tr>
              <a:tr h="2752152">
                <a:tc>
                  <a:txBody>
                    <a:bodyPr/>
                    <a:lstStyle/>
                    <a:p>
                      <a:pPr algn="ctr" fontAlgn="ctr"/>
                      <a:r>
                        <a:rPr lang="en-US" altLang="zh-CN" sz="900" u="none" strike="noStrike">
                          <a:effectLst/>
                          <a:latin typeface="OPPOSans R" panose="00020600040101010101" pitchFamily="18" charset="-122"/>
                          <a:ea typeface="OPPOSans R" panose="00020600040101010101" pitchFamily="18" charset="-122"/>
                        </a:rPr>
                        <a:t>15</a:t>
                      </a:r>
                      <a:endParaRPr lang="en-US" altLang="zh-CN" sz="900" b="0" i="0" u="none" strike="noStrike">
                        <a:solidFill>
                          <a:srgbClr val="000000"/>
                        </a:solidFill>
                        <a:effectLst/>
                        <a:latin typeface="OPPOSans R" panose="00020600040101010101" pitchFamily="18" charset="-122"/>
                        <a:ea typeface="OPPOSans R" panose="00020600040101010101" pitchFamily="18" charset="-122"/>
                      </a:endParaRPr>
                    </a:p>
                  </a:txBody>
                  <a:tcPr marL="1371" marR="1371" marT="1371"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Pemakaian Baterai Apli</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1371" marR="1371" marT="1371"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Strategi manajemen pemakaian baterai tersebar dimanapun, membuat penyesuaian menjadi tidak praktis</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1371" marR="1371" marT="1371" marB="0" anchor="ctr">
                    <a:solidFill>
                      <a:schemeClr val="bg1"/>
                    </a:solidFill>
                  </a:tcPr>
                </a:tc>
                <a:tc>
                  <a:txBody>
                    <a:bodyPr/>
                    <a:lstStyle/>
                    <a:p>
                      <a:pPr algn="ctr" fontAlgn="b"/>
                      <a:r>
                        <a:rPr lang="id-ID" sz="900" u="none" strike="noStrike" dirty="0">
                          <a:effectLst/>
                          <a:latin typeface="OPPOSans R" panose="00020600040101010101" pitchFamily="18" charset="-122"/>
                          <a:ea typeface="OPPOSans R" panose="00020600040101010101" pitchFamily="18" charset="-122"/>
                        </a:rPr>
                        <a:t>Mengizinkan aktivitas aplikasi hanya di latar depan (ketika dibuka)</a:t>
                      </a:r>
                      <a:br>
                        <a:rPr lang="en-US" sz="900" u="none" strike="noStrike" dirty="0">
                          <a:effectLst/>
                          <a:latin typeface="OPPOSans R" panose="00020600040101010101" pitchFamily="18" charset="-122"/>
                          <a:ea typeface="OPPOSans R" panose="00020600040101010101" pitchFamily="18" charset="-122"/>
                        </a:rPr>
                      </a:br>
                      <a:r>
                        <a:rPr lang="id-ID" sz="900" u="none" strike="noStrike" dirty="0">
                          <a:effectLst/>
                          <a:latin typeface="OPPOSans R" panose="00020600040101010101" pitchFamily="18" charset="-122"/>
                          <a:ea typeface="OPPOSans R" panose="00020600040101010101" pitchFamily="18" charset="-122"/>
                        </a:rPr>
                        <a:t>Setelah menutup aplikasi, maka konsumsi baterai akan berkurang secara efektif, tetapi hal ini akan menyebabkan proses aplikasi terganggu, dan adanya keterlambatan dalam </a:t>
                      </a:r>
                      <a:r>
                        <a:rPr lang="en-US" altLang="zh-CN" sz="900" u="none" strike="noStrike" dirty="0" err="1">
                          <a:effectLst/>
                          <a:latin typeface="OPPOSans R" panose="00020600040101010101" pitchFamily="18" charset="-122"/>
                          <a:ea typeface="OPPOSans R" panose="00020600040101010101" pitchFamily="18" charset="-122"/>
                        </a:rPr>
                        <a:t>pengiriman</a:t>
                      </a:r>
                      <a:r>
                        <a:rPr lang="en-US" altLang="zh-CN" sz="900" u="none" strike="noStrike" dirty="0">
                          <a:effectLst/>
                          <a:latin typeface="OPPOSans R" panose="00020600040101010101" pitchFamily="18" charset="-122"/>
                          <a:ea typeface="OPPOSans R" panose="00020600040101010101" pitchFamily="18" charset="-122"/>
                        </a:rPr>
                        <a:t> </a:t>
                      </a:r>
                      <a:r>
                        <a:rPr lang="id-ID" sz="900" u="none" strike="noStrike" dirty="0">
                          <a:effectLst/>
                          <a:latin typeface="OPPOSans R" panose="00020600040101010101" pitchFamily="18" charset="-122"/>
                          <a:ea typeface="OPPOSans R" panose="00020600040101010101" pitchFamily="18" charset="-122"/>
                        </a:rPr>
                        <a:t>notifikasi</a:t>
                      </a:r>
                      <a:br>
                        <a:rPr lang="en-US" sz="900" u="none" strike="noStrike" dirty="0">
                          <a:effectLst/>
                          <a:latin typeface="OPPOSans R" panose="00020600040101010101" pitchFamily="18" charset="-122"/>
                          <a:ea typeface="OPPOSans R" panose="00020600040101010101" pitchFamily="18" charset="-122"/>
                        </a:rPr>
                      </a:br>
                      <a:r>
                        <a:rPr lang="en-US" sz="900" u="none" strike="noStrike" dirty="0" err="1">
                          <a:effectLst/>
                          <a:latin typeface="OPPOSans R" panose="00020600040101010101" pitchFamily="18" charset="-122"/>
                          <a:ea typeface="OPPOSans R" panose="00020600040101010101" pitchFamily="18" charset="-122"/>
                        </a:rPr>
                        <a:t>Mengizinkan</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aplikasi</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berjalan</a:t>
                      </a:r>
                      <a:r>
                        <a:rPr lang="en-US" sz="900" u="none" strike="noStrike" dirty="0">
                          <a:effectLst/>
                          <a:latin typeface="OPPOSans R" panose="00020600040101010101" pitchFamily="18" charset="-122"/>
                          <a:ea typeface="OPPOSans R" panose="00020600040101010101" pitchFamily="18" charset="-122"/>
                        </a:rPr>
                        <a:t> di </a:t>
                      </a:r>
                      <a:r>
                        <a:rPr lang="en-US" sz="900" u="none" strike="noStrike" dirty="0" err="1">
                          <a:effectLst/>
                          <a:latin typeface="OPPOSans R" panose="00020600040101010101" pitchFamily="18" charset="-122"/>
                          <a:ea typeface="OPPOSans R" panose="00020600040101010101" pitchFamily="18" charset="-122"/>
                        </a:rPr>
                        <a:t>latar</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belakang</a:t>
                      </a:r>
                      <a:br>
                        <a:rPr lang="en-US" sz="900" u="none" strike="noStrike" dirty="0">
                          <a:effectLst/>
                          <a:latin typeface="OPPOSans R" panose="00020600040101010101" pitchFamily="18" charset="-122"/>
                          <a:ea typeface="OPPOSans R" panose="00020600040101010101" pitchFamily="18" charset="-122"/>
                        </a:rPr>
                      </a:br>
                      <a:r>
                        <a:rPr lang="en-US" sz="900" u="none" strike="noStrike" dirty="0">
                          <a:effectLst/>
                          <a:latin typeface="OPPOSans R" panose="00020600040101010101" pitchFamily="18" charset="-122"/>
                          <a:ea typeface="OPPOSans R" panose="00020600040101010101" pitchFamily="18" charset="-122"/>
                        </a:rPr>
                        <a:t>Setelah </a:t>
                      </a:r>
                      <a:r>
                        <a:rPr lang="en-US" sz="900" u="none" strike="noStrike" dirty="0" err="1">
                          <a:effectLst/>
                          <a:latin typeface="OPPOSans R" panose="00020600040101010101" pitchFamily="18" charset="-122"/>
                          <a:ea typeface="OPPOSans R" panose="00020600040101010101" pitchFamily="18" charset="-122"/>
                        </a:rPr>
                        <a:t>diaktifkan</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tanpa</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adanya</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pembatasan</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atau</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optimasi</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terhadap</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aplikasi</a:t>
                      </a:r>
                      <a:r>
                        <a:rPr lang="en-US" sz="900" u="none" strike="noStrike" dirty="0">
                          <a:effectLst/>
                          <a:latin typeface="OPPOSans R" panose="00020600040101010101" pitchFamily="18" charset="-122"/>
                          <a:ea typeface="OPPOSans R" panose="00020600040101010101" pitchFamily="18" charset="-122"/>
                        </a:rPr>
                        <a:t> yang </a:t>
                      </a:r>
                      <a:r>
                        <a:rPr lang="en-US" sz="900" u="none" strike="noStrike" dirty="0" err="1">
                          <a:effectLst/>
                          <a:latin typeface="OPPOSans R" panose="00020600040101010101" pitchFamily="18" charset="-122"/>
                          <a:ea typeface="OPPOSans R" panose="00020600040101010101" pitchFamily="18" charset="-122"/>
                        </a:rPr>
                        <a:t>tetap</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berjalan</a:t>
                      </a:r>
                      <a:r>
                        <a:rPr lang="en-US" sz="900" u="none" strike="noStrike" dirty="0">
                          <a:effectLst/>
                          <a:latin typeface="OPPOSans R" panose="00020600040101010101" pitchFamily="18" charset="-122"/>
                          <a:ea typeface="OPPOSans R" panose="00020600040101010101" pitchFamily="18" charset="-122"/>
                        </a:rPr>
                        <a:t> di </a:t>
                      </a:r>
                      <a:r>
                        <a:rPr lang="en-US" sz="900" u="none" strike="noStrike" dirty="0" err="1">
                          <a:effectLst/>
                          <a:latin typeface="OPPOSans R" panose="00020600040101010101" pitchFamily="18" charset="-122"/>
                          <a:ea typeface="OPPOSans R" panose="00020600040101010101" pitchFamily="18" charset="-122"/>
                        </a:rPr>
                        <a:t>latar</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belakang</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maka</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akan</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meningkatkan</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konsumsi</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baterai</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1371" marR="1371" marT="1371" marB="0" anchor="ctr">
                    <a:solidFill>
                      <a:schemeClr val="bg1"/>
                    </a:solidFill>
                  </a:tcPr>
                </a:tc>
                <a:tc>
                  <a:txBody>
                    <a:bodyPr/>
                    <a:lstStyle/>
                    <a:p>
                      <a:pPr algn="ctr" fontAlgn="b"/>
                      <a:r>
                        <a:rPr lang="en-US" sz="900" u="none" strike="noStrike" dirty="0" err="1">
                          <a:effectLst/>
                          <a:latin typeface="OPPOSans R" panose="00020600040101010101" pitchFamily="18" charset="-122"/>
                          <a:ea typeface="OPPOSans R" panose="00020600040101010101" pitchFamily="18" charset="-122"/>
                        </a:rPr>
                        <a:t>Pengaturan</a:t>
                      </a:r>
                      <a:r>
                        <a:rPr lang="en-US" sz="900" u="none" strike="noStrike" dirty="0">
                          <a:effectLst/>
                          <a:latin typeface="OPPOSans R" panose="00020600040101010101" pitchFamily="18" charset="-122"/>
                          <a:ea typeface="OPPOSans R" panose="00020600040101010101" pitchFamily="18" charset="-122"/>
                        </a:rPr>
                        <a:t> &gt; </a:t>
                      </a:r>
                      <a:r>
                        <a:rPr lang="en-US" sz="900" u="none" strike="noStrike" dirty="0" err="1">
                          <a:effectLst/>
                          <a:latin typeface="OPPOSans R" panose="00020600040101010101" pitchFamily="18" charset="-122"/>
                          <a:ea typeface="OPPOSans R" panose="00020600040101010101" pitchFamily="18" charset="-122"/>
                        </a:rPr>
                        <a:t>Baterai</a:t>
                      </a:r>
                      <a:r>
                        <a:rPr lang="en-US" sz="900" u="none" strike="noStrike" dirty="0">
                          <a:effectLst/>
                          <a:latin typeface="OPPOSans R" panose="00020600040101010101" pitchFamily="18" charset="-122"/>
                          <a:ea typeface="OPPOSans R" panose="00020600040101010101" pitchFamily="18" charset="-122"/>
                        </a:rPr>
                        <a:t> &gt; </a:t>
                      </a:r>
                      <a:r>
                        <a:rPr lang="en-US" sz="900" u="none" strike="noStrike" dirty="0" err="1">
                          <a:effectLst/>
                          <a:latin typeface="OPPOSans R" panose="00020600040101010101" pitchFamily="18" charset="-122"/>
                          <a:ea typeface="OPPOSans R" panose="00020600040101010101" pitchFamily="18" charset="-122"/>
                        </a:rPr>
                        <a:t>Pemakaian</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Baterai</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Apli</a:t>
                      </a:r>
                      <a:r>
                        <a:rPr lang="en-US" sz="900" u="none" strike="noStrike" dirty="0">
                          <a:effectLst/>
                          <a:latin typeface="OPPOSans R" panose="00020600040101010101" pitchFamily="18" charset="-122"/>
                          <a:ea typeface="OPPOSans R" panose="00020600040101010101" pitchFamily="18" charset="-122"/>
                        </a:rPr>
                        <a:t> &gt; </a:t>
                      </a:r>
                      <a:r>
                        <a:rPr lang="en-US" sz="900" u="none" strike="noStrike" dirty="0" err="1">
                          <a:effectLst/>
                          <a:latin typeface="OPPOSans R" panose="00020600040101010101" pitchFamily="18" charset="-122"/>
                          <a:ea typeface="OPPOSans R" panose="00020600040101010101" pitchFamily="18" charset="-122"/>
                        </a:rPr>
                        <a:t>pilih</a:t>
                      </a:r>
                      <a:r>
                        <a:rPr lang="en-US" sz="900" u="none" strike="noStrike" dirty="0">
                          <a:effectLst/>
                          <a:latin typeface="OPPOSans R" panose="00020600040101010101" pitchFamily="18" charset="-122"/>
                          <a:ea typeface="OPPOSans R" panose="00020600040101010101" pitchFamily="18" charset="-122"/>
                        </a:rPr>
                        <a:t> dan </a:t>
                      </a:r>
                      <a:r>
                        <a:rPr lang="en-US" sz="900" u="none" strike="noStrike" dirty="0" err="1">
                          <a:effectLst/>
                          <a:latin typeface="OPPOSans R" panose="00020600040101010101" pitchFamily="18" charset="-122"/>
                          <a:ea typeface="OPPOSans R" panose="00020600040101010101" pitchFamily="18" charset="-122"/>
                        </a:rPr>
                        <a:t>klik</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aplikasi</a:t>
                      </a:r>
                      <a:r>
                        <a:rPr lang="en-US" sz="900" u="none" strike="noStrike" dirty="0">
                          <a:effectLst/>
                          <a:latin typeface="OPPOSans R" panose="00020600040101010101" pitchFamily="18" charset="-122"/>
                          <a:ea typeface="OPPOSans R" panose="00020600040101010101" pitchFamily="18" charset="-122"/>
                        </a:rPr>
                        <a:t> &gt; </a:t>
                      </a:r>
                      <a:r>
                        <a:rPr lang="en-US" sz="900" u="none" strike="noStrike" dirty="0" err="1">
                          <a:effectLst/>
                          <a:latin typeface="OPPOSans R" panose="00020600040101010101" pitchFamily="18" charset="-122"/>
                          <a:ea typeface="OPPOSans R" panose="00020600040101010101" pitchFamily="18" charset="-122"/>
                        </a:rPr>
                        <a:t>Izinkan</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Aktivitas</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Latar</a:t>
                      </a:r>
                      <a:r>
                        <a:rPr lang="en-US" sz="900" u="none" strike="noStrike" dirty="0">
                          <a:effectLst/>
                          <a:latin typeface="OPPOSans R" panose="00020600040101010101" pitchFamily="18" charset="-122"/>
                          <a:ea typeface="OPPOSans R" panose="00020600040101010101" pitchFamily="18" charset="-122"/>
                        </a:rPr>
                        <a:t> </a:t>
                      </a:r>
                      <a:r>
                        <a:rPr lang="en-US" sz="900" u="none" strike="noStrike" dirty="0" err="1">
                          <a:effectLst/>
                          <a:latin typeface="OPPOSans R" panose="00020600040101010101" pitchFamily="18" charset="-122"/>
                          <a:ea typeface="OPPOSans R" panose="00020600040101010101" pitchFamily="18" charset="-122"/>
                        </a:rPr>
                        <a:t>Depan</a:t>
                      </a:r>
                      <a:r>
                        <a:rPr lang="en-US" sz="900" u="none" strike="noStrike" dirty="0">
                          <a:effectLst/>
                          <a:latin typeface="OPPOSans R" panose="00020600040101010101" pitchFamily="18" charset="-122"/>
                          <a:ea typeface="OPPOSans R" panose="00020600040101010101" pitchFamily="18" charset="-122"/>
                        </a:rPr>
                        <a:t> / </a:t>
                      </a:r>
                      <a:r>
                        <a:rPr lang="en-US" sz="900" u="none" strike="noStrike" dirty="0" err="1">
                          <a:effectLst/>
                          <a:latin typeface="OPPOSans R" panose="00020600040101010101" pitchFamily="18" charset="-122"/>
                          <a:ea typeface="OPPOSans R" panose="00020600040101010101" pitchFamily="18" charset="-122"/>
                        </a:rPr>
                        <a:t>Izinkan</a:t>
                      </a:r>
                      <a:endParaRPr lang="en-US" sz="900" b="0" i="0" u="none" strike="noStrike" dirty="0">
                        <a:solidFill>
                          <a:srgbClr val="000000"/>
                        </a:solidFill>
                        <a:effectLst/>
                        <a:latin typeface="OPPOSans R" panose="00020600040101010101" pitchFamily="18" charset="-122"/>
                        <a:ea typeface="OPPOSans R" panose="00020600040101010101" pitchFamily="18" charset="-122"/>
                      </a:endParaRPr>
                    </a:p>
                  </a:txBody>
                  <a:tcPr marL="1371" marR="1371" marT="1371" marB="0" anchor="ctr">
                    <a:solidFill>
                      <a:schemeClr val="bg1"/>
                    </a:solidFill>
                  </a:tcPr>
                </a:tc>
                <a:extLst>
                  <a:ext uri="{0D108BD9-81ED-4DB2-BD59-A6C34878D82A}">
                    <a16:rowId xmlns:a16="http://schemas.microsoft.com/office/drawing/2014/main" val="2787172013"/>
                  </a:ext>
                </a:extLst>
              </a:tr>
            </a:tbl>
          </a:graphicData>
        </a:graphic>
      </p:graphicFrame>
    </p:spTree>
    <p:extLst>
      <p:ext uri="{BB962C8B-B14F-4D97-AF65-F5344CB8AC3E}">
        <p14:creationId xmlns:p14="http://schemas.microsoft.com/office/powerpoint/2010/main" val="638095496"/>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
          <p:cNvSpPr txBox="1"/>
          <p:nvPr/>
        </p:nvSpPr>
        <p:spPr>
          <a:xfrm>
            <a:off x="3225809" y="5254986"/>
            <a:ext cx="4072158" cy="990171"/>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a:solidFill>
                  <a:srgbClr val="FFFFFF"/>
                </a:solidFill>
                <a:latin typeface="OPPOSans R" panose="00020600040101010101" pitchFamily="18" charset="-122"/>
                <a:ea typeface="OPPOSans R" panose="00020600040101010101" pitchFamily="18" charset="-122"/>
              </a:rPr>
              <a:t>2.1 </a:t>
            </a:r>
            <a:r>
              <a:rPr lang="en-US" altLang="zh-CN" sz="1400" dirty="0" err="1">
                <a:solidFill>
                  <a:srgbClr val="FFFFFF"/>
                </a:solidFill>
                <a:latin typeface="OPPOSans R" panose="00020600040101010101" pitchFamily="18" charset="-122"/>
                <a:ea typeface="OPPOSans R" panose="00020600040101010101" pitchFamily="18" charset="-122"/>
              </a:rPr>
              <a:t>Teknologi</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Terhebat</a:t>
            </a:r>
            <a:endParaRPr lang="zh-CN" altLang="en-US" sz="1400" dirty="0">
              <a:solidFill>
                <a:srgbClr val="FFFFFF"/>
              </a:solidFill>
              <a:latin typeface="OPPOSans R" panose="00020600040101010101" pitchFamily="18" charset="-122"/>
              <a:ea typeface="OPPOSans R" panose="00020600040101010101" pitchFamily="18" charset="-122"/>
            </a:endParaRPr>
          </a:p>
          <a:p>
            <a:pPr algn="l" defTabSz="1828800">
              <a:defRPr sz="4000" b="1" i="1">
                <a:solidFill>
                  <a:srgbClr val="00FF9B"/>
                </a:solidFill>
                <a:latin typeface="+mj-lt"/>
                <a:ea typeface="+mj-ea"/>
                <a:cs typeface="+mj-cs"/>
                <a:sym typeface="OPPOSans Medium"/>
              </a:defRPr>
            </a:pPr>
            <a:r>
              <a:rPr lang="en-US" altLang="zh-CN" sz="1400" dirty="0">
                <a:solidFill>
                  <a:srgbClr val="FFFFFF"/>
                </a:solidFill>
                <a:latin typeface="OPPOSans R" panose="00020600040101010101" pitchFamily="18" charset="-122"/>
                <a:ea typeface="OPPOSans R" panose="00020600040101010101" pitchFamily="18" charset="-122"/>
              </a:rPr>
              <a:t>2.2 </a:t>
            </a:r>
            <a:r>
              <a:rPr lang="en-US" altLang="zh-CN" sz="1400" dirty="0" err="1">
                <a:solidFill>
                  <a:srgbClr val="FFFFFF"/>
                </a:solidFill>
                <a:latin typeface="OPPOSans R" panose="00020600040101010101" pitchFamily="18" charset="-122"/>
                <a:ea typeface="OPPOSans R" panose="00020600040101010101" pitchFamily="18" charset="-122"/>
              </a:rPr>
              <a:t>Tampilan</a:t>
            </a:r>
            <a:r>
              <a:rPr lang="en-US" altLang="zh-CN" sz="1400" dirty="0">
                <a:solidFill>
                  <a:srgbClr val="FFFFFF"/>
                </a:solidFill>
                <a:latin typeface="OPPOSans R" panose="00020600040101010101" pitchFamily="18" charset="-122"/>
                <a:ea typeface="OPPOSans R" panose="00020600040101010101" pitchFamily="18" charset="-122"/>
              </a:rPr>
              <a:t> Paling Modis</a:t>
            </a:r>
            <a:endParaRPr lang="zh-CN" altLang="en-US" sz="1400" dirty="0">
              <a:solidFill>
                <a:srgbClr val="FFFFFF"/>
              </a:solidFill>
              <a:latin typeface="OPPOSans R" panose="00020600040101010101" pitchFamily="18" charset="-122"/>
              <a:ea typeface="OPPOSans R" panose="00020600040101010101" pitchFamily="18" charset="-122"/>
            </a:endParaRPr>
          </a:p>
          <a:p>
            <a:pPr algn="l"/>
            <a:r>
              <a:rPr lang="en-US" altLang="zh-CN" sz="1400" dirty="0">
                <a:solidFill>
                  <a:srgbClr val="FFFFFF"/>
                </a:solidFill>
                <a:latin typeface="OPPOSans R" panose="00020600040101010101" pitchFamily="18" charset="-122"/>
                <a:ea typeface="OPPOSans R" panose="00020600040101010101" pitchFamily="18" charset="-122"/>
              </a:rPr>
              <a:t>2.3 </a:t>
            </a:r>
            <a:r>
              <a:rPr lang="en-US" altLang="zh-CN" sz="1400" dirty="0" err="1">
                <a:solidFill>
                  <a:srgbClr val="FFFFFF"/>
                </a:solidFill>
                <a:latin typeface="OPPOSans R" panose="00020600040101010101" pitchFamily="18" charset="-122"/>
                <a:ea typeface="OPPOSans R" panose="00020600040101010101" pitchFamily="18" charset="-122"/>
              </a:rPr>
              <a:t>Kemampuan</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Fotografi</a:t>
            </a:r>
            <a:r>
              <a:rPr lang="en-US" altLang="zh-CN" sz="1400" dirty="0">
                <a:solidFill>
                  <a:srgbClr val="FFFFFF"/>
                </a:solidFill>
                <a:latin typeface="OPPOSans R" panose="00020600040101010101" pitchFamily="18" charset="-122"/>
                <a:ea typeface="OPPOSans R" panose="00020600040101010101" pitchFamily="18" charset="-122"/>
              </a:rPr>
              <a:t> Paling </a:t>
            </a:r>
            <a:r>
              <a:rPr lang="en-US" altLang="zh-CN" sz="1400" dirty="0" err="1">
                <a:solidFill>
                  <a:srgbClr val="FFFFFF"/>
                </a:solidFill>
                <a:latin typeface="OPPOSans R" panose="00020600040101010101" pitchFamily="18" charset="-122"/>
                <a:ea typeface="OPPOSans R" panose="00020600040101010101" pitchFamily="18" charset="-122"/>
              </a:rPr>
              <a:t>Bagus</a:t>
            </a:r>
            <a:endParaRPr lang="zh-CN" altLang="en-US" sz="1400" dirty="0">
              <a:solidFill>
                <a:srgbClr val="FFFFFF"/>
              </a:solidFill>
              <a:latin typeface="OPPOSans R" panose="00020600040101010101" pitchFamily="18" charset="-122"/>
              <a:ea typeface="OPPOSans R" panose="00020600040101010101" pitchFamily="18" charset="-122"/>
            </a:endParaRPr>
          </a:p>
        </p:txBody>
      </p:sp>
      <p:sp>
        <p:nvSpPr>
          <p:cNvPr id="14" name="线条"/>
          <p:cNvSpPr/>
          <p:nvPr/>
        </p:nvSpPr>
        <p:spPr>
          <a:xfrm flipV="1">
            <a:off x="4420081" y="4704715"/>
            <a:ext cx="0" cy="45665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OPPOSans R" panose="00020600040101010101" pitchFamily="18" charset="-122"/>
              <a:ea typeface="OPPOSans R" panose="00020600040101010101" pitchFamily="18" charset="-122"/>
            </a:endParaRPr>
          </a:p>
        </p:txBody>
      </p:sp>
      <p:sp>
        <p:nvSpPr>
          <p:cNvPr id="15" name="2019，OPPO 发布过的黑科技"/>
          <p:cNvSpPr txBox="1"/>
          <p:nvPr/>
        </p:nvSpPr>
        <p:spPr>
          <a:xfrm>
            <a:off x="0" y="183633"/>
            <a:ext cx="12192000" cy="58674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b="1" dirty="0">
                <a:latin typeface="OPPOSans R" panose="00020600040101010101" pitchFamily="18" charset="-122"/>
                <a:ea typeface="OPPOSans R" panose="00020600040101010101" pitchFamily="18" charset="-122"/>
                <a:sym typeface="+mn-ea"/>
              </a:rPr>
              <a:t>Daftar Isi</a:t>
            </a:r>
            <a:endParaRPr lang="zh-CN" altLang="en-US" dirty="0">
              <a:solidFill>
                <a:srgbClr val="FFFFFF"/>
              </a:solidFill>
              <a:latin typeface="OPPOSans R" panose="00020600040101010101" pitchFamily="18" charset="-122"/>
              <a:ea typeface="OPPOSans R" panose="00020600040101010101" pitchFamily="18" charset="-122"/>
            </a:endParaRPr>
          </a:p>
        </p:txBody>
      </p:sp>
      <p:grpSp>
        <p:nvGrpSpPr>
          <p:cNvPr id="16" name="组合 15"/>
          <p:cNvGrpSpPr/>
          <p:nvPr/>
        </p:nvGrpSpPr>
        <p:grpSpPr>
          <a:xfrm>
            <a:off x="1658620" y="2904490"/>
            <a:ext cx="9260205" cy="1826895"/>
            <a:chOff x="2612" y="4574"/>
            <a:chExt cx="14583" cy="2877"/>
          </a:xfrm>
        </p:grpSpPr>
        <p:sp>
          <p:nvSpPr>
            <p:cNvPr id="17" name="流程图: 联系 3"/>
            <p:cNvSpPr/>
            <p:nvPr/>
          </p:nvSpPr>
          <p:spPr>
            <a:xfrm>
              <a:off x="2612"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rgbClr val="FFFFFF"/>
                  </a:solidFill>
                  <a:latin typeface="OPPOSans R" panose="00020600040101010101" pitchFamily="18" charset="-122"/>
                  <a:ea typeface="OPPOSans R" panose="00020600040101010101" pitchFamily="18" charset="-122"/>
                </a:rPr>
                <a:t>Parameter Dasar</a:t>
              </a:r>
              <a:endParaRPr lang="zh-CN" altLang="en-US" sz="1400" dirty="0">
                <a:solidFill>
                  <a:srgbClr val="FFFFFF"/>
                </a:solidFill>
                <a:latin typeface="OPPOSans R" panose="00020600040101010101" pitchFamily="18" charset="-122"/>
                <a:ea typeface="OPPOSans R" panose="00020600040101010101" pitchFamily="18" charset="-122"/>
              </a:endParaRPr>
            </a:p>
          </p:txBody>
        </p:sp>
        <p:sp>
          <p:nvSpPr>
            <p:cNvPr id="18" name="流程图: 联系 36"/>
            <p:cNvSpPr/>
            <p:nvPr/>
          </p:nvSpPr>
          <p:spPr>
            <a:xfrm>
              <a:off x="5518"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err="1">
                  <a:solidFill>
                    <a:srgbClr val="FFFFFF"/>
                  </a:solidFill>
                  <a:latin typeface="OPPOSans R" panose="00020600040101010101" pitchFamily="18" charset="-122"/>
                  <a:ea typeface="OPPOSans R" panose="00020600040101010101" pitchFamily="18" charset="-122"/>
                </a:rPr>
                <a:t>Poin</a:t>
              </a:r>
              <a:r>
                <a:rPr lang="en-US" altLang="zh-CN" sz="1400" dirty="0">
                  <a:solidFill>
                    <a:srgbClr val="FFFFFF"/>
                  </a:solidFill>
                  <a:latin typeface="OPPOSans R" panose="00020600040101010101" pitchFamily="18" charset="-122"/>
                  <a:ea typeface="OPPOSans R" panose="00020600040101010101" pitchFamily="18" charset="-122"/>
                </a:rPr>
                <a:t> Utama </a:t>
              </a:r>
              <a:r>
                <a:rPr lang="en-US" altLang="zh-CN" sz="1400" dirty="0" err="1">
                  <a:solidFill>
                    <a:srgbClr val="FFFFFF"/>
                  </a:solidFill>
                  <a:latin typeface="OPPOSans R" panose="00020600040101010101" pitchFamily="18" charset="-122"/>
                  <a:ea typeface="OPPOSans R" panose="00020600040101010101" pitchFamily="18" charset="-122"/>
                </a:rPr>
                <a:t>Penjualan</a:t>
              </a:r>
              <a:endParaRPr lang="zh-CN" altLang="en-US" sz="1400" dirty="0">
                <a:solidFill>
                  <a:srgbClr val="FFFFFF"/>
                </a:solidFill>
                <a:latin typeface="OPPOSans R" panose="00020600040101010101" pitchFamily="18" charset="-122"/>
                <a:ea typeface="OPPOSans R" panose="00020600040101010101" pitchFamily="18" charset="-122"/>
              </a:endParaRPr>
            </a:p>
          </p:txBody>
        </p:sp>
        <p:sp>
          <p:nvSpPr>
            <p:cNvPr id="19" name="流程图: 联系 38"/>
            <p:cNvSpPr/>
            <p:nvPr/>
          </p:nvSpPr>
          <p:spPr>
            <a:xfrm>
              <a:off x="8415"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FFFFFF"/>
                  </a:solidFill>
                  <a:latin typeface="OPPOSans R" panose="00020600040101010101" pitchFamily="18" charset="-122"/>
                  <a:ea typeface="OPPOSans R" panose="00020600040101010101" pitchFamily="18" charset="-122"/>
                </a:rPr>
                <a:t>ColorOS</a:t>
              </a:r>
            </a:p>
          </p:txBody>
        </p:sp>
        <p:sp>
          <p:nvSpPr>
            <p:cNvPr id="20" name="流程图: 联系 40"/>
            <p:cNvSpPr/>
            <p:nvPr/>
          </p:nvSpPr>
          <p:spPr>
            <a:xfrm>
              <a:off x="11278" y="4616"/>
              <a:ext cx="3082"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rgbClr val="FFFFFF"/>
                  </a:solidFill>
                  <a:latin typeface="OPPOSans R" panose="00020600040101010101" pitchFamily="18" charset="-122"/>
                  <a:ea typeface="OPPOSans R" panose="00020600040101010101" pitchFamily="18" charset="-122"/>
                </a:rPr>
                <a:t>Hal yang Harus </a:t>
              </a:r>
              <a:r>
                <a:rPr lang="en-US" altLang="zh-CN" sz="1400" dirty="0" err="1">
                  <a:solidFill>
                    <a:srgbClr val="FFFFFF"/>
                  </a:solidFill>
                  <a:latin typeface="OPPOSans R" panose="00020600040101010101" pitchFamily="18" charset="-122"/>
                  <a:ea typeface="OPPOSans R" panose="00020600040101010101" pitchFamily="18" charset="-122"/>
                </a:rPr>
                <a:t>Diperhatikan</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dalam</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Perbaikan</a:t>
              </a:r>
              <a:endParaRPr lang="zh-CN" altLang="en-US" sz="1400" dirty="0">
                <a:solidFill>
                  <a:srgbClr val="FFFFFF"/>
                </a:solidFill>
                <a:latin typeface="OPPOSans R" panose="00020600040101010101" pitchFamily="18" charset="-122"/>
                <a:ea typeface="OPPOSans R" panose="00020600040101010101" pitchFamily="18" charset="-122"/>
              </a:endParaRPr>
            </a:p>
          </p:txBody>
        </p:sp>
        <p:sp>
          <p:nvSpPr>
            <p:cNvPr id="21" name="流程图: 联系 41"/>
            <p:cNvSpPr/>
            <p:nvPr/>
          </p:nvSpPr>
          <p:spPr>
            <a:xfrm>
              <a:off x="14360"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rgbClr val="FFFFFF"/>
                  </a:solidFill>
                  <a:latin typeface="OPPOSans R" panose="00020600040101010101" pitchFamily="18" charset="-122"/>
                  <a:ea typeface="OPPOSans R" panose="00020600040101010101" pitchFamily="18" charset="-122"/>
                </a:rPr>
                <a:t>FAQ</a:t>
              </a:r>
            </a:p>
          </p:txBody>
        </p:sp>
      </p:grpSp>
      <p:grpSp>
        <p:nvGrpSpPr>
          <p:cNvPr id="22" name="成组"/>
          <p:cNvGrpSpPr/>
          <p:nvPr/>
        </p:nvGrpSpPr>
        <p:grpSpPr>
          <a:xfrm>
            <a:off x="768992" y="1292860"/>
            <a:ext cx="3803008" cy="1620519"/>
            <a:chOff x="263870" y="638093"/>
            <a:chExt cx="1975513" cy="1603691"/>
          </a:xfrm>
        </p:grpSpPr>
        <p:sp>
          <p:nvSpPr>
            <p:cNvPr id="23" name="线条"/>
            <p:cNvSpPr/>
            <p:nvPr/>
          </p:nvSpPr>
          <p:spPr>
            <a:xfrm flipV="1">
              <a:off x="1171055" y="1622450"/>
              <a:ext cx="0"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OPPOSans R" panose="00020600040101010101" pitchFamily="18" charset="-122"/>
                <a:ea typeface="OPPOSans R" panose="00020600040101010101" pitchFamily="18" charset="-122"/>
              </a:endParaRPr>
            </a:p>
          </p:txBody>
        </p:sp>
        <p:sp>
          <p:nvSpPr>
            <p:cNvPr id="24" name="文本框 1"/>
            <p:cNvSpPr txBox="1"/>
            <p:nvPr/>
          </p:nvSpPr>
          <p:spPr>
            <a:xfrm>
              <a:off x="263870" y="638093"/>
              <a:ext cx="1975513" cy="1002936"/>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a:solidFill>
                    <a:srgbClr val="FFFFFF"/>
                  </a:solidFill>
                  <a:latin typeface="OPPOSans R" panose="00020600040101010101" pitchFamily="18" charset="-122"/>
                  <a:ea typeface="OPPOSans R" panose="00020600040101010101" pitchFamily="18" charset="-122"/>
                  <a:sym typeface="+mn-ea"/>
                </a:rPr>
                <a:t>1.1 Parameter </a:t>
              </a:r>
              <a:r>
                <a:rPr lang="en-US" altLang="zh-CN" sz="1400" dirty="0" err="1">
                  <a:solidFill>
                    <a:srgbClr val="FFFFFF"/>
                  </a:solidFill>
                  <a:latin typeface="OPPOSans R" panose="00020600040101010101" pitchFamily="18" charset="-122"/>
                  <a:ea typeface="OPPOSans R" panose="00020600040101010101" pitchFamily="18" charset="-122"/>
                  <a:sym typeface="+mn-ea"/>
                </a:rPr>
                <a:t>Tampilan</a:t>
              </a:r>
              <a:r>
                <a:rPr lang="en-US" altLang="zh-CN" sz="1400" dirty="0">
                  <a:solidFill>
                    <a:srgbClr val="FFFFFF"/>
                  </a:solidFill>
                  <a:latin typeface="OPPOSans R" panose="00020600040101010101" pitchFamily="18" charset="-122"/>
                  <a:ea typeface="OPPOSans R" panose="00020600040101010101" pitchFamily="18" charset="-122"/>
                  <a:sym typeface="+mn-ea"/>
                </a:rPr>
                <a:t> </a:t>
              </a:r>
              <a:r>
                <a:rPr lang="en-US" altLang="zh-CN" sz="1400" dirty="0" err="1">
                  <a:solidFill>
                    <a:srgbClr val="FFFFFF"/>
                  </a:solidFill>
                  <a:latin typeface="OPPOSans R" panose="00020600040101010101" pitchFamily="18" charset="-122"/>
                  <a:ea typeface="OPPOSans R" panose="00020600040101010101" pitchFamily="18" charset="-122"/>
                  <a:sym typeface="+mn-ea"/>
                </a:rPr>
                <a:t>Eksterior</a:t>
              </a:r>
              <a:r>
                <a:rPr lang="en-US" altLang="zh-CN" sz="1400" dirty="0">
                  <a:solidFill>
                    <a:srgbClr val="FFFFFF"/>
                  </a:solidFill>
                  <a:latin typeface="OPPOSans R" panose="00020600040101010101" pitchFamily="18" charset="-122"/>
                  <a:ea typeface="OPPOSans R" panose="00020600040101010101" pitchFamily="18" charset="-122"/>
                  <a:sym typeface="+mn-ea"/>
                </a:rPr>
                <a:t> </a:t>
              </a:r>
              <a:r>
                <a:rPr lang="en-US" altLang="zh-CN" sz="1400" dirty="0" err="1">
                  <a:solidFill>
                    <a:srgbClr val="FFFFFF"/>
                  </a:solidFill>
                  <a:latin typeface="OPPOSans R" panose="00020600040101010101" pitchFamily="18" charset="-122"/>
                  <a:ea typeface="OPPOSans R" panose="00020600040101010101" pitchFamily="18" charset="-122"/>
                  <a:sym typeface="+mn-ea"/>
                </a:rPr>
                <a:t>Ponsel</a:t>
              </a:r>
              <a:br>
                <a:rPr lang="en-US" altLang="zh-CN" sz="1400" dirty="0">
                  <a:solidFill>
                    <a:srgbClr val="FFFFFF"/>
                  </a:solidFill>
                  <a:latin typeface="OPPOSans R" panose="00020600040101010101" pitchFamily="18" charset="-122"/>
                  <a:ea typeface="OPPOSans R" panose="00020600040101010101" pitchFamily="18" charset="-122"/>
                  <a:sym typeface="+mn-ea"/>
                </a:rPr>
              </a:br>
              <a:r>
                <a:rPr lang="en-US" altLang="zh-CN" sz="1400" dirty="0">
                  <a:solidFill>
                    <a:srgbClr val="FFFFFF"/>
                  </a:solidFill>
                  <a:latin typeface="OPPOSans R" panose="00020600040101010101" pitchFamily="18" charset="-122"/>
                  <a:ea typeface="OPPOSans R" panose="00020600040101010101" pitchFamily="18" charset="-122"/>
                  <a:sym typeface="+mn-ea"/>
                </a:rPr>
                <a:t>1.2 Parameter </a:t>
              </a:r>
              <a:r>
                <a:rPr lang="en-US" altLang="zh-CN" sz="1400" dirty="0" err="1">
                  <a:solidFill>
                    <a:srgbClr val="FFFFFF"/>
                  </a:solidFill>
                  <a:latin typeface="OPPOSans R" panose="00020600040101010101" pitchFamily="18" charset="-122"/>
                  <a:ea typeface="OPPOSans R" panose="00020600040101010101" pitchFamily="18" charset="-122"/>
                  <a:sym typeface="+mn-ea"/>
                </a:rPr>
                <a:t>Konfigurasi</a:t>
              </a:r>
              <a:r>
                <a:rPr lang="en-US" altLang="zh-CN" sz="1400" dirty="0">
                  <a:solidFill>
                    <a:srgbClr val="FFFFFF"/>
                  </a:solidFill>
                  <a:latin typeface="OPPOSans R" panose="00020600040101010101" pitchFamily="18" charset="-122"/>
                  <a:ea typeface="OPPOSans R" panose="00020600040101010101" pitchFamily="18" charset="-122"/>
                  <a:sym typeface="+mn-ea"/>
                </a:rPr>
                <a:t> </a:t>
              </a:r>
              <a:r>
                <a:rPr lang="en-US" altLang="zh-CN" sz="1400" dirty="0" err="1">
                  <a:solidFill>
                    <a:srgbClr val="FFFFFF"/>
                  </a:solidFill>
                  <a:latin typeface="OPPOSans R" panose="00020600040101010101" pitchFamily="18" charset="-122"/>
                  <a:ea typeface="OPPOSans R" panose="00020600040101010101" pitchFamily="18" charset="-122"/>
                  <a:sym typeface="+mn-ea"/>
                </a:rPr>
                <a:t>Ponsel</a:t>
              </a:r>
              <a:endParaRPr lang="en-US" altLang="zh-CN" sz="1400" dirty="0">
                <a:solidFill>
                  <a:srgbClr val="FFFFFF"/>
                </a:solidFill>
                <a:latin typeface="OPPOSans R" panose="00020600040101010101" pitchFamily="18" charset="-122"/>
                <a:ea typeface="OPPOSans R" panose="00020600040101010101" pitchFamily="18" charset="-122"/>
                <a:sym typeface="+mn-ea"/>
              </a:endParaRPr>
            </a:p>
            <a:p>
              <a:pPr algn="l"/>
              <a:r>
                <a:rPr lang="en-US" altLang="zh-CN" sz="1400" dirty="0">
                  <a:solidFill>
                    <a:srgbClr val="FFFFFF"/>
                  </a:solidFill>
                  <a:latin typeface="OPPOSans R" panose="00020600040101010101" pitchFamily="18" charset="-122"/>
                  <a:ea typeface="OPPOSans R" panose="00020600040101010101" pitchFamily="18" charset="-122"/>
                  <a:sym typeface="+mn-ea"/>
                </a:rPr>
                <a:t>1.3 Parameter </a:t>
              </a:r>
              <a:r>
                <a:rPr lang="en-US" altLang="zh-CN" sz="1400" dirty="0" err="1">
                  <a:solidFill>
                    <a:srgbClr val="FFFFFF"/>
                  </a:solidFill>
                  <a:latin typeface="OPPOSans R" panose="00020600040101010101" pitchFamily="18" charset="-122"/>
                  <a:ea typeface="OPPOSans R" panose="00020600040101010101" pitchFamily="18" charset="-122"/>
                  <a:sym typeface="+mn-ea"/>
                </a:rPr>
                <a:t>Umum</a:t>
              </a:r>
              <a:r>
                <a:rPr lang="en-US" altLang="zh-CN" sz="1400" dirty="0">
                  <a:solidFill>
                    <a:srgbClr val="FFFFFF"/>
                  </a:solidFill>
                  <a:latin typeface="OPPOSans R" panose="00020600040101010101" pitchFamily="18" charset="-122"/>
                  <a:ea typeface="OPPOSans R" panose="00020600040101010101" pitchFamily="18" charset="-122"/>
                  <a:sym typeface="+mn-ea"/>
                </a:rPr>
                <a:t> </a:t>
              </a:r>
              <a:r>
                <a:rPr lang="en-US" altLang="zh-CN" sz="1400" dirty="0" err="1">
                  <a:solidFill>
                    <a:srgbClr val="FFFFFF"/>
                  </a:solidFill>
                  <a:latin typeface="OPPOSans R" panose="00020600040101010101" pitchFamily="18" charset="-122"/>
                  <a:ea typeface="OPPOSans R" panose="00020600040101010101" pitchFamily="18" charset="-122"/>
                  <a:sym typeface="+mn-ea"/>
                </a:rPr>
                <a:t>Ponsel</a:t>
              </a:r>
              <a:endParaRPr lang="en-US" altLang="zh-CN" sz="1400" dirty="0">
                <a:solidFill>
                  <a:srgbClr val="FFFFFF"/>
                </a:solidFill>
                <a:latin typeface="OPPOSans R" panose="00020600040101010101" pitchFamily="18" charset="-122"/>
                <a:ea typeface="OPPOSans R" panose="00020600040101010101" pitchFamily="18" charset="-122"/>
                <a:sym typeface="+mn-ea"/>
              </a:endParaRPr>
            </a:p>
          </p:txBody>
        </p:sp>
      </p:grpSp>
      <p:sp>
        <p:nvSpPr>
          <p:cNvPr id="25" name="TextBox 24">
            <a:extLst>
              <a:ext uri="{FF2B5EF4-FFF2-40B4-BE49-F238E27FC236}">
                <a16:creationId xmlns:a16="http://schemas.microsoft.com/office/drawing/2014/main" id="{AF743509-FAC2-4BE9-B31D-CE0F23589C50}"/>
              </a:ext>
            </a:extLst>
          </p:cNvPr>
          <p:cNvSpPr txBox="1"/>
          <p:nvPr/>
        </p:nvSpPr>
        <p:spPr>
          <a:xfrm>
            <a:off x="5092065" y="1398619"/>
            <a:ext cx="6096000" cy="52322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wrap="square">
            <a:spAutoFit/>
          </a:bodyPr>
          <a:lstStyle/>
          <a:p>
            <a:pPr algn="l"/>
            <a:r>
              <a:rPr lang="en-US" altLang="zh-CN" sz="1400" dirty="0">
                <a:solidFill>
                  <a:srgbClr val="FFFFFF"/>
                </a:solidFill>
                <a:latin typeface="OPPOSans R" panose="00020600040101010101" pitchFamily="18" charset="-122"/>
                <a:ea typeface="OPPOSans R" panose="00020600040101010101" pitchFamily="18" charset="-122"/>
              </a:rPr>
              <a:t>3.1 Mode </a:t>
            </a:r>
            <a:r>
              <a:rPr lang="en-US" altLang="zh-CN" sz="1400" dirty="0" err="1">
                <a:solidFill>
                  <a:srgbClr val="FFFFFF"/>
                </a:solidFill>
                <a:latin typeface="OPPOSans R" panose="00020600040101010101" pitchFamily="18" charset="-122"/>
                <a:ea typeface="OPPOSans R" panose="00020600040101010101" pitchFamily="18" charset="-122"/>
              </a:rPr>
              <a:t>Hemat</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Daya</a:t>
            </a:r>
            <a:r>
              <a:rPr lang="en-US" altLang="zh-CN" sz="1400" dirty="0">
                <a:solidFill>
                  <a:srgbClr val="FFFFFF"/>
                </a:solidFill>
                <a:latin typeface="OPPOSans R" panose="00020600040101010101" pitchFamily="18" charset="-122"/>
                <a:ea typeface="OPPOSans R" panose="00020600040101010101" pitchFamily="18" charset="-122"/>
              </a:rPr>
              <a:t> Tingkat Tinggi</a:t>
            </a:r>
          </a:p>
          <a:p>
            <a:pPr algn="l"/>
            <a:r>
              <a:rPr lang="en-US" altLang="zh-CN" sz="1400" dirty="0">
                <a:solidFill>
                  <a:srgbClr val="FFFFFF"/>
                </a:solidFill>
                <a:latin typeface="OPPOSans R" panose="00020600040101010101" pitchFamily="18" charset="-122"/>
                <a:ea typeface="OPPOSans R" panose="00020600040101010101" pitchFamily="18" charset="-122"/>
              </a:rPr>
              <a:t>3.2 </a:t>
            </a:r>
            <a:r>
              <a:rPr lang="en-US" altLang="zh-CN" sz="1400" dirty="0" err="1">
                <a:solidFill>
                  <a:srgbClr val="FFFFFF"/>
                </a:solidFill>
                <a:latin typeface="OPPOSans R" panose="00020600040101010101" pitchFamily="18" charset="-122"/>
                <a:ea typeface="OPPOSans R" panose="00020600040101010101" pitchFamily="18" charset="-122"/>
              </a:rPr>
              <a:t>Poin</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Perubahan</a:t>
            </a:r>
            <a:r>
              <a:rPr lang="en-US" altLang="zh-CN" sz="1400" dirty="0">
                <a:solidFill>
                  <a:srgbClr val="FFFFFF"/>
                </a:solidFill>
                <a:latin typeface="OPPOSans R" panose="00020600040101010101" pitchFamily="18" charset="-122"/>
                <a:ea typeface="OPPOSans R" panose="00020600040101010101" pitchFamily="18" charset="-122"/>
              </a:rPr>
              <a:t> pada </a:t>
            </a:r>
            <a:r>
              <a:rPr lang="en-US" altLang="zh-CN" sz="1400" dirty="0" err="1">
                <a:solidFill>
                  <a:srgbClr val="FFFFFF"/>
                </a:solidFill>
                <a:latin typeface="OPPOSans R" panose="00020600040101010101" pitchFamily="18" charset="-122"/>
                <a:ea typeface="OPPOSans R" panose="00020600040101010101" pitchFamily="18" charset="-122"/>
                <a:sym typeface="+mn-ea"/>
              </a:rPr>
              <a:t>ColorOS</a:t>
            </a:r>
            <a:endParaRPr lang="zh-CN" altLang="en-US" sz="1400" dirty="0">
              <a:solidFill>
                <a:srgbClr val="FFFFFF"/>
              </a:solidFill>
              <a:latin typeface="OPPOSans R" panose="00020600040101010101" pitchFamily="18" charset="-122"/>
              <a:ea typeface="OPPOSans R" panose="00020600040101010101" pitchFamily="18" charset="-122"/>
              <a:sym typeface="+mn-ea"/>
            </a:endParaRPr>
          </a:p>
        </p:txBody>
      </p:sp>
      <p:sp>
        <p:nvSpPr>
          <p:cNvPr id="3" name="线条">
            <a:extLst>
              <a:ext uri="{FF2B5EF4-FFF2-40B4-BE49-F238E27FC236}">
                <a16:creationId xmlns:a16="http://schemas.microsoft.com/office/drawing/2014/main" id="{329749E5-AE79-432A-A7A0-1FA7AF706C8C}"/>
              </a:ext>
            </a:extLst>
          </p:cNvPr>
          <p:cNvSpPr/>
          <p:nvPr/>
        </p:nvSpPr>
        <p:spPr>
          <a:xfrm flipV="1">
            <a:off x="6223790" y="2180235"/>
            <a:ext cx="0" cy="625833"/>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OPPOSans R" panose="00020600040101010101" pitchFamily="18" charset="-122"/>
              <a:ea typeface="OPPOSans R" panose="00020600040101010101" pitchFamily="18" charset="-122"/>
            </a:endParaRPr>
          </a:p>
        </p:txBody>
      </p:sp>
      <p:sp>
        <p:nvSpPr>
          <p:cNvPr id="26" name="TextBox 25">
            <a:extLst>
              <a:ext uri="{FF2B5EF4-FFF2-40B4-BE49-F238E27FC236}">
                <a16:creationId xmlns:a16="http://schemas.microsoft.com/office/drawing/2014/main" id="{BCF8F797-0F48-4C8F-8225-0A0F0D4E5074}"/>
              </a:ext>
            </a:extLst>
          </p:cNvPr>
          <p:cNvSpPr txBox="1"/>
          <p:nvPr/>
        </p:nvSpPr>
        <p:spPr>
          <a:xfrm>
            <a:off x="7289440" y="5225701"/>
            <a:ext cx="6096000" cy="73866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wrap="square">
            <a:spAutoFit/>
          </a:bodyPr>
          <a:lstStyle/>
          <a:p>
            <a:pPr algn="l"/>
            <a:r>
              <a:rPr lang="en-US" altLang="zh-CN" sz="1400" dirty="0">
                <a:solidFill>
                  <a:srgbClr val="FFFFFF"/>
                </a:solidFill>
                <a:latin typeface="OPPOSans R" panose="00020600040101010101" pitchFamily="18" charset="-122"/>
                <a:ea typeface="OPPOSans R" panose="00020600040101010101" pitchFamily="18" charset="-122"/>
              </a:rPr>
              <a:t>4.1 PCB Bawah A2</a:t>
            </a:r>
            <a:br>
              <a:rPr lang="en-US" altLang="zh-CN" sz="1400" dirty="0">
                <a:solidFill>
                  <a:srgbClr val="FFFFFF"/>
                </a:solidFill>
                <a:latin typeface="OPPOSans R" panose="00020600040101010101" pitchFamily="18" charset="-122"/>
                <a:ea typeface="OPPOSans R" panose="00020600040101010101" pitchFamily="18" charset="-122"/>
              </a:rPr>
            </a:br>
            <a:r>
              <a:rPr lang="en-US" altLang="zh-CN" sz="1400" dirty="0">
                <a:solidFill>
                  <a:srgbClr val="FFFFFF"/>
                </a:solidFill>
                <a:latin typeface="OPPOSans R" panose="00020600040101010101" pitchFamily="18" charset="-122"/>
                <a:ea typeface="OPPOSans R" panose="00020600040101010101" pitchFamily="18" charset="-122"/>
              </a:rPr>
              <a:t>4.2 </a:t>
            </a:r>
            <a:r>
              <a:rPr lang="en-US" altLang="zh-CN" sz="1400" dirty="0" err="1">
                <a:solidFill>
                  <a:srgbClr val="FFFFFF"/>
                </a:solidFill>
                <a:latin typeface="OPPOSans R" panose="00020600040101010101" pitchFamily="18" charset="-122"/>
                <a:ea typeface="OPPOSans R" panose="00020600040101010101" pitchFamily="18" charset="-122"/>
              </a:rPr>
              <a:t>Baterai</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ganda</a:t>
            </a:r>
            <a:br>
              <a:rPr lang="en-US" altLang="zh-CN" sz="1400" dirty="0">
                <a:solidFill>
                  <a:srgbClr val="FFFFFF"/>
                </a:solidFill>
                <a:latin typeface="OPPOSans R" panose="00020600040101010101" pitchFamily="18" charset="-122"/>
                <a:ea typeface="OPPOSans R" panose="00020600040101010101" pitchFamily="18" charset="-122"/>
              </a:rPr>
            </a:br>
            <a:r>
              <a:rPr lang="en-US" altLang="zh-CN" sz="1400" dirty="0">
                <a:solidFill>
                  <a:srgbClr val="FFFFFF"/>
                </a:solidFill>
                <a:latin typeface="OPPOSans R" panose="00020600040101010101" pitchFamily="18" charset="-122"/>
                <a:ea typeface="OPPOSans R" panose="00020600040101010101" pitchFamily="18" charset="-122"/>
              </a:rPr>
              <a:t>4.3 </a:t>
            </a:r>
            <a:r>
              <a:rPr lang="en-US" altLang="zh-CN" sz="1400" i="1" dirty="0">
                <a:solidFill>
                  <a:srgbClr val="FFFFFF"/>
                </a:solidFill>
                <a:latin typeface="OPPOSans R" panose="00020600040101010101" pitchFamily="18" charset="-122"/>
                <a:ea typeface="OPPOSans R" panose="00020600040101010101" pitchFamily="18" charset="-122"/>
              </a:rPr>
              <a:t>Thermal gel</a:t>
            </a:r>
            <a:endParaRPr lang="zh-CN" altLang="en-US" sz="1400" i="1" dirty="0">
              <a:solidFill>
                <a:srgbClr val="FFFFFF"/>
              </a:solidFill>
              <a:latin typeface="OPPOSans R" panose="00020600040101010101" pitchFamily="18" charset="-122"/>
              <a:ea typeface="OPPOSans R" panose="00020600040101010101" pitchFamily="18" charset="-122"/>
            </a:endParaRPr>
          </a:p>
        </p:txBody>
      </p:sp>
      <p:sp>
        <p:nvSpPr>
          <p:cNvPr id="4" name="线条">
            <a:extLst>
              <a:ext uri="{FF2B5EF4-FFF2-40B4-BE49-F238E27FC236}">
                <a16:creationId xmlns:a16="http://schemas.microsoft.com/office/drawing/2014/main" id="{44D9A164-377E-4AC5-8BCB-D6FF1B33E22E}"/>
              </a:ext>
            </a:extLst>
          </p:cNvPr>
          <p:cNvSpPr/>
          <p:nvPr/>
        </p:nvSpPr>
        <p:spPr>
          <a:xfrm flipV="1">
            <a:off x="8146933" y="4535536"/>
            <a:ext cx="0" cy="625833"/>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3928163106"/>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500"/>
                                        <p:tgtEl>
                                          <p:spTgt spid="13"/>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down)">
                                      <p:cBhvr>
                                        <p:cTn id="1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p:bldP spid="14" grpId="0" bldLvl="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3465714" y="2312586"/>
            <a:ext cx="4952729" cy="3590374"/>
          </a:xfrm>
          <a:prstGeom prst="rect">
            <a:avLst/>
          </a:prstGeom>
        </p:spPr>
      </p:pic>
      <p:sp>
        <p:nvSpPr>
          <p:cNvPr id="3" name="矩形 2"/>
          <p:cNvSpPr/>
          <p:nvPr/>
        </p:nvSpPr>
        <p:spPr>
          <a:xfrm>
            <a:off x="697967" y="401270"/>
            <a:ext cx="10796065" cy="1898148"/>
          </a:xfrm>
          <a:prstGeom prst="rect">
            <a:avLst/>
          </a:prstGeom>
        </p:spPr>
        <p:txBody>
          <a:bodyPr wrap="square">
            <a:spAutoFit/>
          </a:bodyPr>
          <a:lstStyle/>
          <a:p>
            <a:pPr>
              <a:lnSpc>
                <a:spcPct val="150000"/>
              </a:lnSpc>
              <a:defRPr sz="2600" spc="208">
                <a:solidFill>
                  <a:srgbClr val="75F7FA"/>
                </a:solidFill>
              </a:defRPr>
            </a:pPr>
            <a:r>
              <a:rPr lang="en-US" altLang="zh-CN" sz="2000" spc="208" dirty="0">
                <a:solidFill>
                  <a:srgbClr val="75F7FA"/>
                </a:solidFill>
                <a:latin typeface="OPPOSans R" panose="00020600040101010101" pitchFamily="18" charset="-122"/>
                <a:ea typeface="OPPOSans R" panose="00020600040101010101" pitchFamily="18" charset="-122"/>
              </a:rPr>
              <a:t>4.1 Pada </a:t>
            </a:r>
            <a:r>
              <a:rPr lang="en-US" altLang="zh-CN" sz="2000" dirty="0">
                <a:latin typeface="OPPOSans R" panose="00020600040101010101" pitchFamily="18" charset="-122"/>
                <a:ea typeface="OPPOSans R" panose="00020600040101010101" pitchFamily="18" charset="-122"/>
              </a:rPr>
              <a:t>Reno4 Pro </a:t>
            </a:r>
            <a:r>
              <a:rPr lang="en-US" altLang="zh-CN" sz="2000" dirty="0" err="1">
                <a:latin typeface="OPPOSans R" panose="00020600040101010101" pitchFamily="18" charset="-122"/>
                <a:ea typeface="OPPOSans R" panose="00020600040101010101" pitchFamily="18" charset="-122"/>
              </a:rPr>
              <a:t>terdapat</a:t>
            </a:r>
            <a:r>
              <a:rPr lang="en-US" altLang="zh-CN" sz="2000" dirty="0">
                <a:latin typeface="OPPOSans R" panose="00020600040101010101" pitchFamily="18" charset="-122"/>
                <a:ea typeface="OPPOSans R" panose="00020600040101010101" pitchFamily="18" charset="-122"/>
              </a:rPr>
              <a:t> 2 PCB Bawah </a:t>
            </a:r>
            <a:r>
              <a:rPr lang="en-US" altLang="zh-CN" sz="2000" dirty="0" err="1">
                <a:latin typeface="OPPOSans R" panose="00020600040101010101" pitchFamily="18" charset="-122"/>
                <a:ea typeface="OPPOSans R" panose="00020600040101010101" pitchFamily="18" charset="-122"/>
              </a:rPr>
              <a:t>yaitu</a:t>
            </a:r>
            <a:r>
              <a:rPr lang="en-US" altLang="zh-CN" sz="2000" dirty="0">
                <a:latin typeface="OPPOSans R" panose="00020600040101010101" pitchFamily="18" charset="-122"/>
                <a:ea typeface="OPPOSans R" panose="00020600040101010101" pitchFamily="18" charset="-122"/>
              </a:rPr>
              <a:t> A1 and A2. PCB Bawah A2 </a:t>
            </a:r>
            <a:r>
              <a:rPr lang="en-US" altLang="zh-CN" sz="2000" dirty="0" err="1">
                <a:latin typeface="OPPOSans R" panose="00020600040101010101" pitchFamily="18" charset="-122"/>
                <a:ea typeface="OPPOSans R" panose="00020600040101010101" pitchFamily="18" charset="-122"/>
              </a:rPr>
              <a:t>terpasang</a:t>
            </a:r>
            <a:r>
              <a:rPr lang="en-US" altLang="zh-CN" sz="2000" dirty="0">
                <a:latin typeface="OPPOSans R" panose="00020600040101010101" pitchFamily="18" charset="-122"/>
                <a:ea typeface="OPPOSans R" panose="00020600040101010101" pitchFamily="18" charset="-122"/>
              </a:rPr>
              <a:t> di </a:t>
            </a:r>
            <a:r>
              <a:rPr lang="en-US" altLang="zh-CN" sz="2000" dirty="0" err="1">
                <a:latin typeface="OPPOSans R" panose="00020600040101010101" pitchFamily="18" charset="-122"/>
                <a:ea typeface="OPPOSans R" panose="00020600040101010101" pitchFamily="18" charset="-122"/>
              </a:rPr>
              <a:t>bagian</a:t>
            </a:r>
            <a:r>
              <a:rPr lang="en-US" altLang="zh-CN" sz="2000" dirty="0">
                <a:latin typeface="OPPOSans R" panose="00020600040101010101" pitchFamily="18" charset="-122"/>
                <a:ea typeface="OPPOSans R" panose="00020600040101010101" pitchFamily="18" charset="-122"/>
              </a:rPr>
              <a:t> speaker. Ketika </a:t>
            </a:r>
            <a:r>
              <a:rPr lang="en-US" altLang="zh-CN" sz="2000" dirty="0" err="1">
                <a:latin typeface="OPPOSans R" panose="00020600040101010101" pitchFamily="18" charset="-122"/>
                <a:ea typeface="OPPOSans R" panose="00020600040101010101" pitchFamily="18" charset="-122"/>
              </a:rPr>
              <a:t>melakukan</a:t>
            </a:r>
            <a:r>
              <a:rPr lang="en-US" altLang="zh-CN" sz="2000" dirty="0">
                <a:latin typeface="OPPOSans R" panose="00020600040101010101" pitchFamily="18" charset="-122"/>
                <a:ea typeface="OPPOSans R" panose="00020600040101010101" pitchFamily="18" charset="-122"/>
              </a:rPr>
              <a:t> </a:t>
            </a:r>
            <a:r>
              <a:rPr lang="en-US" altLang="zh-CN" sz="2000" dirty="0" err="1">
                <a:latin typeface="OPPOSans R" panose="00020600040101010101" pitchFamily="18" charset="-122"/>
                <a:ea typeface="OPPOSans R" panose="00020600040101010101" pitchFamily="18" charset="-122"/>
              </a:rPr>
              <a:t>pergantian</a:t>
            </a:r>
            <a:r>
              <a:rPr lang="en-US" altLang="zh-CN" sz="2000" dirty="0">
                <a:latin typeface="OPPOSans R" panose="00020600040101010101" pitchFamily="18" charset="-122"/>
                <a:ea typeface="OPPOSans R" panose="00020600040101010101" pitchFamily="18" charset="-122"/>
              </a:rPr>
              <a:t> speaker, </a:t>
            </a:r>
            <a:r>
              <a:rPr lang="en-US" altLang="zh-CN" sz="2000" dirty="0" err="1">
                <a:latin typeface="OPPOSans R" panose="00020600040101010101" pitchFamily="18" charset="-122"/>
                <a:ea typeface="OPPOSans R" panose="00020600040101010101" pitchFamily="18" charset="-122"/>
              </a:rPr>
              <a:t>jangan</a:t>
            </a:r>
            <a:r>
              <a:rPr lang="en-US" altLang="zh-CN" sz="2000" dirty="0">
                <a:latin typeface="OPPOSans R" panose="00020600040101010101" pitchFamily="18" charset="-122"/>
                <a:ea typeface="OPPOSans R" panose="00020600040101010101" pitchFamily="18" charset="-122"/>
              </a:rPr>
              <a:t> </a:t>
            </a:r>
            <a:r>
              <a:rPr lang="en-US" altLang="zh-CN" sz="2000" dirty="0" err="1">
                <a:latin typeface="OPPOSans R" panose="00020600040101010101" pitchFamily="18" charset="-122"/>
                <a:ea typeface="OPPOSans R" panose="00020600040101010101" pitchFamily="18" charset="-122"/>
              </a:rPr>
              <a:t>sampai</a:t>
            </a:r>
            <a:r>
              <a:rPr lang="en-US" altLang="zh-CN" sz="2000" dirty="0">
                <a:latin typeface="OPPOSans R" panose="00020600040101010101" pitchFamily="18" charset="-122"/>
                <a:ea typeface="OPPOSans R" panose="00020600040101010101" pitchFamily="18" charset="-122"/>
              </a:rPr>
              <a:t> </a:t>
            </a:r>
            <a:r>
              <a:rPr lang="en-US" altLang="zh-CN" sz="2000" dirty="0" err="1">
                <a:latin typeface="OPPOSans R" panose="00020600040101010101" pitchFamily="18" charset="-122"/>
                <a:ea typeface="OPPOSans R" panose="00020600040101010101" pitchFamily="18" charset="-122"/>
              </a:rPr>
              <a:t>terlewat</a:t>
            </a:r>
            <a:r>
              <a:rPr lang="en-US" altLang="zh-CN" sz="2000" dirty="0">
                <a:latin typeface="OPPOSans R" panose="00020600040101010101" pitchFamily="18" charset="-122"/>
                <a:ea typeface="OPPOSans R" panose="00020600040101010101" pitchFamily="18" charset="-122"/>
              </a:rPr>
              <a:t> agar </a:t>
            </a:r>
            <a:r>
              <a:rPr lang="en-US" altLang="zh-CN" sz="2000" dirty="0" err="1">
                <a:latin typeface="OPPOSans R" panose="00020600040101010101" pitchFamily="18" charset="-122"/>
                <a:ea typeface="OPPOSans R" panose="00020600040101010101" pitchFamily="18" charset="-122"/>
              </a:rPr>
              <a:t>mengeluarkan</a:t>
            </a:r>
            <a:r>
              <a:rPr lang="en-US" altLang="zh-CN" sz="2000" dirty="0">
                <a:latin typeface="OPPOSans R" panose="00020600040101010101" pitchFamily="18" charset="-122"/>
                <a:ea typeface="OPPOSans R" panose="00020600040101010101" pitchFamily="18" charset="-122"/>
              </a:rPr>
              <a:t> PCB Bawah A2 </a:t>
            </a:r>
            <a:r>
              <a:rPr lang="en-US" altLang="zh-CN" sz="2000" dirty="0" err="1">
                <a:latin typeface="OPPOSans R" panose="00020600040101010101" pitchFamily="18" charset="-122"/>
                <a:ea typeface="OPPOSans R" panose="00020600040101010101" pitchFamily="18" charset="-122"/>
              </a:rPr>
              <a:t>lalu</a:t>
            </a:r>
            <a:r>
              <a:rPr lang="en-US" altLang="zh-CN" sz="2000" dirty="0">
                <a:latin typeface="OPPOSans R" panose="00020600040101010101" pitchFamily="18" charset="-122"/>
                <a:ea typeface="OPPOSans R" panose="00020600040101010101" pitchFamily="18" charset="-122"/>
              </a:rPr>
              <a:t> </a:t>
            </a:r>
            <a:r>
              <a:rPr lang="en-US" altLang="zh-CN" sz="2000" dirty="0" err="1">
                <a:latin typeface="OPPOSans R" panose="00020600040101010101" pitchFamily="18" charset="-122"/>
                <a:ea typeface="OPPOSans R" panose="00020600040101010101" pitchFamily="18" charset="-122"/>
              </a:rPr>
              <a:t>memasangnya</a:t>
            </a:r>
            <a:r>
              <a:rPr lang="en-US" altLang="zh-CN" sz="2000" dirty="0">
                <a:latin typeface="OPPOSans R" panose="00020600040101010101" pitchFamily="18" charset="-122"/>
                <a:ea typeface="OPPOSans R" panose="00020600040101010101" pitchFamily="18" charset="-122"/>
              </a:rPr>
              <a:t> pada speaker </a:t>
            </a:r>
            <a:r>
              <a:rPr lang="en-US" altLang="zh-CN" sz="2000" dirty="0" err="1">
                <a:latin typeface="OPPOSans R" panose="00020600040101010101" pitchFamily="18" charset="-122"/>
                <a:ea typeface="OPPOSans R" panose="00020600040101010101" pitchFamily="18" charset="-122"/>
              </a:rPr>
              <a:t>baru</a:t>
            </a:r>
            <a:endParaRPr lang="zh-CN" altLang="en-US" sz="2000" spc="208" dirty="0">
              <a:solidFill>
                <a:srgbClr val="75F7FA"/>
              </a:solidFill>
              <a:latin typeface="OPPOSans R" panose="00020600040101010101" pitchFamily="18" charset="-122"/>
              <a:ea typeface="OPPOSans R" panose="00020600040101010101" pitchFamily="18" charset="-122"/>
            </a:endParaRPr>
          </a:p>
        </p:txBody>
      </p:sp>
      <p:sp>
        <p:nvSpPr>
          <p:cNvPr id="7" name="文本框 1"/>
          <p:cNvSpPr txBox="1"/>
          <p:nvPr/>
        </p:nvSpPr>
        <p:spPr>
          <a:xfrm>
            <a:off x="9439546" y="3432261"/>
            <a:ext cx="2972947" cy="611178"/>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lvl="0" algn="l" hangingPunct="1">
              <a:lnSpc>
                <a:spcPct val="150000"/>
              </a:lnSpc>
              <a:defRPr/>
            </a:pPr>
            <a:r>
              <a:rPr lang="en-US" altLang="zh-CN" dirty="0">
                <a:solidFill>
                  <a:srgbClr val="FFFFFF"/>
                </a:solidFill>
                <a:latin typeface="OPPOSans R" panose="00020600040101010101" pitchFamily="18" charset="-122"/>
                <a:ea typeface="OPPOSans R" panose="00020600040101010101" pitchFamily="18" charset="-122"/>
              </a:rPr>
              <a:t>PCB Bawah A2</a:t>
            </a:r>
            <a:endParaRPr kumimoji="0" sz="1800" b="0" i="0" u="none" strike="noStrike" kern="0" cap="none" spc="144"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微软雅黑" panose="020B0503020204020204" charset="-122"/>
            </a:endParaRPr>
          </a:p>
        </p:txBody>
      </p:sp>
      <p:sp>
        <p:nvSpPr>
          <p:cNvPr id="9" name="线条"/>
          <p:cNvSpPr/>
          <p:nvPr/>
        </p:nvSpPr>
        <p:spPr>
          <a:xfrm flipV="1">
            <a:off x="6324600" y="3658088"/>
            <a:ext cx="2862766" cy="159525"/>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sz="1600">
                <a:solidFill>
                  <a:srgbClr val="FFFFFF"/>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cs typeface="Helvetica Neue Medium"/>
              <a:sym typeface="Helvetica Neue Medium"/>
            </a:endParaRPr>
          </a:p>
        </p:txBody>
      </p:sp>
    </p:spTree>
    <p:extLst>
      <p:ext uri="{BB962C8B-B14F-4D97-AF65-F5344CB8AC3E}">
        <p14:creationId xmlns:p14="http://schemas.microsoft.com/office/powerpoint/2010/main" val="1935815275"/>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3550334" y="2649667"/>
            <a:ext cx="4138019" cy="3383573"/>
          </a:xfrm>
          <a:prstGeom prst="rect">
            <a:avLst/>
          </a:prstGeom>
        </p:spPr>
      </p:pic>
      <p:sp>
        <p:nvSpPr>
          <p:cNvPr id="4" name="矩形 11"/>
          <p:cNvSpPr txBox="1"/>
          <p:nvPr/>
        </p:nvSpPr>
        <p:spPr>
          <a:xfrm>
            <a:off x="1476226" y="430729"/>
            <a:ext cx="9302020" cy="1717517"/>
          </a:xfrm>
          <a:prstGeom prst="rect">
            <a:avLst/>
          </a:prstGeom>
          <a:ln w="3175">
            <a:miter lim="400000"/>
          </a:ln>
        </p:spPr>
        <p:txBody>
          <a:bodyPr wrap="square" lIns="45718" tIns="45718" rIns="45718" bIns="45718">
            <a:spAutoFit/>
          </a:bodyPr>
          <a:lstStyle>
            <a:lvl1pPr algn="ctr">
              <a:lnSpc>
                <a:spcPct val="110000"/>
              </a:lnSpc>
              <a:defRPr sz="3200" spc="256">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lnSpc>
                <a:spcPct val="150000"/>
              </a:lnSpc>
              <a:defRPr sz="2600" spc="208">
                <a:solidFill>
                  <a:srgbClr val="75F7FA"/>
                </a:solidFill>
              </a:defRPr>
            </a:pPr>
            <a:r>
              <a:rPr lang="en-US" altLang="zh-CN" sz="1800" spc="208" dirty="0">
                <a:solidFill>
                  <a:srgbClr val="75F7FA"/>
                </a:solidFill>
                <a:latin typeface="OPPOSans R" panose="00020600040101010101" pitchFamily="18" charset="-122"/>
                <a:ea typeface="OPPOSans R" panose="00020600040101010101" pitchFamily="18" charset="-122"/>
              </a:rPr>
              <a:t>4.2 </a:t>
            </a:r>
            <a:r>
              <a:rPr lang="en-US" altLang="zh-CN" sz="1800" dirty="0">
                <a:latin typeface="OPPOSans R" panose="00020600040101010101" pitchFamily="18" charset="-122"/>
                <a:ea typeface="OPPOSans R" panose="00020600040101010101" pitchFamily="18" charset="-122"/>
              </a:rPr>
              <a:t>Reno4 Pro </a:t>
            </a:r>
            <a:r>
              <a:rPr lang="en-US" altLang="zh-CN" sz="1800" dirty="0" err="1">
                <a:latin typeface="OPPOSans R" panose="00020600040101010101" pitchFamily="18" charset="-122"/>
                <a:ea typeface="OPPOSans R" panose="00020600040101010101" pitchFamily="18" charset="-122"/>
              </a:rPr>
              <a:t>menggunakan</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baterai</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ganda</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dengan</a:t>
            </a:r>
            <a:r>
              <a:rPr lang="en-US" altLang="zh-CN" sz="1800" dirty="0">
                <a:latin typeface="OPPOSans R" panose="00020600040101010101" pitchFamily="18" charset="-122"/>
                <a:ea typeface="OPPOSans R" panose="00020600040101010101" pitchFamily="18" charset="-122"/>
              </a:rPr>
              <a:t> 2 </a:t>
            </a:r>
            <a:r>
              <a:rPr lang="en-US" altLang="zh-CN" sz="1800" dirty="0" err="1">
                <a:latin typeface="OPPOSans R" panose="00020600040101010101" pitchFamily="18" charset="-122"/>
                <a:ea typeface="OPPOSans R" panose="00020600040101010101" pitchFamily="18" charset="-122"/>
              </a:rPr>
              <a:t>posisi</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pembongkaran</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Saat</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melakukan</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pembongkaran</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kedua</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sisi</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perlu</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dibuka</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terlebih</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dahulu</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lalu</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tarik</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bersamaan</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Tidak</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bisa</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hanya</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ditaik</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dari</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satu</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sisi</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saja</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saat</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akan</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dilepaskan</a:t>
            </a:r>
            <a:r>
              <a:rPr lang="en-US" altLang="zh-CN" sz="1800" dirty="0">
                <a:latin typeface="OPPOSans R" panose="00020600040101010101" pitchFamily="18" charset="-122"/>
                <a:ea typeface="OPPOSans R" panose="00020600040101010101" pitchFamily="18" charset="-122"/>
              </a:rPr>
              <a:t>.</a:t>
            </a:r>
            <a:endParaRPr lang="zh-CN" altLang="en-US" sz="1800" spc="208" dirty="0">
              <a:solidFill>
                <a:srgbClr val="75F7FA"/>
              </a:solidFill>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2094190073"/>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2" name="矩形 11"/>
          <p:cNvSpPr txBox="1"/>
          <p:nvPr/>
        </p:nvSpPr>
        <p:spPr>
          <a:xfrm>
            <a:off x="2083178" y="872006"/>
            <a:ext cx="8850711" cy="892741"/>
          </a:xfrm>
          <a:prstGeom prst="rect">
            <a:avLst/>
          </a:prstGeom>
          <a:ln w="3175">
            <a:miter lim="400000"/>
          </a:ln>
        </p:spPr>
        <p:txBody>
          <a:bodyPr wrap="square" lIns="45718" tIns="45718" rIns="45718" bIns="45718">
            <a:spAutoFit/>
          </a:bodyPr>
          <a:lstStyle>
            <a:lvl1pPr algn="ctr">
              <a:lnSpc>
                <a:spcPct val="110000"/>
              </a:lnSpc>
              <a:defRPr sz="3200" spc="256">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defRPr sz="2600" spc="208">
                <a:solidFill>
                  <a:srgbClr val="75F7FA"/>
                </a:solidFill>
              </a:defRPr>
            </a:pPr>
            <a:r>
              <a:rPr lang="en-US" altLang="zh-CN" sz="2400" spc="208" dirty="0">
                <a:solidFill>
                  <a:srgbClr val="75F7FA"/>
                </a:solidFill>
                <a:latin typeface="OPPOSans R" panose="00020600040101010101" pitchFamily="18" charset="-122"/>
                <a:ea typeface="OPPOSans R" panose="00020600040101010101" pitchFamily="18" charset="-122"/>
              </a:rPr>
              <a:t>4.3 </a:t>
            </a:r>
            <a:r>
              <a:rPr lang="en-US" altLang="zh-CN" sz="2400" spc="208" dirty="0" err="1">
                <a:solidFill>
                  <a:srgbClr val="75F7FA"/>
                </a:solidFill>
                <a:latin typeface="OPPOSans R" panose="00020600040101010101" pitchFamily="18" charset="-122"/>
                <a:ea typeface="OPPOSans R" panose="00020600040101010101" pitchFamily="18" charset="-122"/>
              </a:rPr>
              <a:t>Perlu</a:t>
            </a:r>
            <a:r>
              <a:rPr lang="en-US" altLang="zh-CN" sz="2400" spc="208" dirty="0">
                <a:solidFill>
                  <a:srgbClr val="75F7FA"/>
                </a:solidFill>
                <a:latin typeface="OPPOSans R" panose="00020600040101010101" pitchFamily="18" charset="-122"/>
                <a:ea typeface="OPPOSans R" panose="00020600040101010101" pitchFamily="18" charset="-122"/>
              </a:rPr>
              <a:t> </a:t>
            </a:r>
            <a:r>
              <a:rPr lang="en-US" altLang="zh-CN" sz="2400" spc="208" dirty="0" err="1">
                <a:solidFill>
                  <a:srgbClr val="75F7FA"/>
                </a:solidFill>
                <a:latin typeface="OPPOSans R" panose="00020600040101010101" pitchFamily="18" charset="-122"/>
                <a:ea typeface="OPPOSans R" panose="00020600040101010101" pitchFamily="18" charset="-122"/>
              </a:rPr>
              <a:t>untuk</a:t>
            </a:r>
            <a:r>
              <a:rPr lang="en-US" altLang="zh-CN" sz="2400" spc="208" dirty="0">
                <a:solidFill>
                  <a:srgbClr val="75F7FA"/>
                </a:solidFill>
                <a:latin typeface="OPPOSans R" panose="00020600040101010101" pitchFamily="18" charset="-122"/>
                <a:ea typeface="OPPOSans R" panose="00020600040101010101" pitchFamily="18" charset="-122"/>
              </a:rPr>
              <a:t> </a:t>
            </a:r>
            <a:r>
              <a:rPr lang="en-US" altLang="zh-CN" sz="2400" spc="208" dirty="0" err="1">
                <a:solidFill>
                  <a:srgbClr val="75F7FA"/>
                </a:solidFill>
                <a:latin typeface="OPPOSans R" panose="00020600040101010101" pitchFamily="18" charset="-122"/>
                <a:ea typeface="OPPOSans R" panose="00020600040101010101" pitchFamily="18" charset="-122"/>
              </a:rPr>
              <a:t>mengaplikasikan</a:t>
            </a:r>
            <a:r>
              <a:rPr lang="en-US" altLang="zh-CN" sz="2400" spc="208" dirty="0">
                <a:solidFill>
                  <a:srgbClr val="75F7FA"/>
                </a:solidFill>
                <a:latin typeface="OPPOSans R" panose="00020600040101010101" pitchFamily="18" charset="-122"/>
                <a:ea typeface="OPPOSans R" panose="00020600040101010101" pitchFamily="18" charset="-122"/>
              </a:rPr>
              <a:t> </a:t>
            </a:r>
            <a:r>
              <a:rPr lang="en-US" altLang="zh-CN" sz="2400" i="1" dirty="0">
                <a:latin typeface="OPPOSans R" panose="00020600040101010101" pitchFamily="18" charset="-122"/>
                <a:ea typeface="OPPOSans R" panose="00020600040101010101" pitchFamily="18" charset="-122"/>
              </a:rPr>
              <a:t>thermal gel</a:t>
            </a:r>
            <a:r>
              <a:rPr lang="en-US" altLang="zh-CN" sz="2400" dirty="0">
                <a:latin typeface="OPPOSans R" panose="00020600040101010101" pitchFamily="18" charset="-122"/>
                <a:ea typeface="OPPOSans R" panose="00020600040101010101" pitchFamily="18" charset="-122"/>
              </a:rPr>
              <a:t> </a:t>
            </a:r>
            <a:r>
              <a:rPr lang="en-US" altLang="zh-CN" sz="2400" dirty="0" err="1">
                <a:latin typeface="OPPOSans R" panose="00020600040101010101" pitchFamily="18" charset="-122"/>
                <a:ea typeface="OPPOSans R" panose="00020600040101010101" pitchFamily="18" charset="-122"/>
              </a:rPr>
              <a:t>sebelum</a:t>
            </a:r>
            <a:r>
              <a:rPr lang="en-US" altLang="zh-CN" sz="2400" dirty="0">
                <a:latin typeface="OPPOSans R" panose="00020600040101010101" pitchFamily="18" charset="-122"/>
                <a:ea typeface="OPPOSans R" panose="00020600040101010101" pitchFamily="18" charset="-122"/>
              </a:rPr>
              <a:t> </a:t>
            </a:r>
            <a:r>
              <a:rPr lang="en-US" altLang="zh-CN" sz="2400" dirty="0" err="1">
                <a:latin typeface="OPPOSans R" panose="00020600040101010101" pitchFamily="18" charset="-122"/>
                <a:ea typeface="OPPOSans R" panose="00020600040101010101" pitchFamily="18" charset="-122"/>
              </a:rPr>
              <a:t>memasang</a:t>
            </a:r>
            <a:r>
              <a:rPr lang="en-US" altLang="zh-CN" sz="2400" dirty="0">
                <a:latin typeface="OPPOSans R" panose="00020600040101010101" pitchFamily="18" charset="-122"/>
                <a:ea typeface="OPPOSans R" panose="00020600040101010101" pitchFamily="18" charset="-122"/>
              </a:rPr>
              <a:t> PCB Atas</a:t>
            </a:r>
            <a:endParaRPr lang="zh-CN" altLang="en-US" sz="2400" spc="208" dirty="0">
              <a:solidFill>
                <a:srgbClr val="75F7FA"/>
              </a:solidFill>
              <a:latin typeface="OPPOSans R" panose="00020600040101010101" pitchFamily="18" charset="-122"/>
              <a:ea typeface="OPPOSans R" panose="00020600040101010101" pitchFamily="18" charset="-122"/>
            </a:endParaRPr>
          </a:p>
        </p:txBody>
      </p:sp>
      <p:pic>
        <p:nvPicPr>
          <p:cNvPr id="2" name="图片 1"/>
          <p:cNvPicPr>
            <a:picLocks noChangeAspect="1"/>
          </p:cNvPicPr>
          <p:nvPr/>
        </p:nvPicPr>
        <p:blipFill>
          <a:blip r:embed="rId3"/>
          <a:stretch>
            <a:fillRect/>
          </a:stretch>
        </p:blipFill>
        <p:spPr>
          <a:xfrm>
            <a:off x="2964019" y="2122056"/>
            <a:ext cx="5092861" cy="3594345"/>
          </a:xfrm>
          <a:prstGeom prst="rect">
            <a:avLst/>
          </a:prstGeom>
        </p:spPr>
      </p:pic>
      <p:grpSp>
        <p:nvGrpSpPr>
          <p:cNvPr id="7" name="成组"/>
          <p:cNvGrpSpPr/>
          <p:nvPr/>
        </p:nvGrpSpPr>
        <p:grpSpPr>
          <a:xfrm>
            <a:off x="6664960" y="2457142"/>
            <a:ext cx="4268929" cy="1931978"/>
            <a:chOff x="-2439139" y="1410900"/>
            <a:chExt cx="5058701" cy="1923836"/>
          </a:xfrm>
        </p:grpSpPr>
        <p:sp>
          <p:nvSpPr>
            <p:cNvPr id="8" name="线条"/>
            <p:cNvSpPr/>
            <p:nvPr/>
          </p:nvSpPr>
          <p:spPr>
            <a:xfrm flipV="1">
              <a:off x="-2439139" y="1821143"/>
              <a:ext cx="3392391" cy="1513593"/>
            </a:xfrm>
            <a:prstGeom prst="line">
              <a:avLst/>
            </a:prstGeom>
            <a:noFill/>
            <a:ln w="9525" cap="flat">
              <a:solidFill>
                <a:schemeClr val="bg1"/>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OPPOSans R" panose="00020600040101010101" pitchFamily="18" charset="-122"/>
                <a:ea typeface="OPPOSans R" panose="00020600040101010101" pitchFamily="18" charset="-122"/>
              </a:endParaRPr>
            </a:p>
          </p:txBody>
        </p:sp>
        <p:sp>
          <p:nvSpPr>
            <p:cNvPr id="9" name="文本框 1"/>
            <p:cNvSpPr txBox="1"/>
            <p:nvPr/>
          </p:nvSpPr>
          <p:spPr>
            <a:xfrm>
              <a:off x="403293" y="1410900"/>
              <a:ext cx="2216269" cy="1195886"/>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lnSpc>
                  <a:spcPct val="150000"/>
                </a:lnSpc>
              </a:pPr>
              <a:r>
                <a:rPr lang="en-US" altLang="zh-CN" i="1" dirty="0">
                  <a:solidFill>
                    <a:srgbClr val="FFFFFF"/>
                  </a:solidFill>
                  <a:latin typeface="OPPOSans R" panose="00020600040101010101" pitchFamily="18" charset="-122"/>
                  <a:ea typeface="OPPOSans R" panose="00020600040101010101" pitchFamily="18" charset="-122"/>
                </a:rPr>
                <a:t>Thermal gel</a:t>
              </a:r>
              <a:r>
                <a:rPr lang="zh-CN" altLang="en-US" i="1" dirty="0">
                  <a:solidFill>
                    <a:srgbClr val="FFFFFF"/>
                  </a:solidFill>
                  <a:latin typeface="OPPOSans R" panose="00020600040101010101" pitchFamily="18" charset="-122"/>
                  <a:ea typeface="OPPOSans R" panose="00020600040101010101" pitchFamily="18" charset="-122"/>
                </a:rPr>
                <a:t> </a:t>
              </a:r>
              <a:endParaRPr i="1" dirty="0">
                <a:solidFill>
                  <a:srgbClr val="FFFFFF"/>
                </a:solidFill>
                <a:latin typeface="OPPOSans R" panose="00020600040101010101" pitchFamily="18" charset="-122"/>
                <a:ea typeface="OPPOSans R" panose="00020600040101010101" pitchFamily="18" charset="-122"/>
              </a:endParaRPr>
            </a:p>
          </p:txBody>
        </p:sp>
      </p:gr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
          <p:cNvSpPr txBox="1"/>
          <p:nvPr/>
        </p:nvSpPr>
        <p:spPr>
          <a:xfrm>
            <a:off x="3225809" y="5254986"/>
            <a:ext cx="4072158" cy="990171"/>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a:solidFill>
                  <a:srgbClr val="FFFFFF"/>
                </a:solidFill>
                <a:latin typeface="OPPOSans R" panose="00020600040101010101" pitchFamily="18" charset="-122"/>
                <a:ea typeface="OPPOSans R" panose="00020600040101010101" pitchFamily="18" charset="-122"/>
              </a:rPr>
              <a:t>2.1 </a:t>
            </a:r>
            <a:r>
              <a:rPr lang="en-US" altLang="zh-CN" sz="1400" dirty="0" err="1">
                <a:solidFill>
                  <a:srgbClr val="FFFFFF"/>
                </a:solidFill>
                <a:latin typeface="OPPOSans R" panose="00020600040101010101" pitchFamily="18" charset="-122"/>
                <a:ea typeface="OPPOSans R" panose="00020600040101010101" pitchFamily="18" charset="-122"/>
              </a:rPr>
              <a:t>Teknologi</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Terhebat</a:t>
            </a:r>
            <a:endParaRPr lang="zh-CN" altLang="en-US" sz="1400" dirty="0">
              <a:solidFill>
                <a:srgbClr val="FFFFFF"/>
              </a:solidFill>
              <a:latin typeface="OPPOSans R" panose="00020600040101010101" pitchFamily="18" charset="-122"/>
              <a:ea typeface="OPPOSans R" panose="00020600040101010101" pitchFamily="18" charset="-122"/>
            </a:endParaRPr>
          </a:p>
          <a:p>
            <a:pPr algn="l" defTabSz="1828800">
              <a:defRPr sz="4000" b="1" i="1">
                <a:solidFill>
                  <a:srgbClr val="00FF9B"/>
                </a:solidFill>
                <a:latin typeface="+mj-lt"/>
                <a:ea typeface="+mj-ea"/>
                <a:cs typeface="+mj-cs"/>
                <a:sym typeface="OPPOSans Medium"/>
              </a:defRPr>
            </a:pPr>
            <a:r>
              <a:rPr lang="en-US" altLang="zh-CN" sz="1400" dirty="0">
                <a:solidFill>
                  <a:srgbClr val="FFFFFF"/>
                </a:solidFill>
                <a:latin typeface="OPPOSans R" panose="00020600040101010101" pitchFamily="18" charset="-122"/>
                <a:ea typeface="OPPOSans R" panose="00020600040101010101" pitchFamily="18" charset="-122"/>
              </a:rPr>
              <a:t>2.2 </a:t>
            </a:r>
            <a:r>
              <a:rPr lang="en-US" altLang="zh-CN" sz="1400" dirty="0" err="1">
                <a:solidFill>
                  <a:srgbClr val="FFFFFF"/>
                </a:solidFill>
                <a:latin typeface="OPPOSans R" panose="00020600040101010101" pitchFamily="18" charset="-122"/>
                <a:ea typeface="OPPOSans R" panose="00020600040101010101" pitchFamily="18" charset="-122"/>
              </a:rPr>
              <a:t>Tampilan</a:t>
            </a:r>
            <a:r>
              <a:rPr lang="en-US" altLang="zh-CN" sz="1400" dirty="0">
                <a:solidFill>
                  <a:srgbClr val="FFFFFF"/>
                </a:solidFill>
                <a:latin typeface="OPPOSans R" panose="00020600040101010101" pitchFamily="18" charset="-122"/>
                <a:ea typeface="OPPOSans R" panose="00020600040101010101" pitchFamily="18" charset="-122"/>
              </a:rPr>
              <a:t> Paling Modis</a:t>
            </a:r>
            <a:endParaRPr lang="zh-CN" altLang="en-US" sz="1400" dirty="0">
              <a:solidFill>
                <a:srgbClr val="FFFFFF"/>
              </a:solidFill>
              <a:latin typeface="OPPOSans R" panose="00020600040101010101" pitchFamily="18" charset="-122"/>
              <a:ea typeface="OPPOSans R" panose="00020600040101010101" pitchFamily="18" charset="-122"/>
            </a:endParaRPr>
          </a:p>
          <a:p>
            <a:pPr algn="l"/>
            <a:r>
              <a:rPr lang="en-US" altLang="zh-CN" sz="1400" dirty="0">
                <a:solidFill>
                  <a:srgbClr val="FFFFFF"/>
                </a:solidFill>
                <a:latin typeface="OPPOSans R" panose="00020600040101010101" pitchFamily="18" charset="-122"/>
                <a:ea typeface="OPPOSans R" panose="00020600040101010101" pitchFamily="18" charset="-122"/>
              </a:rPr>
              <a:t>2.3 </a:t>
            </a:r>
            <a:r>
              <a:rPr lang="en-US" altLang="zh-CN" sz="1400" dirty="0" err="1">
                <a:solidFill>
                  <a:srgbClr val="FFFFFF"/>
                </a:solidFill>
                <a:latin typeface="OPPOSans R" panose="00020600040101010101" pitchFamily="18" charset="-122"/>
                <a:ea typeface="OPPOSans R" panose="00020600040101010101" pitchFamily="18" charset="-122"/>
              </a:rPr>
              <a:t>Kemampuan</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Fotografi</a:t>
            </a:r>
            <a:r>
              <a:rPr lang="en-US" altLang="zh-CN" sz="1400" dirty="0">
                <a:solidFill>
                  <a:srgbClr val="FFFFFF"/>
                </a:solidFill>
                <a:latin typeface="OPPOSans R" panose="00020600040101010101" pitchFamily="18" charset="-122"/>
                <a:ea typeface="OPPOSans R" panose="00020600040101010101" pitchFamily="18" charset="-122"/>
              </a:rPr>
              <a:t> Paling </a:t>
            </a:r>
            <a:r>
              <a:rPr lang="en-US" altLang="zh-CN" sz="1400" dirty="0" err="1">
                <a:solidFill>
                  <a:srgbClr val="FFFFFF"/>
                </a:solidFill>
                <a:latin typeface="OPPOSans R" panose="00020600040101010101" pitchFamily="18" charset="-122"/>
                <a:ea typeface="OPPOSans R" panose="00020600040101010101" pitchFamily="18" charset="-122"/>
              </a:rPr>
              <a:t>Bagus</a:t>
            </a:r>
            <a:endParaRPr lang="zh-CN" altLang="en-US" sz="1400" dirty="0">
              <a:solidFill>
                <a:srgbClr val="FFFFFF"/>
              </a:solidFill>
              <a:latin typeface="OPPOSans R" panose="00020600040101010101" pitchFamily="18" charset="-122"/>
              <a:ea typeface="OPPOSans R" panose="00020600040101010101" pitchFamily="18" charset="-122"/>
            </a:endParaRPr>
          </a:p>
        </p:txBody>
      </p:sp>
      <p:sp>
        <p:nvSpPr>
          <p:cNvPr id="14" name="线条"/>
          <p:cNvSpPr/>
          <p:nvPr/>
        </p:nvSpPr>
        <p:spPr>
          <a:xfrm flipV="1">
            <a:off x="4420081" y="4704715"/>
            <a:ext cx="0" cy="45665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OPPOSans R" panose="00020600040101010101" pitchFamily="18" charset="-122"/>
              <a:ea typeface="OPPOSans R" panose="00020600040101010101" pitchFamily="18" charset="-122"/>
            </a:endParaRPr>
          </a:p>
        </p:txBody>
      </p:sp>
      <p:sp>
        <p:nvSpPr>
          <p:cNvPr id="15" name="2019，OPPO 发布过的黑科技"/>
          <p:cNvSpPr txBox="1"/>
          <p:nvPr/>
        </p:nvSpPr>
        <p:spPr>
          <a:xfrm>
            <a:off x="0" y="183633"/>
            <a:ext cx="12192000" cy="58674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b="1" dirty="0">
                <a:latin typeface="OPPOSans R" panose="00020600040101010101" pitchFamily="18" charset="-122"/>
                <a:ea typeface="OPPOSans R" panose="00020600040101010101" pitchFamily="18" charset="-122"/>
                <a:sym typeface="+mn-ea"/>
              </a:rPr>
              <a:t>Daftar Isi</a:t>
            </a:r>
            <a:endParaRPr lang="zh-CN" altLang="en-US" dirty="0">
              <a:solidFill>
                <a:srgbClr val="FFFFFF"/>
              </a:solidFill>
              <a:latin typeface="OPPOSans R" panose="00020600040101010101" pitchFamily="18" charset="-122"/>
              <a:ea typeface="OPPOSans R" panose="00020600040101010101" pitchFamily="18" charset="-122"/>
            </a:endParaRPr>
          </a:p>
        </p:txBody>
      </p:sp>
      <p:grpSp>
        <p:nvGrpSpPr>
          <p:cNvPr id="16" name="组合 15"/>
          <p:cNvGrpSpPr/>
          <p:nvPr/>
        </p:nvGrpSpPr>
        <p:grpSpPr>
          <a:xfrm>
            <a:off x="1658620" y="2904490"/>
            <a:ext cx="9260205" cy="1826895"/>
            <a:chOff x="2612" y="4574"/>
            <a:chExt cx="14583" cy="2877"/>
          </a:xfrm>
        </p:grpSpPr>
        <p:sp>
          <p:nvSpPr>
            <p:cNvPr id="17" name="流程图: 联系 3"/>
            <p:cNvSpPr/>
            <p:nvPr/>
          </p:nvSpPr>
          <p:spPr>
            <a:xfrm>
              <a:off x="2612"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rgbClr val="FFFFFF"/>
                  </a:solidFill>
                  <a:latin typeface="OPPOSans R" panose="00020600040101010101" pitchFamily="18" charset="-122"/>
                  <a:ea typeface="OPPOSans R" panose="00020600040101010101" pitchFamily="18" charset="-122"/>
                </a:rPr>
                <a:t>Parameter Dasar</a:t>
              </a:r>
              <a:endParaRPr lang="zh-CN" altLang="en-US" sz="1400" dirty="0">
                <a:solidFill>
                  <a:srgbClr val="FFFFFF"/>
                </a:solidFill>
                <a:latin typeface="OPPOSans R" panose="00020600040101010101" pitchFamily="18" charset="-122"/>
                <a:ea typeface="OPPOSans R" panose="00020600040101010101" pitchFamily="18" charset="-122"/>
              </a:endParaRPr>
            </a:p>
          </p:txBody>
        </p:sp>
        <p:sp>
          <p:nvSpPr>
            <p:cNvPr id="18" name="流程图: 联系 36"/>
            <p:cNvSpPr/>
            <p:nvPr/>
          </p:nvSpPr>
          <p:spPr>
            <a:xfrm>
              <a:off x="5518"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err="1">
                  <a:solidFill>
                    <a:srgbClr val="FFFFFF"/>
                  </a:solidFill>
                  <a:latin typeface="OPPOSans R" panose="00020600040101010101" pitchFamily="18" charset="-122"/>
                  <a:ea typeface="OPPOSans R" panose="00020600040101010101" pitchFamily="18" charset="-122"/>
                </a:rPr>
                <a:t>Poin</a:t>
              </a:r>
              <a:r>
                <a:rPr lang="en-US" altLang="zh-CN" sz="1400" dirty="0">
                  <a:solidFill>
                    <a:srgbClr val="FFFFFF"/>
                  </a:solidFill>
                  <a:latin typeface="OPPOSans R" panose="00020600040101010101" pitchFamily="18" charset="-122"/>
                  <a:ea typeface="OPPOSans R" panose="00020600040101010101" pitchFamily="18" charset="-122"/>
                </a:rPr>
                <a:t> Utama </a:t>
              </a:r>
              <a:r>
                <a:rPr lang="en-US" altLang="zh-CN" sz="1400" dirty="0" err="1">
                  <a:solidFill>
                    <a:srgbClr val="FFFFFF"/>
                  </a:solidFill>
                  <a:latin typeface="OPPOSans R" panose="00020600040101010101" pitchFamily="18" charset="-122"/>
                  <a:ea typeface="OPPOSans R" panose="00020600040101010101" pitchFamily="18" charset="-122"/>
                </a:rPr>
                <a:t>Penjualan</a:t>
              </a:r>
              <a:endParaRPr lang="zh-CN" altLang="en-US" sz="1400" dirty="0">
                <a:solidFill>
                  <a:srgbClr val="FFFFFF"/>
                </a:solidFill>
                <a:latin typeface="OPPOSans R" panose="00020600040101010101" pitchFamily="18" charset="-122"/>
                <a:ea typeface="OPPOSans R" panose="00020600040101010101" pitchFamily="18" charset="-122"/>
              </a:endParaRPr>
            </a:p>
          </p:txBody>
        </p:sp>
        <p:sp>
          <p:nvSpPr>
            <p:cNvPr id="19" name="流程图: 联系 38"/>
            <p:cNvSpPr/>
            <p:nvPr/>
          </p:nvSpPr>
          <p:spPr>
            <a:xfrm>
              <a:off x="8415"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FFFFFF"/>
                  </a:solidFill>
                  <a:latin typeface="OPPOSans R" panose="00020600040101010101" pitchFamily="18" charset="-122"/>
                  <a:ea typeface="OPPOSans R" panose="00020600040101010101" pitchFamily="18" charset="-122"/>
                </a:rPr>
                <a:t>ColorOS</a:t>
              </a:r>
            </a:p>
          </p:txBody>
        </p:sp>
        <p:sp>
          <p:nvSpPr>
            <p:cNvPr id="20" name="流程图: 联系 40"/>
            <p:cNvSpPr/>
            <p:nvPr/>
          </p:nvSpPr>
          <p:spPr>
            <a:xfrm>
              <a:off x="11278" y="4616"/>
              <a:ext cx="3082"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rgbClr val="FFFFFF"/>
                  </a:solidFill>
                  <a:latin typeface="OPPOSans R" panose="00020600040101010101" pitchFamily="18" charset="-122"/>
                  <a:ea typeface="OPPOSans R" panose="00020600040101010101" pitchFamily="18" charset="-122"/>
                </a:rPr>
                <a:t>Hal yang Harus </a:t>
              </a:r>
              <a:r>
                <a:rPr lang="en-US" altLang="zh-CN" sz="1400" dirty="0" err="1">
                  <a:solidFill>
                    <a:srgbClr val="FFFFFF"/>
                  </a:solidFill>
                  <a:latin typeface="OPPOSans R" panose="00020600040101010101" pitchFamily="18" charset="-122"/>
                  <a:ea typeface="OPPOSans R" panose="00020600040101010101" pitchFamily="18" charset="-122"/>
                </a:rPr>
                <a:t>Diperhatikan</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dalam</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Perbaikan</a:t>
              </a:r>
              <a:endParaRPr lang="zh-CN" altLang="en-US" sz="1400" dirty="0">
                <a:solidFill>
                  <a:srgbClr val="FFFFFF"/>
                </a:solidFill>
                <a:latin typeface="OPPOSans R" panose="00020600040101010101" pitchFamily="18" charset="-122"/>
                <a:ea typeface="OPPOSans R" panose="00020600040101010101" pitchFamily="18" charset="-122"/>
              </a:endParaRPr>
            </a:p>
          </p:txBody>
        </p:sp>
        <p:sp>
          <p:nvSpPr>
            <p:cNvPr id="21" name="流程图: 联系 41"/>
            <p:cNvSpPr/>
            <p:nvPr/>
          </p:nvSpPr>
          <p:spPr>
            <a:xfrm>
              <a:off x="14360"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rgbClr val="FFFFFF"/>
                  </a:solidFill>
                  <a:latin typeface="OPPOSans R" panose="00020600040101010101" pitchFamily="18" charset="-122"/>
                  <a:ea typeface="OPPOSans R" panose="00020600040101010101" pitchFamily="18" charset="-122"/>
                </a:rPr>
                <a:t>FAQ</a:t>
              </a:r>
            </a:p>
          </p:txBody>
        </p:sp>
      </p:grpSp>
      <p:grpSp>
        <p:nvGrpSpPr>
          <p:cNvPr id="22" name="成组"/>
          <p:cNvGrpSpPr/>
          <p:nvPr/>
        </p:nvGrpSpPr>
        <p:grpSpPr>
          <a:xfrm>
            <a:off x="768992" y="1292860"/>
            <a:ext cx="3803008" cy="1620519"/>
            <a:chOff x="263870" y="638093"/>
            <a:chExt cx="1975513" cy="1603691"/>
          </a:xfrm>
        </p:grpSpPr>
        <p:sp>
          <p:nvSpPr>
            <p:cNvPr id="23" name="线条"/>
            <p:cNvSpPr/>
            <p:nvPr/>
          </p:nvSpPr>
          <p:spPr>
            <a:xfrm flipV="1">
              <a:off x="1171055" y="1622450"/>
              <a:ext cx="0"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OPPOSans R" panose="00020600040101010101" pitchFamily="18" charset="-122"/>
                <a:ea typeface="OPPOSans R" panose="00020600040101010101" pitchFamily="18" charset="-122"/>
              </a:endParaRPr>
            </a:p>
          </p:txBody>
        </p:sp>
        <p:sp>
          <p:nvSpPr>
            <p:cNvPr id="24" name="文本框 1"/>
            <p:cNvSpPr txBox="1"/>
            <p:nvPr/>
          </p:nvSpPr>
          <p:spPr>
            <a:xfrm>
              <a:off x="263870" y="638093"/>
              <a:ext cx="1975513" cy="1002936"/>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a:solidFill>
                    <a:srgbClr val="FFFFFF"/>
                  </a:solidFill>
                  <a:latin typeface="OPPOSans R" panose="00020600040101010101" pitchFamily="18" charset="-122"/>
                  <a:ea typeface="OPPOSans R" panose="00020600040101010101" pitchFamily="18" charset="-122"/>
                  <a:sym typeface="+mn-ea"/>
                </a:rPr>
                <a:t>1.1 Parameter </a:t>
              </a:r>
              <a:r>
                <a:rPr lang="en-US" altLang="zh-CN" sz="1400" dirty="0" err="1">
                  <a:solidFill>
                    <a:srgbClr val="FFFFFF"/>
                  </a:solidFill>
                  <a:latin typeface="OPPOSans R" panose="00020600040101010101" pitchFamily="18" charset="-122"/>
                  <a:ea typeface="OPPOSans R" panose="00020600040101010101" pitchFamily="18" charset="-122"/>
                  <a:sym typeface="+mn-ea"/>
                </a:rPr>
                <a:t>Tampilan</a:t>
              </a:r>
              <a:r>
                <a:rPr lang="en-US" altLang="zh-CN" sz="1400" dirty="0">
                  <a:solidFill>
                    <a:srgbClr val="FFFFFF"/>
                  </a:solidFill>
                  <a:latin typeface="OPPOSans R" panose="00020600040101010101" pitchFamily="18" charset="-122"/>
                  <a:ea typeface="OPPOSans R" panose="00020600040101010101" pitchFamily="18" charset="-122"/>
                  <a:sym typeface="+mn-ea"/>
                </a:rPr>
                <a:t> </a:t>
              </a:r>
              <a:r>
                <a:rPr lang="en-US" altLang="zh-CN" sz="1400" dirty="0" err="1">
                  <a:solidFill>
                    <a:srgbClr val="FFFFFF"/>
                  </a:solidFill>
                  <a:latin typeface="OPPOSans R" panose="00020600040101010101" pitchFamily="18" charset="-122"/>
                  <a:ea typeface="OPPOSans R" panose="00020600040101010101" pitchFamily="18" charset="-122"/>
                  <a:sym typeface="+mn-ea"/>
                </a:rPr>
                <a:t>Eksterior</a:t>
              </a:r>
              <a:r>
                <a:rPr lang="en-US" altLang="zh-CN" sz="1400" dirty="0">
                  <a:solidFill>
                    <a:srgbClr val="FFFFFF"/>
                  </a:solidFill>
                  <a:latin typeface="OPPOSans R" panose="00020600040101010101" pitchFamily="18" charset="-122"/>
                  <a:ea typeface="OPPOSans R" panose="00020600040101010101" pitchFamily="18" charset="-122"/>
                  <a:sym typeface="+mn-ea"/>
                </a:rPr>
                <a:t> </a:t>
              </a:r>
              <a:r>
                <a:rPr lang="en-US" altLang="zh-CN" sz="1400" dirty="0" err="1">
                  <a:solidFill>
                    <a:srgbClr val="FFFFFF"/>
                  </a:solidFill>
                  <a:latin typeface="OPPOSans R" panose="00020600040101010101" pitchFamily="18" charset="-122"/>
                  <a:ea typeface="OPPOSans R" panose="00020600040101010101" pitchFamily="18" charset="-122"/>
                  <a:sym typeface="+mn-ea"/>
                </a:rPr>
                <a:t>Ponsel</a:t>
              </a:r>
              <a:br>
                <a:rPr lang="en-US" altLang="zh-CN" sz="1400" dirty="0">
                  <a:solidFill>
                    <a:srgbClr val="FFFFFF"/>
                  </a:solidFill>
                  <a:latin typeface="OPPOSans R" panose="00020600040101010101" pitchFamily="18" charset="-122"/>
                  <a:ea typeface="OPPOSans R" panose="00020600040101010101" pitchFamily="18" charset="-122"/>
                  <a:sym typeface="+mn-ea"/>
                </a:rPr>
              </a:br>
              <a:r>
                <a:rPr lang="en-US" altLang="zh-CN" sz="1400" dirty="0">
                  <a:solidFill>
                    <a:srgbClr val="FFFFFF"/>
                  </a:solidFill>
                  <a:latin typeface="OPPOSans R" panose="00020600040101010101" pitchFamily="18" charset="-122"/>
                  <a:ea typeface="OPPOSans R" panose="00020600040101010101" pitchFamily="18" charset="-122"/>
                  <a:sym typeface="+mn-ea"/>
                </a:rPr>
                <a:t>1.2 Parameter </a:t>
              </a:r>
              <a:r>
                <a:rPr lang="en-US" altLang="zh-CN" sz="1400" dirty="0" err="1">
                  <a:solidFill>
                    <a:srgbClr val="FFFFFF"/>
                  </a:solidFill>
                  <a:latin typeface="OPPOSans R" panose="00020600040101010101" pitchFamily="18" charset="-122"/>
                  <a:ea typeface="OPPOSans R" panose="00020600040101010101" pitchFamily="18" charset="-122"/>
                  <a:sym typeface="+mn-ea"/>
                </a:rPr>
                <a:t>Konfigurasi</a:t>
              </a:r>
              <a:r>
                <a:rPr lang="en-US" altLang="zh-CN" sz="1400" dirty="0">
                  <a:solidFill>
                    <a:srgbClr val="FFFFFF"/>
                  </a:solidFill>
                  <a:latin typeface="OPPOSans R" panose="00020600040101010101" pitchFamily="18" charset="-122"/>
                  <a:ea typeface="OPPOSans R" panose="00020600040101010101" pitchFamily="18" charset="-122"/>
                  <a:sym typeface="+mn-ea"/>
                </a:rPr>
                <a:t> </a:t>
              </a:r>
              <a:r>
                <a:rPr lang="en-US" altLang="zh-CN" sz="1400" dirty="0" err="1">
                  <a:solidFill>
                    <a:srgbClr val="FFFFFF"/>
                  </a:solidFill>
                  <a:latin typeface="OPPOSans R" panose="00020600040101010101" pitchFamily="18" charset="-122"/>
                  <a:ea typeface="OPPOSans R" panose="00020600040101010101" pitchFamily="18" charset="-122"/>
                  <a:sym typeface="+mn-ea"/>
                </a:rPr>
                <a:t>Ponsel</a:t>
              </a:r>
              <a:endParaRPr lang="en-US" altLang="zh-CN" sz="1400" dirty="0">
                <a:solidFill>
                  <a:srgbClr val="FFFFFF"/>
                </a:solidFill>
                <a:latin typeface="OPPOSans R" panose="00020600040101010101" pitchFamily="18" charset="-122"/>
                <a:ea typeface="OPPOSans R" panose="00020600040101010101" pitchFamily="18" charset="-122"/>
                <a:sym typeface="+mn-ea"/>
              </a:endParaRPr>
            </a:p>
            <a:p>
              <a:pPr algn="l"/>
              <a:r>
                <a:rPr lang="en-US" altLang="zh-CN" sz="1400" dirty="0">
                  <a:solidFill>
                    <a:srgbClr val="FFFFFF"/>
                  </a:solidFill>
                  <a:latin typeface="OPPOSans R" panose="00020600040101010101" pitchFamily="18" charset="-122"/>
                  <a:ea typeface="OPPOSans R" panose="00020600040101010101" pitchFamily="18" charset="-122"/>
                  <a:sym typeface="+mn-ea"/>
                </a:rPr>
                <a:t>1.3 Parameter </a:t>
              </a:r>
              <a:r>
                <a:rPr lang="en-US" altLang="zh-CN" sz="1400" dirty="0" err="1">
                  <a:solidFill>
                    <a:srgbClr val="FFFFFF"/>
                  </a:solidFill>
                  <a:latin typeface="OPPOSans R" panose="00020600040101010101" pitchFamily="18" charset="-122"/>
                  <a:ea typeface="OPPOSans R" panose="00020600040101010101" pitchFamily="18" charset="-122"/>
                  <a:sym typeface="+mn-ea"/>
                </a:rPr>
                <a:t>Umum</a:t>
              </a:r>
              <a:r>
                <a:rPr lang="en-US" altLang="zh-CN" sz="1400" dirty="0">
                  <a:solidFill>
                    <a:srgbClr val="FFFFFF"/>
                  </a:solidFill>
                  <a:latin typeface="OPPOSans R" panose="00020600040101010101" pitchFamily="18" charset="-122"/>
                  <a:ea typeface="OPPOSans R" panose="00020600040101010101" pitchFamily="18" charset="-122"/>
                  <a:sym typeface="+mn-ea"/>
                </a:rPr>
                <a:t> </a:t>
              </a:r>
              <a:r>
                <a:rPr lang="en-US" altLang="zh-CN" sz="1400" dirty="0" err="1">
                  <a:solidFill>
                    <a:srgbClr val="FFFFFF"/>
                  </a:solidFill>
                  <a:latin typeface="OPPOSans R" panose="00020600040101010101" pitchFamily="18" charset="-122"/>
                  <a:ea typeface="OPPOSans R" panose="00020600040101010101" pitchFamily="18" charset="-122"/>
                  <a:sym typeface="+mn-ea"/>
                </a:rPr>
                <a:t>Ponsel</a:t>
              </a:r>
              <a:endParaRPr lang="en-US" altLang="zh-CN" sz="1400" dirty="0">
                <a:solidFill>
                  <a:srgbClr val="FFFFFF"/>
                </a:solidFill>
                <a:latin typeface="OPPOSans R" panose="00020600040101010101" pitchFamily="18" charset="-122"/>
                <a:ea typeface="OPPOSans R" panose="00020600040101010101" pitchFamily="18" charset="-122"/>
                <a:sym typeface="+mn-ea"/>
              </a:endParaRPr>
            </a:p>
          </p:txBody>
        </p:sp>
      </p:grpSp>
      <p:sp>
        <p:nvSpPr>
          <p:cNvPr id="25" name="TextBox 24">
            <a:extLst>
              <a:ext uri="{FF2B5EF4-FFF2-40B4-BE49-F238E27FC236}">
                <a16:creationId xmlns:a16="http://schemas.microsoft.com/office/drawing/2014/main" id="{AF743509-FAC2-4BE9-B31D-CE0F23589C50}"/>
              </a:ext>
            </a:extLst>
          </p:cNvPr>
          <p:cNvSpPr txBox="1"/>
          <p:nvPr/>
        </p:nvSpPr>
        <p:spPr>
          <a:xfrm>
            <a:off x="5092065" y="1398619"/>
            <a:ext cx="6096000" cy="52322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wrap="square">
            <a:spAutoFit/>
          </a:bodyPr>
          <a:lstStyle/>
          <a:p>
            <a:pPr algn="l"/>
            <a:r>
              <a:rPr lang="en-US" altLang="zh-CN" sz="1400" dirty="0">
                <a:solidFill>
                  <a:srgbClr val="FFFFFF"/>
                </a:solidFill>
                <a:latin typeface="OPPOSans R" panose="00020600040101010101" pitchFamily="18" charset="-122"/>
                <a:ea typeface="OPPOSans R" panose="00020600040101010101" pitchFamily="18" charset="-122"/>
              </a:rPr>
              <a:t>3.1 Mode </a:t>
            </a:r>
            <a:r>
              <a:rPr lang="en-US" altLang="zh-CN" sz="1400" dirty="0" err="1">
                <a:solidFill>
                  <a:srgbClr val="FFFFFF"/>
                </a:solidFill>
                <a:latin typeface="OPPOSans R" panose="00020600040101010101" pitchFamily="18" charset="-122"/>
                <a:ea typeface="OPPOSans R" panose="00020600040101010101" pitchFamily="18" charset="-122"/>
              </a:rPr>
              <a:t>Hemat</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Daya</a:t>
            </a:r>
            <a:r>
              <a:rPr lang="en-US" altLang="zh-CN" sz="1400" dirty="0">
                <a:solidFill>
                  <a:srgbClr val="FFFFFF"/>
                </a:solidFill>
                <a:latin typeface="OPPOSans R" panose="00020600040101010101" pitchFamily="18" charset="-122"/>
                <a:ea typeface="OPPOSans R" panose="00020600040101010101" pitchFamily="18" charset="-122"/>
              </a:rPr>
              <a:t> Tingkat Tinggi</a:t>
            </a:r>
          </a:p>
          <a:p>
            <a:pPr algn="l"/>
            <a:r>
              <a:rPr lang="en-US" altLang="zh-CN" sz="1400" dirty="0">
                <a:solidFill>
                  <a:srgbClr val="FFFFFF"/>
                </a:solidFill>
                <a:latin typeface="OPPOSans R" panose="00020600040101010101" pitchFamily="18" charset="-122"/>
                <a:ea typeface="OPPOSans R" panose="00020600040101010101" pitchFamily="18" charset="-122"/>
              </a:rPr>
              <a:t>3.2 </a:t>
            </a:r>
            <a:r>
              <a:rPr lang="en-US" altLang="zh-CN" sz="1400" dirty="0" err="1">
                <a:solidFill>
                  <a:srgbClr val="FFFFFF"/>
                </a:solidFill>
                <a:latin typeface="OPPOSans R" panose="00020600040101010101" pitchFamily="18" charset="-122"/>
                <a:ea typeface="OPPOSans R" panose="00020600040101010101" pitchFamily="18" charset="-122"/>
              </a:rPr>
              <a:t>Poin</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Perubahan</a:t>
            </a:r>
            <a:r>
              <a:rPr lang="en-US" altLang="zh-CN" sz="1400" dirty="0">
                <a:solidFill>
                  <a:srgbClr val="FFFFFF"/>
                </a:solidFill>
                <a:latin typeface="OPPOSans R" panose="00020600040101010101" pitchFamily="18" charset="-122"/>
                <a:ea typeface="OPPOSans R" panose="00020600040101010101" pitchFamily="18" charset="-122"/>
              </a:rPr>
              <a:t> pada </a:t>
            </a:r>
            <a:r>
              <a:rPr lang="en-US" altLang="zh-CN" sz="1400" dirty="0" err="1">
                <a:solidFill>
                  <a:srgbClr val="FFFFFF"/>
                </a:solidFill>
                <a:latin typeface="OPPOSans R" panose="00020600040101010101" pitchFamily="18" charset="-122"/>
                <a:ea typeface="OPPOSans R" panose="00020600040101010101" pitchFamily="18" charset="-122"/>
                <a:sym typeface="+mn-ea"/>
              </a:rPr>
              <a:t>ColorOS</a:t>
            </a:r>
            <a:endParaRPr lang="zh-CN" altLang="en-US" sz="1400" dirty="0">
              <a:solidFill>
                <a:srgbClr val="FFFFFF"/>
              </a:solidFill>
              <a:latin typeface="OPPOSans R" panose="00020600040101010101" pitchFamily="18" charset="-122"/>
              <a:ea typeface="OPPOSans R" panose="00020600040101010101" pitchFamily="18" charset="-122"/>
              <a:sym typeface="+mn-ea"/>
            </a:endParaRPr>
          </a:p>
        </p:txBody>
      </p:sp>
      <p:sp>
        <p:nvSpPr>
          <p:cNvPr id="3" name="线条">
            <a:extLst>
              <a:ext uri="{FF2B5EF4-FFF2-40B4-BE49-F238E27FC236}">
                <a16:creationId xmlns:a16="http://schemas.microsoft.com/office/drawing/2014/main" id="{329749E5-AE79-432A-A7A0-1FA7AF706C8C}"/>
              </a:ext>
            </a:extLst>
          </p:cNvPr>
          <p:cNvSpPr/>
          <p:nvPr/>
        </p:nvSpPr>
        <p:spPr>
          <a:xfrm flipV="1">
            <a:off x="6223790" y="2180235"/>
            <a:ext cx="0" cy="625833"/>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OPPOSans R" panose="00020600040101010101" pitchFamily="18" charset="-122"/>
              <a:ea typeface="OPPOSans R" panose="00020600040101010101" pitchFamily="18" charset="-122"/>
            </a:endParaRPr>
          </a:p>
        </p:txBody>
      </p:sp>
      <p:sp>
        <p:nvSpPr>
          <p:cNvPr id="26" name="TextBox 25">
            <a:extLst>
              <a:ext uri="{FF2B5EF4-FFF2-40B4-BE49-F238E27FC236}">
                <a16:creationId xmlns:a16="http://schemas.microsoft.com/office/drawing/2014/main" id="{BCF8F797-0F48-4C8F-8225-0A0F0D4E5074}"/>
              </a:ext>
            </a:extLst>
          </p:cNvPr>
          <p:cNvSpPr txBox="1"/>
          <p:nvPr/>
        </p:nvSpPr>
        <p:spPr>
          <a:xfrm>
            <a:off x="7289440" y="5225701"/>
            <a:ext cx="6096000" cy="73866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wrap="square">
            <a:spAutoFit/>
          </a:bodyPr>
          <a:lstStyle/>
          <a:p>
            <a:pPr algn="l"/>
            <a:r>
              <a:rPr lang="en-US" altLang="zh-CN" sz="1400" dirty="0">
                <a:solidFill>
                  <a:srgbClr val="FFFFFF"/>
                </a:solidFill>
                <a:latin typeface="OPPOSans R" panose="00020600040101010101" pitchFamily="18" charset="-122"/>
                <a:ea typeface="OPPOSans R" panose="00020600040101010101" pitchFamily="18" charset="-122"/>
              </a:rPr>
              <a:t>4.1 PCB Bawah A2</a:t>
            </a:r>
            <a:br>
              <a:rPr lang="en-US" altLang="zh-CN" sz="1400" dirty="0">
                <a:solidFill>
                  <a:srgbClr val="FFFFFF"/>
                </a:solidFill>
                <a:latin typeface="OPPOSans R" panose="00020600040101010101" pitchFamily="18" charset="-122"/>
                <a:ea typeface="OPPOSans R" panose="00020600040101010101" pitchFamily="18" charset="-122"/>
              </a:rPr>
            </a:br>
            <a:r>
              <a:rPr lang="en-US" altLang="zh-CN" sz="1400" dirty="0">
                <a:solidFill>
                  <a:srgbClr val="FFFFFF"/>
                </a:solidFill>
                <a:latin typeface="OPPOSans R" panose="00020600040101010101" pitchFamily="18" charset="-122"/>
                <a:ea typeface="OPPOSans R" panose="00020600040101010101" pitchFamily="18" charset="-122"/>
              </a:rPr>
              <a:t>4.2 </a:t>
            </a:r>
            <a:r>
              <a:rPr lang="en-US" altLang="zh-CN" sz="1400" dirty="0" err="1">
                <a:solidFill>
                  <a:srgbClr val="FFFFFF"/>
                </a:solidFill>
                <a:latin typeface="OPPOSans R" panose="00020600040101010101" pitchFamily="18" charset="-122"/>
                <a:ea typeface="OPPOSans R" panose="00020600040101010101" pitchFamily="18" charset="-122"/>
              </a:rPr>
              <a:t>Baterai</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ganda</a:t>
            </a:r>
            <a:br>
              <a:rPr lang="en-US" altLang="zh-CN" sz="1400" dirty="0">
                <a:solidFill>
                  <a:srgbClr val="FFFFFF"/>
                </a:solidFill>
                <a:latin typeface="OPPOSans R" panose="00020600040101010101" pitchFamily="18" charset="-122"/>
                <a:ea typeface="OPPOSans R" panose="00020600040101010101" pitchFamily="18" charset="-122"/>
              </a:rPr>
            </a:br>
            <a:r>
              <a:rPr lang="en-US" altLang="zh-CN" sz="1400" dirty="0">
                <a:solidFill>
                  <a:srgbClr val="FFFFFF"/>
                </a:solidFill>
                <a:latin typeface="OPPOSans R" panose="00020600040101010101" pitchFamily="18" charset="-122"/>
                <a:ea typeface="OPPOSans R" panose="00020600040101010101" pitchFamily="18" charset="-122"/>
              </a:rPr>
              <a:t>4.3 </a:t>
            </a:r>
            <a:r>
              <a:rPr lang="en-US" altLang="zh-CN" sz="1400" i="1" dirty="0">
                <a:solidFill>
                  <a:srgbClr val="FFFFFF"/>
                </a:solidFill>
                <a:latin typeface="OPPOSans R" panose="00020600040101010101" pitchFamily="18" charset="-122"/>
                <a:ea typeface="OPPOSans R" panose="00020600040101010101" pitchFamily="18" charset="-122"/>
              </a:rPr>
              <a:t>Thermal gel</a:t>
            </a:r>
            <a:endParaRPr lang="zh-CN" altLang="en-US" sz="1400" i="1" dirty="0">
              <a:solidFill>
                <a:srgbClr val="FFFFFF"/>
              </a:solidFill>
              <a:latin typeface="OPPOSans R" panose="00020600040101010101" pitchFamily="18" charset="-122"/>
              <a:ea typeface="OPPOSans R" panose="00020600040101010101" pitchFamily="18" charset="-122"/>
            </a:endParaRPr>
          </a:p>
        </p:txBody>
      </p:sp>
      <p:sp>
        <p:nvSpPr>
          <p:cNvPr id="4" name="线条">
            <a:extLst>
              <a:ext uri="{FF2B5EF4-FFF2-40B4-BE49-F238E27FC236}">
                <a16:creationId xmlns:a16="http://schemas.microsoft.com/office/drawing/2014/main" id="{44D9A164-377E-4AC5-8BCB-D6FF1B33E22E}"/>
              </a:ext>
            </a:extLst>
          </p:cNvPr>
          <p:cNvSpPr/>
          <p:nvPr/>
        </p:nvSpPr>
        <p:spPr>
          <a:xfrm flipV="1">
            <a:off x="8146933" y="4535536"/>
            <a:ext cx="0" cy="625833"/>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2723808438"/>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500"/>
                                        <p:tgtEl>
                                          <p:spTgt spid="13"/>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down)">
                                      <p:cBhvr>
                                        <p:cTn id="1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p:bldP spid="14" grpId="0" bldLvl="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22" name="矩形 11"/>
          <p:cNvSpPr txBox="1"/>
          <p:nvPr/>
        </p:nvSpPr>
        <p:spPr>
          <a:xfrm>
            <a:off x="768865" y="188783"/>
            <a:ext cx="10654270" cy="519305"/>
          </a:xfrm>
          <a:prstGeom prst="rect">
            <a:avLst/>
          </a:prstGeom>
          <a:ln w="3175">
            <a:miter lim="400000"/>
          </a:ln>
        </p:spPr>
        <p:txBody>
          <a:bodyPr lIns="45718" tIns="45718" rIns="45718" bIns="45718">
            <a:spAutoFit/>
          </a:bodyPr>
          <a:lstStyle>
            <a:lvl1pPr algn="ctr">
              <a:lnSpc>
                <a:spcPct val="110000"/>
              </a:lnSpc>
              <a:defRPr sz="3200" spc="256">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defRPr sz="2600" spc="208">
                <a:solidFill>
                  <a:srgbClr val="75F7FA"/>
                </a:solidFill>
              </a:defRPr>
            </a:pPr>
            <a:r>
              <a:rPr lang="en-US" altLang="zh-CN" sz="2600" spc="208" dirty="0">
                <a:solidFill>
                  <a:srgbClr val="75F7FA"/>
                </a:solidFill>
                <a:latin typeface="OPPOSans R" panose="00020600040101010101" pitchFamily="18" charset="-122"/>
                <a:ea typeface="OPPOSans R" panose="00020600040101010101" pitchFamily="18" charset="-122"/>
              </a:rPr>
              <a:t>FAQ</a:t>
            </a:r>
            <a:endParaRPr lang="zh-CN" altLang="en-US" sz="2600" spc="208" dirty="0">
              <a:solidFill>
                <a:srgbClr val="75F7FA"/>
              </a:solidFill>
              <a:latin typeface="OPPOSans R" panose="00020600040101010101" pitchFamily="18" charset="-122"/>
              <a:ea typeface="OPPOSans R" panose="00020600040101010101" pitchFamily="18" charset="-122"/>
            </a:endParaRPr>
          </a:p>
        </p:txBody>
      </p:sp>
      <p:sp>
        <p:nvSpPr>
          <p:cNvPr id="5" name="文本框 4"/>
          <p:cNvSpPr txBox="1"/>
          <p:nvPr/>
        </p:nvSpPr>
        <p:spPr>
          <a:xfrm>
            <a:off x="361627" y="864542"/>
            <a:ext cx="11468746" cy="5816977"/>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square" lIns="0" tIns="0" rIns="0" bIns="0" numCol="1" spcCol="38100" rtlCol="0" anchor="t" anchorCtr="0" forceAA="0">
            <a:spAutoFit/>
          </a:bodyPr>
          <a:lstStyle/>
          <a:p>
            <a:pPr fontAlgn="ctr">
              <a:lnSpc>
                <a:spcPct val="150000"/>
              </a:lnSpc>
            </a:pPr>
            <a:r>
              <a:rPr kumimoji="0" lang="en-US" sz="1400" b="1" i="0" u="none" strike="noStrike" cap="none" spc="0" normalizeH="0" baseline="0" dirty="0">
                <a:ln>
                  <a:noFill/>
                </a:ln>
                <a:solidFill>
                  <a:schemeClr val="tx2">
                    <a:lumMod val="20000"/>
                    <a:lumOff val="80000"/>
                  </a:schemeClr>
                </a:solidFill>
                <a:effectLst/>
                <a:uFillTx/>
                <a:latin typeface="OPPOSans R" panose="00020600040101010101" pitchFamily="18" charset="-122"/>
                <a:ea typeface="OPPOSans R" panose="00020600040101010101" pitchFamily="18" charset="-122"/>
                <a:sym typeface="Calibri" panose="020F0502020204030204"/>
              </a:rPr>
              <a:t>1</a:t>
            </a:r>
            <a:r>
              <a:rPr lang="en-US" sz="1400" b="1" dirty="0">
                <a:solidFill>
                  <a:schemeClr val="tx2">
                    <a:lumMod val="20000"/>
                    <a:lumOff val="80000"/>
                  </a:schemeClr>
                </a:solidFill>
                <a:latin typeface="OPPOSans R" panose="00020600040101010101" pitchFamily="18" charset="-122"/>
                <a:ea typeface="OPPOSans R" panose="00020600040101010101" pitchFamily="18" charset="-122"/>
              </a:rPr>
              <a:t>.</a:t>
            </a:r>
            <a:r>
              <a:rPr lang="en-US" altLang="zh-CN" sz="1400" b="1" dirty="0">
                <a:latin typeface="OPPOSans R" panose="00020600040101010101" pitchFamily="18" charset="-122"/>
                <a:ea typeface="OPPOSans R" panose="00020600040101010101" pitchFamily="18" charset="-122"/>
              </a:rPr>
              <a:t> </a:t>
            </a:r>
            <a:r>
              <a:rPr lang="en-US" altLang="zh-CN" sz="1400" b="1" dirty="0" err="1">
                <a:solidFill>
                  <a:srgbClr val="FFFFFF"/>
                </a:solidFill>
                <a:latin typeface="OPPOSans R" panose="00020600040101010101" pitchFamily="18" charset="-122"/>
                <a:ea typeface="OPPOSans R" panose="00020600040101010101" pitchFamily="18" charset="-122"/>
              </a:rPr>
              <a:t>Putar</a:t>
            </a:r>
            <a:r>
              <a:rPr lang="en-US" altLang="zh-CN" sz="1400" b="1" dirty="0">
                <a:solidFill>
                  <a:srgbClr val="FFFFFF"/>
                </a:solidFill>
                <a:latin typeface="OPPOSans R" panose="00020600040101010101" pitchFamily="18" charset="-122"/>
                <a:ea typeface="OPPOSans R" panose="00020600040101010101" pitchFamily="18" charset="-122"/>
              </a:rPr>
              <a:t> </a:t>
            </a:r>
            <a:r>
              <a:rPr lang="en-US" altLang="zh-CN" sz="1400" b="1" dirty="0" err="1">
                <a:solidFill>
                  <a:srgbClr val="FFFFFF"/>
                </a:solidFill>
                <a:latin typeface="OPPOSans R" panose="00020600040101010101" pitchFamily="18" charset="-122"/>
                <a:ea typeface="OPPOSans R" panose="00020600040101010101" pitchFamily="18" charset="-122"/>
              </a:rPr>
              <a:t>musik</a:t>
            </a:r>
            <a:r>
              <a:rPr lang="en-US" altLang="zh-CN" sz="1400" b="1" dirty="0">
                <a:solidFill>
                  <a:srgbClr val="FFFFFF"/>
                </a:solidFill>
                <a:latin typeface="OPPOSans R" panose="00020600040101010101" pitchFamily="18" charset="-122"/>
                <a:ea typeface="OPPOSans R" panose="00020600040101010101" pitchFamily="18" charset="-122"/>
              </a:rPr>
              <a:t> </a:t>
            </a:r>
            <a:r>
              <a:rPr lang="en-US" altLang="zh-CN" sz="1400" b="1" dirty="0" err="1">
                <a:solidFill>
                  <a:srgbClr val="FFFFFF"/>
                </a:solidFill>
                <a:latin typeface="OPPOSans R" panose="00020600040101010101" pitchFamily="18" charset="-122"/>
                <a:ea typeface="OPPOSans R" panose="00020600040101010101" pitchFamily="18" charset="-122"/>
              </a:rPr>
              <a:t>dengan</a:t>
            </a:r>
            <a:r>
              <a:rPr lang="en-US" altLang="zh-CN" sz="1400" b="1" dirty="0">
                <a:solidFill>
                  <a:srgbClr val="FFFFFF"/>
                </a:solidFill>
                <a:latin typeface="OPPOSans R" panose="00020600040101010101" pitchFamily="18" charset="-122"/>
                <a:ea typeface="OPPOSans R" panose="00020600040101010101" pitchFamily="18" charset="-122"/>
              </a:rPr>
              <a:t> format CPE </a:t>
            </a:r>
            <a:r>
              <a:rPr lang="en-US" altLang="zh-CN" sz="1400" b="1" dirty="0" err="1">
                <a:solidFill>
                  <a:srgbClr val="FFFFFF"/>
                </a:solidFill>
                <a:latin typeface="OPPOSans R" panose="00020600040101010101" pitchFamily="18" charset="-122"/>
                <a:ea typeface="OPPOSans R" panose="00020600040101010101" pitchFamily="18" charset="-122"/>
              </a:rPr>
              <a:t>atau</a:t>
            </a:r>
            <a:r>
              <a:rPr lang="en-US" altLang="zh-CN" sz="1400" b="1" dirty="0">
                <a:solidFill>
                  <a:srgbClr val="FFFFFF"/>
                </a:solidFill>
                <a:latin typeface="OPPOSans R" panose="00020600040101010101" pitchFamily="18" charset="-122"/>
                <a:ea typeface="OPPOSans R" panose="00020600040101010101" pitchFamily="18" charset="-122"/>
              </a:rPr>
              <a:t> </a:t>
            </a:r>
            <a:r>
              <a:rPr lang="en-US" altLang="zh-CN" sz="1400" b="1" dirty="0" err="1">
                <a:solidFill>
                  <a:srgbClr val="FFFFFF"/>
                </a:solidFill>
                <a:latin typeface="OPPOSans R" panose="00020600040101010101" pitchFamily="18" charset="-122"/>
                <a:ea typeface="OPPOSans R" panose="00020600040101010101" pitchFamily="18" charset="-122"/>
              </a:rPr>
              <a:t>lainnya</a:t>
            </a:r>
            <a:r>
              <a:rPr lang="en-US" altLang="zh-CN" sz="1400" b="1" dirty="0">
                <a:solidFill>
                  <a:srgbClr val="FFFFFF"/>
                </a:solidFill>
                <a:latin typeface="OPPOSans R" panose="00020600040101010101" pitchFamily="18" charset="-122"/>
                <a:ea typeface="OPPOSans R" panose="00020600040101010101" pitchFamily="18" charset="-122"/>
              </a:rPr>
              <a:t>, </a:t>
            </a:r>
            <a:r>
              <a:rPr lang="en-US" altLang="zh-CN" sz="1400" b="1" dirty="0" err="1">
                <a:solidFill>
                  <a:srgbClr val="FFFFFF"/>
                </a:solidFill>
                <a:latin typeface="OPPOSans R" panose="00020600040101010101" pitchFamily="18" charset="-122"/>
                <a:ea typeface="OPPOSans R" panose="00020600040101010101" pitchFamily="18" charset="-122"/>
              </a:rPr>
              <a:t>kemudian</a:t>
            </a:r>
            <a:r>
              <a:rPr lang="en-US" altLang="zh-CN" sz="1400" b="1" dirty="0">
                <a:solidFill>
                  <a:srgbClr val="FFFFFF"/>
                </a:solidFill>
                <a:latin typeface="OPPOSans R" panose="00020600040101010101" pitchFamily="18" charset="-122"/>
                <a:ea typeface="OPPOSans R" panose="00020600040101010101" pitchFamily="18" charset="-122"/>
              </a:rPr>
              <a:t> </a:t>
            </a:r>
            <a:r>
              <a:rPr lang="en-US" altLang="zh-CN" sz="1400" b="1" dirty="0" err="1">
                <a:solidFill>
                  <a:srgbClr val="FFFFFF"/>
                </a:solidFill>
                <a:latin typeface="OPPOSans R" panose="00020600040101010101" pitchFamily="18" charset="-122"/>
                <a:ea typeface="OPPOSans R" panose="00020600040101010101" pitchFamily="18" charset="-122"/>
              </a:rPr>
              <a:t>dengan</a:t>
            </a:r>
            <a:r>
              <a:rPr lang="en-US" altLang="zh-CN" sz="1400" b="1" dirty="0">
                <a:solidFill>
                  <a:srgbClr val="FFFFFF"/>
                </a:solidFill>
                <a:latin typeface="OPPOSans R" panose="00020600040101010101" pitchFamily="18" charset="-122"/>
                <a:ea typeface="OPPOSans R" panose="00020600040101010101" pitchFamily="18" charset="-122"/>
              </a:rPr>
              <a:t> </a:t>
            </a:r>
            <a:r>
              <a:rPr lang="en-US" altLang="zh-CN" sz="1400" b="1" dirty="0" err="1">
                <a:solidFill>
                  <a:srgbClr val="FFFFFF"/>
                </a:solidFill>
                <a:latin typeface="OPPOSans R" panose="00020600040101010101" pitchFamily="18" charset="-122"/>
                <a:ea typeface="OPPOSans R" panose="00020600040101010101" pitchFamily="18" charset="-122"/>
              </a:rPr>
              <a:t>cepat</a:t>
            </a:r>
            <a:r>
              <a:rPr lang="en-US" altLang="zh-CN" sz="1400" b="1" dirty="0">
                <a:solidFill>
                  <a:srgbClr val="FFFFFF"/>
                </a:solidFill>
                <a:latin typeface="OPPOSans R" panose="00020600040101010101" pitchFamily="18" charset="-122"/>
                <a:ea typeface="OPPOSans R" panose="00020600040101010101" pitchFamily="18" charset="-122"/>
              </a:rPr>
              <a:t> </a:t>
            </a:r>
            <a:r>
              <a:rPr lang="en-US" altLang="zh-CN" sz="1400" b="1" dirty="0" err="1">
                <a:solidFill>
                  <a:srgbClr val="FFFFFF"/>
                </a:solidFill>
                <a:latin typeface="OPPOSans R" panose="00020600040101010101" pitchFamily="18" charset="-122"/>
                <a:ea typeface="OPPOSans R" panose="00020600040101010101" pitchFamily="18" charset="-122"/>
              </a:rPr>
              <a:t>tarik</a:t>
            </a:r>
            <a:r>
              <a:rPr lang="en-US" altLang="zh-CN" sz="1400" b="1" dirty="0">
                <a:solidFill>
                  <a:srgbClr val="FFFFFF"/>
                </a:solidFill>
                <a:latin typeface="OPPOSans R" panose="00020600040101010101" pitchFamily="18" charset="-122"/>
                <a:ea typeface="OPPOSans R" panose="00020600040101010101" pitchFamily="18" charset="-122"/>
              </a:rPr>
              <a:t> </a:t>
            </a:r>
            <a:r>
              <a:rPr lang="en-US" altLang="zh-CN" sz="1400" b="1" dirty="0" err="1">
                <a:solidFill>
                  <a:srgbClr val="FFFFFF"/>
                </a:solidFill>
                <a:latin typeface="OPPOSans R" panose="00020600040101010101" pitchFamily="18" charset="-122"/>
                <a:ea typeface="OPPOSans R" panose="00020600040101010101" pitchFamily="18" charset="-122"/>
              </a:rPr>
              <a:t>ke</a:t>
            </a:r>
            <a:r>
              <a:rPr lang="en-US" altLang="zh-CN" sz="1400" b="1" dirty="0">
                <a:solidFill>
                  <a:srgbClr val="FFFFFF"/>
                </a:solidFill>
                <a:latin typeface="OPPOSans R" panose="00020600040101010101" pitchFamily="18" charset="-122"/>
                <a:ea typeface="OPPOSans R" panose="00020600040101010101" pitchFamily="18" charset="-122"/>
              </a:rPr>
              <a:t> </a:t>
            </a:r>
            <a:r>
              <a:rPr lang="en-US" altLang="zh-CN" sz="1400" b="1" dirty="0" err="1">
                <a:solidFill>
                  <a:srgbClr val="FFFFFF"/>
                </a:solidFill>
                <a:latin typeface="OPPOSans R" panose="00020600040101010101" pitchFamily="18" charset="-122"/>
                <a:ea typeface="OPPOSans R" panose="00020600040101010101" pitchFamily="18" charset="-122"/>
              </a:rPr>
              <a:t>bawah</a:t>
            </a:r>
            <a:r>
              <a:rPr lang="en-US" altLang="zh-CN" sz="1400" b="1" dirty="0">
                <a:solidFill>
                  <a:srgbClr val="FFFFFF"/>
                </a:solidFill>
                <a:latin typeface="OPPOSans R" panose="00020600040101010101" pitchFamily="18" charset="-122"/>
                <a:ea typeface="OPPOSans R" panose="00020600040101010101" pitchFamily="18" charset="-122"/>
              </a:rPr>
              <a:t> baris status, dan </a:t>
            </a:r>
            <a:r>
              <a:rPr lang="en-US" altLang="zh-CN" sz="1400" b="1" dirty="0" err="1">
                <a:solidFill>
                  <a:srgbClr val="FFFFFF"/>
                </a:solidFill>
                <a:latin typeface="OPPOSans R" panose="00020600040101010101" pitchFamily="18" charset="-122"/>
                <a:ea typeface="OPPOSans R" panose="00020600040101010101" pitchFamily="18" charset="-122"/>
              </a:rPr>
              <a:t>ada</a:t>
            </a:r>
            <a:r>
              <a:rPr lang="en-US" altLang="zh-CN" sz="1400" b="1" dirty="0">
                <a:solidFill>
                  <a:srgbClr val="FFFFFF"/>
                </a:solidFill>
                <a:latin typeface="OPPOSans R" panose="00020600040101010101" pitchFamily="18" charset="-122"/>
                <a:ea typeface="OPPOSans R" panose="00020600040101010101" pitchFamily="18" charset="-122"/>
              </a:rPr>
              <a:t>  </a:t>
            </a:r>
            <a:r>
              <a:rPr lang="en-US" altLang="zh-CN" sz="1400" b="1" dirty="0" err="1">
                <a:solidFill>
                  <a:srgbClr val="FFFFFF"/>
                </a:solidFill>
                <a:latin typeface="OPPOSans R" panose="00020600040101010101" pitchFamily="18" charset="-122"/>
                <a:ea typeface="OPPOSans R" panose="00020600040101010101" pitchFamily="18" charset="-122"/>
              </a:rPr>
              <a:t>muncul</a:t>
            </a:r>
            <a:r>
              <a:rPr lang="en-US" altLang="zh-CN" sz="1400" b="1" dirty="0">
                <a:solidFill>
                  <a:srgbClr val="FFFFFF"/>
                </a:solidFill>
                <a:latin typeface="OPPOSans R" panose="00020600040101010101" pitchFamily="18" charset="-122"/>
                <a:ea typeface="OPPOSans R" panose="00020600040101010101" pitchFamily="18" charset="-122"/>
              </a:rPr>
              <a:t> </a:t>
            </a:r>
            <a:r>
              <a:rPr lang="en-US" altLang="zh-CN" sz="1400" b="1" dirty="0" err="1">
                <a:solidFill>
                  <a:srgbClr val="FFFFFF"/>
                </a:solidFill>
                <a:latin typeface="OPPOSans R" panose="00020600040101010101" pitchFamily="18" charset="-122"/>
                <a:ea typeface="OPPOSans R" panose="00020600040101010101" pitchFamily="18" charset="-122"/>
              </a:rPr>
              <a:t>suara</a:t>
            </a:r>
            <a:r>
              <a:rPr lang="en-US" altLang="zh-CN" sz="1400" b="1" dirty="0">
                <a:solidFill>
                  <a:srgbClr val="FFFFFF"/>
                </a:solidFill>
                <a:latin typeface="OPPOSans R" panose="00020600040101010101" pitchFamily="18" charset="-122"/>
                <a:ea typeface="OPPOSans R" panose="00020600040101010101" pitchFamily="18" charset="-122"/>
              </a:rPr>
              <a:t> </a:t>
            </a:r>
            <a:r>
              <a:rPr lang="en-US" altLang="zh-CN" sz="1400" b="1" dirty="0" err="1">
                <a:solidFill>
                  <a:srgbClr val="FFFFFF"/>
                </a:solidFill>
                <a:latin typeface="OPPOSans R" panose="00020600040101010101" pitchFamily="18" charset="-122"/>
                <a:ea typeface="OPPOSans R" panose="00020600040101010101" pitchFamily="18" charset="-122"/>
              </a:rPr>
              <a:t>aneh</a:t>
            </a:r>
            <a:endParaRPr lang="en-US" altLang="zh-CN" sz="1400" b="1" dirty="0">
              <a:solidFill>
                <a:srgbClr val="FFFFFF"/>
              </a:solidFill>
              <a:latin typeface="OPPOSans R" panose="00020600040101010101" pitchFamily="18" charset="-122"/>
              <a:ea typeface="OPPOSans R" panose="00020600040101010101" pitchFamily="18" charset="-122"/>
            </a:endParaRPr>
          </a:p>
          <a:p>
            <a:pPr fontAlgn="ctr">
              <a:lnSpc>
                <a:spcPct val="150000"/>
              </a:lnSpc>
            </a:pPr>
            <a:r>
              <a:rPr lang="en-US" altLang="zh-CN" sz="1400" dirty="0" err="1">
                <a:solidFill>
                  <a:srgbClr val="FFFFFF"/>
                </a:solidFill>
                <a:latin typeface="OPPOSans R" panose="00020600040101010101" pitchFamily="18" charset="-122"/>
                <a:ea typeface="OPPOSans R" panose="00020600040101010101" pitchFamily="18" charset="-122"/>
              </a:rPr>
              <a:t>Skrip</a:t>
            </a:r>
            <a:r>
              <a:rPr lang="en-US" altLang="zh-CN" sz="1400" dirty="0">
                <a:solidFill>
                  <a:srgbClr val="FFFFFF"/>
                </a:solidFill>
                <a:latin typeface="OPPOSans R" panose="00020600040101010101" pitchFamily="18" charset="-122"/>
                <a:ea typeface="OPPOSans R" panose="00020600040101010101" pitchFamily="18" charset="-122"/>
              </a:rPr>
              <a:t> yang </a:t>
            </a:r>
            <a:r>
              <a:rPr lang="id-ID" altLang="zh-CN" sz="1400" dirty="0">
                <a:solidFill>
                  <a:srgbClr val="FFFFFF"/>
                </a:solidFill>
                <a:latin typeface="OPPOSans R" panose="00020600040101010101" pitchFamily="18" charset="-122"/>
                <a:ea typeface="OPPOSans R" panose="00020600040101010101" pitchFamily="18" charset="-122"/>
              </a:rPr>
              <a:t>d</a:t>
            </a:r>
            <a:r>
              <a:rPr lang="en-US" altLang="zh-CN" sz="1400" dirty="0" err="1">
                <a:solidFill>
                  <a:srgbClr val="FFFFFF"/>
                </a:solidFill>
                <a:latin typeface="OPPOSans R" panose="00020600040101010101" pitchFamily="18" charset="-122"/>
                <a:ea typeface="OPPOSans R" panose="00020600040101010101" pitchFamily="18" charset="-122"/>
              </a:rPr>
              <a:t>ianjurkan</a:t>
            </a:r>
            <a:r>
              <a:rPr lang="en-US" altLang="zh-CN" sz="1400" dirty="0">
                <a:solidFill>
                  <a:srgbClr val="FFFFFF"/>
                </a:solidFill>
                <a:latin typeface="OPPOSans R" panose="00020600040101010101" pitchFamily="18" charset="-122"/>
                <a:ea typeface="OPPOSans R" panose="00020600040101010101" pitchFamily="18" charset="-122"/>
              </a:rPr>
              <a:t>: Kami </a:t>
            </a:r>
            <a:r>
              <a:rPr lang="en-US" altLang="zh-CN" sz="1400" dirty="0" err="1">
                <a:solidFill>
                  <a:srgbClr val="FFFFFF"/>
                </a:solidFill>
                <a:latin typeface="OPPOSans R" panose="00020600040101010101" pitchFamily="18" charset="-122"/>
                <a:ea typeface="OPPOSans R" panose="00020600040101010101" pitchFamily="18" charset="-122"/>
              </a:rPr>
              <a:t>telah</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melakukan</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optimasi</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untuk</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sebagian</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besar</a:t>
            </a:r>
            <a:r>
              <a:rPr lang="en-US" altLang="zh-CN" sz="1400" dirty="0">
                <a:solidFill>
                  <a:srgbClr val="FFFFFF"/>
                </a:solidFill>
                <a:latin typeface="OPPOSans R" panose="00020600040101010101" pitchFamily="18" charset="-122"/>
                <a:ea typeface="OPPOSans R" panose="00020600040101010101" pitchFamily="18" charset="-122"/>
              </a:rPr>
              <a:t> format, </a:t>
            </a:r>
            <a:r>
              <a:rPr lang="en-US" altLang="zh-CN" sz="1400" dirty="0" err="1">
                <a:solidFill>
                  <a:srgbClr val="FFFFFF"/>
                </a:solidFill>
                <a:latin typeface="OPPOSans R" panose="00020600040101010101" pitchFamily="18" charset="-122"/>
                <a:ea typeface="OPPOSans R" panose="00020600040101010101" pitchFamily="18" charset="-122"/>
              </a:rPr>
              <a:t>tapi</a:t>
            </a:r>
            <a:r>
              <a:rPr lang="en-US" altLang="zh-CN" sz="1400" dirty="0">
                <a:solidFill>
                  <a:srgbClr val="FFFFFF"/>
                </a:solidFill>
                <a:latin typeface="OPPOSans R" panose="00020600040101010101" pitchFamily="18" charset="-122"/>
                <a:ea typeface="OPPOSans R" panose="00020600040101010101" pitchFamily="18" charset="-122"/>
              </a:rPr>
              <a:t> </a:t>
            </a:r>
            <a:r>
              <a:rPr lang="id-ID" altLang="zh-CN" sz="1400" dirty="0">
                <a:solidFill>
                  <a:srgbClr val="FFFFFF"/>
                </a:solidFill>
                <a:latin typeface="OPPOSans R" panose="00020600040101010101" pitchFamily="18" charset="-122"/>
                <a:ea typeface="OPPOSans R" panose="00020600040101010101" pitchFamily="18" charset="-122"/>
              </a:rPr>
              <a:t>kami masih menggunakan dekoder bawaan dari Google untuk format yang jarang ditemukan dikarenakan untuk memastikan kompatibilitasnya. Dekoder bawaan ini mungkin akan mengeluarkan suara aneh. Ponsel bawaan Google juga memiliki kendala yang sama.</a:t>
            </a:r>
            <a:endParaRPr lang="en-US" altLang="zh-CN" sz="1400" dirty="0">
              <a:solidFill>
                <a:srgbClr val="FFFFFF"/>
              </a:solidFill>
              <a:latin typeface="OPPOSans R" panose="00020600040101010101" pitchFamily="18" charset="-122"/>
              <a:ea typeface="OPPOSans R" panose="00020600040101010101" pitchFamily="18" charset="-122"/>
            </a:endParaRPr>
          </a:p>
          <a:p>
            <a:pPr fontAlgn="ctr">
              <a:lnSpc>
                <a:spcPct val="150000"/>
              </a:lnSpc>
            </a:pPr>
            <a:endParaRPr kumimoji="0" sz="1400" i="0" u="none" strike="noStrike" cap="none" spc="0" normalizeH="0" baseline="0" dirty="0">
              <a:ln>
                <a:noFill/>
              </a:ln>
              <a:solidFill>
                <a:srgbClr val="FFFFFF"/>
              </a:solidFill>
              <a:effectLst/>
              <a:uFillTx/>
              <a:latin typeface="OPPOSans R" panose="00020600040101010101" pitchFamily="18" charset="-122"/>
              <a:ea typeface="OPPOSans R" panose="00020600040101010101" pitchFamily="18" charset="-122"/>
              <a:sym typeface="Calibri" panose="020F0502020204030204"/>
            </a:endParaRPr>
          </a:p>
          <a:p>
            <a:pPr fontAlgn="ctr">
              <a:lnSpc>
                <a:spcPct val="150000"/>
              </a:lnSpc>
            </a:pPr>
            <a:r>
              <a:rPr kumimoji="0" lang="en-US" sz="1400" b="1" i="0" u="none" strike="noStrike" cap="none" spc="0" normalizeH="0" baseline="0" dirty="0">
                <a:ln>
                  <a:noFill/>
                </a:ln>
                <a:solidFill>
                  <a:srgbClr val="FFFFFF"/>
                </a:solidFill>
                <a:effectLst/>
                <a:uFillTx/>
                <a:latin typeface="OPPOSans R" panose="00020600040101010101" pitchFamily="18" charset="-122"/>
                <a:ea typeface="OPPOSans R" panose="00020600040101010101" pitchFamily="18" charset="-122"/>
                <a:sym typeface="Calibri" panose="020F0502020204030204"/>
              </a:rPr>
              <a:t>2</a:t>
            </a:r>
            <a:r>
              <a:rPr lang="en-US" sz="1400" b="1" dirty="0">
                <a:solidFill>
                  <a:srgbClr val="FFFFFF"/>
                </a:solidFill>
                <a:latin typeface="OPPOSans R" panose="00020600040101010101" pitchFamily="18" charset="-122"/>
                <a:ea typeface="OPPOSans R" panose="00020600040101010101" pitchFamily="18" charset="-122"/>
              </a:rPr>
              <a:t>.</a:t>
            </a:r>
            <a:r>
              <a:rPr lang="en-US" altLang="zh-CN" sz="1400" b="1" dirty="0">
                <a:solidFill>
                  <a:srgbClr val="FFFFFF"/>
                </a:solidFill>
                <a:latin typeface="OPPOSans R" panose="00020600040101010101" pitchFamily="18" charset="-122"/>
                <a:ea typeface="OPPOSans R" panose="00020600040101010101" pitchFamily="18" charset="-122"/>
              </a:rPr>
              <a:t> </a:t>
            </a:r>
            <a:r>
              <a:rPr lang="id-ID" altLang="zh-CN" sz="1400" b="1" dirty="0">
                <a:solidFill>
                  <a:srgbClr val="FFFFFF"/>
                </a:solidFill>
                <a:latin typeface="OPPOSans R" panose="00020600040101010101" pitchFamily="18" charset="-122"/>
                <a:ea typeface="OPPOSans R" panose="00020600040101010101" pitchFamily="18" charset="-122"/>
              </a:rPr>
              <a:t> Baterai cepat habis pada saat ponsel dalam keadaan siaga</a:t>
            </a:r>
            <a:endParaRPr kumimoji="0" lang="zh-CN" altLang="en-US" sz="1400" b="1" i="0" u="none" strike="noStrike" cap="none" spc="0" normalizeH="0" baseline="0" dirty="0">
              <a:ln>
                <a:noFill/>
              </a:ln>
              <a:solidFill>
                <a:srgbClr val="FFFFFF"/>
              </a:solidFill>
              <a:effectLst/>
              <a:uFillTx/>
              <a:latin typeface="OPPOSans R" panose="00020600040101010101" pitchFamily="18" charset="-122"/>
              <a:ea typeface="OPPOSans R" panose="00020600040101010101" pitchFamily="18" charset="-122"/>
              <a:sym typeface="Calibri" panose="020F0502020204030204"/>
            </a:endParaRPr>
          </a:p>
          <a:p>
            <a:pPr fontAlgn="ctr">
              <a:lnSpc>
                <a:spcPct val="150000"/>
              </a:lnSpc>
            </a:pPr>
            <a:r>
              <a:rPr lang="id-ID" altLang="zh-CN" sz="1400" dirty="0">
                <a:solidFill>
                  <a:srgbClr val="FFFFFF"/>
                </a:solidFill>
                <a:latin typeface="OPPOSans R" panose="00020600040101010101" pitchFamily="18" charset="-122"/>
                <a:ea typeface="OPPOSans R" panose="00020600040101010101" pitchFamily="18" charset="-122"/>
              </a:rPr>
              <a:t>Skrip yang dianjurkan</a:t>
            </a:r>
            <a:r>
              <a:rPr lang="en-US" altLang="zh-CN" sz="1400" dirty="0">
                <a:solidFill>
                  <a:srgbClr val="FFFFFF"/>
                </a:solidFill>
                <a:latin typeface="OPPOSans R" panose="00020600040101010101" pitchFamily="18" charset="-122"/>
                <a:ea typeface="OPPOSans R" panose="00020600040101010101" pitchFamily="18" charset="-122"/>
              </a:rPr>
              <a:t>: </a:t>
            </a:r>
            <a:r>
              <a:rPr lang="id-ID" altLang="zh-CN" sz="1400" dirty="0">
                <a:solidFill>
                  <a:srgbClr val="FFFFFF"/>
                </a:solidFill>
                <a:latin typeface="OPPOSans R" panose="00020600040101010101" pitchFamily="18" charset="-122"/>
                <a:ea typeface="OPPOSans R" panose="00020600040101010101" pitchFamily="18" charset="-122"/>
              </a:rPr>
              <a:t>Untuk memastikan agar pengiriman pesan tetap berlangsung dan terjadi secara aktual dalam penggunaan aplikasi sosial media, maka proses perintah jaringan terus berjalan sehingga menyebabkan konsumsi daya juga meningkat</a:t>
            </a:r>
            <a:br>
              <a:rPr lang="en-US" altLang="zh-CN" sz="1400" dirty="0">
                <a:solidFill>
                  <a:srgbClr val="FFFFFF"/>
                </a:solidFill>
                <a:latin typeface="OPPOSans R" panose="00020600040101010101" pitchFamily="18" charset="-122"/>
                <a:ea typeface="OPPOSans R" panose="00020600040101010101" pitchFamily="18" charset="-122"/>
              </a:rPr>
            </a:br>
            <a:r>
              <a:rPr lang="id-ID" altLang="zh-CN" sz="1400" dirty="0">
                <a:solidFill>
                  <a:srgbClr val="FFFFFF"/>
                </a:solidFill>
                <a:latin typeface="OPPOSans R" panose="00020600040101010101" pitchFamily="18" charset="-122"/>
                <a:ea typeface="OPPOSans R" panose="00020600040101010101" pitchFamily="18" charset="-122"/>
              </a:rPr>
              <a:t>Saran</a:t>
            </a:r>
            <a:r>
              <a:rPr lang="en-US" altLang="zh-CN" sz="1400" dirty="0">
                <a:solidFill>
                  <a:srgbClr val="FFFFFF"/>
                </a:solidFill>
                <a:latin typeface="OPPOSans R" panose="00020600040101010101" pitchFamily="18" charset="-122"/>
                <a:ea typeface="OPPOSans R" panose="00020600040101010101" pitchFamily="18" charset="-122"/>
              </a:rPr>
              <a:t>:</a:t>
            </a:r>
            <a:br>
              <a:rPr lang="en-US" altLang="zh-CN" sz="1400" dirty="0">
                <a:solidFill>
                  <a:srgbClr val="FFFFFF"/>
                </a:solidFill>
                <a:latin typeface="OPPOSans R" panose="00020600040101010101" pitchFamily="18" charset="-122"/>
                <a:ea typeface="OPPOSans R" panose="00020600040101010101" pitchFamily="18" charset="-122"/>
              </a:rPr>
            </a:br>
            <a:r>
              <a:rPr lang="en-US" altLang="zh-CN" sz="1400" dirty="0">
                <a:solidFill>
                  <a:srgbClr val="FFFFFF"/>
                </a:solidFill>
                <a:latin typeface="OPPOSans R" panose="00020600040101010101" pitchFamily="18" charset="-122"/>
                <a:ea typeface="OPPOSans R" panose="00020600040101010101" pitchFamily="18" charset="-122"/>
              </a:rPr>
              <a:t>1). </a:t>
            </a:r>
            <a:r>
              <a:rPr lang="id-ID" altLang="zh-CN" sz="1400" dirty="0">
                <a:solidFill>
                  <a:srgbClr val="FFFFFF"/>
                </a:solidFill>
                <a:latin typeface="OPPOSans R" panose="00020600040101010101" pitchFamily="18" charset="-122"/>
                <a:ea typeface="OPPOSans R" panose="00020600040101010101" pitchFamily="18" charset="-122"/>
              </a:rPr>
              <a:t>Aktifkan Mode Hemat Daya (Pengatiran- Baterai – Mode Hemat Daya)</a:t>
            </a:r>
            <a:br>
              <a:rPr lang="en-US" altLang="zh-CN" sz="1400" dirty="0">
                <a:solidFill>
                  <a:srgbClr val="FFFFFF"/>
                </a:solidFill>
                <a:latin typeface="OPPOSans R" panose="00020600040101010101" pitchFamily="18" charset="-122"/>
                <a:ea typeface="OPPOSans R" panose="00020600040101010101" pitchFamily="18" charset="-122"/>
              </a:rPr>
            </a:br>
            <a:r>
              <a:rPr lang="en-US" altLang="zh-CN" sz="1400" dirty="0">
                <a:solidFill>
                  <a:srgbClr val="FFFFFF"/>
                </a:solidFill>
                <a:latin typeface="OPPOSans R" panose="00020600040101010101" pitchFamily="18" charset="-122"/>
                <a:ea typeface="OPPOSans R" panose="00020600040101010101" pitchFamily="18" charset="-122"/>
              </a:rPr>
              <a:t>2). </a:t>
            </a:r>
            <a:r>
              <a:rPr lang="id-ID" altLang="zh-CN" sz="1400" dirty="0">
                <a:solidFill>
                  <a:srgbClr val="FFFFFF"/>
                </a:solidFill>
                <a:latin typeface="OPPOSans R" panose="00020600040101010101" pitchFamily="18" charset="-122"/>
                <a:ea typeface="OPPOSans R" panose="00020600040101010101" pitchFamily="18" charset="-122"/>
              </a:rPr>
              <a:t>Jangan izinkan aplikasi tidak penting melakukan pemulaian otomatis atau tetap berjalan di latar belakang (Pengaturan – Baterai – Pemakaian Baterai Apli – pilih aplikasi – nonaktifkan bagian “Izinkan pemulaian otomatis”</a:t>
            </a:r>
            <a:r>
              <a:rPr lang="en-US" altLang="zh-CN" sz="1400" dirty="0">
                <a:solidFill>
                  <a:srgbClr val="FFFFFF"/>
                </a:solidFill>
                <a:latin typeface="OPPOSans R" panose="00020600040101010101" pitchFamily="18" charset="-122"/>
                <a:ea typeface="OPPOSans R" panose="00020600040101010101" pitchFamily="18" charset="-122"/>
              </a:rPr>
              <a:t> </a:t>
            </a:r>
            <a:endParaRPr lang="id-ID" altLang="zh-CN" sz="1400" dirty="0">
              <a:solidFill>
                <a:srgbClr val="FFFFFF"/>
              </a:solidFill>
              <a:latin typeface="OPPOSans R" panose="00020600040101010101" pitchFamily="18" charset="-122"/>
              <a:ea typeface="OPPOSans R" panose="00020600040101010101" pitchFamily="18" charset="-122"/>
            </a:endParaRPr>
          </a:p>
          <a:p>
            <a:pPr fontAlgn="ctr">
              <a:lnSpc>
                <a:spcPct val="150000"/>
              </a:lnSpc>
            </a:pPr>
            <a:r>
              <a:rPr lang="en-US" altLang="zh-CN" sz="1400" dirty="0">
                <a:solidFill>
                  <a:srgbClr val="FFFFFF"/>
                </a:solidFill>
                <a:latin typeface="OPPOSans R" panose="00020600040101010101" pitchFamily="18" charset="-122"/>
                <a:ea typeface="OPPOSans R" panose="00020600040101010101" pitchFamily="18" charset="-122"/>
              </a:rPr>
              <a:t>3). </a:t>
            </a:r>
            <a:r>
              <a:rPr lang="id-ID" altLang="zh-CN" sz="1400" dirty="0">
                <a:solidFill>
                  <a:srgbClr val="FFFFFF"/>
                </a:solidFill>
                <a:latin typeface="OPPOSans R" panose="00020600040101010101" pitchFamily="18" charset="-122"/>
                <a:ea typeface="OPPOSans R" panose="00020600040101010101" pitchFamily="18" charset="-122"/>
              </a:rPr>
              <a:t>Lakukan pembersihan terhadap aplikasi yang berjalandi latar belakang dan proses sistem yang tidak diperlukan secara berkala</a:t>
            </a:r>
            <a:br>
              <a:rPr lang="en-US" altLang="zh-CN" sz="1400" dirty="0">
                <a:solidFill>
                  <a:srgbClr val="FFFFFF"/>
                </a:solidFill>
                <a:latin typeface="OPPOSans R" panose="00020600040101010101" pitchFamily="18" charset="-122"/>
                <a:ea typeface="OPPOSans R" panose="00020600040101010101" pitchFamily="18" charset="-122"/>
              </a:rPr>
            </a:br>
            <a:r>
              <a:rPr lang="en-US" altLang="zh-CN" sz="1400" dirty="0">
                <a:solidFill>
                  <a:srgbClr val="FFFFFF"/>
                </a:solidFill>
                <a:latin typeface="OPPOSans R" panose="00020600040101010101" pitchFamily="18" charset="-122"/>
                <a:ea typeface="OPPOSans R" panose="00020600040101010101" pitchFamily="18" charset="-122"/>
              </a:rPr>
              <a:t>4). </a:t>
            </a:r>
            <a:r>
              <a:rPr lang="id-ID" altLang="zh-CN" sz="1400" dirty="0">
                <a:solidFill>
                  <a:srgbClr val="FFFFFF"/>
                </a:solidFill>
                <a:latin typeface="OPPOSans R" panose="00020600040101010101" pitchFamily="18" charset="-122"/>
                <a:ea typeface="OPPOSans R" panose="00020600040101010101" pitchFamily="18" charset="-122"/>
              </a:rPr>
              <a:t>Sebelum tidur, bersihkan aplikasi yang berjalan di latar belakang pada ponsel dan matikan jaringan seluler untuk menghemat baterai dalam keadaan siaga</a:t>
            </a:r>
            <a:endParaRPr kumimoji="0" lang="en-US" sz="1400" i="0" u="none" strike="noStrike" cap="none" spc="0" normalizeH="0" baseline="0" dirty="0">
              <a:ln>
                <a:noFill/>
              </a:ln>
              <a:solidFill>
                <a:srgbClr val="FFFFFF"/>
              </a:solidFill>
              <a:effectLst/>
              <a:uFillTx/>
              <a:latin typeface="OPPOSans R" panose="00020600040101010101" pitchFamily="18" charset="-122"/>
              <a:ea typeface="OPPOSans R" panose="00020600040101010101" pitchFamily="18" charset="-122"/>
              <a:sym typeface="Calibri" panose="020F0502020204030204"/>
            </a:endParaRP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文本框 3"/>
          <p:cNvSpPr txBox="1"/>
          <p:nvPr/>
        </p:nvSpPr>
        <p:spPr>
          <a:xfrm>
            <a:off x="493486" y="832341"/>
            <a:ext cx="11582400" cy="4847481"/>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square" lIns="0" tIns="0" rIns="0" bIns="0" numCol="1" spcCol="38100" rtlCol="0" anchor="t" anchorCtr="0" forceAA="0">
            <a:spAutoFit/>
          </a:bodyPr>
          <a:lstStyle/>
          <a:p>
            <a:pPr fontAlgn="ctr">
              <a:lnSpc>
                <a:spcPct val="150000"/>
              </a:lnSpc>
            </a:pPr>
            <a:r>
              <a:rPr lang="en-US" altLang="zh-CN" sz="1400" b="1" dirty="0">
                <a:solidFill>
                  <a:srgbClr val="FFFFFF"/>
                </a:solidFill>
                <a:latin typeface="OPPOSans R" panose="00020600040101010101" pitchFamily="18" charset="-122"/>
                <a:ea typeface="OPPOSans R" panose="00020600040101010101" pitchFamily="18" charset="-122"/>
              </a:rPr>
              <a:t>3. </a:t>
            </a:r>
            <a:r>
              <a:rPr lang="id-ID" altLang="zh-CN" sz="1400" b="1" dirty="0">
                <a:solidFill>
                  <a:srgbClr val="FFFFFF"/>
                </a:solidFill>
                <a:latin typeface="OPPOSans R" panose="00020600040101010101" pitchFamily="18" charset="-122"/>
                <a:ea typeface="OPPOSans R" panose="00020600040101010101" pitchFamily="18" charset="-122"/>
              </a:rPr>
              <a:t> Baterai cepat habis ketika mengatur kecerahan tinggi pada ponsel</a:t>
            </a:r>
            <a:endParaRPr lang="en-US" altLang="zh-CN" sz="1400" b="1" dirty="0">
              <a:solidFill>
                <a:srgbClr val="FFFFFF"/>
              </a:solidFill>
              <a:latin typeface="OPPOSans R" panose="00020600040101010101" pitchFamily="18" charset="-122"/>
              <a:ea typeface="OPPOSans R" panose="00020600040101010101" pitchFamily="18" charset="-122"/>
            </a:endParaRPr>
          </a:p>
          <a:p>
            <a:pPr fontAlgn="ctr">
              <a:lnSpc>
                <a:spcPct val="150000"/>
              </a:lnSpc>
            </a:pPr>
            <a:r>
              <a:rPr lang="id-ID" altLang="zh-CN" sz="1400" dirty="0">
                <a:solidFill>
                  <a:srgbClr val="FFFFFF"/>
                </a:solidFill>
                <a:latin typeface="OPPOSans R" panose="00020600040101010101" pitchFamily="18" charset="-122"/>
                <a:ea typeface="OPPOSans R" panose="00020600040101010101" pitchFamily="18" charset="-122"/>
              </a:rPr>
              <a:t>Skrip yang dianjurkan</a:t>
            </a:r>
            <a:r>
              <a:rPr lang="en-US" altLang="zh-CN" sz="1400" dirty="0">
                <a:solidFill>
                  <a:srgbClr val="FFFFFF"/>
                </a:solidFill>
                <a:latin typeface="OPPOSans R" panose="00020600040101010101" pitchFamily="18" charset="-122"/>
                <a:ea typeface="OPPOSans R" panose="00020600040101010101" pitchFamily="18" charset="-122"/>
              </a:rPr>
              <a:t>: Kami </a:t>
            </a:r>
            <a:r>
              <a:rPr lang="en-US" altLang="zh-CN" sz="1400" dirty="0" err="1">
                <a:solidFill>
                  <a:srgbClr val="FFFFFF"/>
                </a:solidFill>
                <a:latin typeface="OPPOSans R" panose="00020600040101010101" pitchFamily="18" charset="-122"/>
                <a:ea typeface="OPPOSans R" panose="00020600040101010101" pitchFamily="18" charset="-122"/>
              </a:rPr>
              <a:t>telah</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melakukan</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optimasi</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untuk</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sebagian</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besar</a:t>
            </a:r>
            <a:r>
              <a:rPr lang="en-US" altLang="zh-CN" sz="1400" dirty="0">
                <a:solidFill>
                  <a:srgbClr val="FFFFFF"/>
                </a:solidFill>
                <a:latin typeface="OPPOSans R" panose="00020600040101010101" pitchFamily="18" charset="-122"/>
                <a:ea typeface="OPPOSans R" panose="00020600040101010101" pitchFamily="18" charset="-122"/>
              </a:rPr>
              <a:t> format, </a:t>
            </a:r>
            <a:r>
              <a:rPr lang="en-US" altLang="zh-CN" sz="1400" dirty="0" err="1">
                <a:solidFill>
                  <a:srgbClr val="FFFFFF"/>
                </a:solidFill>
                <a:latin typeface="OPPOSans R" panose="00020600040101010101" pitchFamily="18" charset="-122"/>
                <a:ea typeface="OPPOSans R" panose="00020600040101010101" pitchFamily="18" charset="-122"/>
              </a:rPr>
              <a:t>tapi</a:t>
            </a:r>
            <a:r>
              <a:rPr lang="en-US" altLang="zh-CN" sz="1400" dirty="0">
                <a:solidFill>
                  <a:srgbClr val="FFFFFF"/>
                </a:solidFill>
                <a:latin typeface="OPPOSans R" panose="00020600040101010101" pitchFamily="18" charset="-122"/>
                <a:ea typeface="OPPOSans R" panose="00020600040101010101" pitchFamily="18" charset="-122"/>
              </a:rPr>
              <a:t> </a:t>
            </a:r>
            <a:r>
              <a:rPr lang="id-ID" altLang="zh-CN" sz="1400" dirty="0">
                <a:solidFill>
                  <a:srgbClr val="FFFFFF"/>
                </a:solidFill>
                <a:latin typeface="OPPOSans R" panose="00020600040101010101" pitchFamily="18" charset="-122"/>
                <a:ea typeface="OPPOSans R" panose="00020600040101010101" pitchFamily="18" charset="-122"/>
              </a:rPr>
              <a:t>kami masih menggunakan dekoder bawaan dari Google untuk format yang jarang ditemukan dikarenakan untuk memastikan kompatibilitasnya. Dekoder bawaan ini mungkin akan mengeluarkan suara aneh. Ponsel bawaan Google juga memiliki kendala yang sama.</a:t>
            </a:r>
            <a:endParaRPr lang="en-US" altLang="zh-CN" sz="1400" dirty="0">
              <a:solidFill>
                <a:srgbClr val="FFFFFF"/>
              </a:solidFill>
              <a:latin typeface="OPPOSans R" panose="00020600040101010101" pitchFamily="18" charset="-122"/>
              <a:ea typeface="OPPOSans R" panose="00020600040101010101" pitchFamily="18" charset="-122"/>
            </a:endParaRPr>
          </a:p>
          <a:p>
            <a:pPr fontAlgn="ctr">
              <a:lnSpc>
                <a:spcPct val="150000"/>
              </a:lnSpc>
            </a:pPr>
            <a:endParaRPr kumimoji="0" sz="1400" i="0" u="none" strike="noStrike" cap="none" spc="0" normalizeH="0" baseline="0" dirty="0">
              <a:ln>
                <a:noFill/>
              </a:ln>
              <a:solidFill>
                <a:srgbClr val="FFFFFF"/>
              </a:solidFill>
              <a:effectLst/>
              <a:uFillTx/>
              <a:latin typeface="OPPOSans R" panose="00020600040101010101" pitchFamily="18" charset="-122"/>
              <a:ea typeface="OPPOSans R" panose="00020600040101010101" pitchFamily="18" charset="-122"/>
              <a:sym typeface="Calibri" panose="020F0502020204030204"/>
            </a:endParaRPr>
          </a:p>
          <a:p>
            <a:pPr fontAlgn="ctr">
              <a:lnSpc>
                <a:spcPct val="150000"/>
              </a:lnSpc>
            </a:pPr>
            <a:r>
              <a:rPr lang="en-US" altLang="zh-CN" sz="1400" b="1" dirty="0">
                <a:solidFill>
                  <a:srgbClr val="FFFFFF"/>
                </a:solidFill>
                <a:latin typeface="OPPOSans R" panose="00020600040101010101" pitchFamily="18" charset="-122"/>
                <a:ea typeface="OPPOSans R" panose="00020600040101010101" pitchFamily="18" charset="-122"/>
              </a:rPr>
              <a:t>4. </a:t>
            </a:r>
            <a:r>
              <a:rPr lang="id-ID" altLang="zh-CN" sz="1400" b="1" dirty="0">
                <a:solidFill>
                  <a:srgbClr val="FFFFFF"/>
                </a:solidFill>
                <a:latin typeface="OPPOSans R" panose="00020600040101010101" pitchFamily="18" charset="-122"/>
                <a:ea typeface="OPPOSans R" panose="00020600040101010101" pitchFamily="18" charset="-122"/>
              </a:rPr>
              <a:t> Baterai cepat habis saat bermain </a:t>
            </a:r>
            <a:r>
              <a:rPr lang="id-ID" altLang="zh-CN" sz="1400" b="1" i="1" dirty="0">
                <a:solidFill>
                  <a:srgbClr val="FFFFFF"/>
                </a:solidFill>
                <a:latin typeface="OPPOSans R" panose="00020600040101010101" pitchFamily="18" charset="-122"/>
                <a:ea typeface="OPPOSans R" panose="00020600040101010101" pitchFamily="18" charset="-122"/>
              </a:rPr>
              <a:t>game</a:t>
            </a:r>
            <a:endParaRPr lang="en-US" altLang="zh-CN" sz="1400" b="1" dirty="0">
              <a:solidFill>
                <a:srgbClr val="FFFFFF"/>
              </a:solidFill>
              <a:latin typeface="OPPOSans R" panose="00020600040101010101" pitchFamily="18" charset="-122"/>
              <a:ea typeface="OPPOSans R" panose="00020600040101010101" pitchFamily="18" charset="-122"/>
            </a:endParaRPr>
          </a:p>
          <a:p>
            <a:pPr fontAlgn="ctr">
              <a:lnSpc>
                <a:spcPct val="150000"/>
              </a:lnSpc>
            </a:pPr>
            <a:r>
              <a:rPr lang="id-ID" altLang="zh-CN" sz="1400" dirty="0">
                <a:solidFill>
                  <a:srgbClr val="FFFFFF"/>
                </a:solidFill>
                <a:latin typeface="OPPOSans R" panose="00020600040101010101" pitchFamily="18" charset="-122"/>
                <a:ea typeface="OPPOSans R" panose="00020600040101010101" pitchFamily="18" charset="-122"/>
              </a:rPr>
              <a:t>Skrip yang dianjurkan</a:t>
            </a:r>
            <a:r>
              <a:rPr lang="en-US" altLang="zh-CN" sz="1400" dirty="0">
                <a:solidFill>
                  <a:srgbClr val="FFFFFF"/>
                </a:solidFill>
                <a:latin typeface="OPPOSans R" panose="00020600040101010101" pitchFamily="18" charset="-122"/>
                <a:ea typeface="OPPOSans R" panose="00020600040101010101" pitchFamily="18" charset="-122"/>
              </a:rPr>
              <a:t>: </a:t>
            </a:r>
            <a:r>
              <a:rPr lang="id-ID" altLang="zh-CN" sz="1400" dirty="0">
                <a:solidFill>
                  <a:srgbClr val="FFFFFF"/>
                </a:solidFill>
                <a:latin typeface="OPPOSans R" panose="00020600040101010101" pitchFamily="18" charset="-122"/>
                <a:ea typeface="OPPOSans R" panose="00020600040101010101" pitchFamily="18" charset="-122"/>
              </a:rPr>
              <a:t>Dengan layar yang tersusun dari cairan dan memiliki </a:t>
            </a:r>
            <a:r>
              <a:rPr lang="en-US" altLang="zh-CN" sz="1400" i="1" dirty="0">
                <a:solidFill>
                  <a:srgbClr val="FFFFFF"/>
                </a:solidFill>
                <a:latin typeface="OPPOSans R" panose="00020600040101010101" pitchFamily="18" charset="-122"/>
                <a:ea typeface="OPPOSans R" panose="00020600040101010101" pitchFamily="18" charset="-122"/>
              </a:rPr>
              <a:t>refresh rate</a:t>
            </a:r>
            <a:r>
              <a:rPr lang="id-ID" altLang="zh-CN" sz="1400" i="1" dirty="0">
                <a:solidFill>
                  <a:srgbClr val="FFFFFF"/>
                </a:solidFill>
                <a:latin typeface="OPPOSans R" panose="00020600040101010101" pitchFamily="18" charset="-122"/>
                <a:ea typeface="OPPOSans R" panose="00020600040101010101" pitchFamily="18" charset="-122"/>
              </a:rPr>
              <a:t> </a:t>
            </a:r>
            <a:r>
              <a:rPr lang="id-ID" altLang="zh-CN" sz="1400" dirty="0">
                <a:solidFill>
                  <a:srgbClr val="FFFFFF"/>
                </a:solidFill>
                <a:latin typeface="OPPOSans R" panose="00020600040101010101" pitchFamily="18" charset="-122"/>
                <a:ea typeface="OPPOSans R" panose="00020600040101010101" pitchFamily="18" charset="-122"/>
              </a:rPr>
              <a:t>tinggi yaitu </a:t>
            </a:r>
            <a:r>
              <a:rPr lang="en-US" altLang="zh-CN" sz="1400" dirty="0">
                <a:solidFill>
                  <a:srgbClr val="FFFFFF"/>
                </a:solidFill>
                <a:latin typeface="OPPOSans R" panose="00020600040101010101" pitchFamily="18" charset="-122"/>
                <a:ea typeface="OPPOSans R" panose="00020600040101010101" pitchFamily="18" charset="-122"/>
              </a:rPr>
              <a:t>90Hz</a:t>
            </a:r>
            <a:r>
              <a:rPr lang="id-ID" altLang="zh-CN" sz="1400" dirty="0">
                <a:solidFill>
                  <a:srgbClr val="FFFFFF"/>
                </a:solidFill>
                <a:latin typeface="OPPOSans R" panose="00020600040101010101" pitchFamily="18" charset="-122"/>
                <a:ea typeface="OPPOSans R" panose="00020600040101010101" pitchFamily="18" charset="-122"/>
              </a:rPr>
              <a:t>, untuk memberikan kepada pengguna tampilan</a:t>
            </a:r>
            <a:r>
              <a:rPr lang="en-US" altLang="zh-CN" sz="1400" dirty="0">
                <a:solidFill>
                  <a:srgbClr val="FFFFFF"/>
                </a:solidFill>
                <a:latin typeface="OPPOSans R" panose="00020600040101010101" pitchFamily="18" charset="-122"/>
                <a:ea typeface="OPPOSans R" panose="00020600040101010101" pitchFamily="18" charset="-122"/>
              </a:rPr>
              <a:t> </a:t>
            </a:r>
            <a:r>
              <a:rPr lang="id-ID" altLang="zh-CN" sz="1400" dirty="0">
                <a:solidFill>
                  <a:srgbClr val="FFFFFF"/>
                </a:solidFill>
                <a:latin typeface="OPPOSans R" panose="00020600040101010101" pitchFamily="18" charset="-122"/>
                <a:ea typeface="OPPOSans R" panose="00020600040101010101" pitchFamily="18" charset="-122"/>
              </a:rPr>
              <a:t>yang lebih halus, berbagai macam  pengoperasian, dan pengalaman bermain </a:t>
            </a:r>
            <a:r>
              <a:rPr lang="id-ID" altLang="zh-CN" sz="1400" i="1" dirty="0">
                <a:solidFill>
                  <a:srgbClr val="FFFFFF"/>
                </a:solidFill>
                <a:latin typeface="OPPOSans R" panose="00020600040101010101" pitchFamily="18" charset="-122"/>
                <a:ea typeface="OPPOSans R" panose="00020600040101010101" pitchFamily="18" charset="-122"/>
              </a:rPr>
              <a:t>game</a:t>
            </a:r>
            <a:r>
              <a:rPr lang="id-ID" altLang="zh-CN" sz="1400" dirty="0">
                <a:solidFill>
                  <a:srgbClr val="FFFFFF"/>
                </a:solidFill>
                <a:latin typeface="OPPOSans R" panose="00020600040101010101" pitchFamily="18" charset="-122"/>
                <a:ea typeface="OPPOSans R" panose="00020600040101010101" pitchFamily="18" charset="-122"/>
              </a:rPr>
              <a:t> yang lebih baik</a:t>
            </a:r>
            <a:br>
              <a:rPr lang="en-US" altLang="zh-CN" sz="1400" dirty="0">
                <a:solidFill>
                  <a:srgbClr val="FFFFFF"/>
                </a:solidFill>
                <a:latin typeface="OPPOSans R" panose="00020600040101010101" pitchFamily="18" charset="-122"/>
                <a:ea typeface="OPPOSans R" panose="00020600040101010101" pitchFamily="18" charset="-122"/>
              </a:rPr>
            </a:br>
            <a:r>
              <a:rPr lang="en-US" altLang="zh-CN" sz="1400" dirty="0">
                <a:solidFill>
                  <a:srgbClr val="FFFFFF"/>
                </a:solidFill>
                <a:latin typeface="OPPOSans R" panose="00020600040101010101" pitchFamily="18" charset="-122"/>
                <a:ea typeface="OPPOSans R" panose="00020600040101010101" pitchFamily="18" charset="-122"/>
              </a:rPr>
              <a:t>Re</a:t>
            </a:r>
            <a:r>
              <a:rPr lang="id-ID" altLang="zh-CN" sz="1400" dirty="0">
                <a:solidFill>
                  <a:srgbClr val="FFFFFF"/>
                </a:solidFill>
                <a:latin typeface="OPPOSans R" panose="00020600040101010101" pitchFamily="18" charset="-122"/>
                <a:ea typeface="OPPOSans R" panose="00020600040101010101" pitchFamily="18" charset="-122"/>
              </a:rPr>
              <a:t>Rekomendasi</a:t>
            </a:r>
            <a:r>
              <a:rPr lang="en-US" altLang="zh-CN" sz="1400" dirty="0">
                <a:solidFill>
                  <a:srgbClr val="FFFFFF"/>
                </a:solidFill>
                <a:latin typeface="OPPOSans R" panose="00020600040101010101" pitchFamily="18" charset="-122"/>
                <a:ea typeface="OPPOSans R" panose="00020600040101010101" pitchFamily="18" charset="-122"/>
              </a:rPr>
              <a:t>: </a:t>
            </a:r>
            <a:r>
              <a:rPr lang="id-ID" altLang="zh-CN" sz="1400" dirty="0">
                <a:solidFill>
                  <a:srgbClr val="FFFFFF"/>
                </a:solidFill>
                <a:latin typeface="OPPOSans R" panose="00020600040101010101" pitchFamily="18" charset="-122"/>
                <a:ea typeface="OPPOSans R" panose="00020600040101010101" pitchFamily="18" charset="-122"/>
              </a:rPr>
              <a:t>Jangan memainkan game berat atau berskala besar. Disarankan untuk mengubah </a:t>
            </a:r>
            <a:r>
              <a:rPr lang="id-ID" altLang="zh-CN" sz="1400" i="1" dirty="0">
                <a:solidFill>
                  <a:srgbClr val="FFFFFF"/>
                </a:solidFill>
                <a:latin typeface="OPPOSans R" panose="00020600040101010101" pitchFamily="18" charset="-122"/>
                <a:ea typeface="OPPOSans R" panose="00020600040101010101" pitchFamily="18" charset="-122"/>
              </a:rPr>
              <a:t>refresh rate </a:t>
            </a:r>
            <a:r>
              <a:rPr lang="id-ID" altLang="zh-CN" sz="1400" dirty="0">
                <a:solidFill>
                  <a:srgbClr val="FFFFFF"/>
                </a:solidFill>
                <a:latin typeface="OPPOSans R" panose="00020600040101010101" pitchFamily="18" charset="-122"/>
                <a:ea typeface="OPPOSans R" panose="00020600040101010101" pitchFamily="18" charset="-122"/>
              </a:rPr>
              <a:t>layar ke Penyesuaian Pintar atau 60Hz (Pengaturan – Layar dan Kecerahan </a:t>
            </a:r>
            <a:r>
              <a:rPr lang="id-ID" altLang="zh-CN" sz="1400" i="1" dirty="0">
                <a:solidFill>
                  <a:srgbClr val="FFFFFF"/>
                </a:solidFill>
                <a:latin typeface="OPPOSans R" panose="00020600040101010101" pitchFamily="18" charset="-122"/>
                <a:ea typeface="OPPOSans R" panose="00020600040101010101" pitchFamily="18" charset="-122"/>
              </a:rPr>
              <a:t>Refresh rate </a:t>
            </a:r>
            <a:r>
              <a:rPr lang="id-ID" altLang="zh-CN" sz="1400" dirty="0">
                <a:solidFill>
                  <a:srgbClr val="FFFFFF"/>
                </a:solidFill>
                <a:latin typeface="OPPOSans R" panose="00020600040101010101" pitchFamily="18" charset="-122"/>
                <a:ea typeface="OPPOSans R" panose="00020600040101010101" pitchFamily="18" charset="-122"/>
              </a:rPr>
              <a:t>layar)</a:t>
            </a:r>
            <a:endParaRPr kumimoji="0" lang="en-US" sz="1400" i="0" u="none" strike="noStrike" cap="none" spc="0" normalizeH="0" baseline="0" dirty="0">
              <a:ln>
                <a:noFill/>
              </a:ln>
              <a:solidFill>
                <a:srgbClr val="FFFFFF"/>
              </a:solidFill>
              <a:effectLst/>
              <a:uFillTx/>
              <a:latin typeface="OPPOSans R" panose="00020600040101010101" pitchFamily="18" charset="-122"/>
              <a:ea typeface="OPPOSans R" panose="00020600040101010101" pitchFamily="18" charset="-122"/>
              <a:sym typeface="Calibri" panose="020F0502020204030204"/>
            </a:endParaRPr>
          </a:p>
          <a:p>
            <a:pPr fontAlgn="ctr">
              <a:lnSpc>
                <a:spcPct val="150000"/>
              </a:lnSpc>
            </a:pPr>
            <a:endParaRPr lang="en-US" altLang="zh-CN" sz="1400" dirty="0">
              <a:solidFill>
                <a:srgbClr val="FFFFFF"/>
              </a:solidFill>
              <a:latin typeface="OPPOSans R" panose="00020600040101010101" pitchFamily="18" charset="-122"/>
              <a:ea typeface="OPPOSans R" panose="00020600040101010101" pitchFamily="18" charset="-122"/>
            </a:endParaRPr>
          </a:p>
          <a:p>
            <a:pPr fontAlgn="ctr">
              <a:lnSpc>
                <a:spcPct val="150000"/>
              </a:lnSpc>
            </a:pPr>
            <a:r>
              <a:rPr lang="en-US" altLang="zh-CN" sz="1400" b="1" dirty="0">
                <a:solidFill>
                  <a:srgbClr val="FFFFFF"/>
                </a:solidFill>
                <a:latin typeface="OPPOSans R" panose="00020600040101010101" pitchFamily="18" charset="-122"/>
                <a:ea typeface="OPPOSans R" panose="00020600040101010101" pitchFamily="18" charset="-122"/>
              </a:rPr>
              <a:t>5. </a:t>
            </a:r>
            <a:r>
              <a:rPr lang="id-ID" altLang="zh-CN" sz="1400" b="1" dirty="0">
                <a:solidFill>
                  <a:srgbClr val="FFFFFF"/>
                </a:solidFill>
                <a:latin typeface="OPPOSans R" panose="00020600040101010101" pitchFamily="18" charset="-122"/>
                <a:ea typeface="OPPOSans R" panose="00020600040101010101" pitchFamily="18" charset="-122"/>
              </a:rPr>
              <a:t>Ada suara bising muncul saat memutar musik menggunakan aplikasi</a:t>
            </a:r>
            <a:r>
              <a:rPr lang="en-US" altLang="zh-CN" sz="1400" b="1" dirty="0">
                <a:solidFill>
                  <a:srgbClr val="FFFFFF"/>
                </a:solidFill>
                <a:latin typeface="OPPOSans R" panose="00020600040101010101" pitchFamily="18" charset="-122"/>
                <a:ea typeface="OPPOSans R" panose="00020600040101010101" pitchFamily="18" charset="-122"/>
              </a:rPr>
              <a:t> </a:t>
            </a:r>
            <a:r>
              <a:rPr lang="en-US" altLang="zh-CN" sz="1400" b="1" dirty="0" err="1">
                <a:solidFill>
                  <a:srgbClr val="FFFFFF"/>
                </a:solidFill>
                <a:latin typeface="OPPOSans R" panose="00020600040101010101" pitchFamily="18" charset="-122"/>
                <a:ea typeface="OPPOSans R" panose="00020600040101010101" pitchFamily="18" charset="-122"/>
              </a:rPr>
              <a:t>Kugou</a:t>
            </a:r>
            <a:endParaRPr lang="zh-CN" altLang="en-US" sz="1400" b="1" dirty="0">
              <a:solidFill>
                <a:srgbClr val="FFFFFF"/>
              </a:solidFill>
              <a:latin typeface="OPPOSans R" panose="00020600040101010101" pitchFamily="18" charset="-122"/>
              <a:ea typeface="OPPOSans R" panose="00020600040101010101" pitchFamily="18" charset="-122"/>
            </a:endParaRPr>
          </a:p>
          <a:p>
            <a:pPr fontAlgn="ctr">
              <a:lnSpc>
                <a:spcPct val="150000"/>
              </a:lnSpc>
            </a:pPr>
            <a:r>
              <a:rPr lang="id-ID" altLang="zh-CN" sz="1400" dirty="0">
                <a:solidFill>
                  <a:srgbClr val="FFFFFF"/>
                </a:solidFill>
                <a:latin typeface="OPPOSans R" panose="00020600040101010101" pitchFamily="18" charset="-122"/>
                <a:ea typeface="OPPOSans R" panose="00020600040101010101" pitchFamily="18" charset="-122"/>
              </a:rPr>
              <a:t>Skrip yang dianjurkan</a:t>
            </a:r>
            <a:r>
              <a:rPr lang="en-US" altLang="zh-CN" sz="1400" dirty="0">
                <a:solidFill>
                  <a:srgbClr val="FFFFFF"/>
                </a:solidFill>
                <a:latin typeface="OPPOSans R" panose="00020600040101010101" pitchFamily="18" charset="-122"/>
                <a:ea typeface="OPPOSans R" panose="00020600040101010101" pitchFamily="18" charset="-122"/>
              </a:rPr>
              <a:t>: </a:t>
            </a:r>
            <a:r>
              <a:rPr lang="id-ID" altLang="zh-CN" sz="1400" dirty="0">
                <a:solidFill>
                  <a:srgbClr val="FFFFFF"/>
                </a:solidFill>
                <a:latin typeface="OPPOSans R" panose="00020600040101010101" pitchFamily="18" charset="-122"/>
                <a:ea typeface="OPPOSans R" panose="00020600040101010101" pitchFamily="18" charset="-122"/>
              </a:rPr>
              <a:t>Ini merupakan masalah yang telah diketahui, kami akan melakukan optimasi secepat mungkin. Anda dapat mencoba memulai ulang ponsel untuk mengatasi masalah ini</a:t>
            </a:r>
            <a:endParaRPr kumimoji="0" lang="en-US" sz="1400" i="0" u="none" strike="noStrike" cap="none" spc="0" normalizeH="0" baseline="0" dirty="0">
              <a:ln>
                <a:noFill/>
              </a:ln>
              <a:solidFill>
                <a:srgbClr val="FFFFFF"/>
              </a:solidFill>
              <a:effectLst/>
              <a:uFillTx/>
              <a:latin typeface="OPPOSans R" panose="00020600040101010101" pitchFamily="18" charset="-122"/>
              <a:ea typeface="OPPOSans R" panose="00020600040101010101" pitchFamily="18" charset="-122"/>
              <a:sym typeface="Calibri" panose="020F0502020204030204"/>
            </a:endParaRP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68" name="OPPO-LOGO_NEW_20181018png.png" descr="OPPO-LOGO_NEW_20181018png.png"/>
          <p:cNvPicPr>
            <a:picLocks noChangeAspect="1"/>
          </p:cNvPicPr>
          <p:nvPr/>
        </p:nvPicPr>
        <p:blipFill>
          <a:blip r:embed="rId3"/>
          <a:stretch>
            <a:fillRect/>
          </a:stretch>
        </p:blipFill>
        <p:spPr>
          <a:xfrm>
            <a:off x="4637021" y="2398011"/>
            <a:ext cx="2917958" cy="2061978"/>
          </a:xfrm>
          <a:prstGeom prst="rect">
            <a:avLst/>
          </a:prstGeom>
          <a:ln w="12700">
            <a:miter lim="400000"/>
            <a:headEnd/>
            <a:tailEnd/>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2019，OPPO 发布过的黑科技"/>
          <p:cNvSpPr txBox="1"/>
          <p:nvPr/>
        </p:nvSpPr>
        <p:spPr>
          <a:xfrm>
            <a:off x="0" y="205350"/>
            <a:ext cx="7327527" cy="457561"/>
          </a:xfrm>
          <a:prstGeom prst="rect">
            <a:avLst/>
          </a:prstGeom>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2400" dirty="0">
                <a:latin typeface="OPPOSans R" panose="00020600040101010101" pitchFamily="18" charset="-122"/>
                <a:ea typeface="OPPOSans R" panose="00020600040101010101" pitchFamily="18" charset="-122"/>
              </a:rPr>
              <a:t>1.2 </a:t>
            </a:r>
            <a:r>
              <a:rPr lang="en-US" altLang="zh-CN" sz="2400" dirty="0">
                <a:latin typeface="OPPOSans R" panose="00020600040101010101" pitchFamily="18" charset="-122"/>
                <a:ea typeface="OPPOSans R" panose="00020600040101010101" pitchFamily="18" charset="-122"/>
                <a:sym typeface="+mn-ea"/>
              </a:rPr>
              <a:t>Parameter </a:t>
            </a:r>
            <a:r>
              <a:rPr lang="en-US" altLang="zh-CN" sz="2400" dirty="0" err="1">
                <a:latin typeface="OPPOSans R" panose="00020600040101010101" pitchFamily="18" charset="-122"/>
                <a:ea typeface="OPPOSans R" panose="00020600040101010101" pitchFamily="18" charset="-122"/>
                <a:sym typeface="+mn-ea"/>
              </a:rPr>
              <a:t>Konfigurasi</a:t>
            </a:r>
            <a:r>
              <a:rPr lang="en-US" altLang="zh-CN" sz="2400" dirty="0">
                <a:latin typeface="OPPOSans R" panose="00020600040101010101" pitchFamily="18" charset="-122"/>
                <a:ea typeface="OPPOSans R" panose="00020600040101010101" pitchFamily="18" charset="-122"/>
                <a:sym typeface="+mn-ea"/>
              </a:rPr>
              <a:t> </a:t>
            </a:r>
            <a:r>
              <a:rPr lang="en-US" altLang="zh-CN" sz="2400" dirty="0" err="1">
                <a:latin typeface="OPPOSans R" panose="00020600040101010101" pitchFamily="18" charset="-122"/>
                <a:ea typeface="OPPOSans R" panose="00020600040101010101" pitchFamily="18" charset="-122"/>
                <a:sym typeface="+mn-ea"/>
              </a:rPr>
              <a:t>Ponsel</a:t>
            </a:r>
            <a:endParaRPr lang="en-US" altLang="zh-CN" sz="2400" dirty="0">
              <a:latin typeface="OPPOSans R" panose="00020600040101010101" pitchFamily="18" charset="-122"/>
              <a:ea typeface="OPPOSans R" panose="00020600040101010101" pitchFamily="18" charset="-122"/>
              <a:sym typeface="+mn-ea"/>
            </a:endParaRPr>
          </a:p>
        </p:txBody>
      </p:sp>
      <p:sp>
        <p:nvSpPr>
          <p:cNvPr id="18" name="深海夜光"/>
          <p:cNvSpPr txBox="1"/>
          <p:nvPr/>
        </p:nvSpPr>
        <p:spPr>
          <a:xfrm>
            <a:off x="1091861" y="5854610"/>
            <a:ext cx="761747" cy="304699"/>
          </a:xfrm>
          <a:prstGeom prst="rect">
            <a:avLst/>
          </a:prstGeom>
          <a:ln w="12700">
            <a:miter lim="400000"/>
          </a:ln>
        </p:spPr>
        <p:txBody>
          <a:bodyPr wrap="none" lIns="0" tIns="0" rIns="0" bIns="0">
            <a:spAutoFit/>
          </a:bodyPr>
          <a:lstStyle>
            <a:lvl1pPr>
              <a:lnSpc>
                <a:spcPct val="110000"/>
              </a:lnSpc>
              <a:defRPr spc="18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zh-CN" altLang="en-US" dirty="0">
                <a:solidFill>
                  <a:schemeClr val="bg1"/>
                </a:solidFill>
                <a:latin typeface="OPPOSans R" panose="00020600040101010101" pitchFamily="18" charset="-122"/>
                <a:ea typeface="OPPOSans R" panose="00020600040101010101" pitchFamily="18" charset="-122"/>
              </a:rPr>
              <a:t>天青白</a:t>
            </a:r>
            <a:endParaRPr dirty="0">
              <a:solidFill>
                <a:schemeClr val="bg1"/>
              </a:solidFill>
              <a:latin typeface="OPPOSans R" panose="00020600040101010101" pitchFamily="18" charset="-122"/>
              <a:ea typeface="OPPOSans R" panose="00020600040101010101" pitchFamily="18" charset="-122"/>
            </a:endParaRPr>
          </a:p>
        </p:txBody>
      </p:sp>
      <p:sp>
        <p:nvSpPr>
          <p:cNvPr id="22" name="2019，OPPO 发布过的黑科技"/>
          <p:cNvSpPr txBox="1"/>
          <p:nvPr/>
        </p:nvSpPr>
        <p:spPr>
          <a:xfrm>
            <a:off x="5004132" y="1262723"/>
            <a:ext cx="2910508" cy="346890"/>
          </a:xfrm>
          <a:prstGeom prst="rect">
            <a:avLst/>
          </a:prstGeom>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1800" dirty="0">
                <a:latin typeface="OPPOSans R" panose="00020600040101010101" pitchFamily="18" charset="-122"/>
                <a:ea typeface="OPPOSans R" panose="00020600040101010101" pitchFamily="18" charset="-122"/>
              </a:rPr>
              <a:t>OPPO Reno4 </a:t>
            </a:r>
            <a:r>
              <a:rPr lang="en-US" altLang="zh-CN" sz="1800" dirty="0">
                <a:latin typeface="OPPOSans R" panose="00020600040101010101" pitchFamily="18" charset="-122"/>
                <a:ea typeface="OPPOSans R" panose="00020600040101010101" pitchFamily="18" charset="-122"/>
              </a:rPr>
              <a:t>Pro</a:t>
            </a:r>
            <a:endParaRPr lang="en-US" altLang="zh-CN" sz="1800" dirty="0">
              <a:solidFill>
                <a:srgbClr val="FF0000"/>
              </a:solidFill>
              <a:latin typeface="OPPOSans R" panose="00020600040101010101" pitchFamily="18" charset="-122"/>
              <a:ea typeface="OPPOSans R" panose="00020600040101010101" pitchFamily="18" charset="-122"/>
            </a:endParaRPr>
          </a:p>
        </p:txBody>
      </p:sp>
      <p:sp>
        <p:nvSpPr>
          <p:cNvPr id="26" name="文本框 25"/>
          <p:cNvSpPr txBox="1"/>
          <p:nvPr/>
        </p:nvSpPr>
        <p:spPr>
          <a:xfrm>
            <a:off x="1306015" y="5314609"/>
            <a:ext cx="1442703" cy="276999"/>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0" tIns="0" rIns="0" bIns="0" numCol="1" spcCol="38100" rtlCol="0" anchor="t" forceAA="0">
            <a:spAutoFit/>
          </a:bodyPr>
          <a:lstStyle/>
          <a:p>
            <a:r>
              <a:rPr lang="en-US" altLang="zh-CN" i="1" dirty="0">
                <a:solidFill>
                  <a:srgbClr val="FFFFFF"/>
                </a:solidFill>
                <a:latin typeface="OPPOSans R" panose="00020600040101010101" pitchFamily="18" charset="-122"/>
                <a:ea typeface="OPPOSans R" panose="00020600040101010101" pitchFamily="18" charset="-122"/>
              </a:rPr>
              <a:t>Starry Night</a:t>
            </a:r>
            <a:endParaRPr kumimoji="0" lang="zh-CN" altLang="en-US" sz="1800" b="0" i="1" u="none" strike="noStrike" cap="none" spc="0" normalizeH="0" baseline="0" dirty="0">
              <a:ln>
                <a:noFill/>
              </a:ln>
              <a:solidFill>
                <a:srgbClr val="FFFFFF"/>
              </a:solidFill>
              <a:effectLst/>
              <a:uFillTx/>
              <a:latin typeface="OPPOSans R" panose="00020600040101010101" pitchFamily="18" charset="-122"/>
              <a:ea typeface="OPPOSans R" panose="00020600040101010101" pitchFamily="18" charset="-122"/>
              <a:sym typeface="Calibri" panose="020F0502020204030204"/>
            </a:endParaRPr>
          </a:p>
        </p:txBody>
      </p:sp>
      <p:graphicFrame>
        <p:nvGraphicFramePr>
          <p:cNvPr id="7" name="表格 6"/>
          <p:cNvGraphicFramePr>
            <a:graphicFrameLocks noGrp="1"/>
          </p:cNvGraphicFramePr>
          <p:nvPr>
            <p:extLst>
              <p:ext uri="{D42A27DB-BD31-4B8C-83A1-F6EECF244321}">
                <p14:modId xmlns:p14="http://schemas.microsoft.com/office/powerpoint/2010/main" val="1142822120"/>
              </p:ext>
            </p:extLst>
          </p:nvPr>
        </p:nvGraphicFramePr>
        <p:xfrm>
          <a:off x="5012662" y="1726089"/>
          <a:ext cx="5998237" cy="4154269"/>
        </p:xfrm>
        <a:graphic>
          <a:graphicData uri="http://schemas.openxmlformats.org/drawingml/2006/table">
            <a:tbl>
              <a:tblPr>
                <a:tableStyleId>{5C22544A-7EE6-4342-B048-85BDC9FD1C3A}</a:tableStyleId>
              </a:tblPr>
              <a:tblGrid>
                <a:gridCol w="2346544">
                  <a:extLst>
                    <a:ext uri="{9D8B030D-6E8A-4147-A177-3AD203B41FA5}">
                      <a16:colId xmlns:a16="http://schemas.microsoft.com/office/drawing/2014/main" val="20000"/>
                    </a:ext>
                  </a:extLst>
                </a:gridCol>
                <a:gridCol w="3651693">
                  <a:extLst>
                    <a:ext uri="{9D8B030D-6E8A-4147-A177-3AD203B41FA5}">
                      <a16:colId xmlns:a16="http://schemas.microsoft.com/office/drawing/2014/main" val="20001"/>
                    </a:ext>
                  </a:extLst>
                </a:gridCol>
              </a:tblGrid>
              <a:tr h="518537">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Model CPU</a:t>
                      </a:r>
                    </a:p>
                  </a:txBody>
                  <a:tcPr marL="6350" marR="6350" marT="6350" marB="0" anchor="ctr">
                    <a:solidFill>
                      <a:schemeClr val="accent1">
                        <a:tint val="20000"/>
                        <a:alpha val="0"/>
                      </a:schemeClr>
                    </a:solidFill>
                  </a:tcPr>
                </a:tc>
                <a:tc>
                  <a:txBody>
                    <a:bodyPr/>
                    <a:lstStyle/>
                    <a:p>
                      <a:pPr algn="l" fontAlgn="ctr"/>
                      <a:r>
                        <a:rPr lang="en-US" sz="1600" b="0" i="0" u="none" strike="noStrike" dirty="0">
                          <a:solidFill>
                            <a:srgbClr val="FFFFFF"/>
                          </a:solidFill>
                          <a:effectLst/>
                          <a:latin typeface="微软雅黑" panose="020B0503020204020204" charset="-122"/>
                          <a:ea typeface="微软雅黑" panose="020B0503020204020204" charset="-122"/>
                        </a:rPr>
                        <a:t>SDM720G</a:t>
                      </a:r>
                    </a:p>
                  </a:txBody>
                  <a:tcPr marL="6350" marR="6350" marT="6350" marB="0" anchor="ctr">
                    <a:solidFill>
                      <a:schemeClr val="accent1">
                        <a:tint val="20000"/>
                        <a:alpha val="0"/>
                      </a:schemeClr>
                    </a:solidFill>
                  </a:tcPr>
                </a:tc>
                <a:extLst>
                  <a:ext uri="{0D108BD9-81ED-4DB2-BD59-A6C34878D82A}">
                    <a16:rowId xmlns:a16="http://schemas.microsoft.com/office/drawing/2014/main" val="10000"/>
                  </a:ext>
                </a:extLst>
              </a:tr>
              <a:tr h="518537">
                <a:tc>
                  <a:txBody>
                    <a:bodyPr/>
                    <a:lstStyle/>
                    <a:p>
                      <a:pPr algn="l" fontAlgn="ctr"/>
                      <a:r>
                        <a:rPr lang="en-US" altLang="zh-CN" sz="1600" b="0" i="0" u="none" strike="noStrike" dirty="0" err="1">
                          <a:solidFill>
                            <a:srgbClr val="FFFFFF"/>
                          </a:solidFill>
                          <a:effectLst/>
                          <a:latin typeface="微软雅黑" panose="020B0503020204020204" charset="-122"/>
                          <a:ea typeface="微软雅黑" panose="020B0503020204020204" charset="-122"/>
                        </a:rPr>
                        <a:t>Jumlah</a:t>
                      </a:r>
                      <a:r>
                        <a:rPr lang="en-US" altLang="zh-CN" sz="1600" b="0" i="0" u="none" strike="noStrike" dirty="0">
                          <a:solidFill>
                            <a:srgbClr val="FFFFFF"/>
                          </a:solidFill>
                          <a:effectLst/>
                          <a:latin typeface="微软雅黑" panose="020B0503020204020204" charset="-122"/>
                          <a:ea typeface="微软雅黑" panose="020B0503020204020204" charset="-122"/>
                        </a:rPr>
                        <a:t> Inti</a:t>
                      </a:r>
                    </a:p>
                  </a:txBody>
                  <a:tcPr marL="6350" marR="6350" marT="6350" marB="0" anchor="ctr">
                    <a:solidFill>
                      <a:schemeClr val="accent1">
                        <a:tint val="20000"/>
                        <a:alpha val="0"/>
                      </a:schemeClr>
                    </a:solidFill>
                  </a:tcPr>
                </a:tc>
                <a:tc>
                  <a:txBody>
                    <a:bodyPr/>
                    <a:lstStyle/>
                    <a:p>
                      <a:pPr algn="l" fontAlgn="ctr"/>
                      <a:r>
                        <a:rPr lang="en-US" sz="1600" b="0" i="0" u="none" strike="noStrike" dirty="0">
                          <a:solidFill>
                            <a:srgbClr val="FFFFFF"/>
                          </a:solidFill>
                          <a:effectLst/>
                          <a:latin typeface="微软雅黑" panose="020B0503020204020204" charset="-122"/>
                          <a:ea typeface="微软雅黑" panose="020B0503020204020204" charset="-122"/>
                        </a:rPr>
                        <a:t>8</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1"/>
                  </a:ext>
                </a:extLst>
              </a:tr>
              <a:tr h="518537">
                <a:tc>
                  <a:txBody>
                    <a:bodyPr/>
                    <a:lstStyle/>
                    <a:p>
                      <a:pPr algn="l" fontAlgn="ctr"/>
                      <a:r>
                        <a:rPr lang="en-US" sz="1600" b="0" u="none" strike="noStrike" dirty="0" err="1">
                          <a:solidFill>
                            <a:srgbClr val="FFFFFF"/>
                          </a:solidFill>
                          <a:effectLst/>
                          <a:latin typeface="微软雅黑" panose="020B0503020204020204" charset="-122"/>
                          <a:ea typeface="微软雅黑" panose="020B0503020204020204" charset="-122"/>
                        </a:rPr>
                        <a:t>Frekuensi</a:t>
                      </a:r>
                      <a:r>
                        <a:rPr lang="en-US" sz="1600" b="0" u="none" strike="noStrike" dirty="0">
                          <a:solidFill>
                            <a:srgbClr val="FFFFFF"/>
                          </a:solidFill>
                          <a:effectLst/>
                          <a:latin typeface="微软雅黑" panose="020B0503020204020204" charset="-122"/>
                          <a:ea typeface="微软雅黑" panose="020B0503020204020204" charset="-122"/>
                        </a:rPr>
                        <a:t> GPU</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sz="1600" b="0" i="0" u="none" strike="noStrike" dirty="0">
                          <a:solidFill>
                            <a:srgbClr val="FFFFFF"/>
                          </a:solidFill>
                          <a:effectLst/>
                          <a:latin typeface="微软雅黑" panose="020B0503020204020204" charset="-122"/>
                          <a:ea typeface="微软雅黑" panose="020B0503020204020204" charset="-122"/>
                        </a:rPr>
                        <a:t>Adreno™ 618 @750MHz</a:t>
                      </a:r>
                    </a:p>
                  </a:txBody>
                  <a:tcPr marL="6350" marR="6350" marT="6350" marB="0" anchor="ctr">
                    <a:solidFill>
                      <a:schemeClr val="accent1">
                        <a:tint val="20000"/>
                        <a:alpha val="0"/>
                      </a:schemeClr>
                    </a:solidFill>
                  </a:tcPr>
                </a:tc>
                <a:extLst>
                  <a:ext uri="{0D108BD9-81ED-4DB2-BD59-A6C34878D82A}">
                    <a16:rowId xmlns:a16="http://schemas.microsoft.com/office/drawing/2014/main" val="10002"/>
                  </a:ext>
                </a:extLst>
              </a:tr>
              <a:tr h="518537">
                <a:tc>
                  <a:txBody>
                    <a:bodyPr/>
                    <a:lstStyle/>
                    <a:p>
                      <a:pPr algn="l" fontAlgn="ctr"/>
                      <a:r>
                        <a:rPr lang="en-US" sz="1600" b="0" u="none" strike="noStrike" dirty="0">
                          <a:solidFill>
                            <a:srgbClr val="FFFFFF"/>
                          </a:solidFill>
                          <a:effectLst/>
                          <a:latin typeface="微软雅黑" panose="020B0503020204020204" charset="-122"/>
                          <a:ea typeface="微软雅黑" panose="020B0503020204020204" charset="-122"/>
                        </a:rPr>
                        <a:t>RAM</a:t>
                      </a:r>
                      <a:r>
                        <a:rPr lang="en-US" altLang="zh-CN" sz="1600" b="0" u="none" strike="noStrike" dirty="0">
                          <a:solidFill>
                            <a:srgbClr val="FFFFFF"/>
                          </a:solidFill>
                          <a:effectLst/>
                          <a:latin typeface="微软雅黑" panose="020B0503020204020204" charset="-122"/>
                          <a:ea typeface="微软雅黑" panose="020B0503020204020204" charset="-122"/>
                        </a:rPr>
                        <a:t>+</a:t>
                      </a:r>
                      <a:r>
                        <a:rPr lang="en-US" sz="1600" b="0" u="none" strike="noStrike" dirty="0">
                          <a:solidFill>
                            <a:srgbClr val="FFFFFF"/>
                          </a:solidFill>
                          <a:effectLst/>
                          <a:latin typeface="微软雅黑" panose="020B0503020204020204" charset="-122"/>
                          <a:ea typeface="微软雅黑" panose="020B0503020204020204" charset="-122"/>
                        </a:rPr>
                        <a:t>ROM</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b="0" kern="1200" dirty="0">
                          <a:solidFill>
                            <a:srgbClr val="FFFFFF"/>
                          </a:solidFill>
                          <a:effectLst/>
                          <a:latin typeface="微软雅黑" panose="020B0503020204020204" charset="-122"/>
                          <a:ea typeface="微软雅黑" panose="020B0503020204020204" charset="-122"/>
                          <a:cs typeface="+mn-cs"/>
                        </a:rPr>
                        <a:t>8GB+128GB / 8GB+256GB</a:t>
                      </a:r>
                    </a:p>
                  </a:txBody>
                  <a:tcPr marL="6350" marR="6350" marT="6350" marB="0" anchor="ctr">
                    <a:solidFill>
                      <a:schemeClr val="accent1">
                        <a:tint val="20000"/>
                        <a:alpha val="0"/>
                      </a:schemeClr>
                    </a:solidFill>
                  </a:tcPr>
                </a:tc>
                <a:extLst>
                  <a:ext uri="{0D108BD9-81ED-4DB2-BD59-A6C34878D82A}">
                    <a16:rowId xmlns:a16="http://schemas.microsoft.com/office/drawing/2014/main" val="10003"/>
                  </a:ext>
                </a:extLst>
              </a:tr>
              <a:tr h="518537">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b="0" u="none" strike="noStrike" dirty="0" err="1">
                          <a:solidFill>
                            <a:srgbClr val="FFFFFF"/>
                          </a:solidFill>
                          <a:effectLst/>
                          <a:latin typeface="微软雅黑" panose="020B0503020204020204" charset="-122"/>
                          <a:ea typeface="微软雅黑" panose="020B0503020204020204" charset="-122"/>
                        </a:rPr>
                        <a:t>Kamera</a:t>
                      </a:r>
                      <a:r>
                        <a:rPr lang="en-US" altLang="zh-CN" sz="1600" b="0" u="none" strike="noStrike" dirty="0">
                          <a:solidFill>
                            <a:srgbClr val="FFFFFF"/>
                          </a:solidFill>
                          <a:effectLst/>
                          <a:latin typeface="微软雅黑" panose="020B0503020204020204" charset="-122"/>
                          <a:ea typeface="微软雅黑" panose="020B0503020204020204" charset="-122"/>
                        </a:rPr>
                        <a:t> </a:t>
                      </a:r>
                      <a:r>
                        <a:rPr lang="en-US" altLang="zh-CN" sz="1600" b="0" u="none" strike="noStrike" dirty="0" err="1">
                          <a:solidFill>
                            <a:srgbClr val="FFFFFF"/>
                          </a:solidFill>
                          <a:effectLst/>
                          <a:latin typeface="微软雅黑" panose="020B0503020204020204" charset="-122"/>
                          <a:ea typeface="微软雅黑" panose="020B0503020204020204" charset="-122"/>
                        </a:rPr>
                        <a:t>Depan</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sz="1600" b="0" i="0" u="none" strike="noStrike" dirty="0">
                          <a:solidFill>
                            <a:srgbClr val="FFFFFF"/>
                          </a:solidFill>
                          <a:effectLst/>
                          <a:latin typeface="微软雅黑" panose="020B0503020204020204" charset="-122"/>
                          <a:ea typeface="微软雅黑" panose="020B0503020204020204" charset="-122"/>
                        </a:rPr>
                        <a:t>32 MP</a:t>
                      </a:r>
                    </a:p>
                  </a:txBody>
                  <a:tcPr marL="6350" marR="6350" marT="6350" marB="0" anchor="ctr">
                    <a:solidFill>
                      <a:schemeClr val="accent1">
                        <a:tint val="20000"/>
                        <a:alpha val="0"/>
                      </a:schemeClr>
                    </a:solidFill>
                  </a:tcPr>
                </a:tc>
                <a:extLst>
                  <a:ext uri="{0D108BD9-81ED-4DB2-BD59-A6C34878D82A}">
                    <a16:rowId xmlns:a16="http://schemas.microsoft.com/office/drawing/2014/main" val="10004"/>
                  </a:ext>
                </a:extLst>
              </a:tr>
              <a:tr h="518537">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b="0" i="0" u="none" strike="noStrike" dirty="0" err="1">
                          <a:solidFill>
                            <a:srgbClr val="FFFFFF"/>
                          </a:solidFill>
                          <a:effectLst/>
                          <a:latin typeface="微软雅黑" panose="020B0503020204020204" charset="-122"/>
                          <a:ea typeface="微软雅黑" panose="020B0503020204020204" charset="-122"/>
                        </a:rPr>
                        <a:t>Kamera</a:t>
                      </a:r>
                      <a:r>
                        <a:rPr lang="en-US" altLang="zh-CN" sz="1600" b="0" i="0" u="none" strike="noStrike" dirty="0">
                          <a:solidFill>
                            <a:srgbClr val="FFFFFF"/>
                          </a:solidFill>
                          <a:effectLst/>
                          <a:latin typeface="微软雅黑" panose="020B0503020204020204" charset="-122"/>
                          <a:ea typeface="微软雅黑" panose="020B0503020204020204" charset="-122"/>
                        </a:rPr>
                        <a:t> </a:t>
                      </a:r>
                      <a:r>
                        <a:rPr lang="en-US" altLang="zh-CN" sz="1600" b="0" i="0" u="none" strike="noStrike" dirty="0" err="1">
                          <a:solidFill>
                            <a:srgbClr val="FFFFFF"/>
                          </a:solidFill>
                          <a:effectLst/>
                          <a:latin typeface="微软雅黑" panose="020B0503020204020204" charset="-122"/>
                          <a:ea typeface="微软雅黑" panose="020B0503020204020204" charset="-122"/>
                        </a:rPr>
                        <a:t>Belakang</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altLang="zh-CN" sz="1600" b="0" i="1" u="none" strike="noStrike" dirty="0">
                          <a:solidFill>
                            <a:srgbClr val="FFFFFF"/>
                          </a:solidFill>
                          <a:effectLst/>
                          <a:latin typeface="微软雅黑" panose="020B0503020204020204" charset="-122"/>
                          <a:ea typeface="微软雅黑" panose="020B0503020204020204" charset="-122"/>
                        </a:rPr>
                        <a:t>Wide-angle</a:t>
                      </a:r>
                      <a:r>
                        <a:rPr lang="en-US" altLang="zh-CN" sz="1600" b="0" i="0" u="none" strike="noStrike" dirty="0">
                          <a:solidFill>
                            <a:srgbClr val="FFFFFF"/>
                          </a:solidFill>
                          <a:effectLst/>
                          <a:latin typeface="微软雅黑" panose="020B0503020204020204" charset="-122"/>
                          <a:ea typeface="微软雅黑" panose="020B0503020204020204" charset="-122"/>
                        </a:rPr>
                        <a:t>: </a:t>
                      </a:r>
                      <a:r>
                        <a:rPr sz="1600" b="0" i="0" u="none" strike="noStrike" dirty="0">
                          <a:solidFill>
                            <a:srgbClr val="FFFFFF"/>
                          </a:solidFill>
                          <a:effectLst/>
                          <a:latin typeface="微软雅黑" panose="020B0503020204020204" charset="-122"/>
                          <a:ea typeface="微软雅黑" panose="020B0503020204020204" charset="-122"/>
                        </a:rPr>
                        <a:t>8</a:t>
                      </a:r>
                      <a:r>
                        <a:rPr lang="en-US" sz="1600" b="0" i="0" u="none" strike="noStrike" dirty="0">
                          <a:solidFill>
                            <a:srgbClr val="FFFFFF"/>
                          </a:solidFill>
                          <a:effectLst/>
                          <a:latin typeface="微软雅黑" panose="020B0503020204020204" charset="-122"/>
                          <a:ea typeface="微软雅黑" panose="020B0503020204020204" charset="-122"/>
                        </a:rPr>
                        <a:t> MP </a:t>
                      </a:r>
                      <a:r>
                        <a:rPr sz="1600" b="0" i="0" u="none" strike="noStrike" dirty="0">
                          <a:solidFill>
                            <a:srgbClr val="FFFFFF"/>
                          </a:solidFill>
                          <a:effectLst/>
                          <a:latin typeface="微软雅黑" panose="020B0503020204020204" charset="-122"/>
                          <a:ea typeface="微软雅黑" panose="020B0503020204020204" charset="-122"/>
                        </a:rPr>
                        <a:t>+</a:t>
                      </a:r>
                      <a:r>
                        <a:rPr lang="en-US" sz="1600" b="0" i="0" u="none" strike="noStrike" dirty="0">
                          <a:solidFill>
                            <a:srgbClr val="FFFFFF"/>
                          </a:solidFill>
                          <a:effectLst/>
                          <a:latin typeface="微软雅黑" panose="020B0503020204020204" charset="-122"/>
                          <a:ea typeface="微软雅黑" panose="020B0503020204020204" charset="-122"/>
                        </a:rPr>
                        <a:t> </a:t>
                      </a:r>
                      <a:r>
                        <a:rPr lang="en-US" sz="1600" b="0" i="0" u="none" strike="noStrike" dirty="0" err="1">
                          <a:solidFill>
                            <a:srgbClr val="FFFFFF"/>
                          </a:solidFill>
                          <a:effectLst/>
                          <a:latin typeface="微软雅黑" panose="020B0503020204020204" charset="-122"/>
                          <a:ea typeface="微软雅黑" panose="020B0503020204020204" charset="-122"/>
                        </a:rPr>
                        <a:t>Kamera</a:t>
                      </a:r>
                      <a:r>
                        <a:rPr lang="en-US" sz="1600" b="0" i="0" u="none" strike="noStrike" dirty="0">
                          <a:solidFill>
                            <a:srgbClr val="FFFFFF"/>
                          </a:solidFill>
                          <a:effectLst/>
                          <a:latin typeface="微软雅黑" panose="020B0503020204020204" charset="-122"/>
                          <a:ea typeface="微软雅黑" panose="020B0503020204020204" charset="-122"/>
                        </a:rPr>
                        <a:t> Utama</a:t>
                      </a:r>
                      <a:r>
                        <a:rPr lang="en-US" altLang="zh-CN" sz="1600" b="0" i="0" u="none" strike="noStrike" dirty="0">
                          <a:solidFill>
                            <a:srgbClr val="FFFFFF"/>
                          </a:solidFill>
                          <a:effectLst/>
                          <a:latin typeface="微软雅黑" panose="020B0503020204020204" charset="-122"/>
                          <a:ea typeface="微软雅黑" panose="020B0503020204020204" charset="-122"/>
                        </a:rPr>
                        <a:t>: </a:t>
                      </a:r>
                      <a:r>
                        <a:rPr sz="1600" b="0" i="0" u="none" strike="noStrike" dirty="0">
                          <a:solidFill>
                            <a:srgbClr val="FFFFFF"/>
                          </a:solidFill>
                          <a:effectLst/>
                          <a:latin typeface="微软雅黑" panose="020B0503020204020204" charset="-122"/>
                          <a:ea typeface="微软雅黑" panose="020B0503020204020204" charset="-122"/>
                        </a:rPr>
                        <a:t>4</a:t>
                      </a:r>
                      <a:r>
                        <a:rPr lang="en-US" sz="1600" b="0" i="0" u="none" strike="noStrike" dirty="0">
                          <a:solidFill>
                            <a:srgbClr val="FFFFFF"/>
                          </a:solidFill>
                          <a:effectLst/>
                          <a:latin typeface="微软雅黑" panose="020B0503020204020204" charset="-122"/>
                          <a:ea typeface="微软雅黑" panose="020B0503020204020204" charset="-122"/>
                        </a:rPr>
                        <a:t>8 MP </a:t>
                      </a:r>
                      <a:r>
                        <a:rPr lang="en-US" altLang="zh-CN" sz="1600" b="0" i="0" u="none" strike="noStrike" dirty="0">
                          <a:solidFill>
                            <a:srgbClr val="FFFFFF"/>
                          </a:solidFill>
                          <a:effectLst/>
                          <a:latin typeface="微软雅黑" panose="020B0503020204020204" charset="-122"/>
                          <a:ea typeface="微软雅黑" panose="020B0503020204020204" charset="-122"/>
                        </a:rPr>
                        <a:t>+ Filter 2 MP </a:t>
                      </a:r>
                      <a:r>
                        <a:rPr sz="1600" b="0" i="0" u="none" strike="noStrike" dirty="0">
                          <a:solidFill>
                            <a:srgbClr val="FFFFFF"/>
                          </a:solidFill>
                          <a:effectLst/>
                          <a:latin typeface="微软雅黑" panose="020B0503020204020204" charset="-122"/>
                          <a:ea typeface="微软雅黑" panose="020B0503020204020204" charset="-122"/>
                        </a:rPr>
                        <a:t>+</a:t>
                      </a:r>
                      <a:r>
                        <a:rPr lang="en-US" sz="1600" b="0" i="0" u="none" strike="noStrike" dirty="0">
                          <a:solidFill>
                            <a:srgbClr val="FFFFFF"/>
                          </a:solidFill>
                          <a:effectLst/>
                          <a:latin typeface="微软雅黑" panose="020B0503020204020204" charset="-122"/>
                          <a:ea typeface="微软雅黑" panose="020B0503020204020204" charset="-122"/>
                        </a:rPr>
                        <a:t> </a:t>
                      </a:r>
                      <a:r>
                        <a:rPr lang="en-US" altLang="zh-CN" sz="1800" b="0" i="0" u="none" strike="noStrike" cap="none" spc="0" baseline="0" dirty="0">
                          <a:solidFill>
                            <a:srgbClr val="FFFFFF"/>
                          </a:solidFill>
                          <a:effectLst/>
                          <a:uFillTx/>
                          <a:latin typeface="+mn-lt"/>
                          <a:ea typeface="+mn-ea"/>
                          <a:cs typeface="+mn-cs"/>
                          <a:sym typeface="Calibri" panose="020F0502020204030204"/>
                        </a:rPr>
                        <a:t>Makro </a:t>
                      </a:r>
                      <a:r>
                        <a:rPr lang="en-US" sz="1600" b="0" i="0" u="none" strike="noStrike" dirty="0">
                          <a:solidFill>
                            <a:srgbClr val="FFFFFF"/>
                          </a:solidFill>
                          <a:effectLst/>
                          <a:latin typeface="微软雅黑" panose="020B0503020204020204" charset="-122"/>
                          <a:ea typeface="微软雅黑" panose="020B0503020204020204" charset="-122"/>
                        </a:rPr>
                        <a:t>2 MP</a:t>
                      </a:r>
                      <a:endParaRPr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5"/>
                  </a:ext>
                </a:extLst>
              </a:tr>
              <a:tr h="518537">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b="0" i="0" u="none" strike="noStrike" dirty="0" err="1">
                          <a:solidFill>
                            <a:srgbClr val="FFFFFF"/>
                          </a:solidFill>
                          <a:effectLst/>
                          <a:latin typeface="微软雅黑" panose="020B0503020204020204" charset="-122"/>
                          <a:ea typeface="微软雅黑" panose="020B0503020204020204" charset="-122"/>
                        </a:rPr>
                        <a:t>Baterai</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zh-CN" altLang="zh-CN" sz="1600" b="0" dirty="0">
                          <a:solidFill>
                            <a:srgbClr val="FFFFFF"/>
                          </a:solidFill>
                          <a:latin typeface="微软雅黑" panose="020B0503020204020204" charset="-122"/>
                          <a:ea typeface="微软雅黑" panose="020B0503020204020204" charset="-122"/>
                        </a:rPr>
                        <a:t>4</a:t>
                      </a:r>
                      <a:r>
                        <a:rPr lang="en-US" altLang="zh-CN" sz="1600" b="0" dirty="0">
                          <a:solidFill>
                            <a:srgbClr val="FFFFFF"/>
                          </a:solidFill>
                          <a:latin typeface="微软雅黑" panose="020B0503020204020204" charset="-122"/>
                          <a:ea typeface="微软雅黑" panose="020B0503020204020204" charset="-122"/>
                        </a:rPr>
                        <a:t>000</a:t>
                      </a:r>
                      <a:r>
                        <a:rPr lang="zh-CN" altLang="zh-CN" sz="1600" b="0" dirty="0">
                          <a:solidFill>
                            <a:srgbClr val="FFFFFF"/>
                          </a:solidFill>
                          <a:latin typeface="微软雅黑" panose="020B0503020204020204" charset="-122"/>
                          <a:ea typeface="微软雅黑" panose="020B0503020204020204" charset="-122"/>
                        </a:rPr>
                        <a:t>mAh</a:t>
                      </a:r>
                      <a:r>
                        <a:rPr lang="en-US" altLang="zh-CN" sz="1600" b="0" dirty="0">
                          <a:solidFill>
                            <a:srgbClr val="FFFFFF"/>
                          </a:solidFill>
                          <a:latin typeface="微软雅黑" panose="020B0503020204020204" charset="-122"/>
                          <a:ea typeface="微软雅黑" panose="020B0503020204020204" charset="-122"/>
                        </a:rPr>
                        <a:t> (Nilai </a:t>
                      </a:r>
                      <a:r>
                        <a:rPr lang="en-US" altLang="zh-CN" sz="1600" b="0" dirty="0" err="1">
                          <a:solidFill>
                            <a:srgbClr val="FFFFFF"/>
                          </a:solidFill>
                          <a:latin typeface="微软雅黑" panose="020B0503020204020204" charset="-122"/>
                          <a:ea typeface="微软雅黑" panose="020B0503020204020204" charset="-122"/>
                        </a:rPr>
                        <a:t>tipikal</a:t>
                      </a:r>
                      <a:r>
                        <a:rPr lang="en-US" altLang="zh-CN" sz="1600" b="0" dirty="0">
                          <a:solidFill>
                            <a:srgbClr val="FFFFFF"/>
                          </a:solidFill>
                          <a:latin typeface="微软雅黑" panose="020B0503020204020204" charset="-122"/>
                          <a:ea typeface="微软雅黑" panose="020B0503020204020204" charset="-122"/>
                        </a:rPr>
                        <a:t>)</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6"/>
                  </a:ext>
                </a:extLst>
              </a:tr>
              <a:tr h="518537">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b="0" u="none" strike="noStrike" dirty="0" err="1">
                          <a:solidFill>
                            <a:srgbClr val="FFFFFF"/>
                          </a:solidFill>
                          <a:effectLst/>
                          <a:latin typeface="微软雅黑" panose="020B0503020204020204" charset="-122"/>
                          <a:ea typeface="微软雅黑" panose="020B0503020204020204" charset="-122"/>
                        </a:rPr>
                        <a:t>Durasi</a:t>
                      </a:r>
                      <a:r>
                        <a:rPr lang="en-US" altLang="zh-CN" sz="1600" b="0" u="none" strike="noStrike" dirty="0">
                          <a:solidFill>
                            <a:srgbClr val="FFFFFF"/>
                          </a:solidFill>
                          <a:effectLst/>
                          <a:latin typeface="微软雅黑" panose="020B0503020204020204" charset="-122"/>
                          <a:ea typeface="微软雅黑" panose="020B0503020204020204" charset="-122"/>
                        </a:rPr>
                        <a:t> </a:t>
                      </a:r>
                      <a:r>
                        <a:rPr lang="en-US" altLang="zh-CN" sz="1600" b="0" u="none" strike="noStrike" dirty="0" err="1">
                          <a:solidFill>
                            <a:srgbClr val="FFFFFF"/>
                          </a:solidFill>
                          <a:effectLst/>
                          <a:latin typeface="微软雅黑" panose="020B0503020204020204" charset="-122"/>
                          <a:ea typeface="微软雅黑" panose="020B0503020204020204" charset="-122"/>
                        </a:rPr>
                        <a:t>Pengisian</a:t>
                      </a:r>
                      <a:r>
                        <a:rPr lang="en-US" altLang="zh-CN" sz="1600" b="0" u="none" strike="noStrike" dirty="0">
                          <a:solidFill>
                            <a:srgbClr val="FFFFFF"/>
                          </a:solidFill>
                          <a:effectLst/>
                          <a:latin typeface="微软雅黑" panose="020B0503020204020204" charset="-122"/>
                          <a:ea typeface="微软雅黑" panose="020B0503020204020204" charset="-122"/>
                        </a:rPr>
                        <a:t> </a:t>
                      </a:r>
                      <a:r>
                        <a:rPr lang="en-US" altLang="zh-CN" sz="1600" b="0" u="none" strike="noStrike" dirty="0" err="1">
                          <a:solidFill>
                            <a:srgbClr val="FFFFFF"/>
                          </a:solidFill>
                          <a:effectLst/>
                          <a:latin typeface="微软雅黑" panose="020B0503020204020204" charset="-122"/>
                          <a:ea typeface="微软雅黑" panose="020B0503020204020204" charset="-122"/>
                        </a:rPr>
                        <a:t>Daya</a:t>
                      </a:r>
                      <a:endParaRPr lang="zh-CN" altLang="en-US" sz="1600" b="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altLang="zh-CN" sz="1600" b="0" i="0" u="none" strike="noStrike" dirty="0" err="1">
                          <a:solidFill>
                            <a:srgbClr val="FFFFFF"/>
                          </a:solidFill>
                          <a:effectLst/>
                          <a:latin typeface="微软雅黑" panose="020B0503020204020204" charset="-122"/>
                          <a:ea typeface="微软雅黑" panose="020B0503020204020204" charset="-122"/>
                        </a:rPr>
                        <a:t>Sekitar</a:t>
                      </a:r>
                      <a:r>
                        <a:rPr lang="en-US" altLang="zh-CN" sz="1600" b="0" i="0" u="none" strike="noStrike" dirty="0">
                          <a:solidFill>
                            <a:srgbClr val="FFFFFF"/>
                          </a:solidFill>
                          <a:effectLst/>
                          <a:latin typeface="微软雅黑" panose="020B0503020204020204" charset="-122"/>
                          <a:ea typeface="微软雅黑" panose="020B0503020204020204" charset="-122"/>
                        </a:rPr>
                        <a:t> 36 </a:t>
                      </a:r>
                      <a:r>
                        <a:rPr lang="en-US" altLang="zh-CN" sz="1600" b="0" i="0" u="none" strike="noStrike" dirty="0" err="1">
                          <a:solidFill>
                            <a:srgbClr val="FFFFFF"/>
                          </a:solidFill>
                          <a:effectLst/>
                          <a:latin typeface="微软雅黑" panose="020B0503020204020204" charset="-122"/>
                          <a:ea typeface="微软雅黑" panose="020B0503020204020204" charset="-122"/>
                        </a:rPr>
                        <a:t>menit</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7"/>
                  </a:ext>
                </a:extLst>
              </a:tr>
            </a:tbl>
          </a:graphicData>
        </a:graphic>
      </p:graphicFrame>
      <p:pic>
        <p:nvPicPr>
          <p:cNvPr id="8" name="图片 7">
            <a:extLst>
              <a:ext uri="{FF2B5EF4-FFF2-40B4-BE49-F238E27FC236}">
                <a16:creationId xmlns:a16="http://schemas.microsoft.com/office/drawing/2014/main" id="{F515E808-9E79-8F4B-8708-F04A7BC781E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05742" y="959026"/>
            <a:ext cx="1940657" cy="4197968"/>
          </a:xfrm>
          <a:prstGeom prst="rect">
            <a:avLst/>
          </a:prstGeom>
        </p:spPr>
      </p:pic>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2019，OPPO 发布过的黑科技"/>
          <p:cNvSpPr txBox="1"/>
          <p:nvPr/>
        </p:nvSpPr>
        <p:spPr>
          <a:xfrm>
            <a:off x="-580037" y="220934"/>
            <a:ext cx="7545042" cy="445443"/>
          </a:xfrm>
          <a:prstGeom prst="rect">
            <a:avLst/>
          </a:prstGeom>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2400" dirty="0">
                <a:latin typeface="OPPOSans R" panose="00020600040101010101" pitchFamily="18" charset="-122"/>
                <a:ea typeface="OPPOSans R" panose="00020600040101010101" pitchFamily="18" charset="-122"/>
              </a:rPr>
              <a:t>1.3 </a:t>
            </a:r>
            <a:r>
              <a:rPr lang="en-US" altLang="zh-CN" sz="2400" dirty="0">
                <a:latin typeface="OPPOSans R" panose="00020600040101010101" pitchFamily="18" charset="-122"/>
                <a:ea typeface="OPPOSans R" panose="00020600040101010101" pitchFamily="18" charset="-122"/>
                <a:sym typeface="+mn-ea"/>
              </a:rPr>
              <a:t>Parameter </a:t>
            </a:r>
            <a:r>
              <a:rPr lang="en-US" altLang="zh-CN" sz="2400" dirty="0" err="1">
                <a:latin typeface="OPPOSans R" panose="00020600040101010101" pitchFamily="18" charset="-122"/>
                <a:ea typeface="OPPOSans R" panose="00020600040101010101" pitchFamily="18" charset="-122"/>
                <a:sym typeface="+mn-ea"/>
              </a:rPr>
              <a:t>Umum</a:t>
            </a:r>
            <a:r>
              <a:rPr lang="en-US" altLang="zh-CN" sz="2400" dirty="0">
                <a:latin typeface="OPPOSans R" panose="00020600040101010101" pitchFamily="18" charset="-122"/>
                <a:ea typeface="OPPOSans R" panose="00020600040101010101" pitchFamily="18" charset="-122"/>
                <a:sym typeface="+mn-ea"/>
              </a:rPr>
              <a:t> </a:t>
            </a:r>
            <a:r>
              <a:rPr lang="en-US" altLang="zh-CN" sz="2400" dirty="0" err="1">
                <a:latin typeface="OPPOSans R" panose="00020600040101010101" pitchFamily="18" charset="-122"/>
                <a:ea typeface="OPPOSans R" panose="00020600040101010101" pitchFamily="18" charset="-122"/>
                <a:sym typeface="+mn-ea"/>
              </a:rPr>
              <a:t>Ponsel</a:t>
            </a:r>
            <a:endParaRPr sz="2400" dirty="0">
              <a:latin typeface="OPPOSans R" panose="00020600040101010101" pitchFamily="18" charset="-122"/>
              <a:ea typeface="OPPOSans R" panose="00020600040101010101" pitchFamily="18" charset="-122"/>
            </a:endParaRPr>
          </a:p>
        </p:txBody>
      </p:sp>
      <p:sp>
        <p:nvSpPr>
          <p:cNvPr id="22" name="2019，OPPO 发布过的黑科技"/>
          <p:cNvSpPr txBox="1"/>
          <p:nvPr/>
        </p:nvSpPr>
        <p:spPr>
          <a:xfrm>
            <a:off x="5536262" y="1279232"/>
            <a:ext cx="2673017" cy="346890"/>
          </a:xfrm>
          <a:prstGeom prst="rect">
            <a:avLst/>
          </a:prstGeom>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1800" dirty="0">
                <a:latin typeface="OPPOSans R" panose="00020600040101010101" pitchFamily="18" charset="-122"/>
                <a:ea typeface="OPPOSans R" panose="00020600040101010101" pitchFamily="18" charset="-122"/>
              </a:rPr>
              <a:t>OPPO Reno4 </a:t>
            </a:r>
            <a:r>
              <a:rPr lang="en-US" altLang="zh-CN" sz="1800" dirty="0">
                <a:latin typeface="OPPOSans R" panose="00020600040101010101" pitchFamily="18" charset="-122"/>
                <a:ea typeface="OPPOSans R" panose="00020600040101010101" pitchFamily="18" charset="-122"/>
              </a:rPr>
              <a:t>Pro</a:t>
            </a:r>
            <a:endParaRPr lang="en-US" altLang="zh-CN" sz="1800" dirty="0">
              <a:solidFill>
                <a:srgbClr val="FF0000"/>
              </a:solidFill>
              <a:latin typeface="OPPOSans R" panose="00020600040101010101" pitchFamily="18" charset="-122"/>
              <a:ea typeface="OPPOSans R" panose="00020600040101010101" pitchFamily="18" charset="-122"/>
            </a:endParaRPr>
          </a:p>
        </p:txBody>
      </p:sp>
      <p:graphicFrame>
        <p:nvGraphicFramePr>
          <p:cNvPr id="3" name="表格 2"/>
          <p:cNvGraphicFramePr>
            <a:graphicFrameLocks noGrp="1"/>
          </p:cNvGraphicFramePr>
          <p:nvPr>
            <p:extLst>
              <p:ext uri="{D42A27DB-BD31-4B8C-83A1-F6EECF244321}">
                <p14:modId xmlns:p14="http://schemas.microsoft.com/office/powerpoint/2010/main" val="316952659"/>
              </p:ext>
            </p:extLst>
          </p:nvPr>
        </p:nvGraphicFramePr>
        <p:xfrm>
          <a:off x="5536565" y="2025302"/>
          <a:ext cx="5014762" cy="3558299"/>
        </p:xfrm>
        <a:graphic>
          <a:graphicData uri="http://schemas.openxmlformats.org/drawingml/2006/table">
            <a:tbl>
              <a:tblPr>
                <a:tableStyleId>{5C22544A-7EE6-4342-B048-85BDC9FD1C3A}</a:tableStyleId>
              </a:tblPr>
              <a:tblGrid>
                <a:gridCol w="2337435">
                  <a:extLst>
                    <a:ext uri="{9D8B030D-6E8A-4147-A177-3AD203B41FA5}">
                      <a16:colId xmlns:a16="http://schemas.microsoft.com/office/drawing/2014/main" val="20000"/>
                    </a:ext>
                  </a:extLst>
                </a:gridCol>
                <a:gridCol w="2677327">
                  <a:extLst>
                    <a:ext uri="{9D8B030D-6E8A-4147-A177-3AD203B41FA5}">
                      <a16:colId xmlns:a16="http://schemas.microsoft.com/office/drawing/2014/main" val="20001"/>
                    </a:ext>
                  </a:extLst>
                </a:gridCol>
              </a:tblGrid>
              <a:tr h="419429">
                <a:tc>
                  <a:txBody>
                    <a:bodyPr/>
                    <a:lstStyle/>
                    <a:p>
                      <a:pPr algn="l" fontAlgn="ctr"/>
                      <a:r>
                        <a:rPr lang="en-US" altLang="zh-CN" sz="1600" dirty="0" err="1">
                          <a:solidFill>
                            <a:srgbClr val="FFFFFF"/>
                          </a:solidFill>
                          <a:effectLst/>
                          <a:latin typeface="OPPOSans R" panose="00020600040101010101" pitchFamily="18" charset="-122"/>
                          <a:ea typeface="OPPOSans R" panose="00020600040101010101" pitchFamily="18" charset="-122"/>
                          <a:sym typeface="+mn-ea"/>
                        </a:rPr>
                        <a:t>Kamera</a:t>
                      </a:r>
                      <a:r>
                        <a:rPr lang="en-US" altLang="zh-CN" sz="1600" dirty="0">
                          <a:solidFill>
                            <a:srgbClr val="FFFFFF"/>
                          </a:solidFill>
                          <a:effectLst/>
                          <a:latin typeface="OPPOSans R" panose="00020600040101010101" pitchFamily="18" charset="-122"/>
                          <a:ea typeface="OPPOSans R" panose="00020600040101010101" pitchFamily="18" charset="-122"/>
                          <a:sym typeface="+mn-ea"/>
                        </a:rPr>
                        <a:t> </a:t>
                      </a:r>
                      <a:r>
                        <a:rPr lang="en-US" altLang="zh-CN" sz="1600" dirty="0" err="1">
                          <a:solidFill>
                            <a:srgbClr val="FFFFFF"/>
                          </a:solidFill>
                          <a:effectLst/>
                          <a:latin typeface="OPPOSans R" panose="00020600040101010101" pitchFamily="18" charset="-122"/>
                          <a:ea typeface="OPPOSans R" panose="00020600040101010101" pitchFamily="18" charset="-122"/>
                          <a:sym typeface="+mn-ea"/>
                        </a:rPr>
                        <a:t>Depan</a:t>
                      </a:r>
                      <a:endParaRPr lang="zh-CN" altLang="en-US" sz="1600" b="0" i="0" u="none" strike="noStrike" dirty="0">
                        <a:solidFill>
                          <a:srgbClr val="FFFFFF"/>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algn="l" fontAlgn="ctr"/>
                      <a:r>
                        <a:rPr lang="en-US" altLang="zh-CN" sz="1600" b="0" i="0" u="none" strike="noStrike" dirty="0">
                          <a:solidFill>
                            <a:srgbClr val="FFFFFF"/>
                          </a:solidFill>
                          <a:effectLst/>
                          <a:latin typeface="OPPOSans R" panose="00020600040101010101" pitchFamily="18" charset="-122"/>
                          <a:ea typeface="OPPOSans R" panose="00020600040101010101" pitchFamily="18" charset="-122"/>
                        </a:rPr>
                        <a:t>Punch-hole</a:t>
                      </a:r>
                    </a:p>
                  </a:txBody>
                  <a:tcPr marL="6350" marR="6350" marT="6350" marB="0" anchor="ctr">
                    <a:solidFill>
                      <a:schemeClr val="accent1">
                        <a:tint val="20000"/>
                        <a:alpha val="0"/>
                      </a:schemeClr>
                    </a:solidFill>
                  </a:tcPr>
                </a:tc>
                <a:extLst>
                  <a:ext uri="{0D108BD9-81ED-4DB2-BD59-A6C34878D82A}">
                    <a16:rowId xmlns:a16="http://schemas.microsoft.com/office/drawing/2014/main" val="10000"/>
                  </a:ext>
                </a:extLst>
              </a:tr>
              <a:tr h="419429">
                <a:tc>
                  <a:txBody>
                    <a:bodyPr/>
                    <a:lstStyle/>
                    <a:p>
                      <a:pPr algn="l" fontAlgn="ctr"/>
                      <a:r>
                        <a:rPr lang="en-US" sz="1600" dirty="0" err="1">
                          <a:solidFill>
                            <a:srgbClr val="FFFFFF"/>
                          </a:solidFill>
                          <a:effectLst/>
                          <a:latin typeface="OPPOSans R" panose="00020600040101010101" pitchFamily="18" charset="-122"/>
                          <a:ea typeface="OPPOSans R" panose="00020600040101010101" pitchFamily="18" charset="-122"/>
                          <a:sym typeface="+mn-ea"/>
                        </a:rPr>
                        <a:t>Tipe</a:t>
                      </a:r>
                      <a:r>
                        <a:rPr lang="en-US" sz="1600" dirty="0">
                          <a:solidFill>
                            <a:srgbClr val="FFFFFF"/>
                          </a:solidFill>
                          <a:effectLst/>
                          <a:latin typeface="OPPOSans R" panose="00020600040101010101" pitchFamily="18" charset="-122"/>
                          <a:ea typeface="OPPOSans R" panose="00020600040101010101" pitchFamily="18" charset="-122"/>
                          <a:sym typeface="+mn-ea"/>
                        </a:rPr>
                        <a:t> USB</a:t>
                      </a:r>
                      <a:endParaRPr lang="zh-CN" altLang="en-US" sz="1600" b="0" i="0" u="none" strike="noStrike" dirty="0">
                        <a:solidFill>
                          <a:srgbClr val="FFFFFF"/>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algn="l" fontAlgn="ctr"/>
                      <a:r>
                        <a:rPr lang="en-US" altLang="zh-CN" sz="1600" b="0" i="0" u="none" strike="noStrike" dirty="0">
                          <a:solidFill>
                            <a:srgbClr val="FFFFFF"/>
                          </a:solidFill>
                          <a:effectLst/>
                          <a:latin typeface="OPPOSans R" panose="00020600040101010101" pitchFamily="18" charset="-122"/>
                          <a:ea typeface="OPPOSans R" panose="00020600040101010101" pitchFamily="18" charset="-122"/>
                        </a:rPr>
                        <a:t>USB Type-C</a:t>
                      </a:r>
                    </a:p>
                  </a:txBody>
                  <a:tcPr marL="6350" marR="6350" marT="6350" marB="0" anchor="ctr">
                    <a:solidFill>
                      <a:schemeClr val="accent1">
                        <a:tint val="20000"/>
                        <a:alpha val="0"/>
                      </a:schemeClr>
                    </a:solidFill>
                  </a:tcPr>
                </a:tc>
                <a:extLst>
                  <a:ext uri="{0D108BD9-81ED-4DB2-BD59-A6C34878D82A}">
                    <a16:rowId xmlns:a16="http://schemas.microsoft.com/office/drawing/2014/main" val="10001"/>
                  </a:ext>
                </a:extLst>
              </a:tr>
              <a:tr h="468320">
                <a:tc>
                  <a:txBody>
                    <a:bodyPr/>
                    <a:lstStyle/>
                    <a:p>
                      <a:pPr algn="l" fontAlgn="ctr"/>
                      <a:r>
                        <a:rPr lang="en-US" altLang="zh-CN" sz="1600" u="none" strike="noStrike" dirty="0" err="1">
                          <a:solidFill>
                            <a:srgbClr val="FFFFFF"/>
                          </a:solidFill>
                          <a:effectLst/>
                          <a:latin typeface="OPPOSans R" panose="00020600040101010101" pitchFamily="18" charset="-122"/>
                          <a:ea typeface="OPPOSans R" panose="00020600040101010101" pitchFamily="18" charset="-122"/>
                        </a:rPr>
                        <a:t>Versi</a:t>
                      </a:r>
                      <a:r>
                        <a:rPr lang="en-US" altLang="zh-CN" sz="1600" u="none" strike="noStrike" dirty="0">
                          <a:solidFill>
                            <a:srgbClr val="FFFFFF"/>
                          </a:solidFill>
                          <a:effectLst/>
                          <a:latin typeface="OPPOSans R" panose="00020600040101010101" pitchFamily="18" charset="-122"/>
                          <a:ea typeface="OPPOSans R" panose="00020600040101010101" pitchFamily="18" charset="-122"/>
                        </a:rPr>
                        <a:t> USB</a:t>
                      </a:r>
                      <a:endParaRPr lang="en-US" altLang="zh-CN" sz="1600" b="0" i="0" u="none" strike="noStrike" dirty="0">
                        <a:solidFill>
                          <a:srgbClr val="FFFFFF"/>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marL="0" marR="0" indent="0" algn="l" defTabSz="914400" rtl="0" eaLnBrk="1" fontAlgn="ctr" latinLnBrk="0" hangingPunct="1">
                        <a:lnSpc>
                          <a:spcPct val="100000"/>
                        </a:lnSpc>
                        <a:spcBef>
                          <a:spcPts val="0"/>
                        </a:spcBef>
                        <a:spcAft>
                          <a:spcPts val="0"/>
                        </a:spcAft>
                        <a:buClrTx/>
                        <a:buSzTx/>
                        <a:buFontTx/>
                        <a:buNone/>
                        <a:defRPr/>
                      </a:pPr>
                      <a:r>
                        <a:rPr lang="en-US" altLang="zh-CN" sz="1600" b="0" i="0" kern="1200">
                          <a:solidFill>
                            <a:srgbClr val="FFFFFF"/>
                          </a:solidFill>
                          <a:effectLst/>
                          <a:latin typeface="OPPOSans R" panose="00020600040101010101" pitchFamily="18" charset="-122"/>
                          <a:ea typeface="OPPOSans R" panose="00020600040101010101" pitchFamily="18" charset="-122"/>
                          <a:cs typeface="+mn-cs"/>
                        </a:rPr>
                        <a:t>2.0</a:t>
                      </a:r>
                      <a:endParaRPr lang="en-US" altLang="zh-CN" sz="1600" b="0" i="0" u="none" strike="noStrike" kern="1200" dirty="0">
                        <a:solidFill>
                          <a:srgbClr val="FFFFFF"/>
                        </a:solidFill>
                        <a:effectLst/>
                        <a:latin typeface="OPPOSans R" panose="00020600040101010101" pitchFamily="18" charset="-122"/>
                        <a:ea typeface="OPPOSans R" panose="00020600040101010101" pitchFamily="18" charset="-122"/>
                        <a:cs typeface="+mn-cs"/>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2"/>
                  </a:ext>
                </a:extLst>
              </a:tr>
              <a:tr h="419429">
                <a:tc>
                  <a:txBody>
                    <a:bodyPr/>
                    <a:lstStyle/>
                    <a:p>
                      <a:pPr algn="l" fontAlgn="ctr"/>
                      <a:r>
                        <a:rPr lang="en-US" altLang="zh-CN" sz="1600" i="0" dirty="0" err="1">
                          <a:solidFill>
                            <a:srgbClr val="FFFFFF"/>
                          </a:solidFill>
                          <a:effectLst/>
                          <a:latin typeface="OPPOSans R" panose="00020600040101010101" pitchFamily="18" charset="-122"/>
                          <a:ea typeface="OPPOSans R" panose="00020600040101010101" pitchFamily="18" charset="-122"/>
                          <a:sym typeface="+mn-ea"/>
                        </a:rPr>
                        <a:t>Tipe</a:t>
                      </a:r>
                      <a:r>
                        <a:rPr lang="en-US" altLang="zh-CN" sz="1600" i="0" dirty="0">
                          <a:solidFill>
                            <a:srgbClr val="FFFFFF"/>
                          </a:solidFill>
                          <a:effectLst/>
                          <a:latin typeface="OPPOSans R" panose="00020600040101010101" pitchFamily="18" charset="-122"/>
                          <a:ea typeface="OPPOSans R" panose="00020600040101010101" pitchFamily="18" charset="-122"/>
                          <a:sym typeface="+mn-ea"/>
                        </a:rPr>
                        <a:t> </a:t>
                      </a:r>
                      <a:r>
                        <a:rPr lang="en-US" altLang="zh-CN" sz="1600" i="1" dirty="0">
                          <a:solidFill>
                            <a:srgbClr val="FFFFFF"/>
                          </a:solidFill>
                          <a:effectLst/>
                          <a:latin typeface="OPPOSans R" panose="00020600040101010101" pitchFamily="18" charset="-122"/>
                          <a:ea typeface="OPPOSans R" panose="00020600040101010101" pitchFamily="18" charset="-122"/>
                          <a:sym typeface="+mn-ea"/>
                        </a:rPr>
                        <a:t>Earphone</a:t>
                      </a:r>
                      <a:endParaRPr lang="zh-CN" altLang="en-US" sz="1600" b="0" i="1" u="none" strike="noStrike" dirty="0">
                        <a:solidFill>
                          <a:srgbClr val="FFFFFF"/>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algn="l" fontAlgn="ctr"/>
                      <a:r>
                        <a:rPr lang="en-US" altLang="zh-CN" sz="1600" b="0" i="0" kern="1200" dirty="0">
                          <a:solidFill>
                            <a:srgbClr val="FFFFFF"/>
                          </a:solidFill>
                          <a:effectLst/>
                          <a:latin typeface="OPPOSans R" panose="00020600040101010101" pitchFamily="18" charset="-122"/>
                          <a:ea typeface="OPPOSans R" panose="00020600040101010101" pitchFamily="18" charset="-122"/>
                          <a:cs typeface="+mn-cs"/>
                        </a:rPr>
                        <a:t>3.5mm</a:t>
                      </a:r>
                      <a:endParaRPr lang="zh-CN" altLang="en-US" sz="1600" b="0" i="0" u="none" strike="noStrike" kern="1200" dirty="0">
                        <a:solidFill>
                          <a:srgbClr val="FFFFFF"/>
                        </a:solidFill>
                        <a:effectLst/>
                        <a:latin typeface="OPPOSans R" panose="00020600040101010101" pitchFamily="18" charset="-122"/>
                        <a:ea typeface="OPPOSans R" panose="00020600040101010101" pitchFamily="18" charset="-122"/>
                        <a:cs typeface="+mn-cs"/>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3"/>
                  </a:ext>
                </a:extLst>
              </a:tr>
              <a:tr h="419429">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u="none" strike="noStrike" dirty="0">
                          <a:solidFill>
                            <a:srgbClr val="FFFFFF"/>
                          </a:solidFill>
                          <a:effectLst/>
                          <a:latin typeface="OPPOSans R" panose="00020600040101010101" pitchFamily="18" charset="-122"/>
                          <a:ea typeface="OPPOSans R" panose="00020600040101010101" pitchFamily="18" charset="-122"/>
                        </a:rPr>
                        <a:t>Speaker</a:t>
                      </a:r>
                      <a:endParaRPr lang="en-US" altLang="zh-CN" sz="1600" b="0" i="0" u="none" strike="noStrike" dirty="0">
                        <a:solidFill>
                          <a:srgbClr val="FFFFFF"/>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algn="l" fontAlgn="ctr"/>
                      <a:r>
                        <a:rPr lang="en-US" altLang="zh-CN" sz="1600" b="0" i="0" u="none" strike="noStrike" dirty="0">
                          <a:solidFill>
                            <a:srgbClr val="FFFFFF"/>
                          </a:solidFill>
                          <a:effectLst/>
                          <a:latin typeface="OPPOSans R" panose="00020600040101010101" pitchFamily="18" charset="-122"/>
                          <a:ea typeface="OPPOSans R" panose="00020600040101010101" pitchFamily="18" charset="-122"/>
                        </a:rPr>
                        <a:t>1</a:t>
                      </a:r>
                    </a:p>
                  </a:txBody>
                  <a:tcPr marL="6350" marR="6350" marT="6350" marB="0" anchor="ctr">
                    <a:solidFill>
                      <a:schemeClr val="accent1">
                        <a:tint val="20000"/>
                        <a:alpha val="0"/>
                      </a:schemeClr>
                    </a:solidFill>
                  </a:tcPr>
                </a:tc>
                <a:extLst>
                  <a:ext uri="{0D108BD9-81ED-4DB2-BD59-A6C34878D82A}">
                    <a16:rowId xmlns:a16="http://schemas.microsoft.com/office/drawing/2014/main" val="10004"/>
                  </a:ext>
                </a:extLst>
              </a:tr>
              <a:tr h="419429">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b="0" i="0" u="none" strike="noStrike" dirty="0">
                          <a:solidFill>
                            <a:srgbClr val="FFFFFF"/>
                          </a:solidFill>
                          <a:effectLst/>
                          <a:latin typeface="OPPOSans R" panose="00020600040101010101" pitchFamily="18" charset="-122"/>
                          <a:ea typeface="OPPOSans R" panose="00020600040101010101" pitchFamily="18" charset="-122"/>
                        </a:rPr>
                        <a:t>Bluetooth</a:t>
                      </a:r>
                    </a:p>
                  </a:txBody>
                  <a:tcPr marL="6350" marR="6350" marT="6350" marB="0" anchor="ctr">
                    <a:solidFill>
                      <a:schemeClr val="accent1">
                        <a:tint val="20000"/>
                        <a:alpha val="0"/>
                      </a:schemeClr>
                    </a:solidFill>
                  </a:tcPr>
                </a:tc>
                <a:tc>
                  <a:txBody>
                    <a:bodyPr/>
                    <a:lstStyle/>
                    <a:p>
                      <a:pPr algn="l" fontAlgn="ctr"/>
                      <a:r>
                        <a:rPr lang="en-US" altLang="zh-CN" sz="1600" b="0" i="0" u="none" strike="noStrike" dirty="0">
                          <a:solidFill>
                            <a:srgbClr val="FFFFFF"/>
                          </a:solidFill>
                          <a:effectLst/>
                          <a:latin typeface="OPPOSans R" panose="00020600040101010101" pitchFamily="18" charset="-122"/>
                          <a:ea typeface="OPPOSans R" panose="00020600040101010101" pitchFamily="18" charset="-122"/>
                        </a:rPr>
                        <a:t>Bluetooth 5.1</a:t>
                      </a:r>
                    </a:p>
                  </a:txBody>
                  <a:tcPr marL="6350" marR="6350" marT="6350" marB="0" anchor="ctr">
                    <a:solidFill>
                      <a:schemeClr val="accent1">
                        <a:tint val="20000"/>
                        <a:alpha val="0"/>
                      </a:schemeClr>
                    </a:solidFill>
                  </a:tcPr>
                </a:tc>
                <a:extLst>
                  <a:ext uri="{0D108BD9-81ED-4DB2-BD59-A6C34878D82A}">
                    <a16:rowId xmlns:a16="http://schemas.microsoft.com/office/drawing/2014/main" val="10005"/>
                  </a:ext>
                </a:extLst>
              </a:tr>
              <a:tr h="573405">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u="none" strike="noStrike" dirty="0" err="1">
                          <a:solidFill>
                            <a:srgbClr val="FFFFFF"/>
                          </a:solidFill>
                          <a:effectLst/>
                          <a:latin typeface="OPPOSans R" panose="00020600040101010101" pitchFamily="18" charset="-122"/>
                          <a:ea typeface="OPPOSans R" panose="00020600040101010101" pitchFamily="18" charset="-122"/>
                        </a:rPr>
                        <a:t>ColorOS</a:t>
                      </a:r>
                      <a:endParaRPr lang="zh-CN" altLang="en-US" sz="1600" b="0" i="0" u="none" strike="noStrike" dirty="0">
                        <a:solidFill>
                          <a:srgbClr val="FFFFFF"/>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algn="l" fontAlgn="ctr"/>
                      <a:r>
                        <a:rPr lang="en-US" sz="1600" b="0" i="0" u="none" strike="noStrike" dirty="0" err="1">
                          <a:solidFill>
                            <a:srgbClr val="FFFFFF"/>
                          </a:solidFill>
                          <a:effectLst/>
                          <a:latin typeface="OPPOSans R" panose="00020600040101010101" pitchFamily="18" charset="-122"/>
                          <a:ea typeface="OPPOSans R" panose="00020600040101010101" pitchFamily="18" charset="-122"/>
                        </a:rPr>
                        <a:t>ColorOS</a:t>
                      </a:r>
                      <a:r>
                        <a:rPr lang="en-US" sz="1600" b="0" i="0" u="none" strike="noStrike" dirty="0">
                          <a:solidFill>
                            <a:srgbClr val="FFFFFF"/>
                          </a:solidFill>
                          <a:effectLst/>
                          <a:latin typeface="OPPOSans R" panose="00020600040101010101" pitchFamily="18" charset="-122"/>
                          <a:ea typeface="OPPOSans R" panose="00020600040101010101" pitchFamily="18" charset="-122"/>
                        </a:rPr>
                        <a:t> 7.2</a:t>
                      </a:r>
                    </a:p>
                  </a:txBody>
                  <a:tcPr marL="7620" marR="7620" marT="7620" marB="0" anchor="ctr">
                    <a:solidFill>
                      <a:schemeClr val="accent1">
                        <a:tint val="20000"/>
                        <a:alpha val="0"/>
                      </a:schemeClr>
                    </a:solidFill>
                  </a:tcPr>
                </a:tc>
                <a:extLst>
                  <a:ext uri="{0D108BD9-81ED-4DB2-BD59-A6C34878D82A}">
                    <a16:rowId xmlns:a16="http://schemas.microsoft.com/office/drawing/2014/main" val="10006"/>
                  </a:ext>
                </a:extLst>
              </a:tr>
              <a:tr h="419429">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u="none" strike="noStrike" dirty="0">
                          <a:solidFill>
                            <a:srgbClr val="FFFFFF"/>
                          </a:solidFill>
                          <a:effectLst/>
                          <a:latin typeface="OPPOSans R" panose="00020600040101010101" pitchFamily="18" charset="-122"/>
                          <a:ea typeface="OPPOSans R" panose="00020600040101010101" pitchFamily="18" charset="-122"/>
                        </a:rPr>
                        <a:t>Android</a:t>
                      </a:r>
                      <a:endParaRPr lang="en-US" altLang="zh-CN" sz="1600" b="0" i="0" u="none" strike="noStrike" dirty="0">
                        <a:solidFill>
                          <a:srgbClr val="FFFFFF"/>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algn="l" fontAlgn="ctr"/>
                      <a:r>
                        <a:rPr lang="en-US" altLang="zh-CN" sz="1600" b="0" i="0" u="none" strike="noStrike" dirty="0">
                          <a:solidFill>
                            <a:srgbClr val="FFFFFF"/>
                          </a:solidFill>
                          <a:effectLst/>
                          <a:latin typeface="OPPOSans R" panose="00020600040101010101" pitchFamily="18" charset="-122"/>
                          <a:ea typeface="OPPOSans R" panose="00020600040101010101" pitchFamily="18" charset="-122"/>
                        </a:rPr>
                        <a:t>Android 10</a:t>
                      </a:r>
                    </a:p>
                  </a:txBody>
                  <a:tcPr marL="6350" marR="6350" marT="6350" marB="0" anchor="ctr">
                    <a:solidFill>
                      <a:schemeClr val="accent1">
                        <a:tint val="20000"/>
                        <a:alpha val="0"/>
                      </a:schemeClr>
                    </a:solidFill>
                  </a:tcPr>
                </a:tc>
                <a:extLst>
                  <a:ext uri="{0D108BD9-81ED-4DB2-BD59-A6C34878D82A}">
                    <a16:rowId xmlns:a16="http://schemas.microsoft.com/office/drawing/2014/main" val="10007"/>
                  </a:ext>
                </a:extLst>
              </a:tr>
            </a:tbl>
          </a:graphicData>
        </a:graphic>
      </p:graphicFrame>
      <p:sp>
        <p:nvSpPr>
          <p:cNvPr id="8" name="文本框 7"/>
          <p:cNvSpPr txBox="1"/>
          <p:nvPr/>
        </p:nvSpPr>
        <p:spPr>
          <a:xfrm>
            <a:off x="1235704" y="5264698"/>
            <a:ext cx="1564864" cy="276999"/>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0" tIns="0" rIns="0" bIns="0" numCol="1" spcCol="38100" rtlCol="0" anchor="t" forceAA="0">
            <a:spAutoFit/>
          </a:bodyPr>
          <a:lstStyle/>
          <a:p>
            <a:pPr algn="ctr"/>
            <a:r>
              <a:rPr lang="en-US" altLang="zh-CN" i="1" dirty="0">
                <a:solidFill>
                  <a:srgbClr val="FFFFFF"/>
                </a:solidFill>
                <a:latin typeface="OPPOSans R" panose="00020600040101010101" pitchFamily="18" charset="-122"/>
                <a:ea typeface="OPPOSans R" panose="00020600040101010101" pitchFamily="18" charset="-122"/>
              </a:rPr>
              <a:t>Silky White</a:t>
            </a:r>
            <a:endParaRPr kumimoji="0" lang="zh-CN" altLang="en-US" sz="1800" b="0" i="1" u="none" strike="noStrike" cap="none" spc="0" normalizeH="0" baseline="0" dirty="0">
              <a:ln>
                <a:noFill/>
              </a:ln>
              <a:solidFill>
                <a:srgbClr val="FFFFFF"/>
              </a:solidFill>
              <a:effectLst/>
              <a:uFillTx/>
              <a:latin typeface="OPPOSans R" panose="00020600040101010101" pitchFamily="18" charset="-122"/>
              <a:ea typeface="OPPOSans R" panose="00020600040101010101" pitchFamily="18" charset="-122"/>
              <a:sym typeface="Calibri" panose="020F0502020204030204"/>
            </a:endParaRPr>
          </a:p>
        </p:txBody>
      </p:sp>
      <p:pic>
        <p:nvPicPr>
          <p:cNvPr id="9" name="图片 8">
            <a:extLst>
              <a:ext uri="{FF2B5EF4-FFF2-40B4-BE49-F238E27FC236}">
                <a16:creationId xmlns:a16="http://schemas.microsoft.com/office/drawing/2014/main" id="{AD61DB16-DB2F-FA4D-BEB7-D3FD22F287E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7165" y="1093493"/>
            <a:ext cx="1861943" cy="4027147"/>
          </a:xfrm>
          <a:prstGeom prst="rect">
            <a:avLst/>
          </a:prstGeom>
        </p:spPr>
      </p:pic>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
          <p:cNvSpPr txBox="1"/>
          <p:nvPr/>
        </p:nvSpPr>
        <p:spPr>
          <a:xfrm>
            <a:off x="3225809" y="5254986"/>
            <a:ext cx="4072158" cy="990171"/>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a:solidFill>
                  <a:srgbClr val="FFFFFF"/>
                </a:solidFill>
                <a:latin typeface="OPPOSans R" panose="00020600040101010101" pitchFamily="18" charset="-122"/>
                <a:ea typeface="OPPOSans R" panose="00020600040101010101" pitchFamily="18" charset="-122"/>
              </a:rPr>
              <a:t>2.1 </a:t>
            </a:r>
            <a:r>
              <a:rPr lang="en-US" altLang="zh-CN" sz="1400" dirty="0" err="1">
                <a:solidFill>
                  <a:srgbClr val="FFFFFF"/>
                </a:solidFill>
                <a:latin typeface="OPPOSans R" panose="00020600040101010101" pitchFamily="18" charset="-122"/>
                <a:ea typeface="OPPOSans R" panose="00020600040101010101" pitchFamily="18" charset="-122"/>
              </a:rPr>
              <a:t>Teknologi</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Terhebat</a:t>
            </a:r>
            <a:endParaRPr lang="zh-CN" altLang="en-US" sz="1400" dirty="0">
              <a:solidFill>
                <a:srgbClr val="FFFFFF"/>
              </a:solidFill>
              <a:latin typeface="OPPOSans R" panose="00020600040101010101" pitchFamily="18" charset="-122"/>
              <a:ea typeface="OPPOSans R" panose="00020600040101010101" pitchFamily="18" charset="-122"/>
            </a:endParaRPr>
          </a:p>
          <a:p>
            <a:pPr algn="l" defTabSz="1828800">
              <a:defRPr sz="4000" b="1" i="1">
                <a:solidFill>
                  <a:srgbClr val="00FF9B"/>
                </a:solidFill>
                <a:latin typeface="+mj-lt"/>
                <a:ea typeface="+mj-ea"/>
                <a:cs typeface="+mj-cs"/>
                <a:sym typeface="OPPOSans Medium"/>
              </a:defRPr>
            </a:pPr>
            <a:r>
              <a:rPr lang="en-US" altLang="zh-CN" sz="1400" dirty="0">
                <a:solidFill>
                  <a:srgbClr val="FFFFFF"/>
                </a:solidFill>
                <a:latin typeface="OPPOSans R" panose="00020600040101010101" pitchFamily="18" charset="-122"/>
                <a:ea typeface="OPPOSans R" panose="00020600040101010101" pitchFamily="18" charset="-122"/>
              </a:rPr>
              <a:t>2.2 </a:t>
            </a:r>
            <a:r>
              <a:rPr lang="en-US" altLang="zh-CN" sz="1400" dirty="0" err="1">
                <a:solidFill>
                  <a:srgbClr val="FFFFFF"/>
                </a:solidFill>
                <a:latin typeface="OPPOSans R" panose="00020600040101010101" pitchFamily="18" charset="-122"/>
                <a:ea typeface="OPPOSans R" panose="00020600040101010101" pitchFamily="18" charset="-122"/>
              </a:rPr>
              <a:t>Tampilan</a:t>
            </a:r>
            <a:r>
              <a:rPr lang="en-US" altLang="zh-CN" sz="1400" dirty="0">
                <a:solidFill>
                  <a:srgbClr val="FFFFFF"/>
                </a:solidFill>
                <a:latin typeface="OPPOSans R" panose="00020600040101010101" pitchFamily="18" charset="-122"/>
                <a:ea typeface="OPPOSans R" panose="00020600040101010101" pitchFamily="18" charset="-122"/>
              </a:rPr>
              <a:t> Paling Modis</a:t>
            </a:r>
            <a:endParaRPr lang="zh-CN" altLang="en-US" sz="1400" dirty="0">
              <a:solidFill>
                <a:srgbClr val="FFFFFF"/>
              </a:solidFill>
              <a:latin typeface="OPPOSans R" panose="00020600040101010101" pitchFamily="18" charset="-122"/>
              <a:ea typeface="OPPOSans R" panose="00020600040101010101" pitchFamily="18" charset="-122"/>
            </a:endParaRPr>
          </a:p>
          <a:p>
            <a:pPr algn="l"/>
            <a:r>
              <a:rPr lang="en-US" altLang="zh-CN" sz="1400" dirty="0">
                <a:solidFill>
                  <a:srgbClr val="FFFFFF"/>
                </a:solidFill>
                <a:latin typeface="OPPOSans R" panose="00020600040101010101" pitchFamily="18" charset="-122"/>
                <a:ea typeface="OPPOSans R" panose="00020600040101010101" pitchFamily="18" charset="-122"/>
              </a:rPr>
              <a:t>2.3 </a:t>
            </a:r>
            <a:r>
              <a:rPr lang="en-US" altLang="zh-CN" sz="1400" dirty="0" err="1">
                <a:solidFill>
                  <a:srgbClr val="FFFFFF"/>
                </a:solidFill>
                <a:latin typeface="OPPOSans R" panose="00020600040101010101" pitchFamily="18" charset="-122"/>
                <a:ea typeface="OPPOSans R" panose="00020600040101010101" pitchFamily="18" charset="-122"/>
              </a:rPr>
              <a:t>Kemampuan</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Fotografi</a:t>
            </a:r>
            <a:r>
              <a:rPr lang="en-US" altLang="zh-CN" sz="1400" dirty="0">
                <a:solidFill>
                  <a:srgbClr val="FFFFFF"/>
                </a:solidFill>
                <a:latin typeface="OPPOSans R" panose="00020600040101010101" pitchFamily="18" charset="-122"/>
                <a:ea typeface="OPPOSans R" panose="00020600040101010101" pitchFamily="18" charset="-122"/>
              </a:rPr>
              <a:t> Paling </a:t>
            </a:r>
            <a:r>
              <a:rPr lang="en-US" altLang="zh-CN" sz="1400" dirty="0" err="1">
                <a:solidFill>
                  <a:srgbClr val="FFFFFF"/>
                </a:solidFill>
                <a:latin typeface="OPPOSans R" panose="00020600040101010101" pitchFamily="18" charset="-122"/>
                <a:ea typeface="OPPOSans R" panose="00020600040101010101" pitchFamily="18" charset="-122"/>
              </a:rPr>
              <a:t>Bagus</a:t>
            </a:r>
            <a:endParaRPr lang="zh-CN" altLang="en-US" sz="1400" dirty="0">
              <a:solidFill>
                <a:srgbClr val="FFFFFF"/>
              </a:solidFill>
              <a:latin typeface="OPPOSans R" panose="00020600040101010101" pitchFamily="18" charset="-122"/>
              <a:ea typeface="OPPOSans R" panose="00020600040101010101" pitchFamily="18" charset="-122"/>
            </a:endParaRPr>
          </a:p>
        </p:txBody>
      </p:sp>
      <p:sp>
        <p:nvSpPr>
          <p:cNvPr id="14" name="线条"/>
          <p:cNvSpPr/>
          <p:nvPr/>
        </p:nvSpPr>
        <p:spPr>
          <a:xfrm flipV="1">
            <a:off x="4408955" y="4704715"/>
            <a:ext cx="0" cy="45665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OPPOSans R" panose="00020600040101010101" pitchFamily="18" charset="-122"/>
              <a:ea typeface="OPPOSans R" panose="00020600040101010101" pitchFamily="18" charset="-122"/>
            </a:endParaRPr>
          </a:p>
        </p:txBody>
      </p:sp>
      <p:sp>
        <p:nvSpPr>
          <p:cNvPr id="15" name="2019，OPPO 发布过的黑科技"/>
          <p:cNvSpPr txBox="1"/>
          <p:nvPr/>
        </p:nvSpPr>
        <p:spPr>
          <a:xfrm>
            <a:off x="0" y="183633"/>
            <a:ext cx="12192000" cy="58674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b="1" dirty="0">
                <a:latin typeface="OPPOSans R" panose="00020600040101010101" pitchFamily="18" charset="-122"/>
                <a:ea typeface="OPPOSans R" panose="00020600040101010101" pitchFamily="18" charset="-122"/>
                <a:sym typeface="+mn-ea"/>
              </a:rPr>
              <a:t>Daftar Isi</a:t>
            </a:r>
            <a:endParaRPr lang="zh-CN" altLang="en-US" dirty="0">
              <a:solidFill>
                <a:srgbClr val="FFFFFF"/>
              </a:solidFill>
              <a:latin typeface="OPPOSans R" panose="00020600040101010101" pitchFamily="18" charset="-122"/>
              <a:ea typeface="OPPOSans R" panose="00020600040101010101" pitchFamily="18" charset="-122"/>
            </a:endParaRPr>
          </a:p>
        </p:txBody>
      </p:sp>
      <p:grpSp>
        <p:nvGrpSpPr>
          <p:cNvPr id="16" name="组合 15"/>
          <p:cNvGrpSpPr/>
          <p:nvPr/>
        </p:nvGrpSpPr>
        <p:grpSpPr>
          <a:xfrm>
            <a:off x="1658620" y="2904490"/>
            <a:ext cx="9260205" cy="1826895"/>
            <a:chOff x="2612" y="4574"/>
            <a:chExt cx="14583" cy="2877"/>
          </a:xfrm>
        </p:grpSpPr>
        <p:sp>
          <p:nvSpPr>
            <p:cNvPr id="17" name="流程图: 联系 3"/>
            <p:cNvSpPr/>
            <p:nvPr/>
          </p:nvSpPr>
          <p:spPr>
            <a:xfrm>
              <a:off x="2612"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rgbClr val="FFFFFF"/>
                  </a:solidFill>
                  <a:latin typeface="OPPOSans R" panose="00020600040101010101" pitchFamily="18" charset="-122"/>
                  <a:ea typeface="OPPOSans R" panose="00020600040101010101" pitchFamily="18" charset="-122"/>
                </a:rPr>
                <a:t>Parameter Dasar</a:t>
              </a:r>
              <a:endParaRPr lang="zh-CN" altLang="en-US" sz="1400" dirty="0">
                <a:solidFill>
                  <a:srgbClr val="FFFFFF"/>
                </a:solidFill>
                <a:latin typeface="OPPOSans R" panose="00020600040101010101" pitchFamily="18" charset="-122"/>
                <a:ea typeface="OPPOSans R" panose="00020600040101010101" pitchFamily="18" charset="-122"/>
              </a:endParaRPr>
            </a:p>
          </p:txBody>
        </p:sp>
        <p:sp>
          <p:nvSpPr>
            <p:cNvPr id="18" name="流程图: 联系 36"/>
            <p:cNvSpPr/>
            <p:nvPr/>
          </p:nvSpPr>
          <p:spPr>
            <a:xfrm>
              <a:off x="5518"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err="1">
                  <a:solidFill>
                    <a:srgbClr val="FFFFFF"/>
                  </a:solidFill>
                  <a:latin typeface="OPPOSans R" panose="00020600040101010101" pitchFamily="18" charset="-122"/>
                  <a:ea typeface="OPPOSans R" panose="00020600040101010101" pitchFamily="18" charset="-122"/>
                </a:rPr>
                <a:t>Poin</a:t>
              </a:r>
              <a:r>
                <a:rPr lang="en-US" altLang="zh-CN" sz="1400" dirty="0">
                  <a:solidFill>
                    <a:srgbClr val="FFFFFF"/>
                  </a:solidFill>
                  <a:latin typeface="OPPOSans R" panose="00020600040101010101" pitchFamily="18" charset="-122"/>
                  <a:ea typeface="OPPOSans R" panose="00020600040101010101" pitchFamily="18" charset="-122"/>
                </a:rPr>
                <a:t> Utama </a:t>
              </a:r>
              <a:r>
                <a:rPr lang="en-US" altLang="zh-CN" sz="1400" dirty="0" err="1">
                  <a:solidFill>
                    <a:srgbClr val="FFFFFF"/>
                  </a:solidFill>
                  <a:latin typeface="OPPOSans R" panose="00020600040101010101" pitchFamily="18" charset="-122"/>
                  <a:ea typeface="OPPOSans R" panose="00020600040101010101" pitchFamily="18" charset="-122"/>
                </a:rPr>
                <a:t>Penjualan</a:t>
              </a:r>
              <a:endParaRPr lang="zh-CN" altLang="en-US" sz="1400" dirty="0">
                <a:solidFill>
                  <a:srgbClr val="FFFFFF"/>
                </a:solidFill>
                <a:latin typeface="OPPOSans R" panose="00020600040101010101" pitchFamily="18" charset="-122"/>
                <a:ea typeface="OPPOSans R" panose="00020600040101010101" pitchFamily="18" charset="-122"/>
              </a:endParaRPr>
            </a:p>
          </p:txBody>
        </p:sp>
        <p:sp>
          <p:nvSpPr>
            <p:cNvPr id="19" name="流程图: 联系 38"/>
            <p:cNvSpPr/>
            <p:nvPr/>
          </p:nvSpPr>
          <p:spPr>
            <a:xfrm>
              <a:off x="8415"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FFFFFF"/>
                  </a:solidFill>
                  <a:latin typeface="OPPOSans R" panose="00020600040101010101" pitchFamily="18" charset="-122"/>
                  <a:ea typeface="OPPOSans R" panose="00020600040101010101" pitchFamily="18" charset="-122"/>
                </a:rPr>
                <a:t>ColorOS</a:t>
              </a:r>
            </a:p>
          </p:txBody>
        </p:sp>
        <p:sp>
          <p:nvSpPr>
            <p:cNvPr id="20" name="流程图: 联系 40"/>
            <p:cNvSpPr/>
            <p:nvPr/>
          </p:nvSpPr>
          <p:spPr>
            <a:xfrm>
              <a:off x="11278" y="4616"/>
              <a:ext cx="3082"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rgbClr val="FFFFFF"/>
                  </a:solidFill>
                  <a:latin typeface="OPPOSans R" panose="00020600040101010101" pitchFamily="18" charset="-122"/>
                  <a:ea typeface="OPPOSans R" panose="00020600040101010101" pitchFamily="18" charset="-122"/>
                </a:rPr>
                <a:t>Hal yang Harus </a:t>
              </a:r>
              <a:r>
                <a:rPr lang="en-US" altLang="zh-CN" sz="1400" dirty="0" err="1">
                  <a:solidFill>
                    <a:srgbClr val="FFFFFF"/>
                  </a:solidFill>
                  <a:latin typeface="OPPOSans R" panose="00020600040101010101" pitchFamily="18" charset="-122"/>
                  <a:ea typeface="OPPOSans R" panose="00020600040101010101" pitchFamily="18" charset="-122"/>
                </a:rPr>
                <a:t>Diperhatikan</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dalam</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Perbaikan</a:t>
              </a:r>
              <a:endParaRPr lang="zh-CN" altLang="en-US" sz="1400" dirty="0">
                <a:solidFill>
                  <a:srgbClr val="FFFFFF"/>
                </a:solidFill>
                <a:latin typeface="OPPOSans R" panose="00020600040101010101" pitchFamily="18" charset="-122"/>
                <a:ea typeface="OPPOSans R" panose="00020600040101010101" pitchFamily="18" charset="-122"/>
              </a:endParaRPr>
            </a:p>
          </p:txBody>
        </p:sp>
        <p:sp>
          <p:nvSpPr>
            <p:cNvPr id="21" name="流程图: 联系 41"/>
            <p:cNvSpPr/>
            <p:nvPr/>
          </p:nvSpPr>
          <p:spPr>
            <a:xfrm>
              <a:off x="14360"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rgbClr val="FFFFFF"/>
                  </a:solidFill>
                  <a:latin typeface="OPPOSans R" panose="00020600040101010101" pitchFamily="18" charset="-122"/>
                  <a:ea typeface="OPPOSans R" panose="00020600040101010101" pitchFamily="18" charset="-122"/>
                </a:rPr>
                <a:t>FAQ</a:t>
              </a:r>
            </a:p>
          </p:txBody>
        </p:sp>
      </p:grpSp>
      <p:grpSp>
        <p:nvGrpSpPr>
          <p:cNvPr id="22" name="成组"/>
          <p:cNvGrpSpPr/>
          <p:nvPr/>
        </p:nvGrpSpPr>
        <p:grpSpPr>
          <a:xfrm>
            <a:off x="768992" y="1292860"/>
            <a:ext cx="3803008" cy="1620519"/>
            <a:chOff x="263870" y="638093"/>
            <a:chExt cx="1975513" cy="1603691"/>
          </a:xfrm>
        </p:grpSpPr>
        <p:sp>
          <p:nvSpPr>
            <p:cNvPr id="23" name="线条"/>
            <p:cNvSpPr/>
            <p:nvPr/>
          </p:nvSpPr>
          <p:spPr>
            <a:xfrm flipV="1">
              <a:off x="1171055" y="1622450"/>
              <a:ext cx="0"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OPPOSans R" panose="00020600040101010101" pitchFamily="18" charset="-122"/>
                <a:ea typeface="OPPOSans R" panose="00020600040101010101" pitchFamily="18" charset="-122"/>
              </a:endParaRPr>
            </a:p>
          </p:txBody>
        </p:sp>
        <p:sp>
          <p:nvSpPr>
            <p:cNvPr id="24" name="文本框 1"/>
            <p:cNvSpPr txBox="1"/>
            <p:nvPr/>
          </p:nvSpPr>
          <p:spPr>
            <a:xfrm>
              <a:off x="263870" y="638093"/>
              <a:ext cx="1975513" cy="1002936"/>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a:solidFill>
                    <a:srgbClr val="FFFFFF"/>
                  </a:solidFill>
                  <a:latin typeface="OPPOSans R" panose="00020600040101010101" pitchFamily="18" charset="-122"/>
                  <a:ea typeface="OPPOSans R" panose="00020600040101010101" pitchFamily="18" charset="-122"/>
                  <a:sym typeface="+mn-ea"/>
                </a:rPr>
                <a:t>1.1 Parameter </a:t>
              </a:r>
              <a:r>
                <a:rPr lang="en-US" altLang="zh-CN" sz="1400" dirty="0" err="1">
                  <a:solidFill>
                    <a:srgbClr val="FFFFFF"/>
                  </a:solidFill>
                  <a:latin typeface="OPPOSans R" panose="00020600040101010101" pitchFamily="18" charset="-122"/>
                  <a:ea typeface="OPPOSans R" panose="00020600040101010101" pitchFamily="18" charset="-122"/>
                  <a:sym typeface="+mn-ea"/>
                </a:rPr>
                <a:t>Tampilan</a:t>
              </a:r>
              <a:r>
                <a:rPr lang="en-US" altLang="zh-CN" sz="1400" dirty="0">
                  <a:solidFill>
                    <a:srgbClr val="FFFFFF"/>
                  </a:solidFill>
                  <a:latin typeface="OPPOSans R" panose="00020600040101010101" pitchFamily="18" charset="-122"/>
                  <a:ea typeface="OPPOSans R" panose="00020600040101010101" pitchFamily="18" charset="-122"/>
                  <a:sym typeface="+mn-ea"/>
                </a:rPr>
                <a:t> </a:t>
              </a:r>
              <a:r>
                <a:rPr lang="en-US" altLang="zh-CN" sz="1400" dirty="0" err="1">
                  <a:solidFill>
                    <a:srgbClr val="FFFFFF"/>
                  </a:solidFill>
                  <a:latin typeface="OPPOSans R" panose="00020600040101010101" pitchFamily="18" charset="-122"/>
                  <a:ea typeface="OPPOSans R" panose="00020600040101010101" pitchFamily="18" charset="-122"/>
                  <a:sym typeface="+mn-ea"/>
                </a:rPr>
                <a:t>Eksterior</a:t>
              </a:r>
              <a:r>
                <a:rPr lang="en-US" altLang="zh-CN" sz="1400" dirty="0">
                  <a:solidFill>
                    <a:srgbClr val="FFFFFF"/>
                  </a:solidFill>
                  <a:latin typeface="OPPOSans R" panose="00020600040101010101" pitchFamily="18" charset="-122"/>
                  <a:ea typeface="OPPOSans R" panose="00020600040101010101" pitchFamily="18" charset="-122"/>
                  <a:sym typeface="+mn-ea"/>
                </a:rPr>
                <a:t> </a:t>
              </a:r>
              <a:r>
                <a:rPr lang="en-US" altLang="zh-CN" sz="1400" dirty="0" err="1">
                  <a:solidFill>
                    <a:srgbClr val="FFFFFF"/>
                  </a:solidFill>
                  <a:latin typeface="OPPOSans R" panose="00020600040101010101" pitchFamily="18" charset="-122"/>
                  <a:ea typeface="OPPOSans R" panose="00020600040101010101" pitchFamily="18" charset="-122"/>
                  <a:sym typeface="+mn-ea"/>
                </a:rPr>
                <a:t>Ponsel</a:t>
              </a:r>
              <a:br>
                <a:rPr lang="en-US" altLang="zh-CN" sz="1400" dirty="0">
                  <a:solidFill>
                    <a:srgbClr val="FFFFFF"/>
                  </a:solidFill>
                  <a:latin typeface="OPPOSans R" panose="00020600040101010101" pitchFamily="18" charset="-122"/>
                  <a:ea typeface="OPPOSans R" panose="00020600040101010101" pitchFamily="18" charset="-122"/>
                  <a:sym typeface="+mn-ea"/>
                </a:rPr>
              </a:br>
              <a:r>
                <a:rPr lang="en-US" altLang="zh-CN" sz="1400" dirty="0">
                  <a:solidFill>
                    <a:srgbClr val="FFFFFF"/>
                  </a:solidFill>
                  <a:latin typeface="OPPOSans R" panose="00020600040101010101" pitchFamily="18" charset="-122"/>
                  <a:ea typeface="OPPOSans R" panose="00020600040101010101" pitchFamily="18" charset="-122"/>
                  <a:sym typeface="+mn-ea"/>
                </a:rPr>
                <a:t>1.2 Parameter </a:t>
              </a:r>
              <a:r>
                <a:rPr lang="en-US" altLang="zh-CN" sz="1400" dirty="0" err="1">
                  <a:solidFill>
                    <a:srgbClr val="FFFFFF"/>
                  </a:solidFill>
                  <a:latin typeface="OPPOSans R" panose="00020600040101010101" pitchFamily="18" charset="-122"/>
                  <a:ea typeface="OPPOSans R" panose="00020600040101010101" pitchFamily="18" charset="-122"/>
                  <a:sym typeface="+mn-ea"/>
                </a:rPr>
                <a:t>Konfigurasi</a:t>
              </a:r>
              <a:r>
                <a:rPr lang="en-US" altLang="zh-CN" sz="1400" dirty="0">
                  <a:solidFill>
                    <a:srgbClr val="FFFFFF"/>
                  </a:solidFill>
                  <a:latin typeface="OPPOSans R" panose="00020600040101010101" pitchFamily="18" charset="-122"/>
                  <a:ea typeface="OPPOSans R" panose="00020600040101010101" pitchFamily="18" charset="-122"/>
                  <a:sym typeface="+mn-ea"/>
                </a:rPr>
                <a:t> </a:t>
              </a:r>
              <a:r>
                <a:rPr lang="en-US" altLang="zh-CN" sz="1400" dirty="0" err="1">
                  <a:solidFill>
                    <a:srgbClr val="FFFFFF"/>
                  </a:solidFill>
                  <a:latin typeface="OPPOSans R" panose="00020600040101010101" pitchFamily="18" charset="-122"/>
                  <a:ea typeface="OPPOSans R" panose="00020600040101010101" pitchFamily="18" charset="-122"/>
                  <a:sym typeface="+mn-ea"/>
                </a:rPr>
                <a:t>Ponsel</a:t>
              </a:r>
              <a:endParaRPr lang="en-US" altLang="zh-CN" sz="1400" dirty="0">
                <a:solidFill>
                  <a:srgbClr val="FFFFFF"/>
                </a:solidFill>
                <a:latin typeface="OPPOSans R" panose="00020600040101010101" pitchFamily="18" charset="-122"/>
                <a:ea typeface="OPPOSans R" panose="00020600040101010101" pitchFamily="18" charset="-122"/>
                <a:sym typeface="+mn-ea"/>
              </a:endParaRPr>
            </a:p>
            <a:p>
              <a:pPr algn="l"/>
              <a:r>
                <a:rPr lang="en-US" altLang="zh-CN" sz="1400" dirty="0">
                  <a:solidFill>
                    <a:srgbClr val="FFFFFF"/>
                  </a:solidFill>
                  <a:latin typeface="OPPOSans R" panose="00020600040101010101" pitchFamily="18" charset="-122"/>
                  <a:ea typeface="OPPOSans R" panose="00020600040101010101" pitchFamily="18" charset="-122"/>
                  <a:sym typeface="+mn-ea"/>
                </a:rPr>
                <a:t>1.3 Parameter </a:t>
              </a:r>
              <a:r>
                <a:rPr lang="en-US" altLang="zh-CN" sz="1400" dirty="0" err="1">
                  <a:solidFill>
                    <a:srgbClr val="FFFFFF"/>
                  </a:solidFill>
                  <a:latin typeface="OPPOSans R" panose="00020600040101010101" pitchFamily="18" charset="-122"/>
                  <a:ea typeface="OPPOSans R" panose="00020600040101010101" pitchFamily="18" charset="-122"/>
                  <a:sym typeface="+mn-ea"/>
                </a:rPr>
                <a:t>Umum</a:t>
              </a:r>
              <a:r>
                <a:rPr lang="en-US" altLang="zh-CN" sz="1400" dirty="0">
                  <a:solidFill>
                    <a:srgbClr val="FFFFFF"/>
                  </a:solidFill>
                  <a:latin typeface="OPPOSans R" panose="00020600040101010101" pitchFamily="18" charset="-122"/>
                  <a:ea typeface="OPPOSans R" panose="00020600040101010101" pitchFamily="18" charset="-122"/>
                  <a:sym typeface="+mn-ea"/>
                </a:rPr>
                <a:t> </a:t>
              </a:r>
              <a:r>
                <a:rPr lang="en-US" altLang="zh-CN" sz="1400" dirty="0" err="1">
                  <a:solidFill>
                    <a:srgbClr val="FFFFFF"/>
                  </a:solidFill>
                  <a:latin typeface="OPPOSans R" panose="00020600040101010101" pitchFamily="18" charset="-122"/>
                  <a:ea typeface="OPPOSans R" panose="00020600040101010101" pitchFamily="18" charset="-122"/>
                  <a:sym typeface="+mn-ea"/>
                </a:rPr>
                <a:t>Ponsel</a:t>
              </a:r>
              <a:endParaRPr lang="en-US" altLang="zh-CN" sz="1400" dirty="0">
                <a:solidFill>
                  <a:srgbClr val="FFFFFF"/>
                </a:solidFill>
                <a:latin typeface="OPPOSans R" panose="00020600040101010101" pitchFamily="18" charset="-122"/>
                <a:ea typeface="OPPOSans R" panose="00020600040101010101" pitchFamily="18" charset="-122"/>
                <a:sym typeface="+mn-ea"/>
              </a:endParaRPr>
            </a:p>
          </p:txBody>
        </p:sp>
      </p:gr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500"/>
                                        <p:tgtEl>
                                          <p:spTgt spid="13"/>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down)">
                                      <p:cBhvr>
                                        <p:cTn id="1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p:bldP spid="14"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4" descr="图片 14"/>
          <p:cNvPicPr>
            <a:picLocks noChangeAspect="1"/>
          </p:cNvPicPr>
          <p:nvPr/>
        </p:nvPicPr>
        <p:blipFill>
          <a:blip r:embed="rId3"/>
          <a:stretch>
            <a:fillRect/>
          </a:stretch>
        </p:blipFill>
        <p:spPr>
          <a:xfrm>
            <a:off x="1585" y="-5718"/>
            <a:ext cx="12192001" cy="6869436"/>
          </a:xfrm>
          <a:prstGeom prst="rect">
            <a:avLst/>
          </a:prstGeom>
          <a:ln w="12700">
            <a:miter lim="400000"/>
            <a:headEnd/>
            <a:tailEnd/>
          </a:ln>
        </p:spPr>
      </p:pic>
      <p:sp>
        <p:nvSpPr>
          <p:cNvPr id="20" name="矩形 1"/>
          <p:cNvSpPr/>
          <p:nvPr/>
        </p:nvSpPr>
        <p:spPr>
          <a:xfrm>
            <a:off x="-40453" y="-18045"/>
            <a:ext cx="12209438" cy="6875598"/>
          </a:xfrm>
          <a:prstGeom prst="rect">
            <a:avLst/>
          </a:prstGeom>
          <a:solidFill>
            <a:srgbClr val="0D0D0D">
              <a:alpha val="82000"/>
            </a:srgbClr>
          </a:solidFill>
          <a:ln w="12700">
            <a:solidFill>
              <a:srgbClr val="32538F"/>
            </a:solidFill>
            <a:miter/>
          </a:ln>
        </p:spPr>
        <p:txBody>
          <a:bodyPr lIns="22856" rIns="22856" anchor="ctr"/>
          <a:lstStyle/>
          <a:p>
            <a:pPr algn="ctr" hangingPunct="0">
              <a:defRPr>
                <a:solidFill>
                  <a:srgbClr val="FFFFFF"/>
                </a:solidFill>
                <a:latin typeface="OPPOSans-S Medium"/>
                <a:ea typeface="OPPOSans-S Medium"/>
                <a:cs typeface="OPPOSans-S Medium"/>
                <a:sym typeface="OPPOSans-S Medium"/>
              </a:defRPr>
            </a:pPr>
            <a:endParaRPr sz="900" kern="0">
              <a:solidFill>
                <a:srgbClr val="FFFFFF"/>
              </a:solidFill>
              <a:latin typeface="OPPOSans R" panose="00020600040101010101" pitchFamily="18" charset="-122"/>
              <a:ea typeface="OPPOSans R" panose="00020600040101010101" pitchFamily="18" charset="-122"/>
              <a:sym typeface="OPPOSans-S Medium"/>
            </a:endParaRPr>
          </a:p>
        </p:txBody>
      </p:sp>
      <p:sp>
        <p:nvSpPr>
          <p:cNvPr id="21" name="文本框 20"/>
          <p:cNvSpPr txBox="1"/>
          <p:nvPr/>
        </p:nvSpPr>
        <p:spPr>
          <a:xfrm>
            <a:off x="1689100" y="2182555"/>
            <a:ext cx="9295759" cy="840350"/>
          </a:xfrm>
          <a:prstGeom prst="rect">
            <a:avLst/>
          </a:prstGeom>
          <a:ln w="12700">
            <a:miter lim="400000"/>
          </a:ln>
        </p:spPr>
        <p:txBody>
          <a:bodyPr wrap="square" lIns="22856" tIns="22856" rIns="22856" bIns="22856">
            <a:spAutoFit/>
          </a:bodyPr>
          <a:lstStyle/>
          <a:p>
            <a:pPr defTabSz="1828800" hangingPunct="0">
              <a:lnSpc>
                <a:spcPct val="150000"/>
              </a:lnSpc>
              <a:defRPr sz="3600" b="1">
                <a:solidFill>
                  <a:srgbClr val="00FF9B"/>
                </a:solidFill>
                <a:latin typeface="OPPOSans-S Medium"/>
                <a:ea typeface="OPPOSans-S Medium"/>
                <a:cs typeface="OPPOSans-S Medium"/>
                <a:sym typeface="OPPOSans-S Medium"/>
              </a:defRPr>
            </a:pPr>
            <a:r>
              <a:rPr lang="en-US" sz="1800" b="1" kern="0" dirty="0" err="1">
                <a:solidFill>
                  <a:srgbClr val="00FF9B"/>
                </a:solidFill>
                <a:latin typeface="OPPOSans R" panose="00020600040101010101" pitchFamily="18" charset="-122"/>
                <a:ea typeface="OPPOSans R" panose="00020600040101010101" pitchFamily="18" charset="-122"/>
                <a:sym typeface="OPPOSans-S Medium"/>
              </a:rPr>
              <a:t>Berdasarkan</a:t>
            </a:r>
            <a:r>
              <a:rPr lang="en-US" sz="1800" b="1" kern="0" dirty="0">
                <a:solidFill>
                  <a:srgbClr val="00FF9B"/>
                </a:solidFill>
                <a:latin typeface="OPPOSans R" panose="00020600040101010101" pitchFamily="18" charset="-122"/>
                <a:ea typeface="OPPOSans R" panose="00020600040101010101" pitchFamily="18" charset="-122"/>
                <a:sym typeface="OPPOSans-S Medium"/>
              </a:rPr>
              <a:t> </a:t>
            </a:r>
            <a:r>
              <a:rPr lang="en-US" sz="1800" b="1" kern="0" dirty="0" err="1">
                <a:solidFill>
                  <a:srgbClr val="00FF9B"/>
                </a:solidFill>
                <a:latin typeface="OPPOSans R" panose="00020600040101010101" pitchFamily="18" charset="-122"/>
                <a:ea typeface="OPPOSans R" panose="00020600040101010101" pitchFamily="18" charset="-122"/>
                <a:sym typeface="OPPOSans-S Medium"/>
              </a:rPr>
              <a:t>teknologi</a:t>
            </a:r>
            <a:r>
              <a:rPr lang="en-US" sz="1800" b="1" kern="0" dirty="0">
                <a:solidFill>
                  <a:srgbClr val="00FF9B"/>
                </a:solidFill>
                <a:latin typeface="OPPOSans R" panose="00020600040101010101" pitchFamily="18" charset="-122"/>
                <a:ea typeface="OPPOSans R" panose="00020600040101010101" pitchFamily="18" charset="-122"/>
                <a:sym typeface="OPPOSans-S Medium"/>
              </a:rPr>
              <a:t> </a:t>
            </a:r>
            <a:r>
              <a:rPr lang="en-US" sz="1800" b="1" kern="0" dirty="0" err="1">
                <a:solidFill>
                  <a:srgbClr val="00FF9B"/>
                </a:solidFill>
                <a:latin typeface="OPPOSans R" panose="00020600040101010101" pitchFamily="18" charset="-122"/>
                <a:ea typeface="OPPOSans R" panose="00020600040101010101" pitchFamily="18" charset="-122"/>
                <a:sym typeface="OPPOSans-S Medium"/>
              </a:rPr>
              <a:t>fabrikasi</a:t>
            </a:r>
            <a:r>
              <a:rPr lang="en-US" sz="1800" b="1" kern="0" dirty="0">
                <a:solidFill>
                  <a:srgbClr val="00FF9B"/>
                </a:solidFill>
                <a:latin typeface="OPPOSans R" panose="00020600040101010101" pitchFamily="18" charset="-122"/>
                <a:ea typeface="OPPOSans R" panose="00020600040101010101" pitchFamily="18" charset="-122"/>
                <a:sym typeface="OPPOSans-S Medium"/>
              </a:rPr>
              <a:t> </a:t>
            </a:r>
            <a:r>
              <a:rPr sz="1800" b="1" kern="0" dirty="0">
                <a:solidFill>
                  <a:srgbClr val="00FF9B"/>
                </a:solidFill>
                <a:latin typeface="OPPOSans R" panose="00020600040101010101" pitchFamily="18" charset="-122"/>
                <a:ea typeface="OPPOSans R" panose="00020600040101010101" pitchFamily="18" charset="-122"/>
                <a:sym typeface="OPPOSans-S Medium"/>
              </a:rPr>
              <a:t>8 nm </a:t>
            </a:r>
            <a:r>
              <a:rPr lang="en-US" sz="1800" b="1" kern="0" dirty="0" err="1">
                <a:solidFill>
                  <a:srgbClr val="00FF9B"/>
                </a:solidFill>
                <a:latin typeface="OPPOSans R" panose="00020600040101010101" pitchFamily="18" charset="-122"/>
                <a:ea typeface="OPPOSans R" panose="00020600040101010101" pitchFamily="18" charset="-122"/>
                <a:sym typeface="OPPOSans-S Medium"/>
              </a:rPr>
              <a:t>dengan</a:t>
            </a:r>
            <a:r>
              <a:rPr lang="en-US" sz="1800" b="1" kern="0" dirty="0">
                <a:solidFill>
                  <a:srgbClr val="00FF9B"/>
                </a:solidFill>
                <a:latin typeface="OPPOSans R" panose="00020600040101010101" pitchFamily="18" charset="-122"/>
                <a:ea typeface="OPPOSans R" panose="00020600040101010101" pitchFamily="18" charset="-122"/>
                <a:sym typeface="OPPOSans-S Medium"/>
              </a:rPr>
              <a:t> </a:t>
            </a:r>
            <a:r>
              <a:rPr lang="en-US" sz="1800" b="1" kern="0" dirty="0" err="1">
                <a:solidFill>
                  <a:srgbClr val="00FF9B"/>
                </a:solidFill>
                <a:latin typeface="OPPOSans R" panose="00020600040101010101" pitchFamily="18" charset="-122"/>
                <a:ea typeface="OPPOSans R" panose="00020600040101010101" pitchFamily="18" charset="-122"/>
                <a:sym typeface="OPPOSans-S Medium"/>
              </a:rPr>
              <a:t>jumlah</a:t>
            </a:r>
            <a:r>
              <a:rPr lang="en-US" sz="1800" b="1" kern="0" dirty="0">
                <a:solidFill>
                  <a:srgbClr val="00FF9B"/>
                </a:solidFill>
                <a:latin typeface="OPPOSans R" panose="00020600040101010101" pitchFamily="18" charset="-122"/>
                <a:ea typeface="OPPOSans R" panose="00020600040101010101" pitchFamily="18" charset="-122"/>
                <a:sym typeface="OPPOSans-S Medium"/>
              </a:rPr>
              <a:t> inti 8 </a:t>
            </a:r>
            <a:r>
              <a:rPr lang="en-US" sz="1800" b="1" kern="0" dirty="0" err="1">
                <a:solidFill>
                  <a:srgbClr val="00FF9B"/>
                </a:solidFill>
                <a:latin typeface="OPPOSans R" panose="00020600040101010101" pitchFamily="18" charset="-122"/>
                <a:ea typeface="OPPOSans R" panose="00020600040101010101" pitchFamily="18" charset="-122"/>
                <a:sym typeface="OPPOSans-S Medium"/>
              </a:rPr>
              <a:t>untuk</a:t>
            </a:r>
            <a:r>
              <a:rPr lang="en-US" sz="1800" b="1" kern="0" dirty="0">
                <a:solidFill>
                  <a:srgbClr val="00FF9B"/>
                </a:solidFill>
                <a:latin typeface="OPPOSans R" panose="00020600040101010101" pitchFamily="18" charset="-122"/>
                <a:ea typeface="OPPOSans R" panose="00020600040101010101" pitchFamily="18" charset="-122"/>
                <a:sym typeface="OPPOSans-S Medium"/>
              </a:rPr>
              <a:t> </a:t>
            </a:r>
            <a:r>
              <a:rPr lang="en-US" sz="1800" b="1" kern="0" dirty="0" err="1">
                <a:solidFill>
                  <a:srgbClr val="00FF9B"/>
                </a:solidFill>
                <a:latin typeface="OPPOSans R" panose="00020600040101010101" pitchFamily="18" charset="-122"/>
                <a:ea typeface="OPPOSans R" panose="00020600040101010101" pitchFamily="18" charset="-122"/>
                <a:sym typeface="OPPOSans-S Medium"/>
              </a:rPr>
              <a:t>performa</a:t>
            </a:r>
            <a:r>
              <a:rPr lang="en-US" sz="1800" b="1" kern="0" dirty="0">
                <a:solidFill>
                  <a:srgbClr val="00FF9B"/>
                </a:solidFill>
                <a:latin typeface="OPPOSans R" panose="00020600040101010101" pitchFamily="18" charset="-122"/>
                <a:ea typeface="OPPOSans R" panose="00020600040101010101" pitchFamily="18" charset="-122"/>
                <a:sym typeface="OPPOSans-S Medium"/>
              </a:rPr>
              <a:t> </a:t>
            </a:r>
            <a:r>
              <a:rPr lang="en-US" sz="1800" b="1" kern="0" dirty="0" err="1">
                <a:solidFill>
                  <a:srgbClr val="00FF9B"/>
                </a:solidFill>
                <a:latin typeface="OPPOSans R" panose="00020600040101010101" pitchFamily="18" charset="-122"/>
                <a:ea typeface="OPPOSans R" panose="00020600040101010101" pitchFamily="18" charset="-122"/>
                <a:sym typeface="OPPOSans-S Medium"/>
              </a:rPr>
              <a:t>pemakaian</a:t>
            </a:r>
            <a:r>
              <a:rPr lang="en-US" sz="1800" b="1" kern="0" dirty="0">
                <a:solidFill>
                  <a:srgbClr val="00FF9B"/>
                </a:solidFill>
                <a:latin typeface="OPPOSans R" panose="00020600040101010101" pitchFamily="18" charset="-122"/>
                <a:ea typeface="OPPOSans R" panose="00020600040101010101" pitchFamily="18" charset="-122"/>
                <a:sym typeface="OPPOSans-S Medium"/>
              </a:rPr>
              <a:t> yang </a:t>
            </a:r>
            <a:r>
              <a:rPr lang="en-US" sz="1800" b="1" kern="0" dirty="0" err="1">
                <a:solidFill>
                  <a:srgbClr val="00FF9B"/>
                </a:solidFill>
                <a:latin typeface="OPPOSans R" panose="00020600040101010101" pitchFamily="18" charset="-122"/>
                <a:ea typeface="OPPOSans R" panose="00020600040101010101" pitchFamily="18" charset="-122"/>
                <a:sym typeface="OPPOSans-S Medium"/>
              </a:rPr>
              <a:t>hebat</a:t>
            </a:r>
            <a:endParaRPr sz="1800" b="1" kern="0" dirty="0">
              <a:solidFill>
                <a:srgbClr val="00FF9B"/>
              </a:solidFill>
              <a:latin typeface="OPPOSans R" panose="00020600040101010101" pitchFamily="18" charset="-122"/>
              <a:ea typeface="OPPOSans R" panose="00020600040101010101" pitchFamily="18" charset="-122"/>
              <a:sym typeface="OPPOSans-S Medium"/>
            </a:endParaRPr>
          </a:p>
        </p:txBody>
      </p:sp>
      <p:sp>
        <p:nvSpPr>
          <p:cNvPr id="22" name="文本框 21"/>
          <p:cNvSpPr txBox="1"/>
          <p:nvPr/>
        </p:nvSpPr>
        <p:spPr>
          <a:xfrm>
            <a:off x="1143672" y="581704"/>
            <a:ext cx="9841188" cy="1461931"/>
          </a:xfrm>
          <a:prstGeom prst="rect">
            <a:avLst/>
          </a:prstGeom>
          <a:ln w="12700">
            <a:miter lim="400000"/>
          </a:ln>
        </p:spPr>
        <p:txBody>
          <a:bodyPr lIns="22856" tIns="22856" rIns="22856" bIns="22856">
            <a:spAutoFit/>
          </a:bodyPr>
          <a:lstStyle/>
          <a:p>
            <a:pPr algn="ctr" defTabSz="1828800" hangingPunct="0">
              <a:defRPr sz="8800">
                <a:solidFill>
                  <a:srgbClr val="00FF9B"/>
                </a:solidFill>
                <a:latin typeface="OPPOSans-S"/>
                <a:ea typeface="OPPOSans-S"/>
                <a:cs typeface="OPPOSans-S"/>
                <a:sym typeface="OPPOSans-S"/>
              </a:defRPr>
            </a:pPr>
            <a:r>
              <a:rPr sz="4400" kern="0" dirty="0">
                <a:solidFill>
                  <a:srgbClr val="00FF9B"/>
                </a:solidFill>
                <a:latin typeface="OPPOSans R" panose="00020600040101010101" pitchFamily="18" charset="-122"/>
                <a:ea typeface="OPPOSans R" panose="00020600040101010101" pitchFamily="18" charset="-122"/>
                <a:sym typeface="OPPOSans-S"/>
              </a:rPr>
              <a:t>Reno4 Series </a:t>
            </a:r>
            <a:r>
              <a:rPr lang="en-US" sz="4400" dirty="0" err="1">
                <a:solidFill>
                  <a:srgbClr val="00FF9B"/>
                </a:solidFill>
                <a:latin typeface="OPPOSans R" panose="00020600040101010101" pitchFamily="18" charset="-122"/>
                <a:ea typeface="OPPOSans R" panose="00020600040101010101" pitchFamily="18" charset="-122"/>
                <a:sym typeface="OPPOSans-S"/>
              </a:rPr>
              <a:t>Dengan</a:t>
            </a:r>
            <a:r>
              <a:rPr lang="en-US" sz="4400" dirty="0">
                <a:solidFill>
                  <a:srgbClr val="00FF9B"/>
                </a:solidFill>
                <a:latin typeface="OPPOSans R" panose="00020600040101010101" pitchFamily="18" charset="-122"/>
                <a:ea typeface="OPPOSans R" panose="00020600040101010101" pitchFamily="18" charset="-122"/>
                <a:sym typeface="OPPOSans-S"/>
              </a:rPr>
              <a:t> </a:t>
            </a:r>
            <a:r>
              <a:rPr lang="en-US" sz="4400" dirty="0" err="1">
                <a:solidFill>
                  <a:srgbClr val="00FF9B"/>
                </a:solidFill>
                <a:latin typeface="OPPOSans R" panose="00020600040101010101" pitchFamily="18" charset="-122"/>
                <a:ea typeface="OPPOSans R" panose="00020600040101010101" pitchFamily="18" charset="-122"/>
                <a:sym typeface="OPPOSans-S"/>
              </a:rPr>
              <a:t>Dukungan</a:t>
            </a:r>
            <a:endParaRPr sz="4400" kern="0" dirty="0">
              <a:solidFill>
                <a:srgbClr val="00FF9B"/>
              </a:solidFill>
              <a:latin typeface="OPPOSans R" panose="00020600040101010101" pitchFamily="18" charset="-122"/>
              <a:ea typeface="OPPOSans R" panose="00020600040101010101" pitchFamily="18" charset="-122"/>
              <a:sym typeface="OPPOSans-S"/>
            </a:endParaRPr>
          </a:p>
          <a:p>
            <a:pPr algn="ctr" defTabSz="1828800" hangingPunct="0">
              <a:defRPr sz="9600" b="1">
                <a:solidFill>
                  <a:srgbClr val="00FF9B"/>
                </a:solidFill>
                <a:latin typeface="OPPOSans-S"/>
                <a:ea typeface="OPPOSans-S"/>
                <a:cs typeface="OPPOSans-S"/>
                <a:sym typeface="OPPOSans-S"/>
              </a:defRPr>
            </a:pPr>
            <a:r>
              <a:rPr sz="4800" b="1" kern="0" dirty="0">
                <a:solidFill>
                  <a:srgbClr val="00FF9B"/>
                </a:solidFill>
                <a:latin typeface="OPPOSans R" panose="00020600040101010101" pitchFamily="18" charset="-122"/>
                <a:ea typeface="OPPOSans R" panose="00020600040101010101" pitchFamily="18" charset="-122"/>
                <a:sym typeface="OPPOSans-S"/>
              </a:rPr>
              <a:t>Qualcomm Snapdragon 720G</a:t>
            </a:r>
          </a:p>
        </p:txBody>
      </p:sp>
      <p:grpSp>
        <p:nvGrpSpPr>
          <p:cNvPr id="23" name="组合 3"/>
          <p:cNvGrpSpPr/>
          <p:nvPr/>
        </p:nvGrpSpPr>
        <p:grpSpPr>
          <a:xfrm>
            <a:off x="6235709" y="3413082"/>
            <a:ext cx="3482882" cy="1619095"/>
            <a:chOff x="-135255" y="97155"/>
            <a:chExt cx="6966671" cy="3238610"/>
          </a:xfrm>
        </p:grpSpPr>
        <p:sp>
          <p:nvSpPr>
            <p:cNvPr id="24" name="文本框 24"/>
            <p:cNvSpPr txBox="1"/>
            <p:nvPr/>
          </p:nvSpPr>
          <p:spPr>
            <a:xfrm>
              <a:off x="-135255" y="97155"/>
              <a:ext cx="6966671" cy="584836"/>
            </a:xfrm>
            <a:prstGeom prst="rect">
              <a:avLst/>
            </a:prstGeom>
            <a:noFill/>
            <a:ln w="12700" cap="flat">
              <a:noFill/>
              <a:miter lim="400000"/>
            </a:ln>
            <a:effectLst/>
          </p:spPr>
          <p:txBody>
            <a:bodyPr wrap="square" lIns="22856" tIns="22856" rIns="22856" bIns="22856" numCol="1" anchor="t">
              <a:spAutoFit/>
            </a:bodyPr>
            <a:lstStyle/>
            <a:p>
              <a:pPr algn="ctr" hangingPunct="0">
                <a:defRPr sz="3200">
                  <a:solidFill>
                    <a:srgbClr val="00FF9B"/>
                  </a:solidFill>
                  <a:latin typeface="OPPOSans-R"/>
                  <a:ea typeface="OPPOSans-R"/>
                  <a:cs typeface="OPPOSans-R"/>
                  <a:sym typeface="OPPOSans-R"/>
                </a:defRPr>
              </a:pPr>
              <a:r>
                <a:rPr lang="en-US" sz="1600" kern="0" dirty="0">
                  <a:solidFill>
                    <a:srgbClr val="00FF9B"/>
                  </a:solidFill>
                  <a:latin typeface="OPPOSans R" panose="00020600040101010101" pitchFamily="18" charset="-122"/>
                  <a:ea typeface="OPPOSans R" panose="00020600040101010101" pitchFamily="18" charset="-122"/>
                  <a:sym typeface="OPPOSans-R"/>
                </a:rPr>
                <a:t>Performa GPU </a:t>
              </a:r>
              <a:r>
                <a:rPr lang="en-US" sz="1600" kern="0" dirty="0" err="1">
                  <a:solidFill>
                    <a:srgbClr val="00FF9B"/>
                  </a:solidFill>
                  <a:latin typeface="OPPOSans R" panose="00020600040101010101" pitchFamily="18" charset="-122"/>
                  <a:ea typeface="OPPOSans R" panose="00020600040101010101" pitchFamily="18" charset="-122"/>
                  <a:sym typeface="OPPOSans-R"/>
                </a:rPr>
                <a:t>meningkat</a:t>
              </a:r>
              <a:endParaRPr sz="1600" kern="0" dirty="0">
                <a:solidFill>
                  <a:srgbClr val="00FF9B"/>
                </a:solidFill>
                <a:latin typeface="OPPOSans R" panose="00020600040101010101" pitchFamily="18" charset="-122"/>
                <a:ea typeface="OPPOSans R" panose="00020600040101010101" pitchFamily="18" charset="-122"/>
                <a:sym typeface="OPPOSans-R"/>
              </a:endParaRPr>
            </a:p>
          </p:txBody>
        </p:sp>
        <p:sp>
          <p:nvSpPr>
            <p:cNvPr id="25" name="矩形 25"/>
            <p:cNvSpPr txBox="1"/>
            <p:nvPr/>
          </p:nvSpPr>
          <p:spPr>
            <a:xfrm>
              <a:off x="1" y="567590"/>
              <a:ext cx="6660387" cy="2554862"/>
            </a:xfrm>
            <a:prstGeom prst="rect">
              <a:avLst/>
            </a:prstGeom>
            <a:noFill/>
            <a:ln w="12700" cap="flat">
              <a:noFill/>
              <a:miter lim="400000"/>
            </a:ln>
            <a:effectLst/>
          </p:spPr>
          <p:txBody>
            <a:bodyPr wrap="square" lIns="22856" tIns="22856" rIns="22856" bIns="22856" numCol="1" anchor="t">
              <a:spAutoFit/>
            </a:bodyPr>
            <a:lstStyle/>
            <a:p>
              <a:pPr algn="ctr" hangingPunct="0">
                <a:defRPr sz="16000">
                  <a:solidFill>
                    <a:srgbClr val="00FF9B"/>
                  </a:solidFill>
                  <a:latin typeface="OPPOSans-S Medium"/>
                  <a:ea typeface="OPPOSans-S Medium"/>
                  <a:cs typeface="OPPOSans-S Medium"/>
                  <a:sym typeface="OPPOSans-S Medium"/>
                </a:defRPr>
              </a:pPr>
              <a:r>
                <a:rPr sz="8000" kern="0">
                  <a:solidFill>
                    <a:srgbClr val="00FF9B"/>
                  </a:solidFill>
                  <a:latin typeface="OPPOSans R" panose="00020600040101010101" pitchFamily="18" charset="-122"/>
                  <a:ea typeface="OPPOSans R" panose="00020600040101010101" pitchFamily="18" charset="-122"/>
                  <a:sym typeface="OPPOSans-S Medium"/>
                </a:rPr>
                <a:t>44.8</a:t>
              </a:r>
              <a:r>
                <a:rPr sz="4500" kern="0">
                  <a:solidFill>
                    <a:srgbClr val="00FF9B"/>
                  </a:solidFill>
                  <a:latin typeface="OPPOSans R" panose="00020600040101010101" pitchFamily="18" charset="-122"/>
                  <a:ea typeface="OPPOSans R" panose="00020600040101010101" pitchFamily="18" charset="-122"/>
                  <a:sym typeface="OPPOSans-S Medium"/>
                </a:rPr>
                <a:t>%</a:t>
              </a:r>
            </a:p>
          </p:txBody>
        </p:sp>
        <p:sp>
          <p:nvSpPr>
            <p:cNvPr id="26" name="文本框 30"/>
            <p:cNvSpPr txBox="1"/>
            <p:nvPr/>
          </p:nvSpPr>
          <p:spPr>
            <a:xfrm>
              <a:off x="153143" y="2904837"/>
              <a:ext cx="6660385" cy="430928"/>
            </a:xfrm>
            <a:prstGeom prst="rect">
              <a:avLst/>
            </a:prstGeom>
            <a:noFill/>
            <a:ln w="12700" cap="flat">
              <a:noFill/>
              <a:miter lim="400000"/>
            </a:ln>
            <a:effectLst/>
          </p:spPr>
          <p:txBody>
            <a:bodyPr wrap="square" lIns="22856" tIns="22856" rIns="22856" bIns="22856" numCol="1" anchor="t">
              <a:spAutoFit/>
            </a:bodyPr>
            <a:lstStyle>
              <a:lvl1pPr>
                <a:defRPr sz="2200">
                  <a:solidFill>
                    <a:srgbClr val="00FE9C"/>
                  </a:solidFill>
                  <a:latin typeface="OPPOSans-R"/>
                  <a:ea typeface="OPPOSans-R"/>
                  <a:cs typeface="OPPOSans-R"/>
                  <a:sym typeface="OPPOSans-R"/>
                </a:defRPr>
              </a:lvl1pPr>
            </a:lstStyle>
            <a:p>
              <a:pPr algn="ctr" hangingPunct="0"/>
              <a:r>
                <a:rPr lang="en-US" sz="1100" kern="0" dirty="0" err="1">
                  <a:latin typeface="OPPOSans R" panose="00020600040101010101" pitchFamily="18" charset="-122"/>
                  <a:ea typeface="OPPOSans R" panose="00020600040101010101" pitchFamily="18" charset="-122"/>
                </a:rPr>
                <a:t>Dibandingkan</a:t>
              </a:r>
              <a:r>
                <a:rPr lang="en-US" sz="1100" kern="0" dirty="0">
                  <a:latin typeface="OPPOSans R" panose="00020600040101010101" pitchFamily="18" charset="-122"/>
                  <a:ea typeface="OPPOSans R" panose="00020600040101010101" pitchFamily="18" charset="-122"/>
                </a:rPr>
                <a:t> </a:t>
              </a:r>
              <a:r>
                <a:rPr lang="en-US" sz="1100" kern="0" dirty="0" err="1">
                  <a:latin typeface="OPPOSans R" panose="00020600040101010101" pitchFamily="18" charset="-122"/>
                  <a:ea typeface="OPPOSans R" panose="00020600040101010101" pitchFamily="18" charset="-122"/>
                </a:rPr>
                <a:t>dengan</a:t>
              </a:r>
              <a:r>
                <a:rPr lang="en-US" sz="1100" kern="0" dirty="0">
                  <a:latin typeface="OPPOSans R" panose="00020600040101010101" pitchFamily="18" charset="-122"/>
                  <a:ea typeface="OPPOSans R" panose="00020600040101010101" pitchFamily="18" charset="-122"/>
                </a:rPr>
                <a:t> Reno3 Pro</a:t>
              </a:r>
            </a:p>
          </p:txBody>
        </p:sp>
      </p:grpSp>
      <p:grpSp>
        <p:nvGrpSpPr>
          <p:cNvPr id="27" name="组合 2"/>
          <p:cNvGrpSpPr/>
          <p:nvPr/>
        </p:nvGrpSpPr>
        <p:grpSpPr>
          <a:xfrm>
            <a:off x="2613563" y="3379950"/>
            <a:ext cx="3262804" cy="1652226"/>
            <a:chOff x="668611" y="30883"/>
            <a:chExt cx="6526457" cy="3304882"/>
          </a:xfrm>
        </p:grpSpPr>
        <p:sp>
          <p:nvSpPr>
            <p:cNvPr id="28" name="文本框 15"/>
            <p:cNvSpPr txBox="1"/>
            <p:nvPr/>
          </p:nvSpPr>
          <p:spPr>
            <a:xfrm>
              <a:off x="668611" y="30883"/>
              <a:ext cx="6526457" cy="584836"/>
            </a:xfrm>
            <a:prstGeom prst="rect">
              <a:avLst/>
            </a:prstGeom>
            <a:noFill/>
            <a:ln w="12700" cap="flat">
              <a:noFill/>
              <a:miter lim="400000"/>
            </a:ln>
            <a:effectLst/>
          </p:spPr>
          <p:txBody>
            <a:bodyPr wrap="square" lIns="22856" tIns="22856" rIns="22856" bIns="22856" numCol="1" anchor="t">
              <a:spAutoFit/>
            </a:bodyPr>
            <a:lstStyle/>
            <a:p>
              <a:pPr algn="ctr" hangingPunct="0">
                <a:defRPr sz="3200">
                  <a:solidFill>
                    <a:srgbClr val="00FF9B"/>
                  </a:solidFill>
                  <a:latin typeface="OPPOSans-R"/>
                  <a:ea typeface="OPPOSans-R"/>
                  <a:cs typeface="OPPOSans-R"/>
                  <a:sym typeface="OPPOSans-R"/>
                </a:defRPr>
              </a:pPr>
              <a:r>
                <a:rPr lang="en-US" sz="1600" kern="0" dirty="0">
                  <a:solidFill>
                    <a:srgbClr val="00FF9B"/>
                  </a:solidFill>
                  <a:latin typeface="OPPOSans R" panose="00020600040101010101" pitchFamily="18" charset="-122"/>
                  <a:ea typeface="OPPOSans R" panose="00020600040101010101" pitchFamily="18" charset="-122"/>
                  <a:sym typeface="OPPOSans-R"/>
                </a:rPr>
                <a:t>Performa CPU </a:t>
              </a:r>
              <a:r>
                <a:rPr lang="en-US" sz="1600" kern="0" dirty="0" err="1">
                  <a:solidFill>
                    <a:srgbClr val="00FF9B"/>
                  </a:solidFill>
                  <a:latin typeface="OPPOSans R" panose="00020600040101010101" pitchFamily="18" charset="-122"/>
                  <a:ea typeface="OPPOSans R" panose="00020600040101010101" pitchFamily="18" charset="-122"/>
                  <a:sym typeface="OPPOSans-R"/>
                </a:rPr>
                <a:t>meningkat</a:t>
              </a:r>
              <a:endParaRPr sz="1600" kern="0" dirty="0">
                <a:solidFill>
                  <a:srgbClr val="00FF9B"/>
                </a:solidFill>
                <a:latin typeface="OPPOSans R" panose="00020600040101010101" pitchFamily="18" charset="-122"/>
                <a:ea typeface="OPPOSans R" panose="00020600040101010101" pitchFamily="18" charset="-122"/>
                <a:sym typeface="OPPOSans-R"/>
              </a:endParaRPr>
            </a:p>
          </p:txBody>
        </p:sp>
        <p:sp>
          <p:nvSpPr>
            <p:cNvPr id="29" name="矩形 22"/>
            <p:cNvSpPr txBox="1"/>
            <p:nvPr/>
          </p:nvSpPr>
          <p:spPr>
            <a:xfrm>
              <a:off x="717830" y="534957"/>
              <a:ext cx="5751666" cy="2554862"/>
            </a:xfrm>
            <a:prstGeom prst="rect">
              <a:avLst/>
            </a:prstGeom>
            <a:noFill/>
            <a:ln w="12700" cap="flat">
              <a:noFill/>
              <a:miter lim="400000"/>
            </a:ln>
            <a:effectLst/>
          </p:spPr>
          <p:txBody>
            <a:bodyPr wrap="none" lIns="22856" tIns="22856" rIns="22856" bIns="22856" numCol="1" anchor="t">
              <a:spAutoFit/>
            </a:bodyPr>
            <a:lstStyle/>
            <a:p>
              <a:pPr algn="r" hangingPunct="0">
                <a:defRPr sz="16000">
                  <a:solidFill>
                    <a:srgbClr val="00FF9B"/>
                  </a:solidFill>
                  <a:latin typeface="OPPOSans-S Medium"/>
                  <a:ea typeface="OPPOSans-S Medium"/>
                  <a:cs typeface="OPPOSans-S Medium"/>
                  <a:sym typeface="OPPOSans-S Medium"/>
                </a:defRPr>
              </a:pPr>
              <a:r>
                <a:rPr sz="8000" kern="0">
                  <a:solidFill>
                    <a:srgbClr val="00FF9B"/>
                  </a:solidFill>
                  <a:latin typeface="OPPOSans R" panose="00020600040101010101" pitchFamily="18" charset="-122"/>
                  <a:ea typeface="OPPOSans R" panose="00020600040101010101" pitchFamily="18" charset="-122"/>
                  <a:sym typeface="OPPOSans-S Medium"/>
                </a:rPr>
                <a:t>25.5</a:t>
              </a:r>
              <a:r>
                <a:rPr sz="4500" kern="0">
                  <a:solidFill>
                    <a:srgbClr val="00FF9B"/>
                  </a:solidFill>
                  <a:latin typeface="OPPOSans R" panose="00020600040101010101" pitchFamily="18" charset="-122"/>
                  <a:ea typeface="OPPOSans R" panose="00020600040101010101" pitchFamily="18" charset="-122"/>
                  <a:sym typeface="OPPOSans-S Medium"/>
                </a:rPr>
                <a:t>%</a:t>
              </a:r>
            </a:p>
          </p:txBody>
        </p:sp>
        <p:sp>
          <p:nvSpPr>
            <p:cNvPr id="30" name="文本框 30"/>
            <p:cNvSpPr txBox="1"/>
            <p:nvPr/>
          </p:nvSpPr>
          <p:spPr>
            <a:xfrm>
              <a:off x="1258162" y="2904837"/>
              <a:ext cx="5211332" cy="430928"/>
            </a:xfrm>
            <a:prstGeom prst="rect">
              <a:avLst/>
            </a:prstGeom>
            <a:noFill/>
            <a:ln w="12700" cap="flat">
              <a:noFill/>
              <a:miter lim="400000"/>
            </a:ln>
            <a:effectLst/>
          </p:spPr>
          <p:txBody>
            <a:bodyPr wrap="square" lIns="22856" tIns="22856" rIns="22856" bIns="22856" numCol="1" anchor="t">
              <a:spAutoFit/>
            </a:bodyPr>
            <a:lstStyle>
              <a:lvl1pPr>
                <a:defRPr sz="2200">
                  <a:solidFill>
                    <a:srgbClr val="00FE9C"/>
                  </a:solidFill>
                  <a:latin typeface="OPPOSans-R"/>
                  <a:ea typeface="OPPOSans-R"/>
                  <a:cs typeface="OPPOSans-R"/>
                  <a:sym typeface="OPPOSans-R"/>
                </a:defRPr>
              </a:lvl1pPr>
            </a:lstStyle>
            <a:p>
              <a:pPr algn="ctr" hangingPunct="0"/>
              <a:r>
                <a:rPr lang="en-US" sz="1100" kern="0" dirty="0" err="1">
                  <a:latin typeface="OPPOSans R" panose="00020600040101010101" pitchFamily="18" charset="-122"/>
                  <a:ea typeface="OPPOSans R" panose="00020600040101010101" pitchFamily="18" charset="-122"/>
                </a:rPr>
                <a:t>Dibandingkan</a:t>
              </a:r>
              <a:r>
                <a:rPr lang="en-US" sz="1100" kern="0" dirty="0">
                  <a:latin typeface="OPPOSans R" panose="00020600040101010101" pitchFamily="18" charset="-122"/>
                  <a:ea typeface="OPPOSans R" panose="00020600040101010101" pitchFamily="18" charset="-122"/>
                </a:rPr>
                <a:t> </a:t>
              </a:r>
              <a:r>
                <a:rPr lang="en-US" sz="1100" kern="0" dirty="0" err="1">
                  <a:latin typeface="OPPOSans R" panose="00020600040101010101" pitchFamily="18" charset="-122"/>
                  <a:ea typeface="OPPOSans R" panose="00020600040101010101" pitchFamily="18" charset="-122"/>
                </a:rPr>
                <a:t>dengan</a:t>
              </a:r>
              <a:r>
                <a:rPr lang="en-US" sz="1100" kern="0" dirty="0">
                  <a:latin typeface="OPPOSans R" panose="00020600040101010101" pitchFamily="18" charset="-122"/>
                  <a:ea typeface="OPPOSans R" panose="00020600040101010101" pitchFamily="18" charset="-122"/>
                </a:rPr>
                <a:t> Reno3 Pro</a:t>
              </a:r>
              <a:endParaRPr sz="1100" kern="0" dirty="0">
                <a:latin typeface="OPPOSans R" panose="00020600040101010101" pitchFamily="18" charset="-122"/>
                <a:ea typeface="OPPOSans R" panose="00020600040101010101" pitchFamily="18" charset="-122"/>
              </a:endParaRPr>
            </a:p>
          </p:txBody>
        </p:sp>
      </p:grpSp>
    </p:spTree>
    <p:extLst>
      <p:ext uri="{BB962C8B-B14F-4D97-AF65-F5344CB8AC3E}">
        <p14:creationId xmlns:p14="http://schemas.microsoft.com/office/powerpoint/2010/main" val="2311299025"/>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indefinite" fill="hold"/>
                                        <p:tgtEl>
                                          <p:spTgt spid="20"/>
                                        </p:tgtEl>
                                        <p:attrNameLst>
                                          <p:attrName>style.visibility</p:attrName>
                                        </p:attrNameLst>
                                      </p:cBhvr>
                                      <p:to>
                                        <p:strVal val="visible"/>
                                      </p:to>
                                    </p:set>
                                  </p:childTnLst>
                                </p:cTn>
                              </p:par>
                            </p:childTnLst>
                          </p:cTn>
                        </p:par>
                        <p:par>
                          <p:cTn id="7" fill="hold">
                            <p:stCondLst>
                              <p:cond delay="0"/>
                            </p:stCondLst>
                            <p:childTnLst>
                              <p:par>
                                <p:cTn id="8" presetID="22" presetClass="entr" presetSubtype="4" fill="hold" grpId="0" nodeType="afterEffect">
                                  <p:stCondLst>
                                    <p:cond delay="0"/>
                                  </p:stCondLst>
                                  <p:childTnLst>
                                    <p:set>
                                      <p:cBhvr>
                                        <p:cTn id="9" dur="indefinite" fill="hold"/>
                                        <p:tgtEl>
                                          <p:spTgt spid="22"/>
                                        </p:tgtEl>
                                        <p:attrNameLst>
                                          <p:attrName>style.visibility</p:attrName>
                                        </p:attrNameLst>
                                      </p:cBhvr>
                                      <p:to>
                                        <p:strVal val="visible"/>
                                      </p:to>
                                    </p:set>
                                    <p:animEffect transition="in" filter="wipe(down)">
                                      <p:cBhvr>
                                        <p:cTn id="10" dur="500"/>
                                        <p:tgtEl>
                                          <p:spTgt spid="22"/>
                                        </p:tgtEl>
                                      </p:cBhvr>
                                    </p:animEffect>
                                  </p:childTnLst>
                                </p:cTn>
                              </p:par>
                            </p:childTnLst>
                          </p:cTn>
                        </p:par>
                        <p:par>
                          <p:cTn id="11" fill="hold">
                            <p:stCondLst>
                              <p:cond delay="0"/>
                            </p:stCondLst>
                            <p:childTnLst>
                              <p:par>
                                <p:cTn id="12" presetID="22" presetClass="entr" presetSubtype="4" fill="hold" grpId="0" nodeType="afterEffect">
                                  <p:stCondLst>
                                    <p:cond delay="0"/>
                                  </p:stCondLst>
                                  <p:childTnLst>
                                    <p:set>
                                      <p:cBhvr>
                                        <p:cTn id="13" dur="indefinite" fill="hold"/>
                                        <p:tgtEl>
                                          <p:spTgt spid="21"/>
                                        </p:tgtEl>
                                        <p:attrNameLst>
                                          <p:attrName>style.visibility</p:attrName>
                                        </p:attrNameLst>
                                      </p:cBhvr>
                                      <p:to>
                                        <p:strVal val="visible"/>
                                      </p:to>
                                    </p:set>
                                    <p:animEffect transition="in" filter="wipe(down)">
                                      <p:cBhvr>
                                        <p:cTn id="14" dur="500"/>
                                        <p:tgtEl>
                                          <p:spTgt spid="2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indefinite" fill="hold"/>
                                        <p:tgtEl>
                                          <p:spTgt spid="27"/>
                                        </p:tgtEl>
                                        <p:attrNameLst>
                                          <p:attrName>style.visibility</p:attrName>
                                        </p:attrNameLst>
                                      </p:cBhvr>
                                      <p:to>
                                        <p:strVal val="visible"/>
                                      </p:to>
                                    </p:set>
                                    <p:animEffect transition="in" filter="wipe(down)">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indefinite" fill="hold"/>
                                        <p:tgtEl>
                                          <p:spTgt spid="23"/>
                                        </p:tgtEl>
                                        <p:attrNameLst>
                                          <p:attrName>style.visibility</p:attrName>
                                        </p:attrNameLst>
                                      </p:cBhvr>
                                      <p:to>
                                        <p:strVal val="visible"/>
                                      </p:to>
                                    </p:set>
                                    <p:animEffect transition="in" filter="wipe(down)">
                                      <p:cBhvr>
                                        <p:cTn id="2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ldLvl="0" animBg="1" advAuto="0"/>
      <p:bldP spid="21" grpId="0" animBg="1" advAuto="0"/>
      <p:bldP spid="22" grpId="0" animBg="1" advAuto="0"/>
      <p:bldP spid="23" grpId="0" bldLvl="0" animBg="1" advAuto="0"/>
      <p:bldP spid="27" grpId="0" bldLvl="0"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35">
            <a:extLst>
              <a:ext uri="{FF2B5EF4-FFF2-40B4-BE49-F238E27FC236}">
                <a16:creationId xmlns:a16="http://schemas.microsoft.com/office/drawing/2014/main" id="{3BAD8FC7-B76F-3C44-AF50-7BB30E3F6127}"/>
              </a:ext>
            </a:extLst>
          </p:cNvPr>
          <p:cNvSpPr txBox="1"/>
          <p:nvPr/>
        </p:nvSpPr>
        <p:spPr>
          <a:xfrm>
            <a:off x="437576" y="293531"/>
            <a:ext cx="7519649" cy="9233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r">
              <a:defRPr sz="3200">
                <a:solidFill>
                  <a:srgbClr val="00FF9B"/>
                </a:solidFill>
                <a:latin typeface="OPPOSans-R"/>
                <a:ea typeface="OPPOSans-R"/>
                <a:cs typeface="OPPOSans-R"/>
                <a:sym typeface="OPPOSans-R"/>
              </a:defRPr>
            </a:lvl1pPr>
          </a:lstStyle>
          <a:p>
            <a:pPr algn="l" defTabSz="1828800">
              <a:defRPr sz="9600" b="1">
                <a:solidFill>
                  <a:srgbClr val="00FF9B"/>
                </a:solidFill>
                <a:latin typeface="OPPOSans-S"/>
                <a:ea typeface="OPPOSans-S"/>
                <a:cs typeface="OPPOSans-S"/>
                <a:sym typeface="OPPOSans-S"/>
              </a:defRPr>
            </a:pPr>
            <a:r>
              <a:rPr lang="en-US" altLang="zh-CN" sz="1800" dirty="0">
                <a:latin typeface="OPPOSans R" panose="00020600040101010101" pitchFamily="18" charset="-122"/>
                <a:ea typeface="OPPOSans R" panose="00020600040101010101" pitchFamily="18" charset="-122"/>
              </a:rPr>
              <a:t>Qualcomm Snapdragon 720G</a:t>
            </a:r>
          </a:p>
          <a:p>
            <a:pPr algn="l">
              <a:defRPr sz="7000">
                <a:solidFill>
                  <a:srgbClr val="00FF9B"/>
                </a:solidFill>
                <a:latin typeface="Microsoft YaHei"/>
                <a:ea typeface="Microsoft YaHei"/>
                <a:cs typeface="Microsoft YaHei"/>
                <a:sym typeface="Microsoft YaHei"/>
              </a:defRPr>
            </a:pPr>
            <a:r>
              <a:rPr lang="en-US" altLang="zh-CN" sz="1800" i="1" dirty="0">
                <a:latin typeface="OPPOSans R" panose="00020600040101010101" pitchFamily="18" charset="-122"/>
                <a:ea typeface="OPPOSans R" panose="00020600040101010101" pitchFamily="18" charset="-122"/>
              </a:rPr>
              <a:t>Chipset </a:t>
            </a:r>
            <a:r>
              <a:rPr lang="en-US" altLang="zh-CN" sz="1800" dirty="0" err="1">
                <a:latin typeface="OPPOSans R" panose="00020600040101010101" pitchFamily="18" charset="-122"/>
                <a:ea typeface="OPPOSans R" panose="00020600040101010101" pitchFamily="18" charset="-122"/>
              </a:rPr>
              <a:t>keluaran</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baru</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dari</a:t>
            </a:r>
            <a:r>
              <a:rPr lang="en-US" altLang="zh-CN" sz="1800" dirty="0">
                <a:latin typeface="OPPOSans R" panose="00020600040101010101" pitchFamily="18" charset="-122"/>
                <a:ea typeface="OPPOSans R" panose="00020600040101010101" pitchFamily="18" charset="-122"/>
              </a:rPr>
              <a:t> Qualcomm, </a:t>
            </a:r>
            <a:r>
              <a:rPr lang="en-US" altLang="zh-CN" sz="1800" dirty="0" err="1">
                <a:latin typeface="OPPOSans R" panose="00020600040101010101" pitchFamily="18" charset="-122"/>
                <a:ea typeface="OPPOSans R" panose="00020600040101010101" pitchFamily="18" charset="-122"/>
              </a:rPr>
              <a:t>lebih</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cepat</a:t>
            </a:r>
            <a:r>
              <a:rPr lang="en-US" altLang="zh-CN" sz="1800" dirty="0">
                <a:latin typeface="OPPOSans R" panose="00020600040101010101" pitchFamily="18" charset="-122"/>
                <a:ea typeface="OPPOSans R" panose="00020600040101010101" pitchFamily="18" charset="-122"/>
              </a:rPr>
              <a:t> dan </a:t>
            </a:r>
            <a:r>
              <a:rPr lang="en-US" altLang="zh-CN" sz="1800" dirty="0" err="1">
                <a:latin typeface="OPPOSans R" panose="00020600040101010101" pitchFamily="18" charset="-122"/>
                <a:ea typeface="OPPOSans R" panose="00020600040101010101" pitchFamily="18" charset="-122"/>
              </a:rPr>
              <a:t>lebih</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bertenaga</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untuk</a:t>
            </a:r>
            <a:r>
              <a:rPr lang="en-US" altLang="zh-CN" sz="1800" dirty="0">
                <a:latin typeface="OPPOSans R" panose="00020600040101010101" pitchFamily="18" charset="-122"/>
                <a:ea typeface="OPPOSans R" panose="00020600040101010101" pitchFamily="18" charset="-122"/>
              </a:rPr>
              <a:t> </a:t>
            </a:r>
            <a:r>
              <a:rPr lang="en-US" altLang="zh-CN" sz="1800" dirty="0" err="1">
                <a:latin typeface="OPPOSans R" panose="00020600040101010101" pitchFamily="18" charset="-122"/>
                <a:ea typeface="OPPOSans R" panose="00020600040101010101" pitchFamily="18" charset="-122"/>
              </a:rPr>
              <a:t>pemakaian</a:t>
            </a:r>
            <a:r>
              <a:rPr lang="en-US" altLang="zh-CN" sz="1800" dirty="0">
                <a:latin typeface="OPPOSans R" panose="00020600040101010101" pitchFamily="18" charset="-122"/>
                <a:ea typeface="OPPOSans R" panose="00020600040101010101" pitchFamily="18" charset="-122"/>
              </a:rPr>
              <a:t> yang </a:t>
            </a:r>
            <a:r>
              <a:rPr lang="en-US" altLang="zh-CN" sz="1800" dirty="0" err="1">
                <a:latin typeface="OPPOSans R" panose="00020600040101010101" pitchFamily="18" charset="-122"/>
                <a:ea typeface="OPPOSans R" panose="00020600040101010101" pitchFamily="18" charset="-122"/>
              </a:rPr>
              <a:t>efisien</a:t>
            </a:r>
            <a:endParaRPr lang="en-US" altLang="zh-CN" sz="1800" dirty="0">
              <a:latin typeface="OPPOSans R" panose="00020600040101010101" pitchFamily="18" charset="-122"/>
              <a:ea typeface="OPPOSans R" panose="00020600040101010101" pitchFamily="18" charset="-122"/>
            </a:endParaRPr>
          </a:p>
        </p:txBody>
      </p:sp>
      <p:pic>
        <p:nvPicPr>
          <p:cNvPr id="7" name="图片 6">
            <a:extLst>
              <a:ext uri="{FF2B5EF4-FFF2-40B4-BE49-F238E27FC236}">
                <a16:creationId xmlns:a16="http://schemas.microsoft.com/office/drawing/2014/main" id="{42300148-5EEE-FC49-856E-8F3CF491C3D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16917" y="2729615"/>
            <a:ext cx="2935603" cy="1372368"/>
          </a:xfrm>
          <a:prstGeom prst="rect">
            <a:avLst/>
          </a:prstGeom>
        </p:spPr>
      </p:pic>
      <p:sp>
        <p:nvSpPr>
          <p:cNvPr id="8" name="平行四边形 16">
            <a:extLst>
              <a:ext uri="{FF2B5EF4-FFF2-40B4-BE49-F238E27FC236}">
                <a16:creationId xmlns:a16="http://schemas.microsoft.com/office/drawing/2014/main" id="{28D85D7F-A018-0245-9345-F0DF19436E23}"/>
              </a:ext>
            </a:extLst>
          </p:cNvPr>
          <p:cNvSpPr/>
          <p:nvPr/>
        </p:nvSpPr>
        <p:spPr>
          <a:xfrm>
            <a:off x="1247478" y="2123438"/>
            <a:ext cx="2305042" cy="55800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999" y="0"/>
                </a:lnTo>
                <a:lnTo>
                  <a:pt x="21600" y="0"/>
                </a:lnTo>
                <a:lnTo>
                  <a:pt x="20601" y="21600"/>
                </a:lnTo>
                <a:close/>
              </a:path>
            </a:pathLst>
          </a:custGeom>
          <a:gradFill>
            <a:gsLst>
              <a:gs pos="0">
                <a:srgbClr val="007000"/>
              </a:gs>
              <a:gs pos="100000">
                <a:srgbClr val="220084"/>
              </a:gs>
            </a:gsLst>
            <a:lin ang="10800000"/>
          </a:gradFill>
          <a:ln w="12700">
            <a:miter lim="400000"/>
          </a:ln>
        </p:spPr>
        <p:txBody>
          <a:bodyPr lIns="45719" rIns="45719" anchor="ctr"/>
          <a:lstStyle/>
          <a:p>
            <a:pPr algn="ctr" defTabSz="457200" hangingPunct="1">
              <a:defRPr>
                <a:solidFill>
                  <a:srgbClr val="FFFFFF"/>
                </a:solidFill>
              </a:defRPr>
            </a:pPr>
            <a:endParaRPr b="1" kern="1200" dirty="0">
              <a:solidFill>
                <a:prstClr val="white"/>
              </a:solidFill>
              <a:latin typeface="OPPOSans R" panose="00020600040101010101" pitchFamily="18" charset="-122"/>
              <a:ea typeface="OPPOSans R" panose="00020600040101010101" pitchFamily="18" charset="-122"/>
            </a:endParaRPr>
          </a:p>
        </p:txBody>
      </p:sp>
      <p:sp>
        <p:nvSpPr>
          <p:cNvPr id="9" name="文本框 2">
            <a:extLst>
              <a:ext uri="{FF2B5EF4-FFF2-40B4-BE49-F238E27FC236}">
                <a16:creationId xmlns:a16="http://schemas.microsoft.com/office/drawing/2014/main" id="{9B8D53E4-CFC1-4C45-BE63-A94141359968}"/>
              </a:ext>
            </a:extLst>
          </p:cNvPr>
          <p:cNvSpPr txBox="1"/>
          <p:nvPr/>
        </p:nvSpPr>
        <p:spPr>
          <a:xfrm>
            <a:off x="1247478" y="2171608"/>
            <a:ext cx="2513926" cy="4616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r>
              <a:rPr lang="en-US" altLang="zh-CN" sz="2400" dirty="0" err="1">
                <a:solidFill>
                  <a:srgbClr val="FFFFFF"/>
                </a:solidFill>
                <a:latin typeface="OPPOSans R" panose="00020600040101010101" pitchFamily="18" charset="-122"/>
                <a:ea typeface="OPPOSans R" panose="00020600040101010101" pitchFamily="18" charset="-122"/>
              </a:rPr>
              <a:t>Prosesor</a:t>
            </a:r>
            <a:r>
              <a:rPr lang="en-US" altLang="zh-CN" sz="2400" dirty="0">
                <a:solidFill>
                  <a:srgbClr val="FFFFFF"/>
                </a:solidFill>
                <a:latin typeface="OPPOSans R" panose="00020600040101010101" pitchFamily="18" charset="-122"/>
                <a:ea typeface="OPPOSans R" panose="00020600040101010101" pitchFamily="18" charset="-122"/>
              </a:rPr>
              <a:t> </a:t>
            </a:r>
            <a:r>
              <a:rPr lang="en-US" altLang="zh-CN" sz="2400" dirty="0" err="1">
                <a:solidFill>
                  <a:srgbClr val="FFFFFF"/>
                </a:solidFill>
                <a:latin typeface="OPPOSans R" panose="00020600040101010101" pitchFamily="18" charset="-122"/>
                <a:ea typeface="OPPOSans R" panose="00020600040101010101" pitchFamily="18" charset="-122"/>
              </a:rPr>
              <a:t>Baru</a:t>
            </a:r>
            <a:endParaRPr lang="en-US" altLang="zh-CN" sz="2400" dirty="0">
              <a:solidFill>
                <a:srgbClr val="FFFFFF"/>
              </a:solidFill>
              <a:latin typeface="OPPOSans R" panose="00020600040101010101" pitchFamily="18" charset="-122"/>
              <a:ea typeface="OPPOSans R" panose="00020600040101010101" pitchFamily="18" charset="-122"/>
            </a:endParaRPr>
          </a:p>
        </p:txBody>
      </p:sp>
      <p:sp>
        <p:nvSpPr>
          <p:cNvPr id="13" name="平行四边形 16">
            <a:extLst>
              <a:ext uri="{FF2B5EF4-FFF2-40B4-BE49-F238E27FC236}">
                <a16:creationId xmlns:a16="http://schemas.microsoft.com/office/drawing/2014/main" id="{28D85D7F-A018-0245-9345-F0DF19436E23}"/>
              </a:ext>
            </a:extLst>
          </p:cNvPr>
          <p:cNvSpPr/>
          <p:nvPr/>
        </p:nvSpPr>
        <p:spPr>
          <a:xfrm>
            <a:off x="4793730" y="2123438"/>
            <a:ext cx="2629941" cy="55800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999" y="0"/>
                </a:lnTo>
                <a:lnTo>
                  <a:pt x="21600" y="0"/>
                </a:lnTo>
                <a:lnTo>
                  <a:pt x="20601" y="21600"/>
                </a:lnTo>
                <a:close/>
              </a:path>
            </a:pathLst>
          </a:custGeom>
          <a:gradFill>
            <a:gsLst>
              <a:gs pos="0">
                <a:srgbClr val="007000"/>
              </a:gs>
              <a:gs pos="100000">
                <a:srgbClr val="220084"/>
              </a:gs>
            </a:gsLst>
            <a:lin ang="10800000"/>
          </a:gradFill>
          <a:ln w="12700">
            <a:miter lim="400000"/>
          </a:ln>
        </p:spPr>
        <p:txBody>
          <a:bodyPr lIns="45719" rIns="45719" anchor="ctr"/>
          <a:lstStyle/>
          <a:p>
            <a:pPr algn="ctr" defTabSz="457200" hangingPunct="1">
              <a:defRPr>
                <a:solidFill>
                  <a:srgbClr val="FFFFFF"/>
                </a:solidFill>
              </a:defRPr>
            </a:pPr>
            <a:endParaRPr b="1" kern="1200" dirty="0">
              <a:solidFill>
                <a:prstClr val="white"/>
              </a:solidFill>
              <a:latin typeface="OPPOSans R" panose="00020600040101010101" pitchFamily="18" charset="-122"/>
              <a:ea typeface="OPPOSans R" panose="00020600040101010101" pitchFamily="18" charset="-122"/>
            </a:endParaRPr>
          </a:p>
        </p:txBody>
      </p:sp>
      <p:sp>
        <p:nvSpPr>
          <p:cNvPr id="14" name="文本框 2">
            <a:extLst>
              <a:ext uri="{FF2B5EF4-FFF2-40B4-BE49-F238E27FC236}">
                <a16:creationId xmlns:a16="http://schemas.microsoft.com/office/drawing/2014/main" id="{9B8D53E4-CFC1-4C45-BE63-A94141359968}"/>
              </a:ext>
            </a:extLst>
          </p:cNvPr>
          <p:cNvSpPr txBox="1"/>
          <p:nvPr/>
        </p:nvSpPr>
        <p:spPr>
          <a:xfrm>
            <a:off x="4884937" y="2151376"/>
            <a:ext cx="2557749" cy="4616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r>
              <a:rPr lang="en-US" altLang="zh-CN" sz="2400" dirty="0">
                <a:solidFill>
                  <a:srgbClr val="FFFFFF"/>
                </a:solidFill>
                <a:latin typeface="OPPOSans R" panose="00020600040101010101" pitchFamily="18" charset="-122"/>
                <a:ea typeface="OPPOSans R" panose="00020600040101010101" pitchFamily="18" charset="-122"/>
              </a:rPr>
              <a:t>Performa Stabil</a:t>
            </a:r>
          </a:p>
        </p:txBody>
      </p:sp>
      <p:sp>
        <p:nvSpPr>
          <p:cNvPr id="16" name="平行四边形 16">
            <a:extLst>
              <a:ext uri="{FF2B5EF4-FFF2-40B4-BE49-F238E27FC236}">
                <a16:creationId xmlns:a16="http://schemas.microsoft.com/office/drawing/2014/main" id="{28D85D7F-A018-0245-9345-F0DF19436E23}"/>
              </a:ext>
            </a:extLst>
          </p:cNvPr>
          <p:cNvSpPr/>
          <p:nvPr/>
        </p:nvSpPr>
        <p:spPr>
          <a:xfrm>
            <a:off x="8430597" y="2123438"/>
            <a:ext cx="2289283" cy="55800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999" y="0"/>
                </a:lnTo>
                <a:lnTo>
                  <a:pt x="21600" y="0"/>
                </a:lnTo>
                <a:lnTo>
                  <a:pt x="20601" y="21600"/>
                </a:lnTo>
                <a:close/>
              </a:path>
            </a:pathLst>
          </a:custGeom>
          <a:gradFill>
            <a:gsLst>
              <a:gs pos="0">
                <a:srgbClr val="007000"/>
              </a:gs>
              <a:gs pos="100000">
                <a:srgbClr val="220084"/>
              </a:gs>
            </a:gsLst>
            <a:lin ang="10800000"/>
          </a:gradFill>
          <a:ln w="12700">
            <a:miter lim="400000"/>
          </a:ln>
        </p:spPr>
        <p:txBody>
          <a:bodyPr lIns="45719" rIns="45719" anchor="ctr"/>
          <a:lstStyle/>
          <a:p>
            <a:pPr algn="ctr" defTabSz="457200" hangingPunct="1">
              <a:defRPr>
                <a:solidFill>
                  <a:srgbClr val="FFFFFF"/>
                </a:solidFill>
              </a:defRPr>
            </a:pPr>
            <a:endParaRPr b="1" kern="1200" dirty="0">
              <a:solidFill>
                <a:prstClr val="white"/>
              </a:solidFill>
              <a:latin typeface="OPPOSans R" panose="00020600040101010101" pitchFamily="18" charset="-122"/>
              <a:ea typeface="OPPOSans R" panose="00020600040101010101" pitchFamily="18" charset="-122"/>
            </a:endParaRPr>
          </a:p>
        </p:txBody>
      </p:sp>
      <p:sp>
        <p:nvSpPr>
          <p:cNvPr id="17" name="文本框 2">
            <a:extLst>
              <a:ext uri="{FF2B5EF4-FFF2-40B4-BE49-F238E27FC236}">
                <a16:creationId xmlns:a16="http://schemas.microsoft.com/office/drawing/2014/main" id="{9B8D53E4-CFC1-4C45-BE63-A94141359968}"/>
              </a:ext>
            </a:extLst>
          </p:cNvPr>
          <p:cNvSpPr txBox="1"/>
          <p:nvPr/>
        </p:nvSpPr>
        <p:spPr>
          <a:xfrm>
            <a:off x="8535210" y="2171607"/>
            <a:ext cx="2080055" cy="4616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r>
              <a:rPr lang="en-US" altLang="zh-CN" sz="2400" dirty="0" err="1">
                <a:solidFill>
                  <a:srgbClr val="FFFFFF"/>
                </a:solidFill>
                <a:latin typeface="OPPOSans R" panose="00020600040101010101" pitchFamily="18" charset="-122"/>
                <a:ea typeface="OPPOSans R" panose="00020600040101010101" pitchFamily="18" charset="-122"/>
              </a:rPr>
              <a:t>Sudah</a:t>
            </a:r>
            <a:r>
              <a:rPr lang="en-US" altLang="zh-CN" sz="2400" dirty="0">
                <a:solidFill>
                  <a:srgbClr val="FFFFFF"/>
                </a:solidFill>
                <a:latin typeface="OPPOSans R" panose="00020600040101010101" pitchFamily="18" charset="-122"/>
                <a:ea typeface="OPPOSans R" panose="00020600040101010101" pitchFamily="18" charset="-122"/>
              </a:rPr>
              <a:t> </a:t>
            </a:r>
            <a:r>
              <a:rPr lang="en-US" altLang="zh-CN" sz="2400" dirty="0" err="1">
                <a:solidFill>
                  <a:srgbClr val="FFFFFF"/>
                </a:solidFill>
                <a:latin typeface="OPPOSans R" panose="00020600040101010101" pitchFamily="18" charset="-122"/>
                <a:ea typeface="OPPOSans R" panose="00020600040101010101" pitchFamily="18" charset="-122"/>
              </a:rPr>
              <a:t>Teruji</a:t>
            </a:r>
            <a:endParaRPr lang="en-US" altLang="zh-CN" sz="2400" dirty="0">
              <a:solidFill>
                <a:srgbClr val="FFFFFF"/>
              </a:solidFill>
              <a:latin typeface="OPPOSans R" panose="00020600040101010101" pitchFamily="18" charset="-122"/>
              <a:ea typeface="OPPOSans R" panose="00020600040101010101" pitchFamily="18" charset="-122"/>
            </a:endParaRPr>
          </a:p>
        </p:txBody>
      </p:sp>
      <p:pic>
        <p:nvPicPr>
          <p:cNvPr id="18" name="图片 17">
            <a:extLst>
              <a:ext uri="{FF2B5EF4-FFF2-40B4-BE49-F238E27FC236}">
                <a16:creationId xmlns:a16="http://schemas.microsoft.com/office/drawing/2014/main" id="{3DCD140F-A090-D140-A605-1135BC142CC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39591" r="-35501"/>
          <a:stretch/>
        </p:blipFill>
        <p:spPr>
          <a:xfrm>
            <a:off x="4362767" y="2857214"/>
            <a:ext cx="3003233" cy="1384865"/>
          </a:xfrm>
          <a:prstGeom prst="rect">
            <a:avLst/>
          </a:prstGeom>
          <a:solidFill>
            <a:srgbClr val="16181A">
              <a:alpha val="0"/>
            </a:srgbClr>
          </a:solidFill>
          <a:ln>
            <a:noFill/>
          </a:ln>
        </p:spPr>
      </p:pic>
      <p:pic>
        <p:nvPicPr>
          <p:cNvPr id="19" name="图片 18">
            <a:extLst>
              <a:ext uri="{FF2B5EF4-FFF2-40B4-BE49-F238E27FC236}">
                <a16:creationId xmlns:a16="http://schemas.microsoft.com/office/drawing/2014/main" id="{BEA37CA9-117B-2149-BF76-A23ED4AC8DB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957225" y="2931383"/>
            <a:ext cx="2793421" cy="1310696"/>
          </a:xfrm>
          <a:prstGeom prst="rect">
            <a:avLst/>
          </a:prstGeom>
        </p:spPr>
      </p:pic>
      <p:sp>
        <p:nvSpPr>
          <p:cNvPr id="21" name="文本框 4">
            <a:extLst>
              <a:ext uri="{FF2B5EF4-FFF2-40B4-BE49-F238E27FC236}">
                <a16:creationId xmlns:a16="http://schemas.microsoft.com/office/drawing/2014/main" id="{38BB2B06-A5BB-9A47-BE7C-0CBD0FD7ABAD}"/>
              </a:ext>
            </a:extLst>
          </p:cNvPr>
          <p:cNvSpPr txBox="1"/>
          <p:nvPr/>
        </p:nvSpPr>
        <p:spPr>
          <a:xfrm>
            <a:off x="616917" y="4630254"/>
            <a:ext cx="3650283" cy="22838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defTabSz="1219140">
              <a:lnSpc>
                <a:spcPct val="150000"/>
              </a:lnSpc>
              <a:defRPr sz="3200">
                <a:solidFill>
                  <a:srgbClr val="262626"/>
                </a:solidFill>
                <a:latin typeface="Microsoft YaHei"/>
                <a:ea typeface="Microsoft YaHei"/>
                <a:cs typeface="Microsoft YaHei"/>
                <a:sym typeface="Microsoft YaHei"/>
              </a:defRPr>
            </a:lvl1pPr>
          </a:lstStyle>
          <a:p>
            <a:pPr marL="457200" indent="-457200">
              <a:buFont typeface="Wingdings" pitchFamily="2" charset="2"/>
              <a:buChar char="l"/>
              <a:defRPr sz="3200">
                <a:solidFill>
                  <a:srgbClr val="FFFFFF"/>
                </a:solidFill>
                <a:latin typeface="Microsoft YaHei"/>
                <a:ea typeface="Microsoft YaHei"/>
                <a:cs typeface="Microsoft YaHei"/>
                <a:sym typeface="Microsoft YaHei"/>
              </a:defRPr>
            </a:pPr>
            <a:r>
              <a:rPr lang="en-US" altLang="zh-CN" sz="1200" i="1" dirty="0">
                <a:latin typeface="OPPOSans R" panose="00020600040101010101" pitchFamily="18" charset="-122"/>
                <a:ea typeface="OPPOSans R" panose="00020600040101010101" pitchFamily="18" charset="-122"/>
              </a:rPr>
              <a:t>Chipset </a:t>
            </a:r>
            <a:r>
              <a:rPr lang="en-US" altLang="zh-CN" sz="1200" dirty="0">
                <a:latin typeface="OPPOSans R" panose="00020600040101010101" pitchFamily="18" charset="-122"/>
                <a:ea typeface="OPPOSans R" panose="00020600040101010101" pitchFamily="18" charset="-122"/>
              </a:rPr>
              <a:t>720G  </a:t>
            </a:r>
            <a:r>
              <a:rPr lang="en-US" altLang="zh-CN" sz="1200" dirty="0" err="1">
                <a:latin typeface="OPPOSans R" panose="00020600040101010101" pitchFamily="18" charset="-122"/>
                <a:ea typeface="OPPOSans R" panose="00020600040101010101" pitchFamily="18" charset="-122"/>
              </a:rPr>
              <a:t>merupakan</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keluaran</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baru</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dari</a:t>
            </a:r>
            <a:r>
              <a:rPr lang="en-US" altLang="zh-CN" sz="1200" dirty="0">
                <a:latin typeface="OPPOSans R" panose="00020600040101010101" pitchFamily="18" charset="-122"/>
                <a:ea typeface="OPPOSans R" panose="00020600040101010101" pitchFamily="18" charset="-122"/>
              </a:rPr>
              <a:t> Qualcomm yang </a:t>
            </a:r>
            <a:r>
              <a:rPr lang="en-US" altLang="zh-CN" sz="1200" dirty="0" err="1">
                <a:latin typeface="OPPOSans R" panose="00020600040101010101" pitchFamily="18" charset="-122"/>
                <a:ea typeface="OPPOSans R" panose="00020600040101010101" pitchFamily="18" charset="-122"/>
              </a:rPr>
              <a:t>setara</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dengan</a:t>
            </a:r>
            <a:r>
              <a:rPr lang="en-US" altLang="zh-CN" sz="1200" dirty="0">
                <a:latin typeface="OPPOSans R" panose="00020600040101010101" pitchFamily="18" charset="-122"/>
                <a:ea typeface="OPPOSans R" panose="00020600040101010101" pitchFamily="18" charset="-122"/>
              </a:rPr>
              <a:t> Snapdragon 730</a:t>
            </a:r>
          </a:p>
          <a:p>
            <a:pPr marL="457200" indent="-457200">
              <a:buFont typeface="Wingdings" pitchFamily="2" charset="2"/>
              <a:buChar char="l"/>
              <a:defRPr sz="3200">
                <a:solidFill>
                  <a:srgbClr val="FFFFFF"/>
                </a:solidFill>
                <a:latin typeface="Microsoft YaHei"/>
                <a:ea typeface="Microsoft YaHei"/>
                <a:cs typeface="Microsoft YaHei"/>
                <a:sym typeface="Microsoft YaHei"/>
              </a:defRPr>
            </a:pPr>
            <a:r>
              <a:rPr lang="en-US" altLang="zh-CN" sz="1200" dirty="0" err="1">
                <a:latin typeface="OPPOSans R" panose="00020600040101010101" pitchFamily="18" charset="-122"/>
                <a:ea typeface="OPPOSans R" panose="00020600040101010101" pitchFamily="18" charset="-122"/>
              </a:rPr>
              <a:t>Dibandingkan</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dengan</a:t>
            </a:r>
            <a:r>
              <a:rPr lang="en-US" altLang="zh-CN" sz="1200" dirty="0">
                <a:latin typeface="OPPOSans R" panose="00020600040101010101" pitchFamily="18" charset="-122"/>
                <a:ea typeface="OPPOSans R" panose="00020600040101010101" pitchFamily="18" charset="-122"/>
              </a:rPr>
              <a:t> </a:t>
            </a:r>
            <a:r>
              <a:rPr lang="en-US" altLang="zh-CN" sz="1200" i="1" dirty="0">
                <a:latin typeface="OPPOSans R" panose="00020600040101010101" pitchFamily="18" charset="-122"/>
                <a:ea typeface="OPPOSans R" panose="00020600040101010101" pitchFamily="18" charset="-122"/>
              </a:rPr>
              <a:t>chipset </a:t>
            </a:r>
            <a:r>
              <a:rPr lang="en-US" altLang="zh-CN" sz="1200" dirty="0">
                <a:latin typeface="OPPOSans R" panose="00020600040101010101" pitchFamily="18" charset="-122"/>
                <a:ea typeface="OPPOSans R" panose="00020600040101010101" pitchFamily="18" charset="-122"/>
              </a:rPr>
              <a:t>MediaTek </a:t>
            </a:r>
            <a:r>
              <a:rPr lang="en-US" altLang="zh-CN" sz="1200" dirty="0" err="1">
                <a:latin typeface="OPPOSans R" panose="00020600040101010101" pitchFamily="18" charset="-122"/>
                <a:ea typeface="OPPOSans R" panose="00020600040101010101" pitchFamily="18" charset="-122"/>
              </a:rPr>
              <a:t>Helio</a:t>
            </a:r>
            <a:r>
              <a:rPr lang="en-US" altLang="zh-CN" sz="1200" dirty="0">
                <a:latin typeface="OPPOSans R" panose="00020600040101010101" pitchFamily="18" charset="-122"/>
                <a:ea typeface="OPPOSans R" panose="00020600040101010101" pitchFamily="18" charset="-122"/>
              </a:rPr>
              <a:t> P95, </a:t>
            </a:r>
            <a:r>
              <a:rPr lang="en-US" altLang="zh-CN" sz="1200" dirty="0" err="1">
                <a:latin typeface="OPPOSans R" panose="00020600040101010101" pitchFamily="18" charset="-122"/>
                <a:ea typeface="OPPOSans R" panose="00020600040101010101" pitchFamily="18" charset="-122"/>
              </a:rPr>
              <a:t>terdapat</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peningkatan</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performa</a:t>
            </a:r>
            <a:r>
              <a:rPr lang="en-US" altLang="zh-CN" sz="1200" dirty="0">
                <a:latin typeface="OPPOSans R" panose="00020600040101010101" pitchFamily="18" charset="-122"/>
                <a:ea typeface="OPPOSans R" panose="00020600040101010101" pitchFamily="18" charset="-122"/>
              </a:rPr>
              <a:t> CPU </a:t>
            </a:r>
            <a:r>
              <a:rPr lang="en-US" altLang="zh-CN" sz="1200" dirty="0" err="1">
                <a:latin typeface="OPPOSans R" panose="00020600040101010101" pitchFamily="18" charset="-122"/>
                <a:ea typeface="OPPOSans R" panose="00020600040101010101" pitchFamily="18" charset="-122"/>
              </a:rPr>
              <a:t>sebanyak</a:t>
            </a:r>
            <a:r>
              <a:rPr lang="en-US" altLang="zh-CN" sz="1200" dirty="0">
                <a:latin typeface="OPPOSans R" panose="00020600040101010101" pitchFamily="18" charset="-122"/>
                <a:ea typeface="OPPOSans R" panose="00020600040101010101" pitchFamily="18" charset="-122"/>
              </a:rPr>
              <a:t> 25.5% dan </a:t>
            </a:r>
            <a:r>
              <a:rPr lang="en-US" altLang="zh-CN" sz="1200" dirty="0" err="1">
                <a:latin typeface="OPPOSans R" panose="00020600040101010101" pitchFamily="18" charset="-122"/>
                <a:ea typeface="OPPOSans R" panose="00020600040101010101" pitchFamily="18" charset="-122"/>
              </a:rPr>
              <a:t>peningkatan</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performa</a:t>
            </a:r>
            <a:r>
              <a:rPr lang="en-US" altLang="zh-CN" sz="1200" dirty="0">
                <a:latin typeface="OPPOSans R" panose="00020600040101010101" pitchFamily="18" charset="-122"/>
                <a:ea typeface="OPPOSans R" panose="00020600040101010101" pitchFamily="18" charset="-122"/>
              </a:rPr>
              <a:t> GPU </a:t>
            </a:r>
            <a:r>
              <a:rPr lang="en-US" altLang="zh-CN" sz="1200" dirty="0" err="1">
                <a:latin typeface="OPPOSans R" panose="00020600040101010101" pitchFamily="18" charset="-122"/>
                <a:ea typeface="OPPOSans R" panose="00020600040101010101" pitchFamily="18" charset="-122"/>
              </a:rPr>
              <a:t>sebanyak</a:t>
            </a:r>
            <a:r>
              <a:rPr lang="en-US" altLang="zh-CN" sz="1200" dirty="0">
                <a:latin typeface="OPPOSans R" panose="00020600040101010101" pitchFamily="18" charset="-122"/>
                <a:ea typeface="OPPOSans R" panose="00020600040101010101" pitchFamily="18" charset="-122"/>
              </a:rPr>
              <a:t> 44.8%</a:t>
            </a:r>
          </a:p>
        </p:txBody>
      </p:sp>
      <p:sp>
        <p:nvSpPr>
          <p:cNvPr id="22" name="文本框 11">
            <a:extLst>
              <a:ext uri="{FF2B5EF4-FFF2-40B4-BE49-F238E27FC236}">
                <a16:creationId xmlns:a16="http://schemas.microsoft.com/office/drawing/2014/main" id="{D9A9C36E-55BA-434C-83D0-7950DB4FCA9F}"/>
              </a:ext>
            </a:extLst>
          </p:cNvPr>
          <p:cNvSpPr txBox="1"/>
          <p:nvPr/>
        </p:nvSpPr>
        <p:spPr>
          <a:xfrm>
            <a:off x="4362767" y="4630254"/>
            <a:ext cx="3794099" cy="22838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defTabSz="1219140">
              <a:lnSpc>
                <a:spcPct val="150000"/>
              </a:lnSpc>
              <a:defRPr sz="3200">
                <a:solidFill>
                  <a:srgbClr val="262626"/>
                </a:solidFill>
                <a:latin typeface="Microsoft YaHei"/>
                <a:ea typeface="Microsoft YaHei"/>
                <a:cs typeface="Microsoft YaHei"/>
                <a:sym typeface="Microsoft YaHei"/>
              </a:defRPr>
            </a:lvl1pPr>
          </a:lstStyle>
          <a:p>
            <a:pPr marL="457200" indent="-457200">
              <a:buFont typeface="Wingdings" pitchFamily="2" charset="2"/>
              <a:buChar char="l"/>
              <a:defRPr sz="3200">
                <a:solidFill>
                  <a:srgbClr val="FFFFFF"/>
                </a:solidFill>
                <a:latin typeface="Microsoft YaHei"/>
                <a:ea typeface="Microsoft YaHei"/>
                <a:cs typeface="Microsoft YaHei"/>
                <a:sym typeface="Microsoft YaHei"/>
              </a:defRPr>
            </a:pPr>
            <a:r>
              <a:rPr lang="en-US" altLang="zh-CN" sz="1200" dirty="0" err="1">
                <a:latin typeface="OPPOSans R" panose="00020600040101010101" pitchFamily="18" charset="-122"/>
                <a:ea typeface="OPPOSans R" panose="00020600040101010101" pitchFamily="18" charset="-122"/>
              </a:rPr>
              <a:t>Prosesor</a:t>
            </a:r>
            <a:r>
              <a:rPr lang="en-US" altLang="zh-CN" sz="1200" dirty="0">
                <a:latin typeface="OPPOSans R" panose="00020600040101010101" pitchFamily="18" charset="-122"/>
                <a:ea typeface="OPPOSans R" panose="00020600040101010101" pitchFamily="18" charset="-122"/>
              </a:rPr>
              <a:t> yang </a:t>
            </a:r>
            <a:r>
              <a:rPr lang="en-US" altLang="zh-CN" sz="1200" dirty="0" err="1">
                <a:latin typeface="OPPOSans R" panose="00020600040101010101" pitchFamily="18" charset="-122"/>
                <a:ea typeface="OPPOSans R" panose="00020600040101010101" pitchFamily="18" charset="-122"/>
              </a:rPr>
              <a:t>lebih</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mumpuni</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menghadirkan</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konsumsi</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daya</a:t>
            </a:r>
            <a:r>
              <a:rPr lang="en-US" altLang="zh-CN" sz="1200" dirty="0">
                <a:latin typeface="OPPOSans R" panose="00020600040101010101" pitchFamily="18" charset="-122"/>
                <a:ea typeface="OPPOSans R" panose="00020600040101010101" pitchFamily="18" charset="-122"/>
              </a:rPr>
              <a:t> yang </a:t>
            </a:r>
            <a:r>
              <a:rPr lang="en-US" altLang="zh-CN" sz="1200" dirty="0" err="1">
                <a:latin typeface="OPPOSans R" panose="00020600040101010101" pitchFamily="18" charset="-122"/>
                <a:ea typeface="OPPOSans R" panose="00020600040101010101" pitchFamily="18" charset="-122"/>
              </a:rPr>
              <a:t>lebih</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rendah</a:t>
            </a:r>
            <a:r>
              <a:rPr lang="en-US" altLang="zh-CN" sz="1200" dirty="0">
                <a:latin typeface="OPPOSans R" panose="00020600040101010101" pitchFamily="18" charset="-122"/>
                <a:ea typeface="OPPOSans R" panose="00020600040101010101" pitchFamily="18" charset="-122"/>
              </a:rPr>
              <a:t> dan </a:t>
            </a:r>
            <a:r>
              <a:rPr lang="en-US" altLang="zh-CN" sz="1200" dirty="0" err="1">
                <a:latin typeface="OPPOSans R" panose="00020600040101010101" pitchFamily="18" charset="-122"/>
                <a:ea typeface="OPPOSans R" panose="00020600040101010101" pitchFamily="18" charset="-122"/>
              </a:rPr>
              <a:t>masalah</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panas</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ponsel</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semakin</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berkurang</a:t>
            </a:r>
            <a:endParaRPr lang="en-US" altLang="zh-CN" sz="1200" dirty="0">
              <a:latin typeface="OPPOSans R" panose="00020600040101010101" pitchFamily="18" charset="-122"/>
              <a:ea typeface="OPPOSans R" panose="00020600040101010101" pitchFamily="18" charset="-122"/>
            </a:endParaRPr>
          </a:p>
          <a:p>
            <a:pPr marL="457200" indent="-457200">
              <a:buFont typeface="Wingdings" pitchFamily="2" charset="2"/>
              <a:buChar char="l"/>
              <a:defRPr sz="3200">
                <a:solidFill>
                  <a:srgbClr val="FFFFFF"/>
                </a:solidFill>
                <a:latin typeface="Microsoft YaHei"/>
                <a:ea typeface="Microsoft YaHei"/>
                <a:cs typeface="Microsoft YaHei"/>
                <a:sym typeface="Microsoft YaHei"/>
              </a:defRPr>
            </a:pPr>
            <a:r>
              <a:rPr lang="en-US" altLang="zh-CN" sz="1200" dirty="0" err="1">
                <a:latin typeface="OPPOSans R" panose="00020600040101010101" pitchFamily="18" charset="-122"/>
                <a:ea typeface="OPPOSans R" panose="00020600040101010101" pitchFamily="18" charset="-122"/>
              </a:rPr>
              <a:t>Berkat</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kemajuan</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prosesor</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dari</a:t>
            </a:r>
            <a:r>
              <a:rPr lang="en-US" altLang="zh-CN" sz="1200" dirty="0">
                <a:latin typeface="OPPOSans R" panose="00020600040101010101" pitchFamily="18" charset="-122"/>
                <a:ea typeface="OPPOSans R" panose="00020600040101010101" pitchFamily="18" charset="-122"/>
              </a:rPr>
              <a:t> Qualcomm, </a:t>
            </a:r>
            <a:r>
              <a:rPr lang="en-US" altLang="zh-CN" sz="1200" dirty="0" err="1">
                <a:latin typeface="OPPOSans R" panose="00020600040101010101" pitchFamily="18" charset="-122"/>
                <a:ea typeface="OPPOSans R" panose="00020600040101010101" pitchFamily="18" charset="-122"/>
              </a:rPr>
              <a:t>dapat</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menghasilkan</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kualitas</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gambar</a:t>
            </a:r>
            <a:r>
              <a:rPr lang="en-US" altLang="zh-CN" sz="1200" dirty="0">
                <a:latin typeface="OPPOSans R" panose="00020600040101010101" pitchFamily="18" charset="-122"/>
                <a:ea typeface="OPPOSans R" panose="00020600040101010101" pitchFamily="18" charset="-122"/>
              </a:rPr>
              <a:t> yang </a:t>
            </a:r>
            <a:r>
              <a:rPr lang="en-US" altLang="zh-CN" sz="1200" dirty="0" err="1">
                <a:latin typeface="OPPOSans R" panose="00020600040101010101" pitchFamily="18" charset="-122"/>
                <a:ea typeface="OPPOSans R" panose="00020600040101010101" pitchFamily="18" charset="-122"/>
              </a:rPr>
              <a:t>lebih</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tajam</a:t>
            </a:r>
            <a:r>
              <a:rPr lang="en-US" altLang="zh-CN" sz="1200" dirty="0">
                <a:latin typeface="OPPOSans R" panose="00020600040101010101" pitchFamily="18" charset="-122"/>
                <a:ea typeface="OPPOSans R" panose="00020600040101010101" pitchFamily="18" charset="-122"/>
              </a:rPr>
              <a:t> dan </a:t>
            </a:r>
            <a:r>
              <a:rPr lang="en-US" altLang="zh-CN" sz="1200" dirty="0" err="1">
                <a:latin typeface="OPPOSans R" panose="00020600040101010101" pitchFamily="18" charset="-122"/>
                <a:ea typeface="OPPOSans R" panose="00020600040101010101" pitchFamily="18" charset="-122"/>
              </a:rPr>
              <a:t>lebih</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hidup</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sehingga</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gambar</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terlihat</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nyata</a:t>
            </a:r>
            <a:endParaRPr lang="en-US" altLang="zh-CN" sz="1200" dirty="0">
              <a:latin typeface="OPPOSans R" panose="00020600040101010101" pitchFamily="18" charset="-122"/>
              <a:ea typeface="OPPOSans R" panose="00020600040101010101" pitchFamily="18" charset="-122"/>
            </a:endParaRPr>
          </a:p>
        </p:txBody>
      </p:sp>
      <p:sp>
        <p:nvSpPr>
          <p:cNvPr id="23" name="文本框 14">
            <a:extLst>
              <a:ext uri="{FF2B5EF4-FFF2-40B4-BE49-F238E27FC236}">
                <a16:creationId xmlns:a16="http://schemas.microsoft.com/office/drawing/2014/main" id="{E7C3C468-5B10-C245-A46B-A753CE7101CC}"/>
              </a:ext>
            </a:extLst>
          </p:cNvPr>
          <p:cNvSpPr txBox="1"/>
          <p:nvPr/>
        </p:nvSpPr>
        <p:spPr>
          <a:xfrm>
            <a:off x="8252433" y="4744554"/>
            <a:ext cx="2811148" cy="18158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marL="457200" indent="-457200">
              <a:buFont typeface="Wingdings" pitchFamily="2" charset="2"/>
              <a:buChar char="l"/>
            </a:pPr>
            <a:r>
              <a:rPr lang="en-US" altLang="zh-CN" sz="1400" dirty="0">
                <a:solidFill>
                  <a:srgbClr val="FFFFFF"/>
                </a:solidFill>
                <a:latin typeface="OPPOSans R" panose="00020600040101010101" pitchFamily="18" charset="-122"/>
                <a:ea typeface="OPPOSans R" panose="00020600040101010101" pitchFamily="18" charset="-122"/>
              </a:rPr>
              <a:t>Qualcomm </a:t>
            </a:r>
            <a:r>
              <a:rPr lang="en-US" altLang="zh-CN" sz="1400" dirty="0" err="1">
                <a:solidFill>
                  <a:srgbClr val="FFFFFF"/>
                </a:solidFill>
                <a:latin typeface="OPPOSans R" panose="00020600040101010101" pitchFamily="18" charset="-122"/>
                <a:ea typeface="OPPOSans R" panose="00020600040101010101" pitchFamily="18" charset="-122"/>
              </a:rPr>
              <a:t>merupakan</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produsen</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prosesor</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terbaik</a:t>
            </a:r>
            <a:r>
              <a:rPr lang="en-US" altLang="zh-CN" sz="1400" dirty="0">
                <a:solidFill>
                  <a:srgbClr val="FFFFFF"/>
                </a:solidFill>
                <a:latin typeface="OPPOSans R" panose="00020600040101010101" pitchFamily="18" charset="-122"/>
                <a:ea typeface="OPPOSans R" panose="00020600040101010101" pitchFamily="18" charset="-122"/>
              </a:rPr>
              <a:t> di dunia </a:t>
            </a:r>
            <a:r>
              <a:rPr lang="en-US" altLang="zh-CN" sz="1400" dirty="0" err="1">
                <a:solidFill>
                  <a:srgbClr val="FFFFFF"/>
                </a:solidFill>
                <a:latin typeface="OPPOSans R" panose="00020600040101010101" pitchFamily="18" charset="-122"/>
                <a:ea typeface="OPPOSans R" panose="00020600040101010101" pitchFamily="18" charset="-122"/>
              </a:rPr>
              <a:t>dengan</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sumber</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daya</a:t>
            </a:r>
            <a:r>
              <a:rPr lang="en-US" altLang="zh-CN" sz="1400" dirty="0">
                <a:solidFill>
                  <a:srgbClr val="FFFFFF"/>
                </a:solidFill>
                <a:latin typeface="OPPOSans R" panose="00020600040101010101" pitchFamily="18" charset="-122"/>
                <a:ea typeface="OPPOSans R" panose="00020600040101010101" pitchFamily="18" charset="-122"/>
              </a:rPr>
              <a:t> dan </a:t>
            </a:r>
            <a:r>
              <a:rPr lang="en-US" altLang="zh-CN" sz="1400" dirty="0" err="1">
                <a:solidFill>
                  <a:srgbClr val="FFFFFF"/>
                </a:solidFill>
                <a:latin typeface="OPPOSans R" panose="00020600040101010101" pitchFamily="18" charset="-122"/>
                <a:ea typeface="OPPOSans R" panose="00020600040101010101" pitchFamily="18" charset="-122"/>
              </a:rPr>
              <a:t>pengembangan</a:t>
            </a:r>
            <a:r>
              <a:rPr lang="en-US" altLang="zh-CN" sz="1400" dirty="0">
                <a:solidFill>
                  <a:srgbClr val="FFFFFF"/>
                </a:solidFill>
                <a:latin typeface="OPPOSans R" panose="00020600040101010101" pitchFamily="18" charset="-122"/>
                <a:ea typeface="OPPOSans R" panose="00020600040101010101" pitchFamily="18" charset="-122"/>
              </a:rPr>
              <a:t> yang </a:t>
            </a:r>
            <a:r>
              <a:rPr lang="en-US" altLang="zh-CN" sz="1400" dirty="0" err="1">
                <a:solidFill>
                  <a:srgbClr val="FFFFFF"/>
                </a:solidFill>
                <a:latin typeface="OPPOSans R" panose="00020600040101010101" pitchFamily="18" charset="-122"/>
                <a:ea typeface="OPPOSans R" panose="00020600040101010101" pitchFamily="18" charset="-122"/>
              </a:rPr>
              <a:t>mumpuni</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serta</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banyak</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diminati</a:t>
            </a:r>
            <a:r>
              <a:rPr lang="en-US" altLang="zh-CN" sz="1400" dirty="0">
                <a:solidFill>
                  <a:srgbClr val="FFFFFF"/>
                </a:solidFill>
                <a:latin typeface="OPPOSans R" panose="00020600040101010101" pitchFamily="18" charset="-122"/>
                <a:ea typeface="OPPOSans R" panose="00020600040101010101" pitchFamily="18" charset="-122"/>
              </a:rPr>
              <a:t> oleh </a:t>
            </a:r>
            <a:r>
              <a:rPr lang="en-US" altLang="zh-CN" sz="1400" dirty="0" err="1">
                <a:solidFill>
                  <a:srgbClr val="FFFFFF"/>
                </a:solidFill>
                <a:latin typeface="OPPOSans R" panose="00020600040101010101" pitchFamily="18" charset="-122"/>
                <a:ea typeface="OPPOSans R" panose="00020600040101010101" pitchFamily="18" charset="-122"/>
              </a:rPr>
              <a:t>pengguna</a:t>
            </a:r>
            <a:r>
              <a:rPr lang="en-US" altLang="zh-CN" sz="1400" dirty="0">
                <a:solidFill>
                  <a:srgbClr val="FFFFFF"/>
                </a:solidFill>
                <a:latin typeface="OPPOSans R" panose="00020600040101010101" pitchFamily="18" charset="-122"/>
                <a:ea typeface="OPPOSans R" panose="00020600040101010101" pitchFamily="18" charset="-122"/>
              </a:rPr>
              <a:t> </a:t>
            </a:r>
            <a:r>
              <a:rPr lang="en-US" altLang="zh-CN" sz="1400" dirty="0" err="1">
                <a:solidFill>
                  <a:srgbClr val="FFFFFF"/>
                </a:solidFill>
                <a:latin typeface="OPPOSans R" panose="00020600040101010101" pitchFamily="18" charset="-122"/>
                <a:ea typeface="OPPOSans R" panose="00020600040101010101" pitchFamily="18" charset="-122"/>
              </a:rPr>
              <a:t>ponsel</a:t>
            </a:r>
            <a:r>
              <a:rPr lang="en-US" altLang="zh-CN" sz="1400" dirty="0">
                <a:solidFill>
                  <a:srgbClr val="FFFFFF"/>
                </a:solidFill>
                <a:latin typeface="OPPOSans R" panose="00020600040101010101" pitchFamily="18" charset="-122"/>
                <a:ea typeface="OPPOSans R" panose="00020600040101010101" pitchFamily="18" charset="-122"/>
              </a:rPr>
              <a:t>. </a:t>
            </a:r>
          </a:p>
        </p:txBody>
      </p:sp>
    </p:spTree>
    <p:extLst>
      <p:ext uri="{BB962C8B-B14F-4D97-AF65-F5344CB8AC3E}">
        <p14:creationId xmlns:p14="http://schemas.microsoft.com/office/powerpoint/2010/main" val="426473014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4"/>
          <p:cNvSpPr txBox="1"/>
          <p:nvPr/>
        </p:nvSpPr>
        <p:spPr>
          <a:xfrm>
            <a:off x="969712" y="1240900"/>
            <a:ext cx="9759723" cy="150810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lgn="ctr" defTabSz="1828777">
              <a:defRPr sz="12000">
                <a:solidFill>
                  <a:srgbClr val="FFFFFF"/>
                </a:solidFill>
                <a:latin typeface="OPPOSans Medium"/>
                <a:ea typeface="OPPOSans Medium"/>
                <a:cs typeface="OPPOSans Medium"/>
                <a:sym typeface="OPPOSans Medium"/>
              </a:defRPr>
            </a:pPr>
            <a:r>
              <a:rPr sz="4400" b="1" dirty="0">
                <a:solidFill>
                  <a:srgbClr val="66FF33"/>
                </a:solidFill>
                <a:latin typeface="OPPOSans R" panose="00020600040101010101" pitchFamily="18" charset="-122"/>
                <a:ea typeface="OPPOSans R" panose="00020600040101010101" pitchFamily="18" charset="-122"/>
                <a:cs typeface="OPPOSans-S Medium" pitchFamily="18" charset="-122"/>
              </a:rPr>
              <a:t>Reno4</a:t>
            </a:r>
            <a:r>
              <a:rPr lang="zh-CN" altLang="en-US" sz="4400" b="1" dirty="0">
                <a:solidFill>
                  <a:srgbClr val="66FF33"/>
                </a:solidFill>
                <a:latin typeface="OPPOSans R" panose="00020600040101010101" pitchFamily="18" charset="-122"/>
                <a:ea typeface="OPPOSans R" panose="00020600040101010101" pitchFamily="18" charset="-122"/>
                <a:cs typeface="OPPOSans-S Medium" pitchFamily="18" charset="-122"/>
              </a:rPr>
              <a:t> </a:t>
            </a:r>
            <a:r>
              <a:rPr lang="en-US" altLang="zh-CN" sz="4400" b="1" dirty="0">
                <a:solidFill>
                  <a:srgbClr val="66FF33"/>
                </a:solidFill>
                <a:latin typeface="OPPOSans R" panose="00020600040101010101" pitchFamily="18" charset="-122"/>
                <a:ea typeface="OPPOSans R" panose="00020600040101010101" pitchFamily="18" charset="-122"/>
                <a:cs typeface="OPPOSans-S Medium" pitchFamily="18" charset="-122"/>
              </a:rPr>
              <a:t>Pro</a:t>
            </a:r>
            <a:endParaRPr sz="4400" b="1" dirty="0">
              <a:solidFill>
                <a:srgbClr val="66FF33"/>
              </a:solidFill>
              <a:latin typeface="OPPOSans R" panose="00020600040101010101" pitchFamily="18" charset="-122"/>
              <a:ea typeface="OPPOSans R" panose="00020600040101010101" pitchFamily="18" charset="-122"/>
              <a:cs typeface="OPPOSans-S Medium" pitchFamily="18" charset="-122"/>
            </a:endParaRPr>
          </a:p>
          <a:p>
            <a:pPr algn="ctr"/>
            <a:r>
              <a:rPr kumimoji="1" lang="en" altLang="zh-CN" sz="2400" dirty="0">
                <a:solidFill>
                  <a:srgbClr val="66FF33"/>
                </a:solidFill>
                <a:latin typeface="OPPOSans R" panose="00020600040101010101" pitchFamily="18" charset="-122"/>
                <a:ea typeface="OPPOSans R" panose="00020600040101010101" pitchFamily="18" charset="-122"/>
              </a:rPr>
              <a:t>Putar video untuk mengetahui lebih lanjut mengenai pengisian daya 65W</a:t>
            </a:r>
            <a:r>
              <a:rPr kumimoji="1" lang="zh-CN" altLang="en-US" sz="2400" dirty="0">
                <a:solidFill>
                  <a:srgbClr val="66FF33"/>
                </a:solidFill>
                <a:latin typeface="OPPOSans R" panose="00020600040101010101" pitchFamily="18" charset="-122"/>
                <a:ea typeface="OPPOSans R" panose="00020600040101010101" pitchFamily="18" charset="-122"/>
              </a:rPr>
              <a:t> </a:t>
            </a:r>
            <a:r>
              <a:rPr kumimoji="1" lang="en-US" altLang="zh-CN" sz="2400" dirty="0">
                <a:solidFill>
                  <a:srgbClr val="66FF33"/>
                </a:solidFill>
                <a:latin typeface="OPPOSans R" panose="00020600040101010101" pitchFamily="18" charset="-122"/>
                <a:ea typeface="OPPOSans R" panose="00020600040101010101" pitchFamily="18" charset="-122"/>
              </a:rPr>
              <a:t>SuperVOOC2.0</a:t>
            </a:r>
          </a:p>
        </p:txBody>
      </p:sp>
      <p:pic>
        <p:nvPicPr>
          <p:cNvPr id="3" name="main4-video1-f9e3bba6eb628df8c2e4eea19f9c4459" descr="main4-video1-f9e3bba6eb628df8c2e4eea19f9c4459"/>
          <p:cNvPicPr>
            <a:picLocks/>
          </p:cNvPicPr>
          <p:nvPr>
            <a:videoFile r:link="rId2"/>
            <p:extLst>
              <p:ext uri="{DAA4B4D4-6D71-4841-9C94-3DE7FCFB9230}">
                <p14:media xmlns:p14="http://schemas.microsoft.com/office/powerpoint/2010/main" r:embed="rId1"/>
              </p:ext>
            </p:extLst>
          </p:nvPr>
        </p:nvPicPr>
        <p:blipFill>
          <a:blip r:embed="rId5"/>
          <a:stretch>
            <a:fillRect/>
          </a:stretch>
        </p:blipFill>
        <p:spPr>
          <a:xfrm>
            <a:off x="1843949" y="3011031"/>
            <a:ext cx="8011251" cy="2648089"/>
          </a:xfrm>
          <a:prstGeom prst="rect">
            <a:avLst/>
          </a:prstGeom>
          <a:ln w="12700">
            <a:miter lim="400000"/>
          </a:ln>
        </p:spPr>
      </p:pic>
    </p:spTree>
    <p:extLst>
      <p:ext uri="{BB962C8B-B14F-4D97-AF65-F5344CB8AC3E}">
        <p14:creationId xmlns:p14="http://schemas.microsoft.com/office/powerpoint/2010/main" val="4164461626"/>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6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92423">
                <p:cTn id="7" fill="hold" display="0">
                  <p:stCondLst>
                    <p:cond delay="indefinite"/>
                  </p:stCondLst>
                </p:cTn>
                <p:tgtEl>
                  <p:spTgt spid="3"/>
                </p:tgtEl>
              </p:cMediaNode>
            </p:video>
          </p:childTnLst>
        </p:cTn>
      </p:par>
    </p:tnLst>
  </p:timing>
</p:sld>
</file>

<file path=ppt/theme/theme1.xml><?xml version="1.0" encoding="utf-8"?>
<a:theme xmlns:a="http://schemas.openxmlformats.org/drawingml/2006/main" name="Office 主题">
  <a:themeElements>
    <a:clrScheme name="Office 主题">
      <a:dk1>
        <a:srgbClr val="000000"/>
      </a:dk1>
      <a:lt1>
        <a:srgbClr val="000000"/>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主题">
      <a:majorFont>
        <a:latin typeface="Helvetica"/>
        <a:ea typeface="Helvetica"/>
        <a:cs typeface="Helvetica"/>
      </a:majorFont>
      <a:minorFont>
        <a:latin typeface="Calibri"/>
        <a:ea typeface="Calibri"/>
        <a:cs typeface="Calibri"/>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白底">
  <a:themeElements>
    <a:clrScheme name="OPPO色彩系统">
      <a:dk1>
        <a:srgbClr val="000000"/>
      </a:dk1>
      <a:lt1>
        <a:srgbClr val="FFFFFF"/>
      </a:lt1>
      <a:dk2>
        <a:srgbClr val="5E5E5E"/>
      </a:dk2>
      <a:lt2>
        <a:srgbClr val="D5D5D5"/>
      </a:lt2>
      <a:accent1>
        <a:srgbClr val="046937"/>
      </a:accent1>
      <a:accent2>
        <a:srgbClr val="C9C9C8"/>
      </a:accent2>
      <a:accent3>
        <a:srgbClr val="2DC84D"/>
      </a:accent3>
      <a:accent4>
        <a:srgbClr val="FAFAFA"/>
      </a:accent4>
      <a:accent5>
        <a:srgbClr val="046937"/>
      </a:accent5>
      <a:accent6>
        <a:srgbClr val="C9C9C8"/>
      </a:accent6>
      <a:hlink>
        <a:srgbClr val="2DC84D"/>
      </a:hlink>
      <a:folHlink>
        <a:srgbClr val="2DC84D"/>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主题">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主题">
      <a:majorFont>
        <a:latin typeface="Helvetica"/>
        <a:ea typeface="Helvetica"/>
        <a:cs typeface="Helvetica"/>
      </a:majorFont>
      <a:minorFont>
        <a:latin typeface="Calibri"/>
        <a:ea typeface="Calibri"/>
        <a:cs typeface="Calibri"/>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spDef>
    <a:lnDef>
      <a:spPr>
        <a:noFill/>
        <a:ln w="12700" cap="flat">
          <a:solidFill>
            <a:schemeClr val="accent1"/>
          </a:solidFill>
          <a:prstDash val="solid"/>
          <a:miter lim="8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lnDef>
    <a:txDef>
      <a:spPr>
        <a:noFill/>
        <a:ln w="12700" cap="flat">
          <a:noFill/>
          <a:miter lim="4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White 白底">
  <a:themeElements>
    <a:clrScheme name="OPPO色彩系统">
      <a:dk1>
        <a:srgbClr val="000000"/>
      </a:dk1>
      <a:lt1>
        <a:srgbClr val="FFFFFF"/>
      </a:lt1>
      <a:dk2>
        <a:srgbClr val="5E5E5E"/>
      </a:dk2>
      <a:lt2>
        <a:srgbClr val="D5D5D5"/>
      </a:lt2>
      <a:accent1>
        <a:srgbClr val="046937"/>
      </a:accent1>
      <a:accent2>
        <a:srgbClr val="C9C9C8"/>
      </a:accent2>
      <a:accent3>
        <a:srgbClr val="2DC84D"/>
      </a:accent3>
      <a:accent4>
        <a:srgbClr val="FAFAFA"/>
      </a:accent4>
      <a:accent5>
        <a:srgbClr val="046937"/>
      </a:accent5>
      <a:accent6>
        <a:srgbClr val="C9C9C8"/>
      </a:accent6>
      <a:hlink>
        <a:srgbClr val="2DC84D"/>
      </a:hlink>
      <a:folHlink>
        <a:srgbClr val="2DC84D"/>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主题">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主题">
      <a:majorFont>
        <a:latin typeface="Helvetica"/>
        <a:ea typeface="Helvetica"/>
        <a:cs typeface="Helvetica"/>
      </a:majorFont>
      <a:minorFont>
        <a:latin typeface="Calibri"/>
        <a:ea typeface="Calibri"/>
        <a:cs typeface="Calibri"/>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2089</TotalTime>
  <Words>3299</Words>
  <Application>Microsoft Office PowerPoint</Application>
  <PresentationFormat>Widescreen</PresentationFormat>
  <Paragraphs>374</Paragraphs>
  <Slides>38</Slides>
  <Notes>32</Notes>
  <HiddenSlides>0</HiddenSlides>
  <MMClips>8</MMClips>
  <ScaleCrop>false</ScaleCrop>
  <HeadingPairs>
    <vt:vector size="6" baseType="variant">
      <vt:variant>
        <vt:lpstr>Fonts Used</vt:lpstr>
      </vt:variant>
      <vt:variant>
        <vt:i4>16</vt:i4>
      </vt:variant>
      <vt:variant>
        <vt:lpstr>Theme</vt:lpstr>
      </vt:variant>
      <vt:variant>
        <vt:i4>4</vt:i4>
      </vt:variant>
      <vt:variant>
        <vt:lpstr>Slide Titles</vt:lpstr>
      </vt:variant>
      <vt:variant>
        <vt:i4>38</vt:i4>
      </vt:variant>
    </vt:vector>
  </HeadingPairs>
  <TitlesOfParts>
    <vt:vector size="58" baseType="lpstr">
      <vt:lpstr>等线</vt:lpstr>
      <vt:lpstr>等线 Light</vt:lpstr>
      <vt:lpstr>Helvetica Neue</vt:lpstr>
      <vt:lpstr>Helvetica Neue Light</vt:lpstr>
      <vt:lpstr>Helvetica Neue Medium</vt:lpstr>
      <vt:lpstr>Helvetica Neue Thin</vt:lpstr>
      <vt:lpstr>微软雅黑</vt:lpstr>
      <vt:lpstr>OPPOSans B</vt:lpstr>
      <vt:lpstr>OPPOSans M</vt:lpstr>
      <vt:lpstr>OPPOSans R</vt:lpstr>
      <vt:lpstr>PingFang SC Light</vt:lpstr>
      <vt:lpstr>Arial</vt:lpstr>
      <vt:lpstr>Calibri</vt:lpstr>
      <vt:lpstr>Calibri Light</vt:lpstr>
      <vt:lpstr>Helvetica</vt:lpstr>
      <vt:lpstr>Wingdings</vt:lpstr>
      <vt:lpstr>Office 主题</vt:lpstr>
      <vt:lpstr>White 白底</vt:lpstr>
      <vt:lpstr>1_Office 主题</vt:lpstr>
      <vt:lpstr>1_White 白底</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80205046</dc:creator>
  <cp:lastModifiedBy>New PC</cp:lastModifiedBy>
  <cp:revision>591</cp:revision>
  <dcterms:created xsi:type="dcterms:W3CDTF">2020-02-12T09:14:00Z</dcterms:created>
  <dcterms:modified xsi:type="dcterms:W3CDTF">2020-08-14T10:36:13Z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2052-10.1.0.6395</vt:lpwstr>
  </property>
</Properties>
</file>