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0" r:id="rId2"/>
    <p:sldMasterId id="2147483681" r:id="rId3"/>
    <p:sldMasterId id="2147483710" r:id="rId4"/>
  </p:sldMasterIdLst>
  <p:notesMasterIdLst>
    <p:notesMasterId r:id="rId30"/>
  </p:notesMasterIdLst>
  <p:sldIdLst>
    <p:sldId id="543" r:id="rId5"/>
    <p:sldId id="493" r:id="rId6"/>
    <p:sldId id="424" r:id="rId7"/>
    <p:sldId id="497" r:id="rId8"/>
    <p:sldId id="498" r:id="rId9"/>
    <p:sldId id="499" r:id="rId10"/>
    <p:sldId id="570" r:id="rId11"/>
    <p:sldId id="571" r:id="rId12"/>
    <p:sldId id="569" r:id="rId13"/>
    <p:sldId id="568" r:id="rId14"/>
    <p:sldId id="548" r:id="rId15"/>
    <p:sldId id="567" r:id="rId16"/>
    <p:sldId id="590" r:id="rId17"/>
    <p:sldId id="588" r:id="rId18"/>
    <p:sldId id="427" r:id="rId19"/>
    <p:sldId id="582" r:id="rId20"/>
    <p:sldId id="591" r:id="rId21"/>
    <p:sldId id="501" r:id="rId22"/>
    <p:sldId id="587" r:id="rId23"/>
    <p:sldId id="586" r:id="rId24"/>
    <p:sldId id="534" r:id="rId25"/>
    <p:sldId id="589" r:id="rId26"/>
    <p:sldId id="537" r:id="rId27"/>
    <p:sldId id="536" r:id="rId28"/>
    <p:sldId id="343" r:id="rId2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5F7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84204" autoAdjust="0"/>
  </p:normalViewPr>
  <p:slideViewPr>
    <p:cSldViewPr snapToGrid="0" snapToObjects="1">
      <p:cViewPr varScale="1">
        <p:scale>
          <a:sx n="74" d="100"/>
          <a:sy n="74" d="100"/>
        </p:scale>
        <p:origin x="1056" y="43"/>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53" d="100"/>
          <a:sy n="53" d="100"/>
        </p:scale>
        <p:origin x="2648"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3" name="Shape 203"/>
          <p:cNvSpPr>
            <a:spLocks noGrp="1" noRot="1" noChangeAspect="1"/>
          </p:cNvSpPr>
          <p:nvPr>
            <p:ph type="sldImg"/>
          </p:nvPr>
        </p:nvSpPr>
        <p:spPr>
          <a:xfrm>
            <a:off x="1143000" y="685800"/>
            <a:ext cx="4572000" cy="3429000"/>
          </a:xfrm>
          <a:prstGeom prst="rect">
            <a:avLst/>
          </a:prstGeom>
        </p:spPr>
        <p:txBody>
          <a:bodyPr/>
          <a:lstStyle/>
          <a:p>
            <a:endParaRPr/>
          </a:p>
        </p:txBody>
      </p:sp>
      <p:sp>
        <p:nvSpPr>
          <p:cNvPr id="204" name="Shape 20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panose="020F0502020204030204"/>
      </a:defRPr>
    </a:lvl1pPr>
    <a:lvl2pPr indent="228600" latinLnBrk="0">
      <a:defRPr sz="1200">
        <a:latin typeface="+mn-lt"/>
        <a:ea typeface="+mn-ea"/>
        <a:cs typeface="+mn-cs"/>
        <a:sym typeface="Calibri" panose="020F0502020204030204"/>
      </a:defRPr>
    </a:lvl2pPr>
    <a:lvl3pPr indent="457200" latinLnBrk="0">
      <a:defRPr sz="1200">
        <a:latin typeface="+mn-lt"/>
        <a:ea typeface="+mn-ea"/>
        <a:cs typeface="+mn-cs"/>
        <a:sym typeface="Calibri" panose="020F0502020204030204"/>
      </a:defRPr>
    </a:lvl3pPr>
    <a:lvl4pPr indent="685800" latinLnBrk="0">
      <a:defRPr sz="1200">
        <a:latin typeface="+mn-lt"/>
        <a:ea typeface="+mn-ea"/>
        <a:cs typeface="+mn-cs"/>
        <a:sym typeface="Calibri" panose="020F0502020204030204"/>
      </a:defRPr>
    </a:lvl4pPr>
    <a:lvl5pPr indent="914400" latinLnBrk="0">
      <a:defRPr sz="1200">
        <a:latin typeface="+mn-lt"/>
        <a:ea typeface="+mn-ea"/>
        <a:cs typeface="+mn-cs"/>
        <a:sym typeface="Calibri" panose="020F0502020204030204"/>
      </a:defRPr>
    </a:lvl5pPr>
    <a:lvl6pPr indent="1143000" latinLnBrk="0">
      <a:defRPr sz="1200">
        <a:latin typeface="+mn-lt"/>
        <a:ea typeface="+mn-ea"/>
        <a:cs typeface="+mn-cs"/>
        <a:sym typeface="Calibri" panose="020F0502020204030204"/>
      </a:defRPr>
    </a:lvl6pPr>
    <a:lvl7pPr indent="1371600" latinLnBrk="0">
      <a:defRPr sz="1200">
        <a:latin typeface="+mn-lt"/>
        <a:ea typeface="+mn-ea"/>
        <a:cs typeface="+mn-cs"/>
        <a:sym typeface="Calibri" panose="020F0502020204030204"/>
      </a:defRPr>
    </a:lvl7pPr>
    <a:lvl8pPr indent="1600200" latinLnBrk="0">
      <a:defRPr sz="1200">
        <a:latin typeface="+mn-lt"/>
        <a:ea typeface="+mn-ea"/>
        <a:cs typeface="+mn-cs"/>
        <a:sym typeface="Calibri" panose="020F0502020204030204"/>
      </a:defRPr>
    </a:lvl8pPr>
    <a:lvl9pPr indent="1828800" latinLnBrk="0">
      <a:defRPr sz="1200">
        <a:latin typeface="+mn-lt"/>
        <a:ea typeface="+mn-ea"/>
        <a:cs typeface="+mn-cs"/>
        <a:sym typeface="Calibri" panose="020F050202020403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extLst>
      <p:ext uri="{BB962C8B-B14F-4D97-AF65-F5344CB8AC3E}">
        <p14:creationId xmlns:p14="http://schemas.microsoft.com/office/powerpoint/2010/main" val="3949861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extLst>
      <p:ext uri="{BB962C8B-B14F-4D97-AF65-F5344CB8AC3E}">
        <p14:creationId xmlns:p14="http://schemas.microsoft.com/office/powerpoint/2010/main" val="2544159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extLst>
      <p:ext uri="{BB962C8B-B14F-4D97-AF65-F5344CB8AC3E}">
        <p14:creationId xmlns:p14="http://schemas.microsoft.com/office/powerpoint/2010/main" val="2784771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文本占位符 2"/>
          <p:cNvSpPr>
            <a:spLocks noGrp="1"/>
          </p:cNvSpPr>
          <p:nvPr>
            <p:ph type="body" idx="1"/>
          </p:nvPr>
        </p:nvSpPr>
        <p:spPr/>
        <p:txBody>
          <a:bodyPr/>
          <a:lstStyle/>
          <a:p>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extLst>
      <p:ext uri="{BB962C8B-B14F-4D97-AF65-F5344CB8AC3E}">
        <p14:creationId xmlns:p14="http://schemas.microsoft.com/office/powerpoint/2010/main" val="13474279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extLst>
      <p:ext uri="{BB962C8B-B14F-4D97-AF65-F5344CB8AC3E}">
        <p14:creationId xmlns:p14="http://schemas.microsoft.com/office/powerpoint/2010/main" val="390658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文本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5693721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r>
              <a:rPr dirty="0"/>
              <a:t>【</a:t>
            </a:r>
            <a:r>
              <a:rPr dirty="0" err="1"/>
              <a:t>参考讲解</a:t>
            </a:r>
            <a:r>
              <a:rPr dirty="0"/>
              <a:t>】</a:t>
            </a: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dirty="0"/>
              <a:t>在</a:t>
            </a:r>
            <a:r>
              <a:rPr lang="en-US" altLang="zh-CN" dirty="0" err="1"/>
              <a:t>ColorOS</a:t>
            </a:r>
            <a:r>
              <a:rPr lang="zh-CN" altLang="en-US" dirty="0"/>
              <a:t>领域，我们还有很多好用的功能，像三指截屏、智能侧边栏等等，这些功能我们都会在</a:t>
            </a:r>
            <a:r>
              <a:rPr lang="en-US" altLang="zh-CN" dirty="0" err="1"/>
              <a:t>ColorOS</a:t>
            </a:r>
            <a:r>
              <a:rPr lang="zh-CN" altLang="en-US" dirty="0"/>
              <a:t>的专项培训中给大家详细介绍！</a:t>
            </a:r>
            <a:endParaRPr lang="en-US" altLang="zh-CN"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dirty="0"/>
              <a:t>因此，可以说</a:t>
            </a:r>
            <a:r>
              <a:rPr lang="en-US" altLang="zh-CN" dirty="0"/>
              <a:t>Reno3 Pro</a:t>
            </a:r>
            <a:r>
              <a:rPr lang="zh-CN" altLang="en-US" dirty="0"/>
              <a:t>是不折不扣的“全能影像”</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9" name="Shape 2369"/>
          <p:cNvSpPr>
            <a:spLocks noGrp="1" noRot="1" noChangeAspect="1"/>
          </p:cNvSpPr>
          <p:nvPr>
            <p:ph type="sldImg"/>
          </p:nvPr>
        </p:nvSpPr>
        <p:spPr>
          <a:xfrm>
            <a:off x="381000" y="685800"/>
            <a:ext cx="6096000" cy="3429000"/>
          </a:xfrm>
          <a:prstGeom prst="rect">
            <a:avLst/>
          </a:prstGeom>
        </p:spPr>
        <p:txBody>
          <a:bodyPr/>
          <a:lstStyle/>
          <a:p>
            <a:endParaRPr/>
          </a:p>
        </p:txBody>
      </p:sp>
      <p:sp>
        <p:nvSpPr>
          <p:cNvPr id="2370" name="Shape 2370"/>
          <p:cNvSpPr>
            <a:spLocks noGrp="1"/>
          </p:cNvSpPr>
          <p:nvPr>
            <p:ph type="body" sz="quarter" idx="1"/>
          </p:nvPr>
        </p:nvSpPr>
        <p:spPr>
          <a:prstGeom prst="rect">
            <a:avLst/>
          </a:prstGeom>
        </p:spPr>
        <p:txBody>
          <a:bodyPr/>
          <a:lstStyle/>
          <a:p>
            <a:pPr defTabSz="457200">
              <a:lnSpc>
                <a:spcPct val="118000"/>
              </a:lnSpc>
              <a:defRPr sz="1700" b="1" spc="170">
                <a:latin typeface="+mj-lt"/>
                <a:ea typeface="+mj-ea"/>
                <a:cs typeface="+mj-cs"/>
                <a:sym typeface="Helvetica"/>
              </a:defRPr>
            </a:pPr>
            <a:r>
              <a:t>【参考讲解】</a:t>
            </a: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t>2019年市场竞争变得非常激烈，我们OPPO人要“无所畏惧，勇往直前”，卖爆 Reno3系列！！！</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extLst>
      <p:ext uri="{BB962C8B-B14F-4D97-AF65-F5344CB8AC3E}">
        <p14:creationId xmlns:p14="http://schemas.microsoft.com/office/powerpoint/2010/main" val="2537000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extLst>
      <p:ext uri="{BB962C8B-B14F-4D97-AF65-F5344CB8AC3E}">
        <p14:creationId xmlns:p14="http://schemas.microsoft.com/office/powerpoint/2010/main" val="704453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extLst>
      <p:ext uri="{BB962C8B-B14F-4D97-AF65-F5344CB8AC3E}">
        <p14:creationId xmlns:p14="http://schemas.microsoft.com/office/powerpoint/2010/main" val="1399664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extLst>
      <p:ext uri="{BB962C8B-B14F-4D97-AF65-F5344CB8AC3E}">
        <p14:creationId xmlns:p14="http://schemas.microsoft.com/office/powerpoint/2010/main" val="1842544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21" name="正文级别 1…"/>
          <p:cNvSpPr txBox="1">
            <a:spLocks noGrp="1"/>
          </p:cNvSpPr>
          <p:nvPr>
            <p:ph type="body" idx="1" hasCustomPrompt="1"/>
          </p:nvPr>
        </p:nvSpPr>
        <p:spPr>
          <a:xfrm>
            <a:off x="838200" y="1825625"/>
            <a:ext cx="10515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与副标题">
    <p:bg>
      <p:bgPr>
        <a:solidFill>
          <a:srgbClr val="FFFFFF"/>
        </a:solidFill>
        <a:effectLst/>
      </p:bgPr>
    </p:bg>
    <p:spTree>
      <p:nvGrpSpPr>
        <p:cNvPr id="1" name=""/>
        <p:cNvGrpSpPr/>
        <p:nvPr/>
      </p:nvGrpSpPr>
      <p:grpSpPr>
        <a:xfrm>
          <a:off x="0" y="0"/>
          <a:ext cx="0" cy="0"/>
          <a:chOff x="0" y="0"/>
          <a:chExt cx="0" cy="0"/>
        </a:xfrm>
      </p:grpSpPr>
      <p:sp>
        <p:nvSpPr>
          <p:cNvPr id="96" name="标题文本"/>
          <p:cNvSpPr txBox="1">
            <a:spLocks noGrp="1"/>
          </p:cNvSpPr>
          <p:nvPr>
            <p:ph type="title" hasCustomPrompt="1"/>
          </p:nvPr>
        </p:nvSpPr>
        <p:spPr>
          <a:xfrm>
            <a:off x="4787900" y="2619375"/>
            <a:ext cx="2616200" cy="825500"/>
          </a:xfrm>
          <a:prstGeom prst="rect">
            <a:avLst/>
          </a:prstGeom>
        </p:spPr>
        <p:txBody>
          <a:bodyPr lIns="12700" tIns="12700" rIns="12700" bIns="12700" anchor="b"/>
          <a:lstStyle>
            <a:lvl1pPr algn="ctr" defTabSz="410210">
              <a:lnSpc>
                <a:spcPct val="100000"/>
              </a:lnSpc>
              <a:defRPr sz="5400">
                <a:latin typeface="Helvetica Neue Medium"/>
                <a:ea typeface="Helvetica Neue Medium"/>
                <a:cs typeface="Helvetica Neue Medium"/>
                <a:sym typeface="Helvetica Neue Medium"/>
              </a:defRPr>
            </a:lvl1pPr>
          </a:lstStyle>
          <a:p>
            <a:r>
              <a:t>标题文本</a:t>
            </a:r>
          </a:p>
        </p:txBody>
      </p:sp>
      <p:sp>
        <p:nvSpPr>
          <p:cNvPr id="97" name="正文级别 1…"/>
          <p:cNvSpPr txBox="1">
            <a:spLocks noGrp="1"/>
          </p:cNvSpPr>
          <p:nvPr>
            <p:ph type="body" sz="quarter" idx="1" hasCustomPrompt="1"/>
          </p:nvPr>
        </p:nvSpPr>
        <p:spPr>
          <a:xfrm>
            <a:off x="4787900" y="3470275"/>
            <a:ext cx="2616200" cy="282575"/>
          </a:xfrm>
          <a:prstGeom prst="rect">
            <a:avLst/>
          </a:prstGeom>
        </p:spPr>
        <p:txBody>
          <a:bodyPr lIns="12700" tIns="12700" rIns="12700" bIns="12700"/>
          <a:lstStyle>
            <a:lvl1pPr marL="0" indent="0" algn="ctr" defTabSz="410210">
              <a:lnSpc>
                <a:spcPct val="100000"/>
              </a:lnSpc>
              <a:spcBef>
                <a:spcPts val="0"/>
              </a:spcBef>
              <a:buSzTx/>
              <a:buFontTx/>
              <a:buNone/>
              <a:defRPr sz="2400">
                <a:latin typeface="Helvetica Neue"/>
                <a:ea typeface="Helvetica Neue"/>
                <a:cs typeface="Helvetica Neue"/>
                <a:sym typeface="Helvetica Neue"/>
              </a:defRPr>
            </a:lvl1pPr>
            <a:lvl2pPr marL="0" indent="0" algn="ctr" defTabSz="410210">
              <a:lnSpc>
                <a:spcPct val="100000"/>
              </a:lnSpc>
              <a:spcBef>
                <a:spcPts val="0"/>
              </a:spcBef>
              <a:buSzTx/>
              <a:buFontTx/>
              <a:buNone/>
              <a:defRPr sz="2400">
                <a:latin typeface="Helvetica Neue"/>
                <a:ea typeface="Helvetica Neue"/>
                <a:cs typeface="Helvetica Neue"/>
                <a:sym typeface="Helvetica Neue"/>
              </a:defRPr>
            </a:lvl2pPr>
            <a:lvl3pPr marL="0" indent="0" algn="ctr" defTabSz="410210">
              <a:lnSpc>
                <a:spcPct val="100000"/>
              </a:lnSpc>
              <a:spcBef>
                <a:spcPts val="0"/>
              </a:spcBef>
              <a:buSzTx/>
              <a:buFontTx/>
              <a:buNone/>
              <a:defRPr sz="2400">
                <a:latin typeface="Helvetica Neue"/>
                <a:ea typeface="Helvetica Neue"/>
                <a:cs typeface="Helvetica Neue"/>
                <a:sym typeface="Helvetica Neue"/>
              </a:defRPr>
            </a:lvl3pPr>
            <a:lvl4pPr marL="0" indent="0" algn="ctr" defTabSz="410210">
              <a:lnSpc>
                <a:spcPct val="100000"/>
              </a:lnSpc>
              <a:spcBef>
                <a:spcPts val="0"/>
              </a:spcBef>
              <a:buSzTx/>
              <a:buFontTx/>
              <a:buNone/>
              <a:defRPr sz="2400">
                <a:latin typeface="Helvetica Neue"/>
                <a:ea typeface="Helvetica Neue"/>
                <a:cs typeface="Helvetica Neue"/>
                <a:sym typeface="Helvetica Neue"/>
              </a:defRPr>
            </a:lvl4pPr>
            <a:lvl5pPr marL="0" indent="0" algn="ctr" defTabSz="410210">
              <a:lnSpc>
                <a:spcPct val="100000"/>
              </a:lnSpc>
              <a:spcBef>
                <a:spcPts val="0"/>
              </a:spcBef>
              <a:buSzTx/>
              <a:buFontTx/>
              <a:buNone/>
              <a:defRPr sz="24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98" name="幻灯片编号"/>
          <p:cNvSpPr txBox="1">
            <a:spLocks noGrp="1"/>
          </p:cNvSpPr>
          <p:nvPr>
            <p:ph type="sldNum" sz="quarter" idx="2"/>
          </p:nvPr>
        </p:nvSpPr>
        <p:spPr>
          <a:xfrm>
            <a:off x="6005491" y="4533900"/>
            <a:ext cx="179325" cy="174117"/>
          </a:xfrm>
          <a:prstGeom prst="rect">
            <a:avLst/>
          </a:prstGeom>
        </p:spPr>
        <p:txBody>
          <a:bodyPr lIns="12700" tIns="12700" rIns="12700" bIns="12700"/>
          <a:lstStyle>
            <a:lvl1pPr algn="ctr" defTabSz="410210">
              <a:defRPr sz="1000">
                <a:latin typeface="Helvetica Neue Thin"/>
                <a:ea typeface="Helvetica Neue Thin"/>
                <a:cs typeface="Helvetica Neue Thin"/>
                <a:sym typeface="Helvetica Neue Thin"/>
              </a:defRPr>
            </a:lvl1pPr>
          </a:lstStyle>
          <a:p>
            <a:fld id="{86CB4B4D-7CA3-9044-876B-883B54F8677D}" type="slidenum">
              <a:r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05" name="标题文本"/>
          <p:cNvSpPr txBox="1">
            <a:spLocks noGrp="1"/>
          </p:cNvSpPr>
          <p:nvPr>
            <p:ph type="title" hasCustomPrompt="1"/>
          </p:nvPr>
        </p:nvSpPr>
        <p:spPr>
          <a:xfrm>
            <a:off x="3010370" y="2078096"/>
            <a:ext cx="6171260" cy="1377245"/>
          </a:xfrm>
          <a:prstGeom prst="rect">
            <a:avLst/>
          </a:prstGeom>
        </p:spPr>
        <p:txBody>
          <a:bodyPr lIns="15051" tIns="15051" rIns="15051" bIns="15051" anchor="b"/>
          <a:lstStyle>
            <a:lvl1pPr algn="ctr" defTabSz="412750">
              <a:lnSpc>
                <a:spcPct val="100000"/>
              </a:lnSpc>
              <a:defRPr sz="5400">
                <a:solidFill>
                  <a:srgbClr val="FFFFFF"/>
                </a:solidFill>
                <a:latin typeface="Helvetica Neue Medium"/>
                <a:ea typeface="Helvetica Neue Medium"/>
                <a:cs typeface="Helvetica Neue Medium"/>
                <a:sym typeface="Helvetica Neue Medium"/>
              </a:defRPr>
            </a:lvl1pPr>
          </a:lstStyle>
          <a:p>
            <a:r>
              <a:t>标题文本</a:t>
            </a:r>
          </a:p>
        </p:txBody>
      </p:sp>
      <p:sp>
        <p:nvSpPr>
          <p:cNvPr id="106" name="正文级别 1…"/>
          <p:cNvSpPr txBox="1">
            <a:spLocks noGrp="1"/>
          </p:cNvSpPr>
          <p:nvPr>
            <p:ph type="body" sz="quarter" idx="1" hasCustomPrompt="1"/>
          </p:nvPr>
        </p:nvSpPr>
        <p:spPr>
          <a:xfrm>
            <a:off x="3010370" y="3492970"/>
            <a:ext cx="6171260" cy="470371"/>
          </a:xfrm>
          <a:prstGeom prst="rect">
            <a:avLst/>
          </a:prstGeom>
        </p:spPr>
        <p:txBody>
          <a:bodyPr lIns="15051" tIns="15051" rIns="15051" bIns="15051"/>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07" name="幻灯片编号"/>
          <p:cNvSpPr txBox="1">
            <a:spLocks noGrp="1"/>
          </p:cNvSpPr>
          <p:nvPr>
            <p:ph type="sldNum" sz="quarter" idx="2"/>
          </p:nvPr>
        </p:nvSpPr>
        <p:spPr>
          <a:xfrm>
            <a:off x="5995043" y="5272851"/>
            <a:ext cx="198151" cy="191152"/>
          </a:xfrm>
          <a:prstGeom prst="rect">
            <a:avLst/>
          </a:prstGeom>
        </p:spPr>
        <p:txBody>
          <a:bodyPr lIns="15051" tIns="15051" rIns="15051" bIns="15051"/>
          <a:lstStyle>
            <a:lvl1pPr algn="ctr" defTabSz="41275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14"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15"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16" name="幻灯片编号"/>
          <p:cNvSpPr txBox="1">
            <a:spLocks noGrp="1"/>
          </p:cNvSpPr>
          <p:nvPr>
            <p:ph type="sldNum" sz="quarter" idx="2"/>
          </p:nvPr>
        </p:nvSpPr>
        <p:spPr>
          <a:xfrm>
            <a:off x="5976340" y="6540500"/>
            <a:ext cx="232970" cy="236880"/>
          </a:xfrm>
          <a:prstGeom prst="rect">
            <a:avLst/>
          </a:prstGeom>
        </p:spPr>
        <p:txBody>
          <a:bodyPr lIns="25400" tIns="25400" rIns="25400" bIns="25400"/>
          <a:lstStyle>
            <a:lvl1pPr algn="ctr" defTabSz="412750">
              <a:defRPr sz="12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幻灯片">
    <p:bg>
      <p:bgPr>
        <a:solidFill>
          <a:srgbClr val="FFFFFF"/>
        </a:solidFill>
        <a:effectLst/>
      </p:bgPr>
    </p:bg>
    <p:spTree>
      <p:nvGrpSpPr>
        <p:cNvPr id="1" name=""/>
        <p:cNvGrpSpPr/>
        <p:nvPr/>
      </p:nvGrpSpPr>
      <p:grpSpPr>
        <a:xfrm>
          <a:off x="0" y="0"/>
          <a:ext cx="0" cy="0"/>
          <a:chOff x="0" y="0"/>
          <a:chExt cx="0" cy="0"/>
        </a:xfrm>
      </p:grpSpPr>
      <p:sp>
        <p:nvSpPr>
          <p:cNvPr id="123"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vl1pPr>
          </a:lstStyle>
          <a:p>
            <a:r>
              <a:t>标题文本</a:t>
            </a:r>
          </a:p>
        </p:txBody>
      </p:sp>
      <p:sp>
        <p:nvSpPr>
          <p:cNvPr id="124"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25" name="幻灯片编号"/>
          <p:cNvSpPr txBox="1">
            <a:spLocks noGrp="1"/>
          </p:cNvSpPr>
          <p:nvPr>
            <p:ph type="sldNum" sz="quarter" idx="2"/>
          </p:nvPr>
        </p:nvSpPr>
        <p:spPr>
          <a:xfrm>
            <a:off x="11095176" y="6414760"/>
            <a:ext cx="258624" cy="248305"/>
          </a:xfrm>
          <a:prstGeom prst="rect">
            <a:avLst/>
          </a:prstGeom>
        </p:spPr>
        <p:txBody>
          <a:bodyPr anchor="ctr"/>
          <a:lstStyle>
            <a:lvl1pPr algn="r">
              <a:defRPr sz="1200">
                <a:solidFill>
                  <a:srgbClr val="888888"/>
                </a:solidFill>
              </a:defRPr>
            </a:lvl1pPr>
          </a:lstStyle>
          <a:p>
            <a:fld id="{86CB4B4D-7CA3-9044-876B-883B54F8677D}" type="slidenum">
              <a:r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标题和内容">
    <p:bg>
      <p:bgPr>
        <a:solidFill>
          <a:srgbClr val="FFFFFF"/>
        </a:solidFill>
        <a:effectLst/>
      </p:bgPr>
    </p:bg>
    <p:spTree>
      <p:nvGrpSpPr>
        <p:cNvPr id="1" name=""/>
        <p:cNvGrpSpPr/>
        <p:nvPr/>
      </p:nvGrpSpPr>
      <p:grpSpPr>
        <a:xfrm>
          <a:off x="0" y="0"/>
          <a:ext cx="0" cy="0"/>
          <a:chOff x="0" y="0"/>
          <a:chExt cx="0" cy="0"/>
        </a:xfrm>
      </p:grpSpPr>
      <p:sp>
        <p:nvSpPr>
          <p:cNvPr id="132" name="标题文本"/>
          <p:cNvSpPr txBox="1">
            <a:spLocks noGrp="1"/>
          </p:cNvSpPr>
          <p:nvPr>
            <p:ph type="title" hasCustomPrompt="1"/>
          </p:nvPr>
        </p:nvSpPr>
        <p:spPr>
          <a:xfrm>
            <a:off x="838200" y="365125"/>
            <a:ext cx="10515600" cy="1325563"/>
          </a:xfrm>
          <a:prstGeom prst="rect">
            <a:avLst/>
          </a:prstGeom>
        </p:spPr>
        <p:txBody>
          <a:bodyPr anchor="ctr"/>
          <a:lstStyle/>
          <a:p>
            <a:r>
              <a:t>标题文本</a:t>
            </a:r>
          </a:p>
        </p:txBody>
      </p:sp>
      <p:sp>
        <p:nvSpPr>
          <p:cNvPr id="133" name="正文级别 1…"/>
          <p:cNvSpPr txBox="1">
            <a:spLocks noGrp="1"/>
          </p:cNvSpPr>
          <p:nvPr>
            <p:ph type="body" idx="1" hasCustomPrompt="1"/>
          </p:nvPr>
        </p:nvSpPr>
        <p:spPr>
          <a:xfrm>
            <a:off x="838200" y="1825625"/>
            <a:ext cx="10515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34" name="幻灯片编号"/>
          <p:cNvSpPr txBox="1">
            <a:spLocks noGrp="1"/>
          </p:cNvSpPr>
          <p:nvPr>
            <p:ph type="sldNum" sz="quarter" idx="2"/>
          </p:nvPr>
        </p:nvSpPr>
        <p:spPr>
          <a:xfrm>
            <a:off x="11095176" y="6414760"/>
            <a:ext cx="258624" cy="248305"/>
          </a:xfrm>
          <a:prstGeom prst="rect">
            <a:avLst/>
          </a:prstGeom>
        </p:spPr>
        <p:txBody>
          <a:bodyPr anchor="ctr"/>
          <a:lstStyle>
            <a:lvl1pPr algn="r">
              <a:defRPr sz="1200">
                <a:solidFill>
                  <a:srgbClr val="888888"/>
                </a:solidFill>
              </a:defRPr>
            </a:lvl1pPr>
          </a:lstStyle>
          <a:p>
            <a:fld id="{86CB4B4D-7CA3-9044-876B-883B54F8677D}" type="slidenum">
              <a:r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41" name="线条"/>
          <p:cNvSpPr/>
          <p:nvPr/>
        </p:nvSpPr>
        <p:spPr>
          <a:xfrm flipV="1">
            <a:off x="2485587" y="1363298"/>
            <a:ext cx="1" cy="4131404"/>
          </a:xfrm>
          <a:prstGeom prst="line">
            <a:avLst/>
          </a:prstGeom>
          <a:ln w="3175">
            <a:solidFill>
              <a:srgbClr val="000000"/>
            </a:solidFill>
            <a:custDash>
              <a:ds d="600000" sp="600000"/>
            </a:custDash>
            <a:miter lim="400000"/>
          </a:ln>
        </p:spPr>
        <p:txBody>
          <a:bodyPr lIns="21166" tIns="21166" rIns="21166" bIns="21166" anchor="ctr"/>
          <a:lstStyle/>
          <a:p>
            <a:pPr algn="ctr" defTabSz="410210">
              <a:defRPr sz="1400">
                <a:solidFill>
                  <a:srgbClr val="FFFFFF"/>
                </a:solidFill>
                <a:latin typeface="Helvetica Neue Medium"/>
                <a:ea typeface="Helvetica Neue Medium"/>
                <a:cs typeface="Helvetica Neue Medium"/>
                <a:sym typeface="Helvetica Neue Medium"/>
              </a:defRPr>
            </a:pPr>
            <a:endParaRPr/>
          </a:p>
        </p:txBody>
      </p:sp>
      <p:sp>
        <p:nvSpPr>
          <p:cNvPr id="142" name="线条"/>
          <p:cNvSpPr/>
          <p:nvPr/>
        </p:nvSpPr>
        <p:spPr>
          <a:xfrm flipV="1">
            <a:off x="9706412" y="1363298"/>
            <a:ext cx="1" cy="4131404"/>
          </a:xfrm>
          <a:prstGeom prst="line">
            <a:avLst/>
          </a:prstGeom>
          <a:ln w="3175">
            <a:solidFill>
              <a:srgbClr val="000000"/>
            </a:solidFill>
            <a:custDash>
              <a:ds d="600000" sp="600000"/>
            </a:custDash>
            <a:miter lim="400000"/>
          </a:ln>
        </p:spPr>
        <p:txBody>
          <a:bodyPr lIns="21166" tIns="21166" rIns="21166" bIns="21166" anchor="ctr"/>
          <a:lstStyle/>
          <a:p>
            <a:pPr algn="ctr" defTabSz="410210">
              <a:defRPr sz="1400">
                <a:solidFill>
                  <a:srgbClr val="FFFFFF"/>
                </a:solidFill>
                <a:latin typeface="Helvetica Neue Medium"/>
                <a:ea typeface="Helvetica Neue Medium"/>
                <a:cs typeface="Helvetica Neue Medium"/>
                <a:sym typeface="Helvetica Neue Medium"/>
              </a:defRPr>
            </a:pPr>
            <a:endParaRPr/>
          </a:p>
        </p:txBody>
      </p:sp>
      <p:sp>
        <p:nvSpPr>
          <p:cNvPr id="143" name="幻灯片编号"/>
          <p:cNvSpPr txBox="1">
            <a:spLocks noGrp="1"/>
          </p:cNvSpPr>
          <p:nvPr>
            <p:ph type="sldNum" sz="quarter" idx="2"/>
          </p:nvPr>
        </p:nvSpPr>
        <p:spPr>
          <a:xfrm>
            <a:off x="5996460" y="5270500"/>
            <a:ext cx="196258" cy="191050"/>
          </a:xfrm>
          <a:prstGeom prst="rect">
            <a:avLst/>
          </a:prstGeom>
        </p:spPr>
        <p:txBody>
          <a:bodyPr lIns="21166" tIns="21166" rIns="21166" bIns="21166"/>
          <a:lstStyle>
            <a:lvl1pPr algn="ctr" defTabSz="410210">
              <a:defRPr sz="10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50" name="标题文本"/>
          <p:cNvSpPr txBox="1">
            <a:spLocks noGrp="1"/>
          </p:cNvSpPr>
          <p:nvPr>
            <p:ph type="title" hasCustomPrompt="1"/>
          </p:nvPr>
        </p:nvSpPr>
        <p:spPr>
          <a:xfrm>
            <a:off x="4543908" y="2468360"/>
            <a:ext cx="3104184" cy="979477"/>
          </a:xfrm>
          <a:prstGeom prst="rect">
            <a:avLst/>
          </a:prstGeom>
        </p:spPr>
        <p:txBody>
          <a:bodyPr lIns="15068" tIns="15068" rIns="15068" bIns="15068" anchor="b"/>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51" name="正文级别 1…"/>
          <p:cNvSpPr txBox="1">
            <a:spLocks noGrp="1"/>
          </p:cNvSpPr>
          <p:nvPr>
            <p:ph type="body" sz="quarter" idx="1" hasCustomPrompt="1"/>
          </p:nvPr>
        </p:nvSpPr>
        <p:spPr>
          <a:xfrm>
            <a:off x="4543908" y="3474206"/>
            <a:ext cx="3104184" cy="335283"/>
          </a:xfrm>
          <a:prstGeom prst="rect">
            <a:avLst/>
          </a:prstGeom>
        </p:spPr>
        <p:txBody>
          <a:bodyPr lIns="15068" tIns="15068" rIns="15068" bIns="15068"/>
          <a:lstStyle>
            <a:lvl1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1pPr>
            <a:lvl2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2pPr>
            <a:lvl3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3pPr>
            <a:lvl4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4pPr>
            <a:lvl5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52" name="幻灯片编号"/>
          <p:cNvSpPr txBox="1">
            <a:spLocks noGrp="1"/>
          </p:cNvSpPr>
          <p:nvPr>
            <p:ph type="sldNum" sz="quarter" idx="2"/>
          </p:nvPr>
        </p:nvSpPr>
        <p:spPr>
          <a:xfrm>
            <a:off x="5995903" y="4739989"/>
            <a:ext cx="198185" cy="191187"/>
          </a:xfrm>
          <a:prstGeom prst="rect">
            <a:avLst/>
          </a:prstGeom>
        </p:spPr>
        <p:txBody>
          <a:bodyPr lIns="15068" tIns="15068" rIns="15068" bIns="15068"/>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标题和内容">
    <p:bg>
      <p:bgPr>
        <a:solidFill>
          <a:srgbClr val="FFFFFF"/>
        </a:solidFill>
        <a:effectLst/>
      </p:bgPr>
    </p:bg>
    <p:spTree>
      <p:nvGrpSpPr>
        <p:cNvPr id="1" name=""/>
        <p:cNvGrpSpPr/>
        <p:nvPr/>
      </p:nvGrpSpPr>
      <p:grpSpPr>
        <a:xfrm>
          <a:off x="0" y="0"/>
          <a:ext cx="0" cy="0"/>
          <a:chOff x="0" y="0"/>
          <a:chExt cx="0" cy="0"/>
        </a:xfrm>
      </p:grpSpPr>
      <p:pic>
        <p:nvPicPr>
          <p:cNvPr id="159" name="图片 6" descr="图片 6"/>
          <p:cNvPicPr>
            <a:picLocks noChangeAspect="1"/>
          </p:cNvPicPr>
          <p:nvPr/>
        </p:nvPicPr>
        <p:blipFill>
          <a:blip r:embed="rId2"/>
          <a:srcRect l="19391" r="18735"/>
          <a:stretch>
            <a:fillRect/>
          </a:stretch>
        </p:blipFill>
        <p:spPr>
          <a:xfrm>
            <a:off x="0" y="0"/>
            <a:ext cx="12192000" cy="6858000"/>
          </a:xfrm>
          <a:prstGeom prst="rect">
            <a:avLst/>
          </a:prstGeom>
          <a:ln w="12700">
            <a:miter lim="400000"/>
            <a:headEnd/>
            <a:tailEnd/>
          </a:ln>
        </p:spPr>
      </p:pic>
      <p:pic>
        <p:nvPicPr>
          <p:cNvPr id="160" name="图片 8" descr="图片 8"/>
          <p:cNvPicPr>
            <a:picLocks noChangeAspect="1"/>
          </p:cNvPicPr>
          <p:nvPr/>
        </p:nvPicPr>
        <p:blipFill>
          <a:blip r:embed="rId3"/>
          <a:srcRect r="26880"/>
          <a:stretch>
            <a:fillRect/>
          </a:stretch>
        </p:blipFill>
        <p:spPr>
          <a:xfrm>
            <a:off x="-1" y="-3175"/>
            <a:ext cx="12192001" cy="6858000"/>
          </a:xfrm>
          <a:prstGeom prst="rect">
            <a:avLst/>
          </a:prstGeom>
          <a:ln w="12700">
            <a:miter lim="400000"/>
            <a:headEnd/>
            <a:tailEnd/>
          </a:ln>
        </p:spPr>
      </p:pic>
      <p:pic>
        <p:nvPicPr>
          <p:cNvPr id="161" name="图片 9" descr="图片 9"/>
          <p:cNvPicPr>
            <a:picLocks noChangeAspect="1"/>
          </p:cNvPicPr>
          <p:nvPr/>
        </p:nvPicPr>
        <p:blipFill>
          <a:blip r:embed="rId4"/>
          <a:stretch>
            <a:fillRect/>
          </a:stretch>
        </p:blipFill>
        <p:spPr>
          <a:xfrm>
            <a:off x="0" y="-6350"/>
            <a:ext cx="12192000" cy="6858000"/>
          </a:xfrm>
          <a:prstGeom prst="rect">
            <a:avLst/>
          </a:prstGeom>
          <a:ln w="12700">
            <a:miter lim="400000"/>
            <a:headEnd/>
            <a:tailEnd/>
          </a:ln>
        </p:spPr>
      </p:pic>
      <p:pic>
        <p:nvPicPr>
          <p:cNvPr id="162" name="图片 11" descr="图片 11"/>
          <p:cNvPicPr>
            <a:picLocks noChangeAspect="1"/>
          </p:cNvPicPr>
          <p:nvPr/>
        </p:nvPicPr>
        <p:blipFill>
          <a:blip r:embed="rId5"/>
          <a:stretch>
            <a:fillRect/>
          </a:stretch>
        </p:blipFill>
        <p:spPr>
          <a:xfrm>
            <a:off x="0" y="-3175"/>
            <a:ext cx="12192000" cy="6971788"/>
          </a:xfrm>
          <a:prstGeom prst="rect">
            <a:avLst/>
          </a:prstGeom>
          <a:ln w="12700">
            <a:miter lim="400000"/>
            <a:headEnd/>
            <a:tailEnd/>
          </a:ln>
        </p:spPr>
      </p:pic>
      <p:sp>
        <p:nvSpPr>
          <p:cNvPr id="163" name="标题文本"/>
          <p:cNvSpPr txBox="1">
            <a:spLocks noGrp="1"/>
          </p:cNvSpPr>
          <p:nvPr>
            <p:ph type="title" hasCustomPrompt="1"/>
          </p:nvPr>
        </p:nvSpPr>
        <p:spPr>
          <a:xfrm>
            <a:off x="838200" y="365125"/>
            <a:ext cx="10515600" cy="1325563"/>
          </a:xfrm>
          <a:prstGeom prst="rect">
            <a:avLst/>
          </a:prstGeom>
        </p:spPr>
        <p:txBody>
          <a:bodyPr anchor="ctr"/>
          <a:lstStyle>
            <a:lvl1pPr>
              <a:defRPr>
                <a:latin typeface="Arial" panose="020B0604020202020204"/>
                <a:ea typeface="Arial" panose="020B0604020202020204"/>
                <a:cs typeface="Arial" panose="020B0604020202020204"/>
                <a:sym typeface="Arial" panose="020B0604020202020204"/>
              </a:defRPr>
            </a:lvl1pPr>
          </a:lstStyle>
          <a:p>
            <a:r>
              <a:t>标题文本</a:t>
            </a:r>
          </a:p>
        </p:txBody>
      </p:sp>
      <p:sp>
        <p:nvSpPr>
          <p:cNvPr id="164" name="正文级别 1…"/>
          <p:cNvSpPr txBox="1">
            <a:spLocks noGrp="1"/>
          </p:cNvSpPr>
          <p:nvPr>
            <p:ph type="body" idx="1" hasCustomPrompt="1"/>
          </p:nvPr>
        </p:nvSpPr>
        <p:spPr>
          <a:xfrm>
            <a:off x="838200" y="1825625"/>
            <a:ext cx="10515600" cy="4351338"/>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vl2pPr>
              <a:defRPr>
                <a:latin typeface="Arial" panose="020B0604020202020204"/>
                <a:ea typeface="Arial" panose="020B0604020202020204"/>
                <a:cs typeface="Arial" panose="020B0604020202020204"/>
                <a:sym typeface="Arial" panose="020B0604020202020204"/>
              </a:defRPr>
            </a:lvl2pPr>
            <a:lvl3pPr>
              <a:defRPr>
                <a:latin typeface="Arial" panose="020B0604020202020204"/>
                <a:ea typeface="Arial" panose="020B0604020202020204"/>
                <a:cs typeface="Arial" panose="020B0604020202020204"/>
                <a:sym typeface="Arial" panose="020B0604020202020204"/>
              </a:defRPr>
            </a:lvl3pPr>
            <a:lvl4pPr>
              <a:defRPr>
                <a:latin typeface="Arial" panose="020B0604020202020204"/>
                <a:ea typeface="Arial" panose="020B0604020202020204"/>
                <a:cs typeface="Arial" panose="020B0604020202020204"/>
                <a:sym typeface="Arial" panose="020B0604020202020204"/>
              </a:defRPr>
            </a:lvl4pPr>
            <a:lvl5pPr>
              <a:defRPr>
                <a:latin typeface="Arial" panose="020B0604020202020204"/>
                <a:ea typeface="Arial" panose="020B0604020202020204"/>
                <a:cs typeface="Arial" panose="020B0604020202020204"/>
                <a:sym typeface="Arial" panose="020B0604020202020204"/>
              </a:defRPr>
            </a:lvl5pPr>
          </a:lstStyle>
          <a:p>
            <a:r>
              <a:t>正文级别 1</a:t>
            </a:r>
          </a:p>
          <a:p>
            <a:pPr lvl="1"/>
            <a:r>
              <a:t>正文级别 2</a:t>
            </a:r>
          </a:p>
          <a:p>
            <a:pPr lvl="2"/>
            <a:r>
              <a:t>正文级别 3</a:t>
            </a:r>
          </a:p>
          <a:p>
            <a:pPr lvl="3"/>
            <a:r>
              <a:t>正文级别 4</a:t>
            </a:r>
          </a:p>
          <a:p>
            <a:pPr lvl="4"/>
            <a:r>
              <a:t>正文级别 5</a:t>
            </a:r>
          </a:p>
        </p:txBody>
      </p:sp>
      <p:sp>
        <p:nvSpPr>
          <p:cNvPr id="165" name="幻灯片编号"/>
          <p:cNvSpPr txBox="1">
            <a:spLocks noGrp="1"/>
          </p:cNvSpPr>
          <p:nvPr>
            <p:ph type="sldNum" sz="quarter" idx="2"/>
          </p:nvPr>
        </p:nvSpPr>
        <p:spPr>
          <a:xfrm>
            <a:off x="11080144" y="6406785"/>
            <a:ext cx="273657" cy="264255"/>
          </a:xfrm>
          <a:prstGeom prst="rect">
            <a:avLst/>
          </a:prstGeom>
        </p:spPr>
        <p:txBody>
          <a:bodyPr anchor="ctr"/>
          <a:lstStyle>
            <a:lvl1pPr algn="r">
              <a:defRPr sz="1200">
                <a:solidFill>
                  <a:srgbClr val="888888"/>
                </a:solidFill>
                <a:latin typeface="Arial" panose="020B0604020202020204"/>
                <a:ea typeface="Arial" panose="020B0604020202020204"/>
                <a:cs typeface="Arial" panose="020B0604020202020204"/>
                <a:sym typeface="Arial" panose="020B0604020202020204"/>
              </a:defRPr>
            </a:lvl1pPr>
          </a:lstStyle>
          <a:p>
            <a:fld id="{86CB4B4D-7CA3-9044-876B-883B54F8677D}" type="slidenum">
              <a:r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bg>
      <p:bgPr>
        <a:solidFill>
          <a:srgbClr val="FFFFFF"/>
        </a:solidFill>
        <a:effectLst/>
      </p:bgPr>
    </p:bg>
    <p:spTree>
      <p:nvGrpSpPr>
        <p:cNvPr id="1" name=""/>
        <p:cNvGrpSpPr/>
        <p:nvPr/>
      </p:nvGrpSpPr>
      <p:grpSpPr>
        <a:xfrm>
          <a:off x="0" y="0"/>
          <a:ext cx="0" cy="0"/>
          <a:chOff x="0" y="0"/>
          <a:chExt cx="0" cy="0"/>
        </a:xfrm>
      </p:grpSpPr>
      <p:pic>
        <p:nvPicPr>
          <p:cNvPr id="172" name="222222.png" descr="222222.png"/>
          <p:cNvPicPr>
            <a:picLocks noChangeAspect="1"/>
          </p:cNvPicPr>
          <p:nvPr/>
        </p:nvPicPr>
        <p:blipFill>
          <a:blip r:embed="rId2"/>
          <a:stretch>
            <a:fillRect/>
          </a:stretch>
        </p:blipFill>
        <p:spPr>
          <a:xfrm>
            <a:off x="0" y="834957"/>
            <a:ext cx="12192001" cy="5188086"/>
          </a:xfrm>
          <a:prstGeom prst="rect">
            <a:avLst/>
          </a:prstGeom>
          <a:ln w="12700">
            <a:miter lim="400000"/>
            <a:headEnd/>
            <a:tailEnd/>
          </a:ln>
        </p:spPr>
      </p:pic>
      <p:sp>
        <p:nvSpPr>
          <p:cNvPr id="173" name="幻灯片编号"/>
          <p:cNvSpPr txBox="1">
            <a:spLocks noGrp="1"/>
          </p:cNvSpPr>
          <p:nvPr>
            <p:ph type="sldNum" sz="quarter" idx="2"/>
          </p:nvPr>
        </p:nvSpPr>
        <p:spPr>
          <a:xfrm>
            <a:off x="6094198" y="5779851"/>
            <a:ext cx="208007" cy="206443"/>
          </a:xfrm>
          <a:prstGeom prst="rect">
            <a:avLst/>
          </a:prstGeom>
          <a:ln w="3175"/>
        </p:spPr>
        <p:txBody>
          <a:bodyPr lIns="27021" tIns="27021" rIns="27021" bIns="27021"/>
          <a:lstStyle>
            <a:lvl1pPr defTabSz="228600">
              <a:defRPr sz="1000">
                <a:latin typeface="+mj-lt"/>
                <a:ea typeface="+mj-ea"/>
                <a:cs typeface="+mj-cs"/>
                <a:sym typeface="Helvetica"/>
              </a:defRPr>
            </a:lvl1pPr>
          </a:lstStyle>
          <a:p>
            <a:fld id="{86CB4B4D-7CA3-9044-876B-883B54F8677D}" type="slidenum">
              <a:r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空白">
    <p:bg>
      <p:bgPr>
        <a:gradFill flip="none" rotWithShape="1">
          <a:gsLst>
            <a:gs pos="0">
              <a:srgbClr val="EDF2F5"/>
            </a:gs>
            <a:gs pos="100000">
              <a:srgbClr val="FFFFFF"/>
            </a:gs>
          </a:gsLst>
          <a:lin ang="5400000" scaled="0"/>
        </a:gradFill>
        <a:effectLst/>
      </p:bgPr>
    </p:bg>
    <p:spTree>
      <p:nvGrpSpPr>
        <p:cNvPr id="1" name=""/>
        <p:cNvGrpSpPr/>
        <p:nvPr/>
      </p:nvGrpSpPr>
      <p:grpSpPr>
        <a:xfrm>
          <a:off x="0" y="0"/>
          <a:ext cx="0" cy="0"/>
          <a:chOff x="0" y="0"/>
          <a:chExt cx="0" cy="0"/>
        </a:xfrm>
      </p:grpSpPr>
      <p:sp>
        <p:nvSpPr>
          <p:cNvPr id="188" name="幻灯片编号"/>
          <p:cNvSpPr txBox="1">
            <a:spLocks noGrp="1"/>
          </p:cNvSpPr>
          <p:nvPr>
            <p:ph type="sldNum" sz="quarter" idx="2"/>
          </p:nvPr>
        </p:nvSpPr>
        <p:spPr>
          <a:xfrm>
            <a:off x="5981979" y="6536531"/>
            <a:ext cx="223279" cy="274638"/>
          </a:xfrm>
          <a:prstGeom prst="rect">
            <a:avLst/>
          </a:prstGeom>
        </p:spPr>
        <p:txBody>
          <a:bodyPr lIns="35718" tIns="35718" rIns="35718" bIns="35718"/>
          <a:lstStyle>
            <a:lvl1pPr algn="ctr" defTabSz="410210">
              <a:defRPr sz="1100">
                <a:latin typeface="PingFang SC Light"/>
                <a:ea typeface="PingFang SC Light"/>
                <a:cs typeface="PingFang SC Light"/>
                <a:sym typeface="PingFang SC Light"/>
              </a:defRPr>
            </a:lvl1pPr>
          </a:lstStyle>
          <a:p>
            <a:fld id="{86CB4B4D-7CA3-9044-876B-883B54F8677D}" type="slidenum">
              <a:r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标题文本"/>
          <p:cNvSpPr txBox="1">
            <a:spLocks noGrp="1"/>
          </p:cNvSpPr>
          <p:nvPr>
            <p:ph type="title" hasCustomPrompt="1"/>
          </p:nvPr>
        </p:nvSpPr>
        <p:spPr>
          <a:xfrm>
            <a:off x="831850" y="1709738"/>
            <a:ext cx="10515600" cy="2852737"/>
          </a:xfrm>
          <a:prstGeom prst="rect">
            <a:avLst/>
          </a:prstGeom>
        </p:spPr>
        <p:txBody>
          <a:bodyPr anchor="b"/>
          <a:lstStyle>
            <a:lvl1pPr>
              <a:defRPr sz="6000"/>
            </a:lvl1pPr>
          </a:lstStyle>
          <a:p>
            <a:r>
              <a:t>标题文本</a:t>
            </a:r>
          </a:p>
        </p:txBody>
      </p:sp>
      <p:sp>
        <p:nvSpPr>
          <p:cNvPr id="30" name="正文级别 1…"/>
          <p:cNvSpPr txBox="1">
            <a:spLocks noGrp="1"/>
          </p:cNvSpPr>
          <p:nvPr>
            <p:ph type="body" sz="quarter" idx="1" hasCustomPrompt="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标题与副标题">
    <p:bg>
      <p:bgPr>
        <a:solidFill>
          <a:srgbClr val="FFFFFF"/>
        </a:solidFill>
        <a:effectLst/>
      </p:bgPr>
    </p:bg>
    <p:spTree>
      <p:nvGrpSpPr>
        <p:cNvPr id="1" name=""/>
        <p:cNvGrpSpPr/>
        <p:nvPr/>
      </p:nvGrpSpPr>
      <p:grpSpPr>
        <a:xfrm>
          <a:off x="0" y="0"/>
          <a:ext cx="0" cy="0"/>
          <a:chOff x="0" y="0"/>
          <a:chExt cx="0" cy="0"/>
        </a:xfrm>
      </p:grpSpPr>
      <p:sp>
        <p:nvSpPr>
          <p:cNvPr id="195"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b="1">
                <a:latin typeface="+mj-lt"/>
                <a:ea typeface="+mj-ea"/>
                <a:cs typeface="+mj-cs"/>
                <a:sym typeface="Helvetica"/>
              </a:defRPr>
            </a:lvl1pPr>
          </a:lstStyle>
          <a:p>
            <a:r>
              <a:t>标题文本</a:t>
            </a:r>
          </a:p>
        </p:txBody>
      </p:sp>
      <p:sp>
        <p:nvSpPr>
          <p:cNvPr id="196"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latin typeface="+mj-lt"/>
                <a:ea typeface="+mj-ea"/>
                <a:cs typeface="+mj-cs"/>
                <a:sym typeface="Helvetica"/>
              </a:defRPr>
            </a:lvl1pPr>
            <a:lvl2pPr marL="0" indent="0" algn="ctr" defTabSz="412750">
              <a:lnSpc>
                <a:spcPct val="100000"/>
              </a:lnSpc>
              <a:spcBef>
                <a:spcPts val="0"/>
              </a:spcBef>
              <a:buSzTx/>
              <a:buFontTx/>
              <a:buNone/>
              <a:defRPr sz="2600">
                <a:latin typeface="+mj-lt"/>
                <a:ea typeface="+mj-ea"/>
                <a:cs typeface="+mj-cs"/>
                <a:sym typeface="Helvetica"/>
              </a:defRPr>
            </a:lvl2pPr>
            <a:lvl3pPr marL="0" indent="0" algn="ctr" defTabSz="412750">
              <a:lnSpc>
                <a:spcPct val="100000"/>
              </a:lnSpc>
              <a:spcBef>
                <a:spcPts val="0"/>
              </a:spcBef>
              <a:buSzTx/>
              <a:buFontTx/>
              <a:buNone/>
              <a:defRPr sz="2600">
                <a:latin typeface="+mj-lt"/>
                <a:ea typeface="+mj-ea"/>
                <a:cs typeface="+mj-cs"/>
                <a:sym typeface="Helvetica"/>
              </a:defRPr>
            </a:lvl3pPr>
            <a:lvl4pPr marL="0" indent="0" algn="ctr" defTabSz="412750">
              <a:lnSpc>
                <a:spcPct val="100000"/>
              </a:lnSpc>
              <a:spcBef>
                <a:spcPts val="0"/>
              </a:spcBef>
              <a:buSzTx/>
              <a:buFontTx/>
              <a:buNone/>
              <a:defRPr sz="2600">
                <a:latin typeface="+mj-lt"/>
                <a:ea typeface="+mj-ea"/>
                <a:cs typeface="+mj-cs"/>
                <a:sym typeface="Helvetica"/>
              </a:defRPr>
            </a:lvl4pPr>
            <a:lvl5pPr marL="0" indent="0" algn="ctr" defTabSz="412750">
              <a:lnSpc>
                <a:spcPct val="100000"/>
              </a:lnSpc>
              <a:spcBef>
                <a:spcPts val="0"/>
              </a:spcBef>
              <a:buSzTx/>
              <a:buFontTx/>
              <a:buNone/>
              <a:defRPr sz="2600">
                <a:latin typeface="+mj-lt"/>
                <a:ea typeface="+mj-ea"/>
                <a:cs typeface="+mj-cs"/>
                <a:sym typeface="Helvetica"/>
              </a:defRPr>
            </a:lvl5pPr>
          </a:lstStyle>
          <a:p>
            <a:r>
              <a:t>正文级别 1</a:t>
            </a:r>
          </a:p>
          <a:p>
            <a:pPr lvl="1"/>
            <a:r>
              <a:t>正文级别 2</a:t>
            </a:r>
          </a:p>
          <a:p>
            <a:pPr lvl="2"/>
            <a:r>
              <a:t>正文级别 3</a:t>
            </a:r>
          </a:p>
          <a:p>
            <a:pPr lvl="3"/>
            <a:r>
              <a:t>正文级别 4</a:t>
            </a:r>
          </a:p>
          <a:p>
            <a:pPr lvl="4"/>
            <a:r>
              <a:t>正文级别 5</a:t>
            </a:r>
          </a:p>
        </p:txBody>
      </p:sp>
      <p:sp>
        <p:nvSpPr>
          <p:cNvPr id="197" name="幻灯片编号"/>
          <p:cNvSpPr txBox="1">
            <a:spLocks noGrp="1"/>
          </p:cNvSpPr>
          <p:nvPr>
            <p:ph type="sldNum" sz="quarter" idx="2"/>
          </p:nvPr>
        </p:nvSpPr>
        <p:spPr>
          <a:xfrm>
            <a:off x="5976317" y="6540500"/>
            <a:ext cx="233016" cy="228600"/>
          </a:xfrm>
          <a:prstGeom prst="rect">
            <a:avLst/>
          </a:prstGeom>
        </p:spPr>
        <p:txBody>
          <a:bodyPr lIns="25400" tIns="25400" rIns="25400" bIns="25400"/>
          <a:lstStyle>
            <a:lvl1pPr algn="ctr" defTabSz="412750">
              <a:defRPr sz="1200">
                <a:latin typeface="+mj-lt"/>
                <a:ea typeface="+mj-ea"/>
                <a:cs typeface="+mj-cs"/>
                <a:sym typeface="Helvetica"/>
              </a:defRPr>
            </a:lvl1pPr>
          </a:lstStyle>
          <a:p>
            <a:fld id="{86CB4B4D-7CA3-9044-876B-883B54F8677D}" type="slidenum">
              <a:r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tretch>
            <a:fillRect/>
          </a:stretch>
        </p:blipFill>
        <p:spPr>
          <a:xfrm>
            <a:off x="366595" y="6481945"/>
            <a:ext cx="666212" cy="158400"/>
          </a:xfrm>
          <a:prstGeom prst="rect">
            <a:avLst/>
          </a:prstGeom>
        </p:spPr>
      </p:pic>
      <p:sp>
        <p:nvSpPr>
          <p:cNvPr id="3" name="标题 2"/>
          <p:cNvSpPr>
            <a:spLocks noGrp="1"/>
          </p:cNvSpPr>
          <p:nvPr>
            <p:ph type="title" hasCustomPrompt="1"/>
          </p:nvPr>
        </p:nvSpPr>
        <p:spPr>
          <a:xfrm>
            <a:off x="366595" y="347629"/>
            <a:ext cx="11420888" cy="536842"/>
          </a:xfrm>
        </p:spPr>
        <p:txBody>
          <a:bodyPr/>
          <a:lstStyle>
            <a:lvl1pPr>
              <a:defRPr>
                <a:solidFill>
                  <a:srgbClr val="2DC84D"/>
                </a:solidFill>
              </a:defRPr>
            </a:lvl1pPr>
          </a:lstStyle>
          <a:p>
            <a:r>
              <a:rPr kumimoji="1" lang="zh-CN" altLang="en-US" dirty="0"/>
              <a:t>单击此处编辑母版标题样式 目录</a:t>
            </a:r>
          </a:p>
        </p:txBody>
      </p:sp>
      <p:sp>
        <p:nvSpPr>
          <p:cNvPr id="7" name="文本占位符 6"/>
          <p:cNvSpPr>
            <a:spLocks noGrp="1"/>
          </p:cNvSpPr>
          <p:nvPr>
            <p:ph type="body" sz="quarter" idx="10"/>
          </p:nvPr>
        </p:nvSpPr>
        <p:spPr>
          <a:xfrm>
            <a:off x="366713" y="1679575"/>
            <a:ext cx="11420475" cy="4636294"/>
          </a:xfrm>
          <a:prstGeom prst="rect">
            <a:avLst/>
          </a:prstGeom>
        </p:spPr>
        <p:txBody>
          <a:bodyPr/>
          <a:lstStyle>
            <a:lvl1pPr marL="342900" indent="-3429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p>
        </p:txBody>
      </p:sp>
      <p:graphicFrame>
        <p:nvGraphicFramePr>
          <p:cNvPr id="9" name="表格 8"/>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366595" y="6479657"/>
            <a:ext cx="667005" cy="158751"/>
          </a:xfrm>
          <a:prstGeom prst="rect">
            <a:avLst/>
          </a:prstGeom>
          <a:ln w="12700">
            <a:miter lim="400000"/>
            <a:headEnd/>
            <a:tailEnd/>
          </a:ln>
        </p:spPr>
      </p:pic>
      <p:sp>
        <p:nvSpPr>
          <p:cNvPr id="5" name="标题 2"/>
          <p:cNvSpPr>
            <a:spLocks noGrp="1"/>
          </p:cNvSpPr>
          <p:nvPr>
            <p:ph type="title" hasCustomPrompt="1"/>
          </p:nvPr>
        </p:nvSpPr>
        <p:spPr>
          <a:xfrm>
            <a:off x="366595" y="347629"/>
            <a:ext cx="11420888" cy="536842"/>
          </a:xfrm>
        </p:spPr>
        <p:txBody>
          <a:bodyPr/>
          <a:lstStyle>
            <a:lvl1pPr>
              <a:defRPr>
                <a:solidFill>
                  <a:srgbClr val="046A38"/>
                </a:solidFill>
              </a:defRPr>
            </a:lvl1pPr>
          </a:lstStyle>
          <a:p>
            <a:r>
              <a:rPr kumimoji="1" lang="zh-CN" altLang="en-US" dirty="0"/>
              <a:t>单击此处编辑母版标题样式 章节标题</a:t>
            </a:r>
          </a:p>
        </p:txBody>
      </p:sp>
      <p:sp>
        <p:nvSpPr>
          <p:cNvPr id="6" name="文本占位符 4"/>
          <p:cNvSpPr>
            <a:spLocks noGrp="1"/>
          </p:cNvSpPr>
          <p:nvPr>
            <p:ph type="body" sz="quarter" idx="10" hasCustomPrompt="1"/>
          </p:nvPr>
        </p:nvSpPr>
        <p:spPr>
          <a:xfrm>
            <a:off x="366595" y="1232100"/>
            <a:ext cx="5534358" cy="554171"/>
          </a:xfrm>
          <a:prstGeom prst="rect">
            <a:avLst/>
          </a:prstGeom>
        </p:spPr>
        <p:txBody>
          <a:bodyPr anchor="ctr"/>
          <a:lstStyle>
            <a:lvl1pPr>
              <a:defRPr baseline="0">
                <a:solidFill>
                  <a:srgbClr val="046A38"/>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p>
        </p:txBody>
      </p:sp>
      <p:graphicFrame>
        <p:nvGraphicFramePr>
          <p:cNvPr id="7" name="表格 6"/>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12211787" cy="6858000"/>
          </a:xfrm>
          <a:prstGeom prst="rect">
            <a:avLst/>
          </a:prstGeom>
        </p:spPr>
        <p:txBody>
          <a:bodyPr/>
          <a:lstStyle/>
          <a:p>
            <a:endParaRPr kumimoji="1" lang="zh-CN" altLang="en-US"/>
          </a:p>
        </p:txBody>
      </p:sp>
      <p:sp>
        <p:nvSpPr>
          <p:cNvPr id="96" name="线条"/>
          <p:cNvSpPr/>
          <p:nvPr/>
        </p:nvSpPr>
        <p:spPr>
          <a:xfrm>
            <a:off x="47859" y="11084"/>
            <a:ext cx="12251201" cy="6846917"/>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97" name="线条"/>
          <p:cNvSpPr/>
          <p:nvPr/>
        </p:nvSpPr>
        <p:spPr>
          <a:xfrm flipH="1">
            <a:off x="-65324" y="51957"/>
            <a:ext cx="12257094" cy="6846900"/>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graphicFrame>
        <p:nvGraphicFramePr>
          <p:cNvPr id="8" name="表格 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6" name="内容占位符 5"/>
          <p:cNvSpPr>
            <a:spLocks noGrp="1"/>
          </p:cNvSpPr>
          <p:nvPr>
            <p:ph sz="quarter" idx="11"/>
          </p:nvPr>
        </p:nvSpPr>
        <p:spPr>
          <a:xfrm>
            <a:off x="388144" y="1712119"/>
            <a:ext cx="4694219"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5" name="表格占位符 4"/>
          <p:cNvSpPr>
            <a:spLocks noGrp="1"/>
          </p:cNvSpPr>
          <p:nvPr>
            <p:ph type="tbl" sz="quarter" idx="10"/>
          </p:nvPr>
        </p:nvSpPr>
        <p:spPr>
          <a:xfrm>
            <a:off x="388144" y="1400175"/>
            <a:ext cx="11421269" cy="4614863"/>
          </a:xfrm>
        </p:spPr>
        <p:txBody>
          <a:bodyPr/>
          <a:lstStyle/>
          <a:p>
            <a:endParaRPr kumimoji="1"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2400" b="1"/>
            </a:lvl1p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1"/>
            <a:ext cx="2743200" cy="365125"/>
          </a:xfrm>
          <a:prstGeom prst="rect">
            <a:avLst/>
          </a:prstGeom>
        </p:spPr>
        <p:txBody>
          <a:bodyPr/>
          <a:lstStyle/>
          <a:p>
            <a:pPr algn="ctr" defTabSz="412750"/>
            <a:fld id="{82F288E0-7875-42C4-84C8-98DBBD3BF4D2}" type="datetimeFigureOut">
              <a:rPr lang="zh-CN" altLang="en-US" sz="1500" b="1" smtClean="0">
                <a:latin typeface="Helvetica Neue"/>
                <a:sym typeface="Helvetica Neue"/>
              </a:rPr>
              <a:t>2020/12/28</a:t>
            </a:fld>
            <a:endParaRPr lang="zh-CN" altLang="en-US" sz="1500" b="1">
              <a:latin typeface="Helvetica Neue"/>
              <a:sym typeface="Helvetica Neue"/>
            </a:endParaRPr>
          </a:p>
        </p:txBody>
      </p:sp>
      <p:sp>
        <p:nvSpPr>
          <p:cNvPr id="5" name="页脚占位符 4"/>
          <p:cNvSpPr>
            <a:spLocks noGrp="1"/>
          </p:cNvSpPr>
          <p:nvPr>
            <p:ph type="ftr" sz="quarter" idx="11"/>
          </p:nvPr>
        </p:nvSpPr>
        <p:spPr>
          <a:xfrm>
            <a:off x="4038600" y="6356351"/>
            <a:ext cx="4114800" cy="365125"/>
          </a:xfrm>
          <a:prstGeom prst="rect">
            <a:avLst/>
          </a:prstGeom>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a:xfrm>
            <a:off x="8610600" y="6356351"/>
            <a:ext cx="2743200" cy="365125"/>
          </a:xfrm>
          <a:prstGeom prst="rect">
            <a:avLst/>
          </a:prstGeom>
        </p:spPr>
        <p:txBody>
          <a:bodyPr/>
          <a:lstStyle/>
          <a:p>
            <a:pPr algn="ctr" defTabSz="412750"/>
            <a:fld id="{7D9BB5D0-35E4-459D-AEF3-FE4D7C45CC19}" type="slidenum">
              <a:rPr lang="zh-CN" altLang="en-US" sz="1500" b="1" smtClean="0">
                <a:latin typeface="Helvetica Neue"/>
                <a:sym typeface="Helvetica Neue"/>
              </a:rPr>
              <a:t>‹#›</a:t>
            </a:fld>
            <a:endParaRPr lang="zh-CN" altLang="en-US" sz="1500" b="1">
              <a:latin typeface="Helvetica Neue"/>
              <a:sym typeface="Helvetica Neue"/>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tx1"/>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0"/>
          </p:nvPr>
        </p:nvSpPr>
        <p:spPr>
          <a:xfrm>
            <a:off x="409576" y="500043"/>
            <a:ext cx="8896351" cy="660400"/>
          </a:xfrm>
          <a:prstGeom prst="rect">
            <a:avLst/>
          </a:prstGeom>
        </p:spPr>
        <p:txBody>
          <a:bodyPr anchor="ctr">
            <a:normAutofit/>
          </a:bodyPr>
          <a:lstStyle>
            <a:lvl1pPr marL="0" indent="0">
              <a:buNone/>
              <a:defRPr sz="2665">
                <a:solidFill>
                  <a:schemeClr val="bg1"/>
                </a:solidFill>
                <a:latin typeface="微软雅黑" panose="020B0503020204020204" charset="-122"/>
                <a:ea typeface="微软雅黑" panose="020B0503020204020204" charset="-122"/>
                <a:cs typeface="微软雅黑" panose="020B0503020204020204" charset="-122"/>
              </a:defRPr>
            </a:lvl1pPr>
          </a:lstStyle>
          <a:p>
            <a:pPr lvl="0"/>
            <a:endParaRPr lang="zh-CN" altLang="en-US" dirty="0"/>
          </a:p>
        </p:txBody>
      </p:sp>
      <p:sp>
        <p:nvSpPr>
          <p:cNvPr id="10" name="TextBox 11"/>
          <p:cNvSpPr txBox="1"/>
          <p:nvPr userDrawn="1"/>
        </p:nvSpPr>
        <p:spPr>
          <a:xfrm>
            <a:off x="11290934" y="6538726"/>
            <a:ext cx="808163" cy="261610"/>
          </a:xfrm>
          <a:prstGeom prst="rect">
            <a:avLst/>
          </a:prstGeom>
          <a:noFill/>
        </p:spPr>
        <p:txBody>
          <a:bodyPr wrap="square" rtlCol="0">
            <a:spAutoFit/>
          </a:bodyPr>
          <a:lstStyle/>
          <a:p>
            <a:pPr algn="r" defTabSz="457200" hangingPunct="1">
              <a:defRPr/>
            </a:pPr>
            <a:fld id="{9380A3BF-C42B-5B4A-8FD1-FDF44958D935}" type="slidenum">
              <a:rPr lang="en-US" sz="1100" kern="1200" smtClean="0">
                <a:solidFill>
                  <a:srgbClr val="FFFFFF">
                    <a:lumMod val="65000"/>
                  </a:srgbClr>
                </a:solidFill>
                <a:latin typeface="Arial" panose="020B0604020202020204"/>
                <a:sym typeface="Helvetica Neue"/>
              </a:rPr>
              <a:t>‹#›</a:t>
            </a:fld>
            <a:endParaRPr lang="en-US" sz="1500" kern="1200">
              <a:solidFill>
                <a:srgbClr val="FFFFFF">
                  <a:lumMod val="65000"/>
                </a:srgbClr>
              </a:solidFill>
              <a:latin typeface="Arial" panose="020B0604020202020204"/>
              <a:sym typeface="Helvetica Neue"/>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t>标题文本</a:t>
            </a:r>
          </a:p>
        </p:txBody>
      </p:sp>
      <p:sp>
        <p:nvSpPr>
          <p:cNvPr id="57" name="正文级别 1…"/>
          <p:cNvSpPr txBox="1">
            <a:spLocks noGrp="1"/>
          </p:cNvSpPr>
          <p:nvPr>
            <p:ph type="body" idx="1" hasCustomPrompt="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pPr algn="ctr" defTabSz="412750"/>
            <a:fld id="{86CB4B4D-7CA3-9044-876B-883B54F8677D}" type="slidenum">
              <a:rPr lang="en-US" altLang="zh-CN" sz="1500" b="1" smtClean="0">
                <a:latin typeface="Helvetica Neue"/>
                <a:sym typeface="Helvetica Neue"/>
              </a:rPr>
              <a:t>‹#›</a:t>
            </a:fld>
            <a:endParaRPr lang="zh-CN" altLang="en-US" sz="1500" b="1">
              <a:latin typeface="Helvetica Neue"/>
              <a:sym typeface="Helvetica Neue"/>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2020/12/28</a:t>
            </a:fld>
            <a:endParaRPr lang="zh-CN" altLang="en-US" sz="1500" b="1" dirty="0">
              <a:latin typeface="Helvetica Neue"/>
              <a:sym typeface="Helvetica Neue"/>
            </a:endParaRPr>
          </a:p>
        </p:txBody>
      </p:sp>
      <p:sp>
        <p:nvSpPr>
          <p:cNvPr id="3" name="页脚占位符 2"/>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4" name="灯片编号占位符 3"/>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2020/12/28</a:t>
            </a:fld>
            <a:endParaRPr lang="zh-CN" altLang="en-US" sz="1500" b="1" dirty="0">
              <a:latin typeface="Helvetica Neue"/>
              <a:sym typeface="Helvetica Neue"/>
            </a:endParaRPr>
          </a:p>
        </p:txBody>
      </p:sp>
      <p:sp>
        <p:nvSpPr>
          <p:cNvPr id="5" name="页脚占位符 4"/>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39" name="正文级别 1…"/>
          <p:cNvSpPr txBox="1">
            <a:spLocks noGrp="1"/>
          </p:cNvSpPr>
          <p:nvPr>
            <p:ph type="body" sz="half" idx="1" hasCustomPrompt="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标题幻灯片">
    <p:bg>
      <p:bgPr>
        <a:solidFill>
          <a:srgbClr val="15181A"/>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5"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2"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39"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46"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53"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60"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67"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74"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75"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76"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标题文本"/>
          <p:cNvSpPr txBox="1">
            <a:spLocks noGrp="1"/>
          </p:cNvSpPr>
          <p:nvPr>
            <p:ph type="title" hasCustomPrompt="1"/>
          </p:nvPr>
        </p:nvSpPr>
        <p:spPr>
          <a:xfrm>
            <a:off x="839787" y="365125"/>
            <a:ext cx="10515601" cy="1325563"/>
          </a:xfrm>
          <a:prstGeom prst="rect">
            <a:avLst/>
          </a:prstGeom>
        </p:spPr>
        <p:txBody>
          <a:bodyPr/>
          <a:lstStyle/>
          <a:p>
            <a:r>
              <a:t>标题文本</a:t>
            </a:r>
          </a:p>
        </p:txBody>
      </p:sp>
      <p:sp>
        <p:nvSpPr>
          <p:cNvPr id="48" name="正文级别 1…"/>
          <p:cNvSpPr txBox="1">
            <a:spLocks noGrp="1"/>
          </p:cNvSpPr>
          <p:nvPr>
            <p:ph type="body" sz="quarter" idx="1" hasCustomPrompt="1"/>
          </p:nvPr>
        </p:nvSpPr>
        <p:spPr>
          <a:xfrm>
            <a:off x="1186773" y="1778437"/>
            <a:ext cx="4873575" cy="823913"/>
          </a:xfrm>
          <a:prstGeom prst="rect">
            <a:avLst/>
          </a:prstGeom>
        </p:spPr>
        <p:txBody>
          <a:bodyPr anchor="ctr"/>
          <a:lstStyle>
            <a:lvl1pPr marL="0" indent="0">
              <a:buSzTx/>
              <a:buFontTx/>
              <a:buNone/>
            </a:lvl1pPr>
            <a:lvl2pPr marL="0" indent="457200">
              <a:buSzTx/>
              <a:buFontTx/>
              <a:buNone/>
            </a:lvl2pPr>
            <a:lvl3pPr marL="0" indent="914400">
              <a:buSzTx/>
              <a:buFontTx/>
              <a:buNone/>
            </a:lvl3pPr>
            <a:lvl4pPr marL="0" indent="1371600">
              <a:buSzTx/>
              <a:buFontTx/>
              <a:buNone/>
            </a:lvl4pPr>
            <a:lvl5pPr marL="0" indent="1828800">
              <a:buSzTx/>
              <a:buFontTx/>
              <a:buNone/>
            </a:lvl5pPr>
          </a:lstStyle>
          <a:p>
            <a:r>
              <a:t>正文级别 1</a:t>
            </a:r>
          </a:p>
          <a:p>
            <a:pPr lvl="1"/>
            <a:r>
              <a:t>正文级别 2</a:t>
            </a:r>
          </a:p>
          <a:p>
            <a:pPr lvl="2"/>
            <a:r>
              <a:t>正文级别 3</a:t>
            </a:r>
          </a:p>
          <a:p>
            <a:pPr lvl="3"/>
            <a:r>
              <a:t>正文级别 4</a:t>
            </a:r>
          </a:p>
          <a:p>
            <a:pPr lvl="4"/>
            <a:r>
              <a:t>正文级别 5</a:t>
            </a:r>
          </a:p>
        </p:txBody>
      </p:sp>
      <p:sp>
        <p:nvSpPr>
          <p:cNvPr id="49"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83" name="标题文本"/>
          <p:cNvSpPr txBox="1">
            <a:spLocks noGrp="1"/>
          </p:cNvSpPr>
          <p:nvPr>
            <p:ph type="title" hasCustomPrompt="1"/>
          </p:nvPr>
        </p:nvSpPr>
        <p:spPr>
          <a:xfrm>
            <a:off x="844550" y="177800"/>
            <a:ext cx="10502900" cy="1143000"/>
          </a:xfrm>
          <a:prstGeom prst="rect">
            <a:avLst/>
          </a:prstGeom>
        </p:spPr>
        <p:txBody>
          <a:bodyPr lIns="25400" tIns="25400" rIns="25400" bIns="25400"/>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84" name="正文级别 1…"/>
          <p:cNvSpPr txBox="1">
            <a:spLocks noGrp="1"/>
          </p:cNvSpPr>
          <p:nvPr>
            <p:ph type="body" idx="1" hasCustomPrompt="1"/>
          </p:nvPr>
        </p:nvSpPr>
        <p:spPr>
          <a:xfrm>
            <a:off x="844550" y="1574800"/>
            <a:ext cx="10502900" cy="4648200"/>
          </a:xfrm>
          <a:prstGeom prst="rect">
            <a:avLst/>
          </a:prstGeom>
        </p:spPr>
        <p:txBody>
          <a:bodyPr lIns="25400" tIns="25400" rIns="25400" bIns="25400" anchor="ctr"/>
          <a:lstStyle>
            <a:lvl1pPr marL="31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1pPr>
            <a:lvl2pPr marL="95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2pPr>
            <a:lvl3pPr marL="158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3pPr>
            <a:lvl4pPr marL="222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4pPr>
            <a:lvl5pPr marL="285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85"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1_标题幻灯片">
    <p:bg>
      <p:bgPr>
        <a:solidFill>
          <a:srgbClr val="FFFFFF"/>
        </a:solidFill>
        <a:effectLst/>
      </p:bgPr>
    </p:bg>
    <p:spTree>
      <p:nvGrpSpPr>
        <p:cNvPr id="1" name=""/>
        <p:cNvGrpSpPr/>
        <p:nvPr/>
      </p:nvGrpSpPr>
      <p:grpSpPr>
        <a:xfrm>
          <a:off x="0" y="0"/>
          <a:ext cx="0" cy="0"/>
          <a:chOff x="0" y="0"/>
          <a:chExt cx="0" cy="0"/>
        </a:xfrm>
      </p:grpSpPr>
      <p:pic>
        <p:nvPicPr>
          <p:cNvPr id="92" name="Picture 2" descr="Picture 2"/>
          <p:cNvPicPr>
            <a:picLocks noChangeAspect="1"/>
          </p:cNvPicPr>
          <p:nvPr/>
        </p:nvPicPr>
        <p:blipFill>
          <a:blip r:embed="rId2"/>
          <a:stretch>
            <a:fillRect/>
          </a:stretch>
        </p:blipFill>
        <p:spPr>
          <a:xfrm rot="10800000" flipH="1">
            <a:off x="0" y="1"/>
            <a:ext cx="12192000" cy="6858001"/>
          </a:xfrm>
          <a:prstGeom prst="rect">
            <a:avLst/>
          </a:prstGeom>
          <a:ln w="12700">
            <a:miter lim="400000"/>
            <a:headEnd/>
            <a:tailEnd/>
          </a:ln>
        </p:spPr>
      </p:pic>
      <p:sp>
        <p:nvSpPr>
          <p:cNvPr id="93" name="幻灯片编号"/>
          <p:cNvSpPr txBox="1">
            <a:spLocks noGrp="1"/>
          </p:cNvSpPr>
          <p:nvPr>
            <p:ph type="sldNum" sz="quarter" idx="2"/>
          </p:nvPr>
        </p:nvSpPr>
        <p:spPr>
          <a:xfrm>
            <a:off x="8553540" y="6266180"/>
            <a:ext cx="184060" cy="180340"/>
          </a:xfrm>
          <a:prstGeom prst="rect">
            <a:avLst/>
          </a:prstGeom>
        </p:spPr>
        <p:txBody>
          <a:bodyPr lIns="45719" tIns="45719" rIns="45719" bIns="45719"/>
          <a:lstStyle>
            <a:lvl1pPr defTabSz="228600">
              <a:defRPr sz="600"/>
            </a:lvl1pPr>
          </a:lstStyle>
          <a:p>
            <a:fld id="{86CB4B4D-7CA3-9044-876B-883B54F8677D}" type="slidenum">
              <a:rPr/>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1_标题与项目符号">
    <p:spTree>
      <p:nvGrpSpPr>
        <p:cNvPr id="1" name=""/>
        <p:cNvGrpSpPr/>
        <p:nvPr/>
      </p:nvGrpSpPr>
      <p:grpSpPr>
        <a:xfrm>
          <a:off x="0" y="0"/>
          <a:ext cx="0" cy="0"/>
          <a:chOff x="0" y="0"/>
          <a:chExt cx="0" cy="0"/>
        </a:xfrm>
      </p:grpSpPr>
      <p:sp>
        <p:nvSpPr>
          <p:cNvPr id="100" name="标题文本"/>
          <p:cNvSpPr txBox="1">
            <a:spLocks noGrp="1"/>
          </p:cNvSpPr>
          <p:nvPr>
            <p:ph type="title" hasCustomPrompt="1"/>
          </p:nvPr>
        </p:nvSpPr>
        <p:spPr>
          <a:xfrm>
            <a:off x="844550" y="177800"/>
            <a:ext cx="10502900" cy="1143000"/>
          </a:xfrm>
          <a:prstGeom prst="rect">
            <a:avLst/>
          </a:prstGeom>
        </p:spPr>
        <p:txBody>
          <a:bodyPr lIns="25400" tIns="25400" rIns="25400" bIns="25400"/>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01" name="正文级别 1…"/>
          <p:cNvSpPr txBox="1">
            <a:spLocks noGrp="1"/>
          </p:cNvSpPr>
          <p:nvPr>
            <p:ph type="body" idx="1" hasCustomPrompt="1"/>
          </p:nvPr>
        </p:nvSpPr>
        <p:spPr>
          <a:xfrm>
            <a:off x="844550" y="1574800"/>
            <a:ext cx="10502900" cy="4648200"/>
          </a:xfrm>
          <a:prstGeom prst="rect">
            <a:avLst/>
          </a:prstGeom>
        </p:spPr>
        <p:txBody>
          <a:bodyPr lIns="25400" tIns="25400" rIns="25400" bIns="25400" anchor="ctr"/>
          <a:lstStyle>
            <a:lvl1pPr marL="31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1pPr>
            <a:lvl2pPr marL="95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2pPr>
            <a:lvl3pPr marL="158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3pPr>
            <a:lvl4pPr marL="222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4pPr>
            <a:lvl5pPr marL="285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02"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1_标题与副标题">
    <p:spTree>
      <p:nvGrpSpPr>
        <p:cNvPr id="1" name=""/>
        <p:cNvGrpSpPr/>
        <p:nvPr/>
      </p:nvGrpSpPr>
      <p:grpSpPr>
        <a:xfrm>
          <a:off x="0" y="0"/>
          <a:ext cx="0" cy="0"/>
          <a:chOff x="0" y="0"/>
          <a:chExt cx="0" cy="0"/>
        </a:xfrm>
      </p:grpSpPr>
      <p:sp>
        <p:nvSpPr>
          <p:cNvPr id="109"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10"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11"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2_标题幻灯片">
    <p:bg>
      <p:bgPr>
        <a:solidFill>
          <a:srgbClr val="FFFFFF"/>
        </a:solidFill>
        <a:effectLst/>
      </p:bgPr>
    </p:bg>
    <p:spTree>
      <p:nvGrpSpPr>
        <p:cNvPr id="1" name=""/>
        <p:cNvGrpSpPr/>
        <p:nvPr/>
      </p:nvGrpSpPr>
      <p:grpSpPr>
        <a:xfrm>
          <a:off x="0" y="0"/>
          <a:ext cx="0" cy="0"/>
          <a:chOff x="0" y="0"/>
          <a:chExt cx="0" cy="0"/>
        </a:xfrm>
      </p:grpSpPr>
      <p:sp>
        <p:nvSpPr>
          <p:cNvPr id="118"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119"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1pPr>
            <a:lvl2pPr marL="0" indent="4572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2pPr>
            <a:lvl3pPr marL="0" indent="9144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3pPr>
            <a:lvl4pPr marL="0" indent="13716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4pPr>
            <a:lvl5pPr marL="0" indent="18288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120" name="幻灯片编号"/>
          <p:cNvSpPr txBox="1">
            <a:spLocks noGrp="1"/>
          </p:cNvSpPr>
          <p:nvPr>
            <p:ph type="sldNum" sz="quarter" idx="2"/>
          </p:nvPr>
        </p:nvSpPr>
        <p:spPr>
          <a:xfrm>
            <a:off x="11080144" y="6404292"/>
            <a:ext cx="273657" cy="269241"/>
          </a:xfrm>
          <a:prstGeom prst="rect">
            <a:avLst/>
          </a:prstGeom>
        </p:spPr>
        <p:txBody>
          <a:bodyPr/>
          <a:lstStyle>
            <a:lvl1pPr>
              <a:defRPr>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2_标题与项目符号">
    <p:spTree>
      <p:nvGrpSpPr>
        <p:cNvPr id="1" name=""/>
        <p:cNvGrpSpPr/>
        <p:nvPr/>
      </p:nvGrpSpPr>
      <p:grpSpPr>
        <a:xfrm>
          <a:off x="0" y="0"/>
          <a:ext cx="0" cy="0"/>
          <a:chOff x="0" y="0"/>
          <a:chExt cx="0" cy="0"/>
        </a:xfrm>
      </p:grpSpPr>
      <p:sp>
        <p:nvSpPr>
          <p:cNvPr id="127" name="标题文本"/>
          <p:cNvSpPr txBox="1">
            <a:spLocks noGrp="1"/>
          </p:cNvSpPr>
          <p:nvPr>
            <p:ph type="title" hasCustomPrompt="1"/>
          </p:nvPr>
        </p:nvSpPr>
        <p:spPr>
          <a:xfrm>
            <a:off x="2193726" y="178593"/>
            <a:ext cx="7804548" cy="1518048"/>
          </a:xfrm>
          <a:prstGeom prst="rect">
            <a:avLst/>
          </a:prstGeom>
        </p:spPr>
        <p:txBody>
          <a:bodyPr lIns="35718" tIns="35718" rIns="35718" bIns="35718"/>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28" name="正文级别 1…"/>
          <p:cNvSpPr txBox="1">
            <a:spLocks noGrp="1"/>
          </p:cNvSpPr>
          <p:nvPr>
            <p:ph type="body" idx="1" hasCustomPrompt="1"/>
          </p:nvPr>
        </p:nvSpPr>
        <p:spPr>
          <a:xfrm>
            <a:off x="2193726" y="1821656"/>
            <a:ext cx="7804548" cy="4420196"/>
          </a:xfrm>
          <a:prstGeom prst="rect">
            <a:avLst/>
          </a:prstGeom>
        </p:spPr>
        <p:txBody>
          <a:bodyPr lIns="35718" tIns="35718" rIns="35718" bIns="35718" anchor="ctr"/>
          <a:lstStyle>
            <a:lvl1pPr marL="305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1pPr>
            <a:lvl2pPr marL="7499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2pPr>
            <a:lvl3pPr marL="1194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3pPr>
            <a:lvl4pPr marL="16389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4pPr>
            <a:lvl5pPr marL="2083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29"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2_标题与副标题">
    <p:spTree>
      <p:nvGrpSpPr>
        <p:cNvPr id="1" name=""/>
        <p:cNvGrpSpPr/>
        <p:nvPr/>
      </p:nvGrpSpPr>
      <p:grpSpPr>
        <a:xfrm>
          <a:off x="0" y="0"/>
          <a:ext cx="0" cy="0"/>
          <a:chOff x="0" y="0"/>
          <a:chExt cx="0" cy="0"/>
        </a:xfrm>
      </p:grpSpPr>
      <p:sp>
        <p:nvSpPr>
          <p:cNvPr id="136" name="标题文本"/>
          <p:cNvSpPr txBox="1">
            <a:spLocks noGrp="1"/>
          </p:cNvSpPr>
          <p:nvPr>
            <p:ph type="title" hasCustomPrompt="1"/>
          </p:nvPr>
        </p:nvSpPr>
        <p:spPr>
          <a:xfrm>
            <a:off x="2416968" y="1151929"/>
            <a:ext cx="7358064" cy="2321720"/>
          </a:xfrm>
          <a:prstGeom prst="rect">
            <a:avLst/>
          </a:prstGeom>
        </p:spPr>
        <p:txBody>
          <a:bodyPr lIns="35718" tIns="35718" rIns="35718" bIns="35718" anchor="b"/>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37" name="正文级别 1…"/>
          <p:cNvSpPr txBox="1">
            <a:spLocks noGrp="1"/>
          </p:cNvSpPr>
          <p:nvPr>
            <p:ph type="body" sz="quarter" idx="1" hasCustomPrompt="1"/>
          </p:nvPr>
        </p:nvSpPr>
        <p:spPr>
          <a:xfrm>
            <a:off x="2416968" y="3536156"/>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38"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3_标题幻灯片">
    <p:bg>
      <p:bgPr>
        <a:solidFill>
          <a:srgbClr val="FFFFFF"/>
        </a:solidFill>
        <a:effectLst/>
      </p:bgPr>
    </p:bg>
    <p:spTree>
      <p:nvGrpSpPr>
        <p:cNvPr id="1" name=""/>
        <p:cNvGrpSpPr/>
        <p:nvPr/>
      </p:nvGrpSpPr>
      <p:grpSpPr>
        <a:xfrm>
          <a:off x="0" y="0"/>
          <a:ext cx="0" cy="0"/>
          <a:chOff x="0" y="0"/>
          <a:chExt cx="0" cy="0"/>
        </a:xfrm>
      </p:grpSpPr>
      <p:grpSp>
        <p:nvGrpSpPr>
          <p:cNvPr id="147" name="Picture 2"/>
          <p:cNvGrpSpPr/>
          <p:nvPr/>
        </p:nvGrpSpPr>
        <p:grpSpPr>
          <a:xfrm>
            <a:off x="-1" y="-1"/>
            <a:ext cx="12192002" cy="6858002"/>
            <a:chOff x="0" y="0"/>
            <a:chExt cx="12192000" cy="6858000"/>
          </a:xfrm>
        </p:grpSpPr>
        <p:sp>
          <p:nvSpPr>
            <p:cNvPr id="145" name="矩形"/>
            <p:cNvSpPr/>
            <p:nvPr/>
          </p:nvSpPr>
          <p:spPr>
            <a:xfrm rot="10800000" flipH="1">
              <a:off x="0" y="0"/>
              <a:ext cx="12192000" cy="6858000"/>
            </a:xfrm>
            <a:prstGeom prst="rect">
              <a:avLst/>
            </a:prstGeom>
            <a:solidFill>
              <a:srgbClr val="FFFFFF"/>
            </a:solidFill>
            <a:ln w="12700" cap="flat">
              <a:noFill/>
              <a:miter lim="400000"/>
            </a:ln>
            <a:effectLst/>
          </p:spPr>
          <p:txBody>
            <a:bodyPr wrap="square" lIns="45719" tIns="45719" rIns="45719" bIns="45719" numCol="1" anchor="ctr">
              <a:noAutofit/>
            </a:bodyPr>
            <a:lstStyle/>
            <a:p>
              <a:pPr>
                <a:defRPr>
                  <a:latin typeface="等线" panose="02010600030101010101" charset="-122"/>
                  <a:ea typeface="等线" panose="02010600030101010101" charset="-122"/>
                  <a:cs typeface="等线" panose="02010600030101010101" charset="-122"/>
                  <a:sym typeface="等线" panose="02010600030101010101" charset="-122"/>
                </a:defRPr>
              </a:pPr>
              <a:endParaRPr>
                <a:latin typeface="等线" panose="02010600030101010101" charset="-122"/>
                <a:ea typeface="等线" panose="02010600030101010101" charset="-122"/>
                <a:cs typeface="等线" panose="02010600030101010101" charset="-122"/>
                <a:sym typeface="等线" panose="02010600030101010101" charset="-122"/>
              </a:endParaRPr>
            </a:p>
          </p:txBody>
        </p:sp>
        <p:pic>
          <p:nvPicPr>
            <p:cNvPr id="146" name="image1.jpeg" descr="image1.jpeg"/>
            <p:cNvPicPr>
              <a:picLocks noChangeAspect="1"/>
            </p:cNvPicPr>
            <p:nvPr/>
          </p:nvPicPr>
          <p:blipFill>
            <a:blip r:embed="rId2"/>
            <a:stretch>
              <a:fillRect/>
            </a:stretch>
          </p:blipFill>
          <p:spPr>
            <a:xfrm rot="10800000" flipH="1">
              <a:off x="0" y="0"/>
              <a:ext cx="12192000" cy="6858000"/>
            </a:xfrm>
            <a:prstGeom prst="rect">
              <a:avLst/>
            </a:prstGeom>
            <a:ln w="12700" cap="flat">
              <a:noFill/>
              <a:miter lim="400000"/>
              <a:headEnd/>
              <a:tailEnd/>
            </a:ln>
            <a:effectLst/>
          </p:spPr>
        </p:pic>
      </p:grpSp>
      <p:sp>
        <p:nvSpPr>
          <p:cNvPr id="148" name="幻灯片编号"/>
          <p:cNvSpPr txBox="1">
            <a:spLocks noGrp="1"/>
          </p:cNvSpPr>
          <p:nvPr>
            <p:ph type="sldNum" sz="quarter" idx="2"/>
          </p:nvPr>
        </p:nvSpPr>
        <p:spPr>
          <a:xfrm>
            <a:off x="5892800" y="6172200"/>
            <a:ext cx="2844800" cy="368301"/>
          </a:xfrm>
          <a:prstGeom prst="rect">
            <a:avLst/>
          </a:prstGeom>
        </p:spPr>
        <p:txBody>
          <a:bodyPr/>
          <a:lstStyle>
            <a:lvl1pPr>
              <a:defRPr>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3_标题与副标题">
    <p:spTree>
      <p:nvGrpSpPr>
        <p:cNvPr id="1" name=""/>
        <p:cNvGrpSpPr/>
        <p:nvPr/>
      </p:nvGrpSpPr>
      <p:grpSpPr>
        <a:xfrm>
          <a:off x="0" y="0"/>
          <a:ext cx="0" cy="0"/>
          <a:chOff x="0" y="0"/>
          <a:chExt cx="0" cy="0"/>
        </a:xfrm>
      </p:grpSpPr>
      <p:sp>
        <p:nvSpPr>
          <p:cNvPr id="155" name="标题文本"/>
          <p:cNvSpPr txBox="1">
            <a:spLocks noGrp="1"/>
          </p:cNvSpPr>
          <p:nvPr>
            <p:ph type="title" hasCustomPrompt="1"/>
          </p:nvPr>
        </p:nvSpPr>
        <p:spPr>
          <a:xfrm>
            <a:off x="5272236" y="3068352"/>
            <a:ext cx="1647528" cy="367681"/>
          </a:xfrm>
          <a:prstGeom prst="rect">
            <a:avLst/>
          </a:prstGeom>
        </p:spPr>
        <p:txBody>
          <a:bodyPr lIns="4018" tIns="4018" rIns="4018" bIns="4018" anchor="b"/>
          <a:lstStyle>
            <a:lvl1pPr algn="ctr" defTabSz="412750">
              <a:lnSpc>
                <a:spcPct val="100000"/>
              </a:lnSpc>
              <a:defRPr sz="5400">
                <a:solidFill>
                  <a:srgbClr val="FFFFFF"/>
                </a:solidFill>
                <a:latin typeface="Helvetica Neue Medium"/>
                <a:ea typeface="Helvetica Neue Medium"/>
                <a:cs typeface="Helvetica Neue Medium"/>
                <a:sym typeface="Helvetica Neue Medium"/>
              </a:defRPr>
            </a:lvl1pPr>
          </a:lstStyle>
          <a:p>
            <a:r>
              <a:t>标题文本</a:t>
            </a:r>
          </a:p>
        </p:txBody>
      </p:sp>
      <p:sp>
        <p:nvSpPr>
          <p:cNvPr id="156" name="正文级别 1…"/>
          <p:cNvSpPr txBox="1">
            <a:spLocks noGrp="1"/>
          </p:cNvSpPr>
          <p:nvPr>
            <p:ph type="body" sz="quarter" idx="1" hasCustomPrompt="1"/>
          </p:nvPr>
        </p:nvSpPr>
        <p:spPr>
          <a:xfrm>
            <a:off x="5272236" y="3446078"/>
            <a:ext cx="1647528" cy="125574"/>
          </a:xfrm>
          <a:prstGeom prst="rect">
            <a:avLst/>
          </a:prstGeom>
        </p:spPr>
        <p:txBody>
          <a:bodyPr lIns="4018" tIns="4018" rIns="4018" bIns="4018"/>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57" name="幻灯片编号"/>
          <p:cNvSpPr txBox="1">
            <a:spLocks noGrp="1"/>
          </p:cNvSpPr>
          <p:nvPr>
            <p:ph type="sldNum" sz="quarter" idx="2"/>
          </p:nvPr>
        </p:nvSpPr>
        <p:spPr>
          <a:xfrm>
            <a:off x="6007456" y="3921249"/>
            <a:ext cx="176084" cy="169085"/>
          </a:xfrm>
          <a:prstGeom prst="rect">
            <a:avLst/>
          </a:prstGeom>
        </p:spPr>
        <p:txBody>
          <a:bodyPr lIns="4018" tIns="4018" rIns="4018" bIns="4018" anchor="t"/>
          <a:lstStyle>
            <a:lvl1pPr algn="ctr" defTabSz="41275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标题和表格">
    <p:bg>
      <p:bgPr>
        <a:solidFill>
          <a:srgbClr val="FFFFFF"/>
        </a:solidFill>
        <a:effectLst/>
      </p:bgPr>
    </p:bg>
    <p:spTree>
      <p:nvGrpSpPr>
        <p:cNvPr id="1" name=""/>
        <p:cNvGrpSpPr/>
        <p:nvPr/>
      </p:nvGrpSpPr>
      <p:grpSpPr>
        <a:xfrm>
          <a:off x="0" y="0"/>
          <a:ext cx="0" cy="0"/>
          <a:chOff x="0" y="0"/>
          <a:chExt cx="0" cy="0"/>
        </a:xfrm>
      </p:grpSpPr>
      <p:pic>
        <p:nvPicPr>
          <p:cNvPr id="164" name="Picture 2" descr="Picture 2"/>
          <p:cNvPicPr>
            <a:picLocks noChangeAspect="1"/>
          </p:cNvPicPr>
          <p:nvPr/>
        </p:nvPicPr>
        <p:blipFill>
          <a:blip r:embed="rId2"/>
          <a:stretch>
            <a:fillRect/>
          </a:stretch>
        </p:blipFill>
        <p:spPr>
          <a:xfrm>
            <a:off x="8784589" y="195167"/>
            <a:ext cx="1631896" cy="929578"/>
          </a:xfrm>
          <a:prstGeom prst="rect">
            <a:avLst/>
          </a:prstGeom>
          <a:ln w="12700">
            <a:miter lim="400000"/>
            <a:headEnd/>
            <a:tailEnd/>
          </a:ln>
        </p:spPr>
      </p:pic>
      <p:sp>
        <p:nvSpPr>
          <p:cNvPr id="165" name="直接连接符 2"/>
          <p:cNvSpPr/>
          <p:nvPr/>
        </p:nvSpPr>
        <p:spPr>
          <a:xfrm>
            <a:off x="1991543" y="356658"/>
            <a:ext cx="1" cy="672076"/>
          </a:xfrm>
          <a:prstGeom prst="line">
            <a:avLst/>
          </a:prstGeom>
          <a:ln w="12700">
            <a:solidFill>
              <a:srgbClr val="00925F"/>
            </a:solidFill>
          </a:ln>
        </p:spPr>
        <p:txBody>
          <a:bodyPr lIns="32146" tIns="32146" rIns="32146" bIns="32146"/>
          <a:lstStyle/>
          <a:p>
            <a:pPr algn="ctr" defTabSz="410210">
              <a:defRPr sz="1600">
                <a:latin typeface="Helvetica Neue Medium"/>
                <a:ea typeface="Helvetica Neue Medium"/>
                <a:cs typeface="Helvetica Neue Medium"/>
                <a:sym typeface="Helvetica Neue Medium"/>
              </a:defRPr>
            </a:pPr>
            <a:endParaRPr sz="1600">
              <a:latin typeface="Helvetica Neue Medium"/>
              <a:ea typeface="Helvetica Neue Medium"/>
              <a:cs typeface="Helvetica Neue Medium"/>
              <a:sym typeface="Helvetica Neue Medium"/>
            </a:endParaRPr>
          </a:p>
        </p:txBody>
      </p:sp>
      <p:sp>
        <p:nvSpPr>
          <p:cNvPr id="166" name="幻灯片编号"/>
          <p:cNvSpPr txBox="1">
            <a:spLocks noGrp="1"/>
          </p:cNvSpPr>
          <p:nvPr>
            <p:ph type="sldNum" sz="quarter" idx="2"/>
          </p:nvPr>
        </p:nvSpPr>
        <p:spPr>
          <a:xfrm>
            <a:off x="7010399" y="6356350"/>
            <a:ext cx="2133601" cy="368300"/>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57"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照片 - 水平">
    <p:bg>
      <p:bgPr>
        <a:solidFill>
          <a:srgbClr val="FFFFFF"/>
        </a:solidFill>
        <a:effectLst/>
      </p:bgPr>
    </p:bg>
    <p:spTree>
      <p:nvGrpSpPr>
        <p:cNvPr id="1" name=""/>
        <p:cNvGrpSpPr/>
        <p:nvPr/>
      </p:nvGrpSpPr>
      <p:grpSpPr>
        <a:xfrm>
          <a:off x="0" y="0"/>
          <a:ext cx="0" cy="0"/>
          <a:chOff x="0" y="0"/>
          <a:chExt cx="0" cy="0"/>
        </a:xfrm>
      </p:grpSpPr>
      <p:sp>
        <p:nvSpPr>
          <p:cNvPr id="173" name="图像"/>
          <p:cNvSpPr>
            <a:spLocks noGrp="1"/>
          </p:cNvSpPr>
          <p:nvPr>
            <p:ph type="pic" sz="half" idx="13"/>
          </p:nvPr>
        </p:nvSpPr>
        <p:spPr>
          <a:xfrm>
            <a:off x="2667000" y="473273"/>
            <a:ext cx="6858000" cy="4152306"/>
          </a:xfrm>
          <a:prstGeom prst="rect">
            <a:avLst/>
          </a:prstGeom>
        </p:spPr>
        <p:txBody>
          <a:bodyPr lIns="91439" rIns="91439">
            <a:noAutofit/>
          </a:bodyPr>
          <a:lstStyle/>
          <a:p>
            <a:endParaRPr/>
          </a:p>
        </p:txBody>
      </p:sp>
      <p:sp>
        <p:nvSpPr>
          <p:cNvPr id="174" name="标题文本"/>
          <p:cNvSpPr txBox="1">
            <a:spLocks noGrp="1"/>
          </p:cNvSpPr>
          <p:nvPr>
            <p:ph type="title" hasCustomPrompt="1"/>
          </p:nvPr>
        </p:nvSpPr>
        <p:spPr>
          <a:xfrm>
            <a:off x="2416968" y="4723804"/>
            <a:ext cx="7358064" cy="1000126"/>
          </a:xfrm>
          <a:prstGeom prst="rect">
            <a:avLst/>
          </a:prstGeom>
        </p:spPr>
        <p:txBody>
          <a:bodyPr lIns="35718" tIns="35718" rIns="35718" bIns="35718" anchor="b"/>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175" name="正文级别 1…"/>
          <p:cNvSpPr txBox="1">
            <a:spLocks noGrp="1"/>
          </p:cNvSpPr>
          <p:nvPr>
            <p:ph type="body" sz="quarter" idx="1" hasCustomPrompt="1"/>
          </p:nvPr>
        </p:nvSpPr>
        <p:spPr>
          <a:xfrm>
            <a:off x="2416968" y="5732859"/>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latin typeface="Helvetica Neue"/>
                <a:ea typeface="Helvetica Neue"/>
                <a:cs typeface="Helvetica Neue"/>
                <a:sym typeface="Helvetica Neue"/>
              </a:defRPr>
            </a:lvl1pPr>
            <a:lvl2pPr marL="0" indent="0" algn="ctr" defTabSz="410210">
              <a:lnSpc>
                <a:spcPct val="100000"/>
              </a:lnSpc>
              <a:spcBef>
                <a:spcPts val="0"/>
              </a:spcBef>
              <a:buSzTx/>
              <a:buFontTx/>
              <a:buNone/>
              <a:defRPr sz="2600">
                <a:latin typeface="Helvetica Neue"/>
                <a:ea typeface="Helvetica Neue"/>
                <a:cs typeface="Helvetica Neue"/>
                <a:sym typeface="Helvetica Neue"/>
              </a:defRPr>
            </a:lvl2pPr>
            <a:lvl3pPr marL="0" indent="0" algn="ctr" defTabSz="410210">
              <a:lnSpc>
                <a:spcPct val="100000"/>
              </a:lnSpc>
              <a:spcBef>
                <a:spcPts val="0"/>
              </a:spcBef>
              <a:buSzTx/>
              <a:buFontTx/>
              <a:buNone/>
              <a:defRPr sz="2600">
                <a:latin typeface="Helvetica Neue"/>
                <a:ea typeface="Helvetica Neue"/>
                <a:cs typeface="Helvetica Neue"/>
                <a:sym typeface="Helvetica Neue"/>
              </a:defRPr>
            </a:lvl3pPr>
            <a:lvl4pPr marL="0" indent="0" algn="ctr" defTabSz="410210">
              <a:lnSpc>
                <a:spcPct val="100000"/>
              </a:lnSpc>
              <a:spcBef>
                <a:spcPts val="0"/>
              </a:spcBef>
              <a:buSzTx/>
              <a:buFontTx/>
              <a:buNone/>
              <a:defRPr sz="2600">
                <a:latin typeface="Helvetica Neue"/>
                <a:ea typeface="Helvetica Neue"/>
                <a:cs typeface="Helvetica Neue"/>
                <a:sym typeface="Helvetica Neue"/>
              </a:defRPr>
            </a:lvl4pPr>
            <a:lvl5pPr marL="0" indent="0" algn="ctr" defTabSz="410210">
              <a:lnSpc>
                <a:spcPct val="100000"/>
              </a:lnSpc>
              <a:spcBef>
                <a:spcPts val="0"/>
              </a:spcBef>
              <a:buSzTx/>
              <a:buFontTx/>
              <a:buNone/>
              <a:defRPr sz="26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76"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1_空白">
    <p:bg>
      <p:bgPr>
        <a:solidFill>
          <a:srgbClr val="FFFFFF"/>
        </a:solidFill>
        <a:effectLst/>
      </p:bgPr>
    </p:bg>
    <p:spTree>
      <p:nvGrpSpPr>
        <p:cNvPr id="1" name=""/>
        <p:cNvGrpSpPr/>
        <p:nvPr/>
      </p:nvGrpSpPr>
      <p:grpSpPr>
        <a:xfrm>
          <a:off x="0" y="0"/>
          <a:ext cx="0" cy="0"/>
          <a:chOff x="0" y="0"/>
          <a:chExt cx="0" cy="0"/>
        </a:xfrm>
      </p:grpSpPr>
      <p:sp>
        <p:nvSpPr>
          <p:cNvPr id="183" name="幻灯片编号"/>
          <p:cNvSpPr txBox="1">
            <a:spLocks noGrp="1"/>
          </p:cNvSpPr>
          <p:nvPr>
            <p:ph type="sldNum" sz="quarter" idx="2"/>
          </p:nvPr>
        </p:nvSpPr>
        <p:spPr>
          <a:xfrm>
            <a:off x="11080144" y="6406785"/>
            <a:ext cx="273657" cy="264255"/>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stStyle>
          <a:p>
            <a:fld id="{86CB4B4D-7CA3-9044-876B-883B54F8677D}" type="slidenum">
              <a:rPr/>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2_空白">
    <p:bg>
      <p:bgPr>
        <a:solidFill>
          <a:srgbClr val="02071B"/>
        </a:solidFill>
        <a:effectLst/>
      </p:bgPr>
    </p:bg>
    <p:spTree>
      <p:nvGrpSpPr>
        <p:cNvPr id="1" name=""/>
        <p:cNvGrpSpPr/>
        <p:nvPr/>
      </p:nvGrpSpPr>
      <p:grpSpPr>
        <a:xfrm>
          <a:off x="0" y="0"/>
          <a:ext cx="0" cy="0"/>
          <a:chOff x="0" y="0"/>
          <a:chExt cx="0" cy="0"/>
        </a:xfrm>
      </p:grpSpPr>
      <p:sp>
        <p:nvSpPr>
          <p:cNvPr id="190" name="幻灯片编号"/>
          <p:cNvSpPr txBox="1">
            <a:spLocks noGrp="1"/>
          </p:cNvSpPr>
          <p:nvPr>
            <p:ph type="sldNum" sz="quarter" idx="2"/>
          </p:nvPr>
        </p:nvSpPr>
        <p:spPr>
          <a:xfrm>
            <a:off x="11080144" y="6406785"/>
            <a:ext cx="273657" cy="264255"/>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stStyle>
          <a:p>
            <a:fld id="{86CB4B4D-7CA3-9044-876B-883B54F8677D}" type="slidenum">
              <a:rPr/>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4_标题幻灯片">
    <p:bg>
      <p:bgPr>
        <a:solidFill>
          <a:srgbClr val="FFFFFF"/>
        </a:solidFill>
        <a:effectLst/>
      </p:bgPr>
    </p:bg>
    <p:spTree>
      <p:nvGrpSpPr>
        <p:cNvPr id="1" name=""/>
        <p:cNvGrpSpPr/>
        <p:nvPr/>
      </p:nvGrpSpPr>
      <p:grpSpPr>
        <a:xfrm>
          <a:off x="0" y="0"/>
          <a:ext cx="0" cy="0"/>
          <a:chOff x="0" y="0"/>
          <a:chExt cx="0" cy="0"/>
        </a:xfrm>
      </p:grpSpPr>
      <p:sp>
        <p:nvSpPr>
          <p:cNvPr id="197"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vl1pPr>
          </a:lstStyle>
          <a:p>
            <a:r>
              <a:t>标题文本</a:t>
            </a:r>
          </a:p>
        </p:txBody>
      </p:sp>
      <p:sp>
        <p:nvSpPr>
          <p:cNvPr id="198"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99"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标题 - 顶部对齐">
    <p:bg>
      <p:bgPr>
        <a:solidFill>
          <a:srgbClr val="FFFFFF"/>
        </a:solidFill>
        <a:effectLst/>
      </p:bgPr>
    </p:bg>
    <p:spTree>
      <p:nvGrpSpPr>
        <p:cNvPr id="1" name=""/>
        <p:cNvGrpSpPr/>
        <p:nvPr/>
      </p:nvGrpSpPr>
      <p:grpSpPr>
        <a:xfrm>
          <a:off x="0" y="0"/>
          <a:ext cx="0" cy="0"/>
          <a:chOff x="0" y="0"/>
          <a:chExt cx="0" cy="0"/>
        </a:xfrm>
      </p:grpSpPr>
      <p:sp>
        <p:nvSpPr>
          <p:cNvPr id="206" name="标题文本"/>
          <p:cNvSpPr txBox="1">
            <a:spLocks noGrp="1"/>
          </p:cNvSpPr>
          <p:nvPr>
            <p:ph type="title" hasCustomPrompt="1"/>
          </p:nvPr>
        </p:nvSpPr>
        <p:spPr>
          <a:xfrm>
            <a:off x="2193726" y="178593"/>
            <a:ext cx="7804548" cy="1518048"/>
          </a:xfrm>
          <a:prstGeom prst="rect">
            <a:avLst/>
          </a:prstGeom>
        </p:spPr>
        <p:txBody>
          <a:bodyPr lIns="35718" tIns="35718" rIns="35718" bIns="35718"/>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207" name="幻灯片编号"/>
          <p:cNvSpPr txBox="1">
            <a:spLocks noGrp="1"/>
          </p:cNvSpPr>
          <p:nvPr>
            <p:ph type="sldNum" sz="quarter" idx="2"/>
          </p:nvPr>
        </p:nvSpPr>
        <p:spPr>
          <a:xfrm>
            <a:off x="5973876" y="6536532"/>
            <a:ext cx="239485" cy="232487"/>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1_照片 - 水平">
    <p:bg>
      <p:bgPr>
        <a:solidFill>
          <a:srgbClr val="FFFFFF"/>
        </a:solidFill>
        <a:effectLst/>
      </p:bgPr>
    </p:bg>
    <p:spTree>
      <p:nvGrpSpPr>
        <p:cNvPr id="1" name=""/>
        <p:cNvGrpSpPr/>
        <p:nvPr/>
      </p:nvGrpSpPr>
      <p:grpSpPr>
        <a:xfrm>
          <a:off x="0" y="0"/>
          <a:ext cx="0" cy="0"/>
          <a:chOff x="0" y="0"/>
          <a:chExt cx="0" cy="0"/>
        </a:xfrm>
      </p:grpSpPr>
      <p:sp>
        <p:nvSpPr>
          <p:cNvPr id="214" name="图像"/>
          <p:cNvSpPr>
            <a:spLocks noGrp="1"/>
          </p:cNvSpPr>
          <p:nvPr>
            <p:ph type="pic" sz="half" idx="13"/>
          </p:nvPr>
        </p:nvSpPr>
        <p:spPr>
          <a:xfrm>
            <a:off x="2667000" y="473273"/>
            <a:ext cx="6858000" cy="4152306"/>
          </a:xfrm>
          <a:prstGeom prst="rect">
            <a:avLst/>
          </a:prstGeom>
        </p:spPr>
        <p:txBody>
          <a:bodyPr lIns="91439" rIns="91439">
            <a:noAutofit/>
          </a:bodyPr>
          <a:lstStyle/>
          <a:p>
            <a:endParaRPr/>
          </a:p>
        </p:txBody>
      </p:sp>
      <p:sp>
        <p:nvSpPr>
          <p:cNvPr id="215" name="标题文本"/>
          <p:cNvSpPr txBox="1">
            <a:spLocks noGrp="1"/>
          </p:cNvSpPr>
          <p:nvPr>
            <p:ph type="title" hasCustomPrompt="1"/>
          </p:nvPr>
        </p:nvSpPr>
        <p:spPr>
          <a:xfrm>
            <a:off x="2416968" y="4723804"/>
            <a:ext cx="7358064" cy="1000126"/>
          </a:xfrm>
          <a:prstGeom prst="rect">
            <a:avLst/>
          </a:prstGeom>
        </p:spPr>
        <p:txBody>
          <a:bodyPr lIns="35718" tIns="35718" rIns="35718" bIns="35718" anchor="b"/>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216" name="正文级别 1…"/>
          <p:cNvSpPr txBox="1">
            <a:spLocks noGrp="1"/>
          </p:cNvSpPr>
          <p:nvPr>
            <p:ph type="body" sz="quarter" idx="1" hasCustomPrompt="1"/>
          </p:nvPr>
        </p:nvSpPr>
        <p:spPr>
          <a:xfrm>
            <a:off x="2416968" y="5732859"/>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latin typeface="Helvetica Neue"/>
                <a:ea typeface="Helvetica Neue"/>
                <a:cs typeface="Helvetica Neue"/>
                <a:sym typeface="Helvetica Neue"/>
              </a:defRPr>
            </a:lvl1pPr>
            <a:lvl2pPr marL="0" indent="0" algn="ctr" defTabSz="410210">
              <a:lnSpc>
                <a:spcPct val="100000"/>
              </a:lnSpc>
              <a:spcBef>
                <a:spcPts val="0"/>
              </a:spcBef>
              <a:buSzTx/>
              <a:buFontTx/>
              <a:buNone/>
              <a:defRPr sz="2600">
                <a:latin typeface="Helvetica Neue"/>
                <a:ea typeface="Helvetica Neue"/>
                <a:cs typeface="Helvetica Neue"/>
                <a:sym typeface="Helvetica Neue"/>
              </a:defRPr>
            </a:lvl2pPr>
            <a:lvl3pPr marL="0" indent="0" algn="ctr" defTabSz="410210">
              <a:lnSpc>
                <a:spcPct val="100000"/>
              </a:lnSpc>
              <a:spcBef>
                <a:spcPts val="0"/>
              </a:spcBef>
              <a:buSzTx/>
              <a:buFontTx/>
              <a:buNone/>
              <a:defRPr sz="2600">
                <a:latin typeface="Helvetica Neue"/>
                <a:ea typeface="Helvetica Neue"/>
                <a:cs typeface="Helvetica Neue"/>
                <a:sym typeface="Helvetica Neue"/>
              </a:defRPr>
            </a:lvl3pPr>
            <a:lvl4pPr marL="0" indent="0" algn="ctr" defTabSz="410210">
              <a:lnSpc>
                <a:spcPct val="100000"/>
              </a:lnSpc>
              <a:spcBef>
                <a:spcPts val="0"/>
              </a:spcBef>
              <a:buSzTx/>
              <a:buFontTx/>
              <a:buNone/>
              <a:defRPr sz="2600">
                <a:latin typeface="Helvetica Neue"/>
                <a:ea typeface="Helvetica Neue"/>
                <a:cs typeface="Helvetica Neue"/>
                <a:sym typeface="Helvetica Neue"/>
              </a:defRPr>
            </a:lvl4pPr>
            <a:lvl5pPr marL="0" indent="0" algn="ctr" defTabSz="410210">
              <a:lnSpc>
                <a:spcPct val="100000"/>
              </a:lnSpc>
              <a:spcBef>
                <a:spcPts val="0"/>
              </a:spcBef>
              <a:buSzTx/>
              <a:buFontTx/>
              <a:buNone/>
              <a:defRPr sz="26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217" name="幻灯片编号"/>
          <p:cNvSpPr txBox="1">
            <a:spLocks noGrp="1"/>
          </p:cNvSpPr>
          <p:nvPr>
            <p:ph type="sldNum" sz="quarter" idx="2"/>
          </p:nvPr>
        </p:nvSpPr>
        <p:spPr>
          <a:xfrm>
            <a:off x="5973876" y="6536532"/>
            <a:ext cx="239485" cy="232487"/>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5_标题幻灯片">
    <p:spTree>
      <p:nvGrpSpPr>
        <p:cNvPr id="1" name=""/>
        <p:cNvGrpSpPr/>
        <p:nvPr/>
      </p:nvGrpSpPr>
      <p:grpSpPr>
        <a:xfrm>
          <a:off x="0" y="0"/>
          <a:ext cx="0" cy="0"/>
          <a:chOff x="0" y="0"/>
          <a:chExt cx="0" cy="0"/>
        </a:xfrm>
      </p:grpSpPr>
      <p:sp>
        <p:nvSpPr>
          <p:cNvPr id="224"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solidFill>
                  <a:srgbClr val="FFFFFF"/>
                </a:solidFill>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225"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vl2pPr marL="0" indent="4572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2pPr>
            <a:lvl3pPr marL="0" indent="9144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3pPr>
            <a:lvl4pPr marL="0" indent="13716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4pPr>
            <a:lvl5pPr marL="0" indent="18288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226" name="幻灯片编号"/>
          <p:cNvSpPr txBox="1">
            <a:spLocks noGrp="1"/>
          </p:cNvSpPr>
          <p:nvPr>
            <p:ph type="sldNum" sz="quarter" idx="2"/>
          </p:nvPr>
        </p:nvSpPr>
        <p:spPr>
          <a:xfrm>
            <a:off x="11080144" y="6404292"/>
            <a:ext cx="273657" cy="269241"/>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1_标题和内容">
    <p:spTree>
      <p:nvGrpSpPr>
        <p:cNvPr id="1" name=""/>
        <p:cNvGrpSpPr/>
        <p:nvPr/>
      </p:nvGrpSpPr>
      <p:grpSpPr>
        <a:xfrm>
          <a:off x="0" y="0"/>
          <a:ext cx="0" cy="0"/>
          <a:chOff x="0" y="0"/>
          <a:chExt cx="0" cy="0"/>
        </a:xfrm>
      </p:grpSpPr>
      <p:sp>
        <p:nvSpPr>
          <p:cNvPr id="233" name="标题文本"/>
          <p:cNvSpPr txBox="1">
            <a:spLocks noGrp="1"/>
          </p:cNvSpPr>
          <p:nvPr>
            <p:ph type="title" hasCustomPrompt="1"/>
          </p:nvPr>
        </p:nvSpPr>
        <p:spPr>
          <a:xfrm>
            <a:off x="838200" y="365125"/>
            <a:ext cx="10515600" cy="1325563"/>
          </a:xfrm>
          <a:prstGeom prst="rect">
            <a:avLst/>
          </a:prstGeom>
        </p:spPr>
        <p:txBody>
          <a:bodyPr/>
          <a:lstStyle>
            <a:lvl1pPr>
              <a:defRPr>
                <a:solidFill>
                  <a:srgbClr val="FFFFFF"/>
                </a:solidFill>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234" name="正文级别 1…"/>
          <p:cNvSpPr txBox="1">
            <a:spLocks noGrp="1"/>
          </p:cNvSpPr>
          <p:nvPr>
            <p:ph type="body" idx="1" hasCustomPrompt="1"/>
          </p:nvPr>
        </p:nvSpPr>
        <p:spPr>
          <a:xfrm>
            <a:off x="838200" y="1825625"/>
            <a:ext cx="10515600" cy="4351338"/>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vl2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2pPr>
            <a:lvl3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3pPr>
            <a:lvl4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4pPr>
            <a:lvl5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235" name="幻灯片编号"/>
          <p:cNvSpPr txBox="1">
            <a:spLocks noGrp="1"/>
          </p:cNvSpPr>
          <p:nvPr>
            <p:ph type="sldNum" sz="quarter" idx="2"/>
          </p:nvPr>
        </p:nvSpPr>
        <p:spPr>
          <a:xfrm>
            <a:off x="11080144" y="6404292"/>
            <a:ext cx="273657" cy="269241"/>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tretch>
            <a:fillRect/>
          </a:stretch>
        </p:blipFill>
        <p:spPr>
          <a:xfrm>
            <a:off x="366595" y="6481945"/>
            <a:ext cx="666212" cy="158400"/>
          </a:xfrm>
          <a:prstGeom prst="rect">
            <a:avLst/>
          </a:prstGeom>
        </p:spPr>
      </p:pic>
      <p:sp>
        <p:nvSpPr>
          <p:cNvPr id="3" name="标题 2"/>
          <p:cNvSpPr>
            <a:spLocks noGrp="1"/>
          </p:cNvSpPr>
          <p:nvPr>
            <p:ph type="title" hasCustomPrompt="1"/>
          </p:nvPr>
        </p:nvSpPr>
        <p:spPr>
          <a:xfrm>
            <a:off x="366595" y="347629"/>
            <a:ext cx="11420888" cy="536842"/>
          </a:xfrm>
        </p:spPr>
        <p:txBody>
          <a:bodyPr/>
          <a:lstStyle>
            <a:lvl1pPr>
              <a:defRPr>
                <a:solidFill>
                  <a:srgbClr val="2DC84D"/>
                </a:solidFill>
              </a:defRPr>
            </a:lvl1pPr>
          </a:lstStyle>
          <a:p>
            <a:r>
              <a:rPr kumimoji="1" lang="zh-CN" altLang="en-US" dirty="0"/>
              <a:t>单击此处编辑母版标题样式 目录</a:t>
            </a:r>
          </a:p>
        </p:txBody>
      </p:sp>
      <p:sp>
        <p:nvSpPr>
          <p:cNvPr id="7" name="文本占位符 6"/>
          <p:cNvSpPr>
            <a:spLocks noGrp="1"/>
          </p:cNvSpPr>
          <p:nvPr>
            <p:ph type="body" sz="quarter" idx="10"/>
          </p:nvPr>
        </p:nvSpPr>
        <p:spPr>
          <a:xfrm>
            <a:off x="366713" y="1679575"/>
            <a:ext cx="11420475" cy="4636294"/>
          </a:xfrm>
          <a:prstGeom prst="rect">
            <a:avLst/>
          </a:prstGeom>
        </p:spPr>
        <p:txBody>
          <a:bodyPr/>
          <a:lstStyle>
            <a:lvl1pPr marL="342900" indent="-3429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p>
        </p:txBody>
      </p:sp>
      <p:graphicFrame>
        <p:nvGraphicFramePr>
          <p:cNvPr id="9" name="表格 8"/>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366595" y="6479657"/>
            <a:ext cx="667005" cy="158751"/>
          </a:xfrm>
          <a:prstGeom prst="rect">
            <a:avLst/>
          </a:prstGeom>
          <a:ln w="12700">
            <a:miter lim="400000"/>
            <a:headEnd/>
            <a:tailEnd/>
          </a:ln>
        </p:spPr>
      </p:pic>
      <p:sp>
        <p:nvSpPr>
          <p:cNvPr id="5" name="标题 2"/>
          <p:cNvSpPr>
            <a:spLocks noGrp="1"/>
          </p:cNvSpPr>
          <p:nvPr>
            <p:ph type="title" hasCustomPrompt="1"/>
          </p:nvPr>
        </p:nvSpPr>
        <p:spPr>
          <a:xfrm>
            <a:off x="366595" y="347629"/>
            <a:ext cx="11420888" cy="536842"/>
          </a:xfrm>
        </p:spPr>
        <p:txBody>
          <a:bodyPr/>
          <a:lstStyle>
            <a:lvl1pPr>
              <a:defRPr>
                <a:solidFill>
                  <a:srgbClr val="046A38"/>
                </a:solidFill>
              </a:defRPr>
            </a:lvl1pPr>
          </a:lstStyle>
          <a:p>
            <a:r>
              <a:rPr kumimoji="1" lang="zh-CN" altLang="en-US" dirty="0"/>
              <a:t>单击此处编辑母版标题样式 章节标题</a:t>
            </a:r>
          </a:p>
        </p:txBody>
      </p:sp>
      <p:sp>
        <p:nvSpPr>
          <p:cNvPr id="6" name="文本占位符 4"/>
          <p:cNvSpPr>
            <a:spLocks noGrp="1"/>
          </p:cNvSpPr>
          <p:nvPr>
            <p:ph type="body" sz="quarter" idx="10" hasCustomPrompt="1"/>
          </p:nvPr>
        </p:nvSpPr>
        <p:spPr>
          <a:xfrm>
            <a:off x="366595" y="1232100"/>
            <a:ext cx="5534358" cy="554171"/>
          </a:xfrm>
          <a:prstGeom prst="rect">
            <a:avLst/>
          </a:prstGeom>
        </p:spPr>
        <p:txBody>
          <a:bodyPr anchor="ctr"/>
          <a:lstStyle>
            <a:lvl1pPr>
              <a:defRPr baseline="0">
                <a:solidFill>
                  <a:srgbClr val="046A38"/>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p>
        </p:txBody>
      </p:sp>
      <p:graphicFrame>
        <p:nvGraphicFramePr>
          <p:cNvPr id="7" name="表格 6"/>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4"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12211787" cy="6858000"/>
          </a:xfrm>
          <a:prstGeom prst="rect">
            <a:avLst/>
          </a:prstGeom>
        </p:spPr>
        <p:txBody>
          <a:bodyPr/>
          <a:lstStyle/>
          <a:p>
            <a:endParaRPr kumimoji="1" lang="zh-CN" altLang="en-US"/>
          </a:p>
        </p:txBody>
      </p:sp>
      <p:sp>
        <p:nvSpPr>
          <p:cNvPr id="96" name="线条"/>
          <p:cNvSpPr/>
          <p:nvPr/>
        </p:nvSpPr>
        <p:spPr>
          <a:xfrm>
            <a:off x="47859" y="11084"/>
            <a:ext cx="12251201" cy="6846917"/>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97" name="线条"/>
          <p:cNvSpPr/>
          <p:nvPr/>
        </p:nvSpPr>
        <p:spPr>
          <a:xfrm flipH="1">
            <a:off x="-65324" y="51957"/>
            <a:ext cx="12257094" cy="6846900"/>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graphicFrame>
        <p:nvGraphicFramePr>
          <p:cNvPr id="8" name="表格 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6" name="内容占位符 5"/>
          <p:cNvSpPr>
            <a:spLocks noGrp="1"/>
          </p:cNvSpPr>
          <p:nvPr>
            <p:ph sz="quarter" idx="11"/>
          </p:nvPr>
        </p:nvSpPr>
        <p:spPr>
          <a:xfrm>
            <a:off x="388144" y="1712119"/>
            <a:ext cx="4694219"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5" name="表格占位符 4"/>
          <p:cNvSpPr>
            <a:spLocks noGrp="1"/>
          </p:cNvSpPr>
          <p:nvPr>
            <p:ph type="tbl" sz="quarter" idx="10"/>
          </p:nvPr>
        </p:nvSpPr>
        <p:spPr>
          <a:xfrm>
            <a:off x="388144" y="1400175"/>
            <a:ext cx="11421269" cy="4614863"/>
          </a:xfrm>
        </p:spPr>
        <p:txBody>
          <a:bodyPr/>
          <a:lstStyle/>
          <a:p>
            <a:endParaRPr kumimoji="1"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2400" b="1"/>
            </a:lvl1p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1"/>
            <a:ext cx="2743200" cy="365125"/>
          </a:xfrm>
          <a:prstGeom prst="rect">
            <a:avLst/>
          </a:prstGeom>
        </p:spPr>
        <p:txBody>
          <a:bodyPr/>
          <a:lstStyle/>
          <a:p>
            <a:pPr algn="ctr" defTabSz="412750"/>
            <a:fld id="{82F288E0-7875-42C4-84C8-98DBBD3BF4D2}" type="datetimeFigureOut">
              <a:rPr lang="zh-CN" altLang="en-US" sz="1500" b="1" smtClean="0">
                <a:latin typeface="Helvetica Neue"/>
                <a:sym typeface="Helvetica Neue"/>
              </a:rPr>
              <a:t>2020/12/28</a:t>
            </a:fld>
            <a:endParaRPr lang="zh-CN" altLang="en-US" sz="1500" b="1">
              <a:latin typeface="Helvetica Neue"/>
              <a:sym typeface="Helvetica Neue"/>
            </a:endParaRPr>
          </a:p>
        </p:txBody>
      </p:sp>
      <p:sp>
        <p:nvSpPr>
          <p:cNvPr id="5" name="页脚占位符 4"/>
          <p:cNvSpPr>
            <a:spLocks noGrp="1"/>
          </p:cNvSpPr>
          <p:nvPr>
            <p:ph type="ftr" sz="quarter" idx="11"/>
          </p:nvPr>
        </p:nvSpPr>
        <p:spPr>
          <a:xfrm>
            <a:off x="4038600" y="6356351"/>
            <a:ext cx="4114800" cy="365125"/>
          </a:xfrm>
          <a:prstGeom prst="rect">
            <a:avLst/>
          </a:prstGeom>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a:xfrm>
            <a:off x="8610600" y="6356351"/>
            <a:ext cx="2743200" cy="365125"/>
          </a:xfrm>
          <a:prstGeom prst="rect">
            <a:avLst/>
          </a:prstGeom>
        </p:spPr>
        <p:txBody>
          <a:bodyPr/>
          <a:lstStyle/>
          <a:p>
            <a:pPr algn="ctr" defTabSz="412750"/>
            <a:fld id="{7D9BB5D0-35E4-459D-AEF3-FE4D7C45CC19}" type="slidenum">
              <a:rPr lang="zh-CN" altLang="en-US" sz="1500" b="1" smtClean="0">
                <a:latin typeface="Helvetica Neue"/>
                <a:sym typeface="Helvetica Neue"/>
              </a:rPr>
              <a:t>‹#›</a:t>
            </a:fld>
            <a:endParaRPr lang="zh-CN" altLang="en-US" sz="1500" b="1">
              <a:latin typeface="Helvetica Neue"/>
              <a:sym typeface="Helvetica Neue"/>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tx1"/>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0"/>
          </p:nvPr>
        </p:nvSpPr>
        <p:spPr>
          <a:xfrm>
            <a:off x="409576" y="500043"/>
            <a:ext cx="8896351" cy="660400"/>
          </a:xfrm>
          <a:prstGeom prst="rect">
            <a:avLst/>
          </a:prstGeom>
        </p:spPr>
        <p:txBody>
          <a:bodyPr anchor="ctr">
            <a:normAutofit/>
          </a:bodyPr>
          <a:lstStyle>
            <a:lvl1pPr marL="0" indent="0">
              <a:buNone/>
              <a:defRPr sz="2665">
                <a:solidFill>
                  <a:schemeClr val="bg1"/>
                </a:solidFill>
                <a:latin typeface="微软雅黑" panose="020B0503020204020204" charset="-122"/>
                <a:ea typeface="微软雅黑" panose="020B0503020204020204" charset="-122"/>
                <a:cs typeface="微软雅黑" panose="020B0503020204020204" charset="-122"/>
              </a:defRPr>
            </a:lvl1pPr>
          </a:lstStyle>
          <a:p>
            <a:pPr lvl="0"/>
            <a:endParaRPr lang="zh-CN" altLang="en-US" dirty="0"/>
          </a:p>
        </p:txBody>
      </p:sp>
      <p:sp>
        <p:nvSpPr>
          <p:cNvPr id="10" name="TextBox 11"/>
          <p:cNvSpPr txBox="1"/>
          <p:nvPr userDrawn="1"/>
        </p:nvSpPr>
        <p:spPr>
          <a:xfrm>
            <a:off x="11290934" y="6538726"/>
            <a:ext cx="808163" cy="261610"/>
          </a:xfrm>
          <a:prstGeom prst="rect">
            <a:avLst/>
          </a:prstGeom>
          <a:noFill/>
        </p:spPr>
        <p:txBody>
          <a:bodyPr wrap="square" rtlCol="0">
            <a:spAutoFit/>
          </a:bodyPr>
          <a:lstStyle/>
          <a:p>
            <a:pPr algn="r" defTabSz="457200" hangingPunct="1">
              <a:defRPr/>
            </a:pPr>
            <a:fld id="{9380A3BF-C42B-5B4A-8FD1-FDF44958D935}" type="slidenum">
              <a:rPr lang="en-US" sz="1100" kern="1200" smtClean="0">
                <a:solidFill>
                  <a:srgbClr val="FFFFFF">
                    <a:lumMod val="65000"/>
                  </a:srgbClr>
                </a:solidFill>
                <a:latin typeface="Arial" panose="020B0604020202020204"/>
                <a:sym typeface="Helvetica Neue"/>
              </a:rPr>
              <a:t>‹#›</a:t>
            </a:fld>
            <a:endParaRPr lang="en-US" sz="1500" kern="1200">
              <a:solidFill>
                <a:srgbClr val="FFFFFF">
                  <a:lumMod val="65000"/>
                </a:srgbClr>
              </a:solidFill>
              <a:latin typeface="Arial" panose="020B0604020202020204"/>
              <a:sym typeface="Helvetica Neue"/>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t>标题文本</a:t>
            </a:r>
          </a:p>
        </p:txBody>
      </p:sp>
      <p:sp>
        <p:nvSpPr>
          <p:cNvPr id="57" name="正文级别 1…"/>
          <p:cNvSpPr txBox="1">
            <a:spLocks noGrp="1"/>
          </p:cNvSpPr>
          <p:nvPr>
            <p:ph type="body" idx="1" hasCustomPrompt="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pPr algn="ctr" defTabSz="412750"/>
            <a:fld id="{86CB4B4D-7CA3-9044-876B-883B54F8677D}" type="slidenum">
              <a:rPr lang="en-US" altLang="zh-CN" sz="1500" b="1" smtClean="0">
                <a:latin typeface="Helvetica Neue"/>
                <a:sym typeface="Helvetica Neue"/>
              </a:rPr>
              <a:t>‹#›</a:t>
            </a:fld>
            <a:endParaRPr lang="zh-CN" altLang="en-US" sz="1500" b="1">
              <a:latin typeface="Helvetica Neue"/>
              <a:sym typeface="Helvetica Neue"/>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2020/12/28</a:t>
            </a:fld>
            <a:endParaRPr lang="zh-CN" altLang="en-US" sz="1500" b="1" dirty="0">
              <a:latin typeface="Helvetica Neue"/>
              <a:sym typeface="Helvetica Neue"/>
            </a:endParaRPr>
          </a:p>
        </p:txBody>
      </p:sp>
      <p:sp>
        <p:nvSpPr>
          <p:cNvPr id="3" name="页脚占位符 2"/>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4" name="灯片编号占位符 3"/>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2020/12/28</a:t>
            </a:fld>
            <a:endParaRPr lang="zh-CN" altLang="en-US" sz="1500" b="1" dirty="0">
              <a:latin typeface="Helvetica Neue"/>
              <a:sym typeface="Helvetica Neue"/>
            </a:endParaRPr>
          </a:p>
        </p:txBody>
      </p:sp>
      <p:sp>
        <p:nvSpPr>
          <p:cNvPr id="5" name="页脚占位符 4"/>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71" name="标题文本"/>
          <p:cNvSpPr txBox="1">
            <a:spLocks noGrp="1"/>
          </p:cNvSpPr>
          <p:nvPr>
            <p:ph type="title" hasCustomPrompt="1"/>
          </p:nvPr>
        </p:nvSpPr>
        <p:spPr>
          <a:xfrm>
            <a:off x="839787" y="457200"/>
            <a:ext cx="4165350" cy="1600200"/>
          </a:xfrm>
          <a:prstGeom prst="rect">
            <a:avLst/>
          </a:prstGeom>
        </p:spPr>
        <p:txBody>
          <a:bodyPr anchor="b"/>
          <a:lstStyle>
            <a:lvl1pPr>
              <a:defRPr sz="3200"/>
            </a:lvl1pPr>
          </a:lstStyle>
          <a:p>
            <a:r>
              <a:t>标题文本</a:t>
            </a:r>
          </a:p>
        </p:txBody>
      </p:sp>
      <p:sp>
        <p:nvSpPr>
          <p:cNvPr id="72" name="图片占位符 2"/>
          <p:cNvSpPr>
            <a:spLocks noGrp="1"/>
          </p:cNvSpPr>
          <p:nvPr>
            <p:ph type="pic" sz="half" idx="13"/>
          </p:nvPr>
        </p:nvSpPr>
        <p:spPr>
          <a:xfrm>
            <a:off x="5183187" y="457201"/>
            <a:ext cx="6172201" cy="5403851"/>
          </a:xfrm>
          <a:prstGeom prst="rect">
            <a:avLst/>
          </a:prstGeom>
        </p:spPr>
        <p:txBody>
          <a:bodyPr lIns="91439" rIns="91439">
            <a:noAutofit/>
          </a:bodyPr>
          <a:lstStyle/>
          <a:p>
            <a:endParaRPr/>
          </a:p>
        </p:txBody>
      </p:sp>
      <p:sp>
        <p:nvSpPr>
          <p:cNvPr id="73" name="正文级别 1…"/>
          <p:cNvSpPr txBox="1">
            <a:spLocks noGrp="1"/>
          </p:cNvSpPr>
          <p:nvPr>
            <p:ph type="body" sz="quarter" idx="1" hasCustomPrompt="1"/>
          </p:nvPr>
        </p:nvSpPr>
        <p:spPr>
          <a:xfrm>
            <a:off x="839787" y="2057400"/>
            <a:ext cx="4165350" cy="3811588"/>
          </a:xfrm>
          <a:prstGeom prst="rect">
            <a:avLst/>
          </a:prstGeom>
        </p:spPr>
        <p:txBody>
          <a:bodyPr/>
          <a:lstStyle>
            <a:lvl1pPr marL="0" indent="0">
              <a:buSzTx/>
              <a:buFontTx/>
              <a:buNone/>
              <a:defRPr sz="2000"/>
            </a:lvl1pPr>
            <a:lvl2pPr marL="0" indent="457200">
              <a:buSzTx/>
              <a:buFontTx/>
              <a:buNone/>
              <a:defRPr sz="2000"/>
            </a:lvl2pPr>
            <a:lvl3pPr marL="0" indent="914400">
              <a:buSzTx/>
              <a:buFontTx/>
              <a:buNone/>
              <a:defRPr sz="2000"/>
            </a:lvl3pPr>
            <a:lvl4pPr marL="0" indent="1371600">
              <a:buSzTx/>
              <a:buFontTx/>
              <a:buNone/>
              <a:defRPr sz="2000"/>
            </a:lvl4pPr>
            <a:lvl5pPr marL="0" indent="1828800">
              <a:buSzTx/>
              <a:buFontTx/>
              <a:buNone/>
              <a:defRPr sz="2000"/>
            </a:lvl5pPr>
          </a:lstStyle>
          <a:p>
            <a:r>
              <a:t>正文级别 1</a:t>
            </a:r>
          </a:p>
          <a:p>
            <a:pPr lvl="1"/>
            <a:r>
              <a:t>正文级别 2</a:t>
            </a:r>
          </a:p>
          <a:p>
            <a:pPr lvl="2"/>
            <a:r>
              <a:t>正文级别 3</a:t>
            </a:r>
          </a:p>
          <a:p>
            <a:pPr lvl="3"/>
            <a:r>
              <a:t>正文级别 4</a:t>
            </a:r>
          </a:p>
          <a:p>
            <a:pPr lvl="4"/>
            <a:r>
              <a:t>正文级别 5</a:t>
            </a:r>
          </a:p>
        </p:txBody>
      </p:sp>
      <p:sp>
        <p:nvSpPr>
          <p:cNvPr id="74"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81" name="正文级别 1…"/>
          <p:cNvSpPr txBox="1">
            <a:spLocks noGrp="1"/>
          </p:cNvSpPr>
          <p:nvPr>
            <p:ph type="body" idx="1" hasCustomPrompt="1"/>
          </p:nvPr>
        </p:nvSpPr>
        <p:spPr>
          <a:xfrm>
            <a:off x="838200" y="365125"/>
            <a:ext cx="10515600"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82"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空白">
    <p:bg>
      <p:bgPr>
        <a:solidFill>
          <a:srgbClr val="FFFFFF"/>
        </a:solidFill>
        <a:effectLst/>
      </p:bgPr>
    </p:bg>
    <p:spTree>
      <p:nvGrpSpPr>
        <p:cNvPr id="1" name=""/>
        <p:cNvGrpSpPr/>
        <p:nvPr/>
      </p:nvGrpSpPr>
      <p:grpSpPr>
        <a:xfrm>
          <a:off x="0" y="0"/>
          <a:ext cx="0" cy="0"/>
          <a:chOff x="0" y="0"/>
          <a:chExt cx="0" cy="0"/>
        </a:xfrm>
      </p:grpSpPr>
      <p:sp>
        <p:nvSpPr>
          <p:cNvPr id="89" name="幻灯片编号"/>
          <p:cNvSpPr txBox="1">
            <a:spLocks noGrp="1"/>
          </p:cNvSpPr>
          <p:nvPr>
            <p:ph type="sldNum" sz="quarter" idx="2"/>
          </p:nvPr>
        </p:nvSpPr>
        <p:spPr>
          <a:xfrm>
            <a:off x="5983154" y="5779851"/>
            <a:ext cx="222090" cy="215091"/>
          </a:xfrm>
          <a:prstGeom prst="rect">
            <a:avLst/>
          </a:prstGeom>
        </p:spPr>
        <p:txBody>
          <a:bodyPr lIns="27021" tIns="27021" rIns="27021" bIns="27021"/>
          <a:lstStyle>
            <a:lvl1pPr algn="ctr" defTabSz="410210">
              <a:defRPr sz="1100">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6.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2.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theme" Target="../theme/theme3.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image" Target="../media/image6.png"/><Relationship Id="rId5" Type="http://schemas.openxmlformats.org/officeDocument/2006/relationships/slideLayout" Target="../slideLayouts/slideLayout62.xml"/><Relationship Id="rId10" Type="http://schemas.openxmlformats.org/officeDocument/2006/relationships/theme" Target="../theme/theme4.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幻灯片编号"/>
          <p:cNvSpPr txBox="1"/>
          <p:nvPr userDrawn="1"/>
        </p:nvSpPr>
        <p:spPr>
          <a:xfrm>
            <a:off x="8763000" y="6508750"/>
            <a:ext cx="335866" cy="333088"/>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fld id="{86CB4B4D-7CA3-9044-876B-883B54F8677D}" type="slidenum">
              <a:rPr lang="en-US" altLang="zh-CN" smtClean="0"/>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8" r:id="rId19"/>
    <p:sldLayoutId id="2147483669" r:id="rId20"/>
  </p:sldLayoutIdLst>
  <p:transition spd="med"/>
  <p:txStyles>
    <p:title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p:bodyStyle>
    <p:otherStyle>
      <a:lvl1pPr marL="0" marR="0" indent="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1pPr>
      <a:lvl2pPr marL="0" marR="0" indent="4572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2pPr>
      <a:lvl3pPr marL="0" marR="0" indent="9144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3pPr>
      <a:lvl4pPr marL="0" marR="0" indent="13716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4pPr>
      <a:lvl5pPr marL="0" marR="0" indent="18288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5pPr>
      <a:lvl6pPr marL="0" marR="0" indent="22860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6pPr>
      <a:lvl7pPr marL="0" marR="0" indent="27432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7pPr>
      <a:lvl8pPr marL="0" marR="0" indent="32004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8pPr>
      <a:lvl9pPr marL="0" marR="0" indent="36576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2" cstate="email"/>
          <a:stretch>
            <a:fillRect/>
          </a:stretch>
        </p:blipFill>
        <p:spPr>
          <a:xfrm>
            <a:off x="366595" y="6481945"/>
            <a:ext cx="666212" cy="158400"/>
          </a:xfrm>
          <a:prstGeom prst="rect">
            <a:avLst/>
          </a:prstGeom>
        </p:spPr>
      </p:pic>
      <p:sp>
        <p:nvSpPr>
          <p:cNvPr id="5" name="标题占位符 4"/>
          <p:cNvSpPr>
            <a:spLocks noGrp="1"/>
          </p:cNvSpPr>
          <p:nvPr>
            <p:ph type="title"/>
          </p:nvPr>
        </p:nvSpPr>
        <p:spPr>
          <a:xfrm>
            <a:off x="388253" y="313763"/>
            <a:ext cx="11420888" cy="536842"/>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382859" y="6403611"/>
            <a:ext cx="11426282" cy="1"/>
          </a:xfrm>
          <a:prstGeom prst="line">
            <a:avLst/>
          </a:prstGeom>
          <a:ln w="25400">
            <a:solidFill>
              <a:srgbClr val="CACAC8"/>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16" name="pg. xx"/>
          <p:cNvSpPr txBox="1"/>
          <p:nvPr userDrawn="1"/>
        </p:nvSpPr>
        <p:spPr>
          <a:xfrm>
            <a:off x="10442363" y="6437145"/>
            <a:ext cx="1366779" cy="143629"/>
          </a:xfrm>
          <a:prstGeom prst="rect">
            <a:avLst/>
          </a:prstGeom>
          <a:ln w="12700">
            <a:miter lim="400000"/>
          </a:ln>
        </p:spPr>
        <p:txBody>
          <a:bodyPr lIns="25400" tIns="25400" rIns="25400" bIns="25400">
            <a:spAutoFit/>
          </a:bodyPr>
          <a:lstStyle>
            <a:lvl1pPr algn="r">
              <a:defRPr sz="2000" b="0">
                <a:solidFill>
                  <a:srgbClr val="929292"/>
                </a:solidFill>
                <a:latin typeface="Helvetica"/>
                <a:ea typeface="Helvetica"/>
                <a:cs typeface="Helvetica"/>
                <a:sym typeface="Helvetica"/>
              </a:defRPr>
            </a:lvl1pPr>
          </a:lstStyle>
          <a:p>
            <a:pPr defTabSz="412750"/>
            <a:fld id="{00E22F85-807F-CA40-8F16-B425A1EE1DAC}" type="slidenum">
              <a:rPr lang="uk-UA" sz="600" smtClean="0">
                <a:latin typeface="OPPOSans R" charset="-122"/>
                <a:ea typeface="OPPOSans R" charset="-122"/>
                <a:cs typeface="OPPOSans R" charset="-122"/>
              </a:rPr>
              <a:t>‹#›</a:t>
            </a:fld>
            <a:endParaRPr sz="600" dirty="0">
              <a:latin typeface="OPPOSans R" charset="-122"/>
              <a:ea typeface="OPPOSans R" charset="-122"/>
              <a:cs typeface="OPPOSans R" charset="-122"/>
            </a:endParaRPr>
          </a:p>
        </p:txBody>
      </p:sp>
      <p:graphicFrame>
        <p:nvGraphicFramePr>
          <p:cNvPr id="18" name="表格 1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19" name="文本占位符 18"/>
          <p:cNvSpPr>
            <a:spLocks noGrp="1"/>
          </p:cNvSpPr>
          <p:nvPr>
            <p:ph type="body" idx="1"/>
          </p:nvPr>
        </p:nvSpPr>
        <p:spPr>
          <a:xfrm>
            <a:off x="388252" y="1806575"/>
            <a:ext cx="11420888" cy="4351338"/>
          </a:xfrm>
          <a:prstGeom prst="rect">
            <a:avLst/>
          </a:prstGeom>
        </p:spPr>
        <p:txBody>
          <a:bodyPr vert="horz" lIns="91440" tIns="45720" rIns="91440" bIns="45720" rtlCol="0">
            <a:normAutofit/>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hf sldNum="0" hdr="0" ftr="0"/>
  <p:txStyles>
    <p:titleStyle>
      <a:lvl1pPr marL="0" marR="0" indent="0" algn="l" defTabSz="412750" latinLnBrk="0">
        <a:lnSpc>
          <a:spcPct val="100000"/>
        </a:lnSpc>
        <a:spcBef>
          <a:spcPts val="0"/>
        </a:spcBef>
        <a:spcAft>
          <a:spcPts val="0"/>
        </a:spcAft>
        <a:buClrTx/>
        <a:buSzTx/>
        <a:buFontTx/>
        <a:buNone/>
        <a:defRPr sz="2500" b="0" i="0" u="none" strike="noStrike" cap="none" spc="0" baseline="0">
          <a:ln>
            <a:noFill/>
          </a:ln>
          <a:solidFill>
            <a:srgbClr val="046A38"/>
          </a:solidFill>
          <a:uFillTx/>
          <a:latin typeface="OPPOSans B" charset="-122"/>
          <a:ea typeface="OPPOSans B" charset="-122"/>
          <a:cs typeface="OPPOSans B" charset="-122"/>
          <a:sym typeface="OPPOSans B"/>
        </a:defRPr>
      </a:lvl1pPr>
      <a:lvl2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2pPr>
      <a:lvl3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3pPr>
      <a:lvl4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4pPr>
      <a:lvl5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5pPr>
      <a:lvl6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6pPr>
      <a:lvl7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7pPr>
      <a:lvl8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8pPr>
      <a:lvl9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412750" latinLnBrk="0">
        <a:lnSpc>
          <a:spcPct val="150000"/>
        </a:lnSpc>
        <a:spcBef>
          <a:spcPts val="0"/>
        </a:spcBef>
        <a:spcAft>
          <a:spcPts val="0"/>
        </a:spcAft>
        <a:buClrTx/>
        <a:buSzTx/>
        <a:buFontTx/>
        <a:buNone/>
        <a:defRPr sz="2400" b="0" i="0" u="none" strike="noStrike" cap="none" spc="0" baseline="0">
          <a:ln>
            <a:noFill/>
          </a:ln>
          <a:solidFill>
            <a:srgbClr val="5E5E5E"/>
          </a:solidFill>
          <a:uFillTx/>
          <a:latin typeface="OPPOSans M" charset="-122"/>
          <a:ea typeface="OPPOSans M" charset="-122"/>
          <a:cs typeface="OPPOSans M" charset="-122"/>
          <a:sym typeface="OPPOSans M"/>
        </a:defRPr>
      </a:lvl1pPr>
      <a:lvl2pPr marL="635000" marR="0" indent="-317500" algn="l" defTabSz="412750" latinLnBrk="0">
        <a:lnSpc>
          <a:spcPct val="150000"/>
        </a:lnSpc>
        <a:spcBef>
          <a:spcPts val="0"/>
        </a:spcBef>
        <a:spcAft>
          <a:spcPts val="0"/>
        </a:spcAft>
        <a:buClrTx/>
        <a:buSzPct val="125000"/>
        <a:buFontTx/>
        <a:buChar char="•"/>
        <a:defRPr sz="2200" b="0" i="0" u="none" strike="noStrike" cap="none" spc="0" baseline="0">
          <a:ln>
            <a:noFill/>
          </a:ln>
          <a:solidFill>
            <a:srgbClr val="5E5E5E"/>
          </a:solidFill>
          <a:uFillTx/>
          <a:latin typeface="OPPOSans M" charset="-122"/>
          <a:ea typeface="OPPOSans M" charset="-122"/>
          <a:cs typeface="OPPOSans M" charset="-122"/>
          <a:sym typeface="OPPOSans M"/>
        </a:defRPr>
      </a:lvl2pPr>
      <a:lvl3pPr marL="952500" marR="0" indent="-317500" algn="l" defTabSz="412750" latinLnBrk="0">
        <a:lnSpc>
          <a:spcPct val="150000"/>
        </a:lnSpc>
        <a:spcBef>
          <a:spcPts val="0"/>
        </a:spcBef>
        <a:spcAft>
          <a:spcPts val="0"/>
        </a:spcAft>
        <a:buClrTx/>
        <a:buSzPct val="125000"/>
        <a:buFontTx/>
        <a:buChar char="•"/>
        <a:defRPr sz="2000" b="0" i="0" u="none" strike="noStrike" cap="none" spc="0" baseline="0">
          <a:ln>
            <a:noFill/>
          </a:ln>
          <a:solidFill>
            <a:srgbClr val="5E5E5E"/>
          </a:solidFill>
          <a:uFillTx/>
          <a:latin typeface="OPPOSans M" charset="-122"/>
          <a:ea typeface="OPPOSans M" charset="-122"/>
          <a:cs typeface="OPPOSans M" charset="-122"/>
          <a:sym typeface="OPPOSans M"/>
        </a:defRPr>
      </a:lvl3pPr>
      <a:lvl4pPr marL="12700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4pPr>
      <a:lvl5pPr marL="15875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5pPr>
      <a:lvl6pPr marL="1905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6pPr>
      <a:lvl7pPr marL="2222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7pPr>
      <a:lvl8pPr marL="2540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8pPr>
      <a:lvl9pPr marL="2857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2"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Lst>
  <p:transition spd="med"/>
  <p:txStyles>
    <p:title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p:bodyStyle>
    <p:otherStyle>
      <a:lvl1pPr marL="0" marR="0" indent="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1pPr>
      <a:lvl2pPr marL="0" marR="0" indent="4572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2pPr>
      <a:lvl3pPr marL="0" marR="0" indent="9144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3pPr>
      <a:lvl4pPr marL="0" marR="0" indent="13716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4pPr>
      <a:lvl5pPr marL="0" marR="0" indent="18288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5pPr>
      <a:lvl6pPr marL="0" marR="0" indent="22860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6pPr>
      <a:lvl7pPr marL="0" marR="0" indent="27432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7pPr>
      <a:lvl8pPr marL="0" marR="0" indent="32004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8pPr>
      <a:lvl9pPr marL="0" marR="0" indent="36576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1" cstate="email"/>
          <a:stretch>
            <a:fillRect/>
          </a:stretch>
        </p:blipFill>
        <p:spPr>
          <a:xfrm>
            <a:off x="366595" y="6481945"/>
            <a:ext cx="666212" cy="158400"/>
          </a:xfrm>
          <a:prstGeom prst="rect">
            <a:avLst/>
          </a:prstGeom>
        </p:spPr>
      </p:pic>
      <p:sp>
        <p:nvSpPr>
          <p:cNvPr id="5" name="标题占位符 4"/>
          <p:cNvSpPr>
            <a:spLocks noGrp="1"/>
          </p:cNvSpPr>
          <p:nvPr>
            <p:ph type="title"/>
          </p:nvPr>
        </p:nvSpPr>
        <p:spPr>
          <a:xfrm>
            <a:off x="388253" y="313763"/>
            <a:ext cx="11420888" cy="536842"/>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382859" y="6403611"/>
            <a:ext cx="11426282" cy="1"/>
          </a:xfrm>
          <a:prstGeom prst="line">
            <a:avLst/>
          </a:prstGeom>
          <a:ln w="25400">
            <a:solidFill>
              <a:srgbClr val="CACAC8"/>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16" name="pg. xx"/>
          <p:cNvSpPr txBox="1"/>
          <p:nvPr userDrawn="1"/>
        </p:nvSpPr>
        <p:spPr>
          <a:xfrm>
            <a:off x="10442363" y="6437145"/>
            <a:ext cx="1366779" cy="143629"/>
          </a:xfrm>
          <a:prstGeom prst="rect">
            <a:avLst/>
          </a:prstGeom>
          <a:ln w="12700">
            <a:miter lim="400000"/>
          </a:ln>
        </p:spPr>
        <p:txBody>
          <a:bodyPr lIns="25400" tIns="25400" rIns="25400" bIns="25400">
            <a:spAutoFit/>
          </a:bodyPr>
          <a:lstStyle>
            <a:lvl1pPr algn="r">
              <a:defRPr sz="2000" b="0">
                <a:solidFill>
                  <a:srgbClr val="929292"/>
                </a:solidFill>
                <a:latin typeface="Helvetica"/>
                <a:ea typeface="Helvetica"/>
                <a:cs typeface="Helvetica"/>
                <a:sym typeface="Helvetica"/>
              </a:defRPr>
            </a:lvl1pPr>
          </a:lstStyle>
          <a:p>
            <a:pPr defTabSz="412750"/>
            <a:fld id="{00E22F85-807F-CA40-8F16-B425A1EE1DAC}" type="slidenum">
              <a:rPr lang="uk-UA" sz="600" smtClean="0">
                <a:latin typeface="OPPOSans R" charset="-122"/>
                <a:ea typeface="OPPOSans R" charset="-122"/>
                <a:cs typeface="OPPOSans R" charset="-122"/>
              </a:rPr>
              <a:t>‹#›</a:t>
            </a:fld>
            <a:endParaRPr sz="600" dirty="0">
              <a:latin typeface="OPPOSans R" charset="-122"/>
              <a:ea typeface="OPPOSans R" charset="-122"/>
              <a:cs typeface="OPPOSans R" charset="-122"/>
            </a:endParaRPr>
          </a:p>
        </p:txBody>
      </p:sp>
      <p:graphicFrame>
        <p:nvGraphicFramePr>
          <p:cNvPr id="18" name="表格 1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19" name="文本占位符 18"/>
          <p:cNvSpPr>
            <a:spLocks noGrp="1"/>
          </p:cNvSpPr>
          <p:nvPr>
            <p:ph type="body" idx="1"/>
          </p:nvPr>
        </p:nvSpPr>
        <p:spPr>
          <a:xfrm>
            <a:off x="388252" y="1806575"/>
            <a:ext cx="11420888" cy="4351338"/>
          </a:xfrm>
          <a:prstGeom prst="rect">
            <a:avLst/>
          </a:prstGeom>
        </p:spPr>
        <p:txBody>
          <a:bodyPr vert="horz" lIns="91440" tIns="45720" rIns="91440" bIns="45720" rtlCol="0">
            <a:normAutofit/>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sldNum="0" hdr="0" ftr="0"/>
  <p:txStyles>
    <p:titleStyle>
      <a:lvl1pPr marL="0" marR="0" indent="0" algn="l" defTabSz="412750" latinLnBrk="0">
        <a:lnSpc>
          <a:spcPct val="100000"/>
        </a:lnSpc>
        <a:spcBef>
          <a:spcPts val="0"/>
        </a:spcBef>
        <a:spcAft>
          <a:spcPts val="0"/>
        </a:spcAft>
        <a:buClrTx/>
        <a:buSzTx/>
        <a:buFontTx/>
        <a:buNone/>
        <a:defRPr sz="2500" b="0" i="0" u="none" strike="noStrike" cap="none" spc="0" baseline="0">
          <a:ln>
            <a:noFill/>
          </a:ln>
          <a:solidFill>
            <a:srgbClr val="046A38"/>
          </a:solidFill>
          <a:uFillTx/>
          <a:latin typeface="OPPOSans B" charset="-122"/>
          <a:ea typeface="OPPOSans B" charset="-122"/>
          <a:cs typeface="OPPOSans B" charset="-122"/>
          <a:sym typeface="OPPOSans B"/>
        </a:defRPr>
      </a:lvl1pPr>
      <a:lvl2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2pPr>
      <a:lvl3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3pPr>
      <a:lvl4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4pPr>
      <a:lvl5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5pPr>
      <a:lvl6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6pPr>
      <a:lvl7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7pPr>
      <a:lvl8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8pPr>
      <a:lvl9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412750" latinLnBrk="0">
        <a:lnSpc>
          <a:spcPct val="150000"/>
        </a:lnSpc>
        <a:spcBef>
          <a:spcPts val="0"/>
        </a:spcBef>
        <a:spcAft>
          <a:spcPts val="0"/>
        </a:spcAft>
        <a:buClrTx/>
        <a:buSzTx/>
        <a:buFontTx/>
        <a:buNone/>
        <a:defRPr sz="2400" b="0" i="0" u="none" strike="noStrike" cap="none" spc="0" baseline="0">
          <a:ln>
            <a:noFill/>
          </a:ln>
          <a:solidFill>
            <a:srgbClr val="5E5E5E"/>
          </a:solidFill>
          <a:uFillTx/>
          <a:latin typeface="OPPOSans M" charset="-122"/>
          <a:ea typeface="OPPOSans M" charset="-122"/>
          <a:cs typeface="OPPOSans M" charset="-122"/>
          <a:sym typeface="OPPOSans M"/>
        </a:defRPr>
      </a:lvl1pPr>
      <a:lvl2pPr marL="635000" marR="0" indent="-317500" algn="l" defTabSz="412750" latinLnBrk="0">
        <a:lnSpc>
          <a:spcPct val="150000"/>
        </a:lnSpc>
        <a:spcBef>
          <a:spcPts val="0"/>
        </a:spcBef>
        <a:spcAft>
          <a:spcPts val="0"/>
        </a:spcAft>
        <a:buClrTx/>
        <a:buSzPct val="125000"/>
        <a:buFontTx/>
        <a:buChar char="•"/>
        <a:defRPr sz="2200" b="0" i="0" u="none" strike="noStrike" cap="none" spc="0" baseline="0">
          <a:ln>
            <a:noFill/>
          </a:ln>
          <a:solidFill>
            <a:srgbClr val="5E5E5E"/>
          </a:solidFill>
          <a:uFillTx/>
          <a:latin typeface="OPPOSans M" charset="-122"/>
          <a:ea typeface="OPPOSans M" charset="-122"/>
          <a:cs typeface="OPPOSans M" charset="-122"/>
          <a:sym typeface="OPPOSans M"/>
        </a:defRPr>
      </a:lvl2pPr>
      <a:lvl3pPr marL="952500" marR="0" indent="-317500" algn="l" defTabSz="412750" latinLnBrk="0">
        <a:lnSpc>
          <a:spcPct val="150000"/>
        </a:lnSpc>
        <a:spcBef>
          <a:spcPts val="0"/>
        </a:spcBef>
        <a:spcAft>
          <a:spcPts val="0"/>
        </a:spcAft>
        <a:buClrTx/>
        <a:buSzPct val="125000"/>
        <a:buFontTx/>
        <a:buChar char="•"/>
        <a:defRPr sz="2000" b="0" i="0" u="none" strike="noStrike" cap="none" spc="0" baseline="0">
          <a:ln>
            <a:noFill/>
          </a:ln>
          <a:solidFill>
            <a:srgbClr val="5E5E5E"/>
          </a:solidFill>
          <a:uFillTx/>
          <a:latin typeface="OPPOSans M" charset="-122"/>
          <a:ea typeface="OPPOSans M" charset="-122"/>
          <a:cs typeface="OPPOSans M" charset="-122"/>
          <a:sym typeface="OPPOSans M"/>
        </a:defRPr>
      </a:lvl3pPr>
      <a:lvl4pPr marL="12700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4pPr>
      <a:lvl5pPr marL="15875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5pPr>
      <a:lvl6pPr marL="1905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6pPr>
      <a:lvl7pPr marL="2222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7pPr>
      <a:lvl8pPr marL="2540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8pPr>
      <a:lvl9pPr marL="2857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26.png"/><Relationship Id="rId7"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microsoft.com/office/2007/relationships/hdphoto" Target="../media/hdphoto18.wdp"/><Relationship Id="rId5" Type="http://schemas.openxmlformats.org/officeDocument/2006/relationships/image" Target="../media/image33.png"/><Relationship Id="rId10" Type="http://schemas.openxmlformats.org/officeDocument/2006/relationships/image" Target="../media/image36.png"/><Relationship Id="rId4" Type="http://schemas.microsoft.com/office/2007/relationships/hdphoto" Target="../media/hdphoto13.wdp"/><Relationship Id="rId9"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microsoft.com/office/2007/relationships/hdphoto" Target="../media/hdphoto5.wdp"/><Relationship Id="rId13" Type="http://schemas.microsoft.com/office/2007/relationships/hdphoto" Target="../media/hdphoto21.wdp"/><Relationship Id="rId3" Type="http://schemas.openxmlformats.org/officeDocument/2006/relationships/image" Target="../media/image26.png"/><Relationship Id="rId7" Type="http://schemas.openxmlformats.org/officeDocument/2006/relationships/image" Target="../media/image34.png"/><Relationship Id="rId12"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microsoft.com/office/2007/relationships/hdphoto" Target="../media/hdphoto19.wdp"/><Relationship Id="rId11" Type="http://schemas.microsoft.com/office/2007/relationships/hdphoto" Target="../media/hdphoto20.wdp"/><Relationship Id="rId5" Type="http://schemas.openxmlformats.org/officeDocument/2006/relationships/image" Target="../media/image37.png"/><Relationship Id="rId10" Type="http://schemas.openxmlformats.org/officeDocument/2006/relationships/image" Target="../media/image39.png"/><Relationship Id="rId4" Type="http://schemas.microsoft.com/office/2007/relationships/hdphoto" Target="../media/hdphoto13.wdp"/><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8" Type="http://schemas.microsoft.com/office/2007/relationships/hdphoto" Target="../media/hdphoto23.wdp"/><Relationship Id="rId3" Type="http://schemas.openxmlformats.org/officeDocument/2006/relationships/image" Target="../media/image26.png"/><Relationship Id="rId7" Type="http://schemas.openxmlformats.org/officeDocument/2006/relationships/image" Target="../media/image42.png"/><Relationship Id="rId12" Type="http://schemas.microsoft.com/office/2007/relationships/hdphoto" Target="../media/hdphoto25.wdp"/><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microsoft.com/office/2007/relationships/hdphoto" Target="../media/hdphoto22.wdp"/><Relationship Id="rId11" Type="http://schemas.openxmlformats.org/officeDocument/2006/relationships/image" Target="../media/image44.png"/><Relationship Id="rId5" Type="http://schemas.openxmlformats.org/officeDocument/2006/relationships/image" Target="../media/image41.png"/><Relationship Id="rId10" Type="http://schemas.microsoft.com/office/2007/relationships/hdphoto" Target="../media/hdphoto24.wdp"/><Relationship Id="rId4" Type="http://schemas.microsoft.com/office/2007/relationships/hdphoto" Target="../media/hdphoto13.wdp"/><Relationship Id="rId9" Type="http://schemas.openxmlformats.org/officeDocument/2006/relationships/image" Target="../media/image43.png"/></Relationships>
</file>

<file path=ppt/slides/_rels/slide13.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45.png"/><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microsoft.com/office/2007/relationships/hdphoto" Target="../media/hdphoto27.wdp"/><Relationship Id="rId5" Type="http://schemas.openxmlformats.org/officeDocument/2006/relationships/image" Target="../media/image46.png"/><Relationship Id="rId10" Type="http://schemas.microsoft.com/office/2007/relationships/hdphoto" Target="../media/hdphoto28.wdp"/><Relationship Id="rId4" Type="http://schemas.microsoft.com/office/2007/relationships/hdphoto" Target="../media/hdphoto26.wdp"/><Relationship Id="rId9" Type="http://schemas.openxmlformats.org/officeDocument/2006/relationships/image" Target="../media/image4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4.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1.xml"/><Relationship Id="rId7" Type="http://schemas.openxmlformats.org/officeDocument/2006/relationships/image" Target="../media/image16.png"/><Relationship Id="rId2" Type="http://schemas.openxmlformats.org/officeDocument/2006/relationships/video" Target="../media/media1.mp4"/><Relationship Id="rId1" Type="http://schemas.microsoft.com/office/2007/relationships/media" Target="../media/media1.mp4"/><Relationship Id="rId6" Type="http://schemas.microsoft.com/office/2007/relationships/hdphoto" Target="../media/hdphoto5.wdp"/><Relationship Id="rId5" Type="http://schemas.openxmlformats.org/officeDocument/2006/relationships/image" Target="../media/image15.png"/><Relationship Id="rId4" Type="http://schemas.openxmlformats.org/officeDocument/2006/relationships/notesSlide" Target="../notesSlides/notesSlide4.xml"/><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microsoft.com/office/2007/relationships/hdphoto" Target="../media/hdphoto8.wdp"/><Relationship Id="rId13"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1.png"/><Relationship Id="rId12" Type="http://schemas.microsoft.com/office/2007/relationships/hdphoto" Target="../media/hdphoto10.wdp"/><Relationship Id="rId2" Type="http://schemas.openxmlformats.org/officeDocument/2006/relationships/notesSlide" Target="../notesSlides/notesSlide5.xml"/><Relationship Id="rId16" Type="http://schemas.microsoft.com/office/2007/relationships/hdphoto" Target="../media/hdphoto12.wdp"/><Relationship Id="rId1" Type="http://schemas.openxmlformats.org/officeDocument/2006/relationships/slideLayout" Target="../slideLayouts/slideLayout1.xml"/><Relationship Id="rId6" Type="http://schemas.microsoft.com/office/2007/relationships/hdphoto" Target="../media/hdphoto7.wdp"/><Relationship Id="rId11" Type="http://schemas.openxmlformats.org/officeDocument/2006/relationships/image" Target="../media/image23.png"/><Relationship Id="rId5" Type="http://schemas.openxmlformats.org/officeDocument/2006/relationships/image" Target="../media/image20.png"/><Relationship Id="rId15" Type="http://schemas.openxmlformats.org/officeDocument/2006/relationships/image" Target="../media/image25.png"/><Relationship Id="rId10" Type="http://schemas.microsoft.com/office/2007/relationships/hdphoto" Target="../media/hdphoto9.wdp"/><Relationship Id="rId4" Type="http://schemas.microsoft.com/office/2007/relationships/hdphoto" Target="../media/hdphoto6.wdp"/><Relationship Id="rId9" Type="http://schemas.openxmlformats.org/officeDocument/2006/relationships/image" Target="../media/image22.png"/><Relationship Id="rId14" Type="http://schemas.microsoft.com/office/2007/relationships/hdphoto" Target="../media/hdphoto11.wdp"/></Relationships>
</file>

<file path=ppt/slides/_rels/slide9.xml.rels><?xml version="1.0" encoding="UTF-8" standalone="yes"?>
<Relationships xmlns="http://schemas.openxmlformats.org/package/2006/relationships"><Relationship Id="rId8" Type="http://schemas.microsoft.com/office/2007/relationships/hdphoto" Target="../media/hdphoto15.wdp"/><Relationship Id="rId13"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28.png"/><Relationship Id="rId12" Type="http://schemas.microsoft.com/office/2007/relationships/hdphoto" Target="../media/hdphoto17.wdp"/><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microsoft.com/office/2007/relationships/hdphoto" Target="../media/hdphoto14.wdp"/><Relationship Id="rId11" Type="http://schemas.openxmlformats.org/officeDocument/2006/relationships/image" Target="../media/image30.png"/><Relationship Id="rId5" Type="http://schemas.openxmlformats.org/officeDocument/2006/relationships/image" Target="../media/image27.png"/><Relationship Id="rId10" Type="http://schemas.microsoft.com/office/2007/relationships/hdphoto" Target="../media/hdphoto16.wdp"/><Relationship Id="rId4" Type="http://schemas.microsoft.com/office/2007/relationships/hdphoto" Target="../media/hdphoto13.wdp"/><Relationship Id="rId9" Type="http://schemas.openxmlformats.org/officeDocument/2006/relationships/image" Target="../media/image29.png"/><Relationship Id="rId1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22" y="-40378"/>
            <a:ext cx="12192000" cy="6858000"/>
          </a:xfrm>
          <a:prstGeom prst="rect">
            <a:avLst/>
          </a:prstGeom>
          <a:solidFill>
            <a:schemeClr val="accent5">
              <a:lumMod val="50000"/>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endParaRPr>
          </a:p>
        </p:txBody>
      </p:sp>
      <p:sp>
        <p:nvSpPr>
          <p:cNvPr id="7" name="标题 1"/>
          <p:cNvSpPr txBox="1">
            <a:spLocks/>
          </p:cNvSpPr>
          <p:nvPr/>
        </p:nvSpPr>
        <p:spPr>
          <a:xfrm>
            <a:off x="238125" y="1181125"/>
            <a:ext cx="11874453" cy="973561"/>
          </a:xfrm>
          <a:prstGeom prst="rect">
            <a:avLst/>
          </a:prstGeom>
        </p:spPr>
        <p:txBody>
          <a:bodyPr>
            <a:noAutofit/>
          </a:bodyPr>
          <a:lst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a:lstStyle>
          <a:p>
            <a:pPr hangingPunct="1"/>
            <a:r>
              <a:rPr lang="en-US" altLang="zh-CN" sz="4800" dirty="0">
                <a:solidFill>
                  <a:srgbClr val="FFFFFF"/>
                </a:solidFill>
                <a:latin typeface="OPPOSans B" panose="00020600040101010101" pitchFamily="18" charset="-122"/>
                <a:ea typeface="OPPOSans B" panose="00020600040101010101" pitchFamily="18" charset="-122"/>
              </a:rPr>
              <a:t>OPPO A53&amp;OPPOA53s&amp;OPPOA33</a:t>
            </a:r>
            <a:endParaRPr lang="zh-CN" altLang="en-US" sz="4800" dirty="0">
              <a:solidFill>
                <a:srgbClr val="FFFFFF"/>
              </a:solidFill>
              <a:latin typeface="OPPOSans B" panose="00020600040101010101" pitchFamily="18" charset="-122"/>
              <a:ea typeface="OPPOSans B" panose="00020600040101010101" pitchFamily="18" charset="-122"/>
            </a:endParaRPr>
          </a:p>
        </p:txBody>
      </p:sp>
      <p:sp>
        <p:nvSpPr>
          <p:cNvPr id="8" name="副标题 2"/>
          <p:cNvSpPr txBox="1">
            <a:spLocks/>
          </p:cNvSpPr>
          <p:nvPr/>
        </p:nvSpPr>
        <p:spPr>
          <a:xfrm>
            <a:off x="4952903" y="2775134"/>
            <a:ext cx="5389266" cy="452766"/>
          </a:xfrm>
          <a:prstGeom prst="rect">
            <a:avLst/>
          </a:prstGeom>
        </p:spPr>
        <p:txBody>
          <a:bodyPr/>
          <a:lst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a:lstStyle>
          <a:p>
            <a:pPr hangingPunct="1"/>
            <a:r>
              <a:rPr lang="en-US" altLang="zh-CN" b="1" dirty="0">
                <a:solidFill>
                  <a:srgbClr val="FFFFFF"/>
                </a:solidFill>
                <a:latin typeface="OPPOSans M" panose="00020600040101010101" pitchFamily="18" charset="-122"/>
                <a:ea typeface="OPPOSans M" panose="00020600040101010101" pitchFamily="18" charset="-122"/>
              </a:rPr>
              <a:t>Triple Strong Triple Smart</a:t>
            </a:r>
            <a:endParaRPr lang="zh-CN" altLang="en-US" b="1" dirty="0">
              <a:solidFill>
                <a:srgbClr val="FFFFFF"/>
              </a:solidFill>
              <a:latin typeface="OPPOSans M" panose="00020600040101010101" pitchFamily="18" charset="-122"/>
              <a:ea typeface="OPPOSans M" panose="00020600040101010101" pitchFamily="18" charset="-122"/>
            </a:endParaRPr>
          </a:p>
        </p:txBody>
      </p:sp>
      <p:sp>
        <p:nvSpPr>
          <p:cNvPr id="9" name="副标题 2"/>
          <p:cNvSpPr txBox="1">
            <a:spLocks/>
          </p:cNvSpPr>
          <p:nvPr/>
        </p:nvSpPr>
        <p:spPr>
          <a:xfrm>
            <a:off x="5119934" y="3402626"/>
            <a:ext cx="4067908" cy="45276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sz="1400" dirty="0">
                <a:solidFill>
                  <a:srgbClr val="FFFFFF"/>
                </a:solidFill>
                <a:latin typeface="OPPOSans M" panose="00020600040101010101" pitchFamily="18" charset="-122"/>
                <a:ea typeface="OPPOSans M" panose="00020600040101010101" pitchFamily="18" charset="-122"/>
              </a:rPr>
              <a:t>Present by OPPO</a:t>
            </a:r>
            <a:r>
              <a:rPr lang="zh-CN" altLang="en-US" sz="1400" dirty="0">
                <a:solidFill>
                  <a:srgbClr val="FFFFFF"/>
                </a:solidFill>
                <a:latin typeface="OPPOSans M" panose="00020600040101010101" pitchFamily="18" charset="-122"/>
                <a:ea typeface="OPPOSans M" panose="00020600040101010101" pitchFamily="18" charset="-122"/>
              </a:rPr>
              <a:t> </a:t>
            </a:r>
            <a:r>
              <a:rPr lang="en-US" altLang="zh-CN" sz="1400" dirty="0">
                <a:solidFill>
                  <a:srgbClr val="FFFFFF"/>
                </a:solidFill>
                <a:latin typeface="OPPOSans M" panose="00020600040101010101" pitchFamily="18" charset="-122"/>
                <a:ea typeface="OPPOSans M" panose="00020600040101010101" pitchFamily="18" charset="-122"/>
              </a:rPr>
              <a:t>Global Training Team</a:t>
            </a:r>
          </a:p>
        </p:txBody>
      </p:sp>
      <p:pic>
        <p:nvPicPr>
          <p:cNvPr id="11" name="图片 10"/>
          <p:cNvPicPr>
            <a:picLocks noChangeAspect="1"/>
          </p:cNvPicPr>
          <p:nvPr/>
        </p:nvPicPr>
        <p:blipFill>
          <a:blip r:embed="rId2" cstate="print">
            <a:extLst>
              <a:ext uri="{BEBA8EAE-BF5A-486C-A8C5-ECC9F3942E4B}">
                <a14:imgProps xmlns:a14="http://schemas.microsoft.com/office/drawing/2010/main">
                  <a14:imgLayer r:embed="rId3">
                    <a14:imgEffect>
                      <a14:backgroundRemoval t="2182" b="94182" l="1653" r="99943"/>
                    </a14:imgEffect>
                  </a14:imgLayer>
                </a14:imgProps>
              </a:ext>
              <a:ext uri="{28A0092B-C50C-407E-A947-70E740481C1C}">
                <a14:useLocalDpi xmlns:a14="http://schemas.microsoft.com/office/drawing/2010/main"/>
              </a:ext>
            </a:extLst>
          </a:blip>
          <a:stretch>
            <a:fillRect/>
          </a:stretch>
        </p:blipFill>
        <p:spPr>
          <a:xfrm>
            <a:off x="-107735" y="2196191"/>
            <a:ext cx="4956125" cy="4661809"/>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BEBA8EAE-BF5A-486C-A8C5-ECC9F3942E4B}">
                <a14:imgProps xmlns:a14="http://schemas.microsoft.com/office/drawing/2010/main">
                  <a14:imgLayer r:embed="rId4">
                    <a14:imgEffect>
                      <a14:brightnessContrast bright="-27000" contrast="37000"/>
                    </a14:imgEffect>
                  </a14:imgLayer>
                </a14:imgProps>
              </a:ext>
            </a:extLst>
          </a:blip>
          <a:stretch>
            <a:fillRect/>
          </a:stretch>
        </p:blipFill>
        <p:spPr>
          <a:xfrm>
            <a:off x="5095641" y="-170344"/>
            <a:ext cx="7096359" cy="2755631"/>
          </a:xfrm>
          <a:prstGeom prst="rect">
            <a:avLst/>
          </a:prstGeom>
        </p:spPr>
      </p:pic>
      <p:sp>
        <p:nvSpPr>
          <p:cNvPr id="25" name="标题 1"/>
          <p:cNvSpPr>
            <a:spLocks noGrp="1"/>
          </p:cNvSpPr>
          <p:nvPr>
            <p:ph type="title"/>
          </p:nvPr>
        </p:nvSpPr>
        <p:spPr>
          <a:xfrm>
            <a:off x="6738607" y="298453"/>
            <a:ext cx="5264098" cy="1029223"/>
          </a:xfrm>
        </p:spPr>
        <p:txBody>
          <a:bodyPr>
            <a:normAutofit/>
          </a:bodyPr>
          <a:lstStyle/>
          <a:p>
            <a:r>
              <a:rPr lang="en-US" altLang="zh-CN" sz="3200" dirty="0">
                <a:solidFill>
                  <a:srgbClr val="FFFFFF"/>
                </a:solidFill>
                <a:latin typeface="OPPOSans B" panose="00020600040101010101" pitchFamily="18" charset="-122"/>
                <a:ea typeface="OPPOSans B" panose="00020600040101010101" pitchFamily="18" charset="-122"/>
              </a:rPr>
              <a:t>Strong Performance</a:t>
            </a:r>
            <a:endParaRPr lang="zh-CN" altLang="en-US" sz="3200" dirty="0">
              <a:solidFill>
                <a:srgbClr val="FFFFFF"/>
              </a:solidFill>
              <a:latin typeface="OPPOSans B" panose="00020600040101010101" pitchFamily="18" charset="-122"/>
              <a:ea typeface="OPPOSans B" panose="00020600040101010101" pitchFamily="18" charset="-122"/>
            </a:endParaRPr>
          </a:p>
        </p:txBody>
      </p:sp>
      <p:pic>
        <p:nvPicPr>
          <p:cNvPr id="26" name="图片 25"/>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backgroundMark x1="77739" y1="18021" x2="77739" y2="18021"/>
                        <a14:backgroundMark x1="77036" y1="19792" x2="77036" y2="19792"/>
                        <a14:backgroundMark x1="78207" y1="22708" x2="78207" y2="22708"/>
                        <a14:backgroundMark x1="82308" y1="84479" x2="82308" y2="84479"/>
                        <a14:backgroundMark x1="82425" y1="86979" x2="82425" y2="86979"/>
                      </a14:backgroundRemoval>
                    </a14:imgEffect>
                  </a14:imgLayer>
                </a14:imgProps>
              </a:ext>
              <a:ext uri="{28A0092B-C50C-407E-A947-70E740481C1C}">
                <a14:useLocalDpi xmlns:a14="http://schemas.microsoft.com/office/drawing/2010/main"/>
              </a:ext>
            </a:extLst>
          </a:blip>
          <a:srcRect l="57309" t="8546" r="7263" b="8000"/>
          <a:stretch/>
        </p:blipFill>
        <p:spPr>
          <a:xfrm>
            <a:off x="9041018" y="2249037"/>
            <a:ext cx="3150982" cy="4174443"/>
          </a:xfrm>
          <a:prstGeom prst="rect">
            <a:avLst/>
          </a:prstGeom>
        </p:spPr>
      </p:pic>
      <p:grpSp>
        <p:nvGrpSpPr>
          <p:cNvPr id="27" name="组合 26"/>
          <p:cNvGrpSpPr/>
          <p:nvPr/>
        </p:nvGrpSpPr>
        <p:grpSpPr>
          <a:xfrm>
            <a:off x="-308397" y="567451"/>
            <a:ext cx="6089230" cy="10926993"/>
            <a:chOff x="-129432" y="1045694"/>
            <a:chExt cx="6089230" cy="10926993"/>
          </a:xfrm>
        </p:grpSpPr>
        <p:grpSp>
          <p:nvGrpSpPr>
            <p:cNvPr id="28" name="组合 27"/>
            <p:cNvGrpSpPr/>
            <p:nvPr/>
          </p:nvGrpSpPr>
          <p:grpSpPr>
            <a:xfrm>
              <a:off x="-129432" y="1045694"/>
              <a:ext cx="6089230" cy="10926993"/>
              <a:chOff x="-317002" y="1045694"/>
              <a:chExt cx="6089230" cy="10926993"/>
            </a:xfrm>
          </p:grpSpPr>
          <p:pic>
            <p:nvPicPr>
              <p:cNvPr id="30" name="图片 29"/>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100000" l="4667" r="94424"/>
                        </a14:imgEffect>
                      </a14:imgLayer>
                    </a14:imgProps>
                  </a:ext>
                  <a:ext uri="{28A0092B-C50C-407E-A947-70E740481C1C}">
                    <a14:useLocalDpi xmlns:a14="http://schemas.microsoft.com/office/drawing/2010/main"/>
                  </a:ext>
                </a:extLst>
              </a:blip>
              <a:srcRect l="21194" r="23080"/>
              <a:stretch/>
            </p:blipFill>
            <p:spPr>
              <a:xfrm>
                <a:off x="-317002" y="1045694"/>
                <a:ext cx="6089230" cy="10926993"/>
              </a:xfrm>
              <a:prstGeom prst="rect">
                <a:avLst/>
              </a:prstGeom>
            </p:spPr>
          </p:pic>
          <p:sp>
            <p:nvSpPr>
              <p:cNvPr id="31" name="文本框 30"/>
              <p:cNvSpPr txBox="1"/>
              <p:nvPr/>
            </p:nvSpPr>
            <p:spPr>
              <a:xfrm>
                <a:off x="1092184" y="2911563"/>
                <a:ext cx="2783831" cy="875368"/>
              </a:xfrm>
              <a:prstGeom prst="rect">
                <a:avLst/>
              </a:prstGeom>
              <a:noFill/>
            </p:spPr>
            <p:txBody>
              <a:bodyPr wrap="square" rtlCol="0">
                <a:spAutoFit/>
              </a:bodyPr>
              <a:lstStyle/>
              <a:p>
                <a:pPr>
                  <a:lnSpc>
                    <a:spcPct val="90000"/>
                  </a:lnSpc>
                  <a:spcBef>
                    <a:spcPct val="0"/>
                  </a:spcBef>
                </a:pPr>
                <a:r>
                  <a:rPr lang="en-US" altLang="zh-CN" sz="2800" dirty="0">
                    <a:solidFill>
                      <a:srgbClr val="FFFFFF"/>
                    </a:solidFill>
                    <a:latin typeface="OPPOSans B" panose="00020600040101010101" pitchFamily="18" charset="-122"/>
                    <a:ea typeface="OPPOSans B" panose="00020600040101010101" pitchFamily="18" charset="-122"/>
                    <a:cs typeface="+mj-cs"/>
                  </a:rPr>
                  <a:t>Qualcomm</a:t>
                </a:r>
              </a:p>
              <a:p>
                <a:pPr>
                  <a:lnSpc>
                    <a:spcPct val="90000"/>
                  </a:lnSpc>
                  <a:spcBef>
                    <a:spcPct val="0"/>
                  </a:spcBef>
                </a:pPr>
                <a:r>
                  <a:rPr lang="en-US" altLang="zh-CN" sz="2800" dirty="0">
                    <a:solidFill>
                      <a:srgbClr val="FFFFFF"/>
                    </a:solidFill>
                    <a:latin typeface="OPPOSans B" panose="00020600040101010101" pitchFamily="18" charset="-122"/>
                    <a:ea typeface="OPPOSans B" panose="00020600040101010101" pitchFamily="18" charset="-122"/>
                    <a:cs typeface="+mj-cs"/>
                  </a:rPr>
                  <a:t>Snapdragon</a:t>
                </a:r>
                <a:endParaRPr lang="zh-CN" altLang="en-US" sz="2800" dirty="0">
                  <a:solidFill>
                    <a:srgbClr val="FFFFFF"/>
                  </a:solidFill>
                  <a:latin typeface="OPPOSans B" panose="00020600040101010101" pitchFamily="18" charset="-122"/>
                  <a:ea typeface="OPPOSans B" panose="00020600040101010101" pitchFamily="18" charset="-122"/>
                  <a:cs typeface="+mj-cs"/>
                </a:endParaRPr>
              </a:p>
            </p:txBody>
          </p:sp>
          <p:sp>
            <p:nvSpPr>
              <p:cNvPr id="32" name="矩形 31"/>
              <p:cNvSpPr/>
              <p:nvPr/>
            </p:nvSpPr>
            <p:spPr>
              <a:xfrm>
                <a:off x="1069058" y="3876293"/>
                <a:ext cx="3706235" cy="1366528"/>
              </a:xfrm>
              <a:prstGeom prst="rect">
                <a:avLst/>
              </a:prstGeom>
            </p:spPr>
            <p:txBody>
              <a:bodyPr wrap="square">
                <a:spAutoFit/>
              </a:bodyPr>
              <a:lstStyle/>
              <a:p>
                <a:pPr>
                  <a:lnSpc>
                    <a:spcPct val="90000"/>
                  </a:lnSpc>
                  <a:spcBef>
                    <a:spcPct val="0"/>
                  </a:spcBef>
                </a:pPr>
                <a:r>
                  <a:rPr lang="en-US" altLang="zh-CN" sz="7200" dirty="0">
                    <a:solidFill>
                      <a:srgbClr val="FFFFFF"/>
                    </a:solidFill>
                    <a:latin typeface="OPPOSans B" panose="00020600040101010101" pitchFamily="18" charset="-122"/>
                    <a:ea typeface="OPPOSans B" panose="00020600040101010101" pitchFamily="18" charset="-122"/>
                  </a:rPr>
                  <a:t>460</a:t>
                </a:r>
              </a:p>
              <a:p>
                <a:pPr>
                  <a:lnSpc>
                    <a:spcPct val="90000"/>
                  </a:lnSpc>
                  <a:spcBef>
                    <a:spcPct val="0"/>
                  </a:spcBef>
                </a:pPr>
                <a:r>
                  <a:rPr lang="en-US" altLang="zh-CN" sz="2000" dirty="0" err="1">
                    <a:solidFill>
                      <a:srgbClr val="FFFFFF"/>
                    </a:solidFill>
                    <a:latin typeface="OPPOSans B" panose="00020600040101010101" pitchFamily="18" charset="-122"/>
                    <a:ea typeface="OPPOSans B" panose="00020600040101010101" pitchFamily="18" charset="-122"/>
                  </a:rPr>
                  <a:t>Octa</a:t>
                </a:r>
                <a:r>
                  <a:rPr lang="en-US" altLang="zh-CN" sz="2000" dirty="0">
                    <a:solidFill>
                      <a:srgbClr val="FFFFFF"/>
                    </a:solidFill>
                    <a:latin typeface="OPPOSans B" panose="00020600040101010101" pitchFamily="18" charset="-122"/>
                    <a:ea typeface="OPPOSans B" panose="00020600040101010101" pitchFamily="18" charset="-122"/>
                  </a:rPr>
                  <a:t>-core processor </a:t>
                </a:r>
                <a:endParaRPr lang="zh-CN" altLang="en-US" sz="2000" dirty="0">
                  <a:solidFill>
                    <a:srgbClr val="FFFFFF"/>
                  </a:solidFill>
                  <a:latin typeface="OPPOSans B" panose="00020600040101010101" pitchFamily="18" charset="-122"/>
                  <a:ea typeface="OPPOSans B" panose="00020600040101010101" pitchFamily="18" charset="-122"/>
                </a:endParaRPr>
              </a:p>
            </p:txBody>
          </p:sp>
          <p:sp>
            <p:nvSpPr>
              <p:cNvPr id="33" name="矩形 32"/>
              <p:cNvSpPr/>
              <p:nvPr/>
            </p:nvSpPr>
            <p:spPr>
              <a:xfrm>
                <a:off x="1163862" y="2434454"/>
                <a:ext cx="1552028" cy="374654"/>
              </a:xfrm>
              <a:prstGeom prst="rect">
                <a:avLst/>
              </a:prstGeom>
            </p:spPr>
            <p:txBody>
              <a:bodyPr wrap="none">
                <a:spAutoFit/>
              </a:bodyPr>
              <a:lstStyle/>
              <a:p>
                <a:pPr lvl="0">
                  <a:lnSpc>
                    <a:spcPct val="90000"/>
                  </a:lnSpc>
                  <a:spcBef>
                    <a:spcPct val="0"/>
                  </a:spcBef>
                </a:pPr>
                <a:r>
                  <a:rPr lang="en-US" altLang="zh-CN" sz="2000" dirty="0">
                    <a:solidFill>
                      <a:srgbClr val="FFFFFF"/>
                    </a:solidFill>
                    <a:latin typeface="OPPOSans B" panose="00020600040101010101" pitchFamily="18" charset="-122"/>
                    <a:ea typeface="OPPOSans B" panose="00020600040101010101" pitchFamily="18" charset="-122"/>
                  </a:rPr>
                  <a:t>A53 carry</a:t>
                </a:r>
                <a:endParaRPr lang="zh-CN" altLang="en-US" sz="2000" dirty="0">
                  <a:solidFill>
                    <a:srgbClr val="FFFFFF"/>
                  </a:solidFill>
                  <a:latin typeface="OPPOSans B" panose="00020600040101010101" pitchFamily="18" charset="-122"/>
                  <a:ea typeface="OPPOSans B" panose="00020600040101010101" pitchFamily="18" charset="-122"/>
                </a:endParaRPr>
              </a:p>
            </p:txBody>
          </p:sp>
          <p:sp>
            <p:nvSpPr>
              <p:cNvPr id="36" name="矩形 35"/>
              <p:cNvSpPr/>
              <p:nvPr/>
            </p:nvSpPr>
            <p:spPr>
              <a:xfrm>
                <a:off x="1106973" y="5535085"/>
                <a:ext cx="3411511" cy="923330"/>
              </a:xfrm>
              <a:prstGeom prst="rect">
                <a:avLst/>
              </a:prstGeom>
            </p:spPr>
            <p:txBody>
              <a:bodyPr wrap="none">
                <a:spAutoFit/>
              </a:bodyPr>
              <a:lstStyle/>
              <a:p>
                <a:pPr lvl="0">
                  <a:lnSpc>
                    <a:spcPct val="90000"/>
                  </a:lnSpc>
                  <a:spcBef>
                    <a:spcPct val="0"/>
                  </a:spcBef>
                </a:pPr>
                <a:r>
                  <a:rPr lang="en-US" altLang="zh-CN" sz="4000" dirty="0">
                    <a:solidFill>
                      <a:srgbClr val="FFFFFF"/>
                    </a:solidFill>
                    <a:latin typeface="OPPOSans B" panose="00020600040101010101" pitchFamily="18" charset="-122"/>
                    <a:ea typeface="OPPOSans B" panose="00020600040101010101" pitchFamily="18" charset="-122"/>
                  </a:rPr>
                  <a:t>70% </a:t>
                </a:r>
              </a:p>
              <a:p>
                <a:pPr lvl="0">
                  <a:lnSpc>
                    <a:spcPct val="90000"/>
                  </a:lnSpc>
                  <a:spcBef>
                    <a:spcPct val="0"/>
                  </a:spcBef>
                </a:pPr>
                <a:r>
                  <a:rPr lang="en-US" altLang="zh-CN" sz="2000" dirty="0">
                    <a:solidFill>
                      <a:srgbClr val="FFFFFF"/>
                    </a:solidFill>
                    <a:latin typeface="OPPOSans B" panose="00020600040101010101" pitchFamily="18" charset="-122"/>
                    <a:ea typeface="OPPOSans B" panose="00020600040101010101" pitchFamily="18" charset="-122"/>
                  </a:rPr>
                  <a:t>Improvement than 450</a:t>
                </a:r>
                <a:endParaRPr lang="zh-CN" altLang="en-US" sz="2000" dirty="0">
                  <a:solidFill>
                    <a:srgbClr val="FFFFFF"/>
                  </a:solidFill>
                  <a:latin typeface="OPPOSans B" panose="00020600040101010101" pitchFamily="18" charset="-122"/>
                  <a:ea typeface="OPPOSans B" panose="00020600040101010101" pitchFamily="18" charset="-122"/>
                </a:endParaRPr>
              </a:p>
            </p:txBody>
          </p:sp>
        </p:grpSp>
        <p:pic>
          <p:nvPicPr>
            <p:cNvPr id="29" name="图片 28"/>
            <p:cNvPicPr>
              <a:picLocks noChangeAspect="1"/>
            </p:cNvPicPr>
            <p:nvPr/>
          </p:nvPicPr>
          <p:blipFill>
            <a:blip r:embed="rId9"/>
            <a:stretch>
              <a:fillRect/>
            </a:stretch>
          </p:blipFill>
          <p:spPr>
            <a:xfrm>
              <a:off x="3418665" y="2911563"/>
              <a:ext cx="377985" cy="249958"/>
            </a:xfrm>
            <a:prstGeom prst="rect">
              <a:avLst/>
            </a:prstGeom>
          </p:spPr>
        </p:pic>
      </p:grpSp>
      <p:grpSp>
        <p:nvGrpSpPr>
          <p:cNvPr id="37" name="组合 36"/>
          <p:cNvGrpSpPr/>
          <p:nvPr/>
        </p:nvGrpSpPr>
        <p:grpSpPr>
          <a:xfrm>
            <a:off x="5645631" y="3764611"/>
            <a:ext cx="3395387" cy="2441953"/>
            <a:chOff x="5746366" y="2751711"/>
            <a:chExt cx="3395387" cy="2441953"/>
          </a:xfrm>
        </p:grpSpPr>
        <p:sp>
          <p:nvSpPr>
            <p:cNvPr id="38" name="矩形标注 37"/>
            <p:cNvSpPr/>
            <p:nvPr/>
          </p:nvSpPr>
          <p:spPr>
            <a:xfrm>
              <a:off x="5746366" y="2751711"/>
              <a:ext cx="3395387" cy="2441953"/>
            </a:xfrm>
            <a:prstGeom prst="wedgeRectCallout">
              <a:avLst>
                <a:gd name="adj1" fmla="val 72411"/>
                <a:gd name="adj2" fmla="val -46682"/>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9" name="文本框 38"/>
            <p:cNvSpPr txBox="1"/>
            <p:nvPr/>
          </p:nvSpPr>
          <p:spPr>
            <a:xfrm>
              <a:off x="5865991" y="2936690"/>
              <a:ext cx="3275762" cy="2092881"/>
            </a:xfrm>
            <a:prstGeom prst="rect">
              <a:avLst/>
            </a:prstGeom>
            <a:noFill/>
          </p:spPr>
          <p:txBody>
            <a:bodyPr wrap="square" rtlCol="0">
              <a:spAutoFit/>
            </a:bodyPr>
            <a:lstStyle/>
            <a:p>
              <a:pPr>
                <a:spcBef>
                  <a:spcPct val="0"/>
                </a:spcBef>
                <a:tabLst>
                  <a:tab pos="363538" algn="l"/>
                </a:tabLst>
              </a:pPr>
              <a:r>
                <a:rPr lang="en-US" altLang="zh-CN" dirty="0">
                  <a:solidFill>
                    <a:srgbClr val="FFFFFF"/>
                  </a:solidFill>
                  <a:latin typeface="OPPOSans M" panose="00020600040101010101" pitchFamily="18" charset="-122"/>
                  <a:ea typeface="OPPOSans M" panose="00020600040101010101" pitchFamily="18" charset="-122"/>
                  <a:cs typeface="+mj-cs"/>
                </a:rPr>
                <a:t>Qualcomm   always represents </a:t>
              </a:r>
              <a:r>
                <a:rPr lang="en-US" altLang="zh-CN" sz="2000" b="1" i="1" dirty="0">
                  <a:solidFill>
                    <a:srgbClr val="FFFFFF"/>
                  </a:solidFill>
                  <a:latin typeface="OPPOSans M" panose="00020600040101010101" pitchFamily="18" charset="-122"/>
                  <a:ea typeface="OPPOSans M" panose="00020600040101010101" pitchFamily="18" charset="-122"/>
                </a:rPr>
                <a:t>high-class</a:t>
              </a:r>
              <a:r>
                <a:rPr lang="en-US" altLang="zh-CN" dirty="0">
                  <a:solidFill>
                    <a:srgbClr val="FFFFFF"/>
                  </a:solidFill>
                  <a:latin typeface="OPPOSans M" panose="00020600040101010101" pitchFamily="18" charset="-122"/>
                  <a:ea typeface="OPPOSans M" panose="00020600040101010101" pitchFamily="18" charset="-122"/>
                  <a:cs typeface="+mj-cs"/>
                </a:rPr>
                <a:t> and </a:t>
              </a:r>
              <a:r>
                <a:rPr lang="en-US" altLang="zh-CN" sz="2000" b="1" i="1" dirty="0">
                  <a:solidFill>
                    <a:srgbClr val="FFFFFF"/>
                  </a:solidFill>
                  <a:latin typeface="OPPOSans M" panose="00020600040101010101" pitchFamily="18" charset="-122"/>
                  <a:ea typeface="OPPOSans M" panose="00020600040101010101" pitchFamily="18" charset="-122"/>
                </a:rPr>
                <a:t>high quality </a:t>
              </a:r>
              <a:r>
                <a:rPr lang="en-US" altLang="zh-CN" i="1" dirty="0">
                  <a:solidFill>
                    <a:srgbClr val="FFFFFF"/>
                  </a:solidFill>
                  <a:latin typeface="OPPOSans M" panose="00020600040101010101" pitchFamily="18" charset="-122"/>
                  <a:ea typeface="OPPOSans M" panose="00020600040101010101" pitchFamily="18" charset="-122"/>
                  <a:cs typeface="+mj-cs"/>
                </a:rPr>
                <a:t>!  </a:t>
              </a:r>
            </a:p>
            <a:p>
              <a:pPr>
                <a:spcBef>
                  <a:spcPct val="0"/>
                </a:spcBef>
              </a:pPr>
              <a:endParaRPr lang="en-US" altLang="zh-CN" i="1" dirty="0">
                <a:solidFill>
                  <a:srgbClr val="FFFFFF"/>
                </a:solidFill>
                <a:latin typeface="OPPOSans M" panose="00020600040101010101" pitchFamily="18" charset="-122"/>
                <a:ea typeface="OPPOSans M" panose="00020600040101010101" pitchFamily="18" charset="-122"/>
                <a:cs typeface="+mj-cs"/>
              </a:endParaRPr>
            </a:p>
            <a:p>
              <a:pPr>
                <a:spcBef>
                  <a:spcPct val="0"/>
                </a:spcBef>
              </a:pPr>
              <a:r>
                <a:rPr lang="en-US" altLang="zh-CN" dirty="0">
                  <a:solidFill>
                    <a:srgbClr val="FFFFFF"/>
                  </a:solidFill>
                  <a:latin typeface="OPPOSans M" panose="00020600040101010101" pitchFamily="18" charset="-122"/>
                  <a:ea typeface="OPPOSans M" panose="00020600040101010101" pitchFamily="18" charset="-122"/>
                  <a:cs typeface="+mj-cs"/>
                </a:rPr>
                <a:t>With </a:t>
              </a:r>
              <a:r>
                <a:rPr lang="en-US" altLang="zh-CN" dirty="0" err="1">
                  <a:solidFill>
                    <a:srgbClr val="FFFFFF"/>
                  </a:solidFill>
                  <a:latin typeface="OPPOSans M" panose="00020600040101010101" pitchFamily="18" charset="-122"/>
                  <a:ea typeface="OPPOSans M" panose="00020600040101010101" pitchFamily="18" charset="-122"/>
                  <a:cs typeface="+mj-cs"/>
                </a:rPr>
                <a:t>Octa</a:t>
              </a:r>
              <a:r>
                <a:rPr lang="en-US" altLang="zh-CN" dirty="0">
                  <a:solidFill>
                    <a:srgbClr val="FFFFFF"/>
                  </a:solidFill>
                  <a:latin typeface="OPPOSans M" panose="00020600040101010101" pitchFamily="18" charset="-122"/>
                  <a:ea typeface="OPPOSans M" panose="00020600040101010101" pitchFamily="18" charset="-122"/>
                  <a:cs typeface="+mj-cs"/>
                </a:rPr>
                <a:t>-core 460, our A53 won’t lag even have used for a long time.</a:t>
              </a:r>
            </a:p>
          </p:txBody>
        </p:sp>
        <p:pic>
          <p:nvPicPr>
            <p:cNvPr id="40" name="图片 39"/>
            <p:cNvPicPr>
              <a:picLocks noChangeAspect="1"/>
            </p:cNvPicPr>
            <p:nvPr/>
          </p:nvPicPr>
          <p:blipFill>
            <a:blip r:embed="rId10"/>
            <a:stretch>
              <a:fillRect/>
            </a:stretch>
          </p:blipFill>
          <p:spPr>
            <a:xfrm>
              <a:off x="7294619" y="2936690"/>
              <a:ext cx="262710" cy="173728"/>
            </a:xfrm>
            <a:prstGeom prst="rect">
              <a:avLst/>
            </a:prstGeom>
          </p:spPr>
        </p:pic>
      </p:grpSp>
      <p:sp>
        <p:nvSpPr>
          <p:cNvPr id="51" name="矩形 50"/>
          <p:cNvSpPr/>
          <p:nvPr/>
        </p:nvSpPr>
        <p:spPr>
          <a:xfrm>
            <a:off x="5630305" y="3379411"/>
            <a:ext cx="2216604" cy="338554"/>
          </a:xfrm>
          <a:prstGeom prst="rect">
            <a:avLst/>
          </a:prstGeom>
        </p:spPr>
        <p:txBody>
          <a:bodyPr wrap="square">
            <a:spAutoFit/>
          </a:bodyPr>
          <a:lstStyle/>
          <a:p>
            <a:r>
              <a:rPr lang="en-US" altLang="zh-CN" sz="1600" dirty="0">
                <a:solidFill>
                  <a:srgbClr val="FFFFFF"/>
                </a:solidFill>
                <a:latin typeface="OPPOSans M" panose="00020600040101010101" pitchFamily="18" charset="-122"/>
                <a:ea typeface="OPPOSans M" panose="00020600040101010101" pitchFamily="18" charset="-122"/>
              </a:rPr>
              <a:t>Reference Words</a:t>
            </a:r>
            <a:endParaRPr lang="zh-CN" altLang="en-US" sz="1600" dirty="0">
              <a:solidFill>
                <a:srgbClr val="FFFFFF"/>
              </a:solidFill>
              <a:latin typeface="OPPOSans M" panose="00020600040101010101" pitchFamily="18" charset="-122"/>
              <a:ea typeface="OPPOSans M" panose="00020600040101010101" pitchFamily="18" charset="-122"/>
            </a:endParaRPr>
          </a:p>
        </p:txBody>
      </p:sp>
      <p:sp>
        <p:nvSpPr>
          <p:cNvPr id="52" name="标题 1"/>
          <p:cNvSpPr txBox="1">
            <a:spLocks/>
          </p:cNvSpPr>
          <p:nvPr/>
        </p:nvSpPr>
        <p:spPr>
          <a:xfrm>
            <a:off x="5791542" y="1956728"/>
            <a:ext cx="4240931" cy="5846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800" dirty="0">
                <a:solidFill>
                  <a:srgbClr val="FFFFFF"/>
                </a:solidFill>
                <a:latin typeface="OPPOSans B" panose="00020600040101010101" pitchFamily="18" charset="-122"/>
                <a:ea typeface="OPPOSans B" panose="00020600040101010101" pitchFamily="18" charset="-122"/>
              </a:rPr>
              <a:t>Best processer in same price</a:t>
            </a:r>
            <a:endParaRPr lang="zh-CN" altLang="en-US" sz="1800" dirty="0">
              <a:solidFill>
                <a:srgbClr val="FFFFFF"/>
              </a:solidFill>
              <a:latin typeface="OPPOSans B" panose="00020600040101010101" pitchFamily="18" charset="-122"/>
              <a:ea typeface="OPPOSans B" panose="00020600040101010101" pitchFamily="18" charset="-122"/>
            </a:endParaRPr>
          </a:p>
        </p:txBody>
      </p:sp>
    </p:spTree>
    <p:extLst>
      <p:ext uri="{BB962C8B-B14F-4D97-AF65-F5344CB8AC3E}">
        <p14:creationId xmlns:p14="http://schemas.microsoft.com/office/powerpoint/2010/main" val="320295781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3">
            <a:extLst>
              <a:ext uri="{BEBA8EAE-BF5A-486C-A8C5-ECC9F3942E4B}">
                <a14:imgProps xmlns:a14="http://schemas.microsoft.com/office/drawing/2010/main">
                  <a14:imgLayer r:embed="rId4">
                    <a14:imgEffect>
                      <a14:brightnessContrast bright="-27000" contrast="37000"/>
                    </a14:imgEffect>
                  </a14:imgLayer>
                </a14:imgProps>
              </a:ext>
            </a:extLst>
          </a:blip>
          <a:stretch>
            <a:fillRect/>
          </a:stretch>
        </p:blipFill>
        <p:spPr>
          <a:xfrm>
            <a:off x="5095641" y="-170344"/>
            <a:ext cx="7096359" cy="2755631"/>
          </a:xfrm>
          <a:prstGeom prst="rect">
            <a:avLst/>
          </a:prstGeom>
        </p:spPr>
      </p:pic>
      <p:pic>
        <p:nvPicPr>
          <p:cNvPr id="33" name="Picture 14" descr="超能陆战队大白手机壁纸-ZOL手机壁纸"/>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0" b="96471" l="0" r="93750"/>
                    </a14:imgEffect>
                  </a14:imgLayer>
                </a14:imgProps>
              </a:ext>
              <a:ext uri="{28A0092B-C50C-407E-A947-70E740481C1C}">
                <a14:useLocalDpi xmlns:a14="http://schemas.microsoft.com/office/drawing/2010/main"/>
              </a:ext>
            </a:extLst>
          </a:blip>
          <a:srcRect/>
          <a:stretch>
            <a:fillRect/>
          </a:stretch>
        </p:blipFill>
        <p:spPr bwMode="auto">
          <a:xfrm>
            <a:off x="9188069" y="1933289"/>
            <a:ext cx="3204125" cy="5106576"/>
          </a:xfrm>
          <a:prstGeom prst="rect">
            <a:avLst/>
          </a:prstGeom>
          <a:noFill/>
          <a:extLst>
            <a:ext uri="{909E8E84-426E-40DD-AFC4-6F175D3DCCD1}">
              <a14:hiddenFill xmlns:a14="http://schemas.microsoft.com/office/drawing/2010/main">
                <a:solidFill>
                  <a:srgbClr val="FFFFFF"/>
                </a:solidFill>
              </a14:hiddenFill>
            </a:ext>
          </a:extLst>
        </p:spPr>
      </p:pic>
      <p:sp>
        <p:nvSpPr>
          <p:cNvPr id="34" name="标题 1"/>
          <p:cNvSpPr>
            <a:spLocks noGrp="1"/>
          </p:cNvSpPr>
          <p:nvPr>
            <p:ph type="title"/>
          </p:nvPr>
        </p:nvSpPr>
        <p:spPr>
          <a:xfrm>
            <a:off x="6738607" y="298453"/>
            <a:ext cx="5264098" cy="1029223"/>
          </a:xfrm>
        </p:spPr>
        <p:txBody>
          <a:bodyPr>
            <a:normAutofit/>
          </a:bodyPr>
          <a:lstStyle/>
          <a:p>
            <a:r>
              <a:rPr lang="en-US" altLang="zh-CN" sz="3200" dirty="0">
                <a:solidFill>
                  <a:srgbClr val="FFFFFF"/>
                </a:solidFill>
                <a:latin typeface="OPPOSans B" panose="00020600040101010101" pitchFamily="18" charset="-122"/>
                <a:ea typeface="OPPOSans B" panose="00020600040101010101" pitchFamily="18" charset="-122"/>
              </a:rPr>
              <a:t>Strong Performance</a:t>
            </a:r>
            <a:endParaRPr lang="zh-CN" altLang="en-US" sz="3200" dirty="0">
              <a:solidFill>
                <a:srgbClr val="FFFFFF"/>
              </a:solidFill>
              <a:latin typeface="OPPOSans B" panose="00020600040101010101" pitchFamily="18" charset="-122"/>
              <a:ea typeface="OPPOSans B" panose="00020600040101010101" pitchFamily="18" charset="-122"/>
            </a:endParaRPr>
          </a:p>
        </p:txBody>
      </p:sp>
      <p:grpSp>
        <p:nvGrpSpPr>
          <p:cNvPr id="35" name="组合 34"/>
          <p:cNvGrpSpPr/>
          <p:nvPr/>
        </p:nvGrpSpPr>
        <p:grpSpPr>
          <a:xfrm>
            <a:off x="5615339" y="3756235"/>
            <a:ext cx="3451950" cy="2578354"/>
            <a:chOff x="5689803" y="2751711"/>
            <a:chExt cx="3451950" cy="2441953"/>
          </a:xfrm>
        </p:grpSpPr>
        <p:sp>
          <p:nvSpPr>
            <p:cNvPr id="36" name="矩形标注 35"/>
            <p:cNvSpPr/>
            <p:nvPr/>
          </p:nvSpPr>
          <p:spPr>
            <a:xfrm>
              <a:off x="5689803" y="2751711"/>
              <a:ext cx="3451950" cy="2441953"/>
            </a:xfrm>
            <a:prstGeom prst="wedgeRectCallout">
              <a:avLst>
                <a:gd name="adj1" fmla="val 63088"/>
                <a:gd name="adj2" fmla="val -41881"/>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panose="020F0502020204030204"/>
                <a:ea typeface="等线" panose="02010600030101010101" pitchFamily="2" charset="-122"/>
                <a:cs typeface="+mn-cs"/>
              </a:endParaRPr>
            </a:p>
          </p:txBody>
        </p:sp>
        <p:sp>
          <p:nvSpPr>
            <p:cNvPr id="37" name="文本框 36"/>
            <p:cNvSpPr txBox="1"/>
            <p:nvPr/>
          </p:nvSpPr>
          <p:spPr>
            <a:xfrm>
              <a:off x="5775432" y="2847594"/>
              <a:ext cx="3366321" cy="2273657"/>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ts val="0"/>
                </a:spcAft>
                <a:buClrTx/>
                <a:buSzTx/>
                <a:buFontTx/>
                <a:buNone/>
                <a:tabLst>
                  <a:tab pos="363538" algn="l"/>
                </a:tabLst>
                <a:defRPr/>
              </a:pPr>
              <a:r>
                <a:rPr kumimoji="0" lang="en-US" altLang="zh-CN" sz="18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OPPO</a:t>
              </a:r>
              <a:r>
                <a:rPr kumimoji="0" lang="en-US" altLang="zh-CN" sz="1800" b="0" i="0" u="none" strike="noStrike" kern="1200" cap="none" spc="0" normalizeH="0" noProof="0" dirty="0">
                  <a:ln>
                    <a:noFill/>
                  </a:ln>
                  <a:solidFill>
                    <a:srgbClr val="FFFFFF"/>
                  </a:solidFill>
                  <a:effectLst/>
                  <a:uLnTx/>
                  <a:uFillTx/>
                  <a:latin typeface="OPPOSans M" panose="00020600040101010101" pitchFamily="18" charset="-122"/>
                  <a:ea typeface="OPPOSans M" panose="00020600040101010101" pitchFamily="18" charset="-122"/>
                  <a:cs typeface="+mn-cs"/>
                </a:rPr>
                <a:t> </a:t>
              </a:r>
              <a:r>
                <a:rPr kumimoji="0" lang="en-US" altLang="zh-CN" sz="18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A</a:t>
              </a:r>
              <a:r>
                <a:rPr lang="en-US" altLang="zh-CN" dirty="0">
                  <a:solidFill>
                    <a:srgbClr val="FFFFFF"/>
                  </a:solidFill>
                  <a:latin typeface="OPPOSans M" panose="00020600040101010101" pitchFamily="18" charset="-122"/>
                  <a:ea typeface="OPPOSans M" panose="00020600040101010101" pitchFamily="18" charset="-122"/>
                </a:rPr>
                <a:t>53 has big storage max to </a:t>
              </a:r>
              <a:r>
                <a:rPr lang="en-US" altLang="zh-CN" sz="2000" b="1" i="1" dirty="0">
                  <a:solidFill>
                    <a:srgbClr val="FFFFFF"/>
                  </a:solidFill>
                  <a:latin typeface="OPPOSans M" panose="00020600040101010101" pitchFamily="18" charset="-122"/>
                  <a:ea typeface="OPPOSans M" panose="00020600040101010101" pitchFamily="18" charset="-122"/>
                </a:rPr>
                <a:t>128G</a:t>
              </a:r>
              <a:r>
                <a:rPr lang="en-US" altLang="zh-CN" dirty="0">
                  <a:solidFill>
                    <a:srgbClr val="FFFFFF"/>
                  </a:solidFill>
                  <a:latin typeface="OPPOSans M" panose="00020600040101010101" pitchFamily="18" charset="-122"/>
                  <a:ea typeface="OPPOSans M" panose="00020600040101010101" pitchFamily="18" charset="-122"/>
                </a:rPr>
                <a:t>, and also all version </a:t>
              </a:r>
              <a:r>
                <a:rPr lang="en-US" altLang="zh-CN" sz="2000" b="1" i="1" dirty="0">
                  <a:solidFill>
                    <a:srgbClr val="FFFFFF"/>
                  </a:solidFill>
                  <a:latin typeface="OPPOSans M" panose="00020600040101010101" pitchFamily="18" charset="-122"/>
                  <a:ea typeface="OPPOSans M" panose="00020600040101010101" pitchFamily="18" charset="-122"/>
                </a:rPr>
                <a:t>support 256G Micro-SD</a:t>
              </a:r>
              <a:r>
                <a:rPr lang="en-US" altLang="zh-CN" dirty="0">
                  <a:solidFill>
                    <a:srgbClr val="FFFFFF"/>
                  </a:solidFill>
                  <a:latin typeface="OPPOSans M" panose="00020600040101010101" pitchFamily="18" charset="-122"/>
                  <a:ea typeface="OPPOSans M" panose="00020600040101010101" pitchFamily="18" charset="-122"/>
                </a:rPr>
                <a:t>.</a:t>
              </a:r>
            </a:p>
            <a:p>
              <a:pPr marL="0" marR="0" lvl="0" indent="0" algn="l" defTabSz="914400" rtl="0" eaLnBrk="1" fontAlgn="auto" latinLnBrk="0" hangingPunct="1">
                <a:lnSpc>
                  <a:spcPct val="100000"/>
                </a:lnSpc>
                <a:spcBef>
                  <a:spcPct val="0"/>
                </a:spcBef>
                <a:spcAft>
                  <a:spcPts val="0"/>
                </a:spcAft>
                <a:buClrTx/>
                <a:buSzTx/>
                <a:buFontTx/>
                <a:buNone/>
                <a:tabLst>
                  <a:tab pos="363538" algn="l"/>
                </a:tabLst>
                <a:defRPr/>
              </a:pPr>
              <a:endParaRPr lang="en-US" altLang="zh-CN" dirty="0">
                <a:solidFill>
                  <a:srgbClr val="FFFFFF"/>
                </a:solidFill>
                <a:latin typeface="OPPOSans M" panose="00020600040101010101" pitchFamily="18" charset="-122"/>
                <a:ea typeface="OPPOSans M" panose="00020600040101010101" pitchFamily="18" charset="-122"/>
              </a:endParaRPr>
            </a:p>
            <a:p>
              <a:pPr marL="0" marR="0" lvl="0" indent="0" algn="l" defTabSz="914400" rtl="0" eaLnBrk="1" fontAlgn="auto" latinLnBrk="0" hangingPunct="1">
                <a:lnSpc>
                  <a:spcPct val="100000"/>
                </a:lnSpc>
                <a:spcBef>
                  <a:spcPct val="0"/>
                </a:spcBef>
                <a:spcAft>
                  <a:spcPts val="0"/>
                </a:spcAft>
                <a:buClrTx/>
                <a:buSzTx/>
                <a:buFontTx/>
                <a:buNone/>
                <a:tabLst>
                  <a:tab pos="363538" algn="l"/>
                </a:tabLst>
                <a:defRPr/>
              </a:pPr>
              <a:r>
                <a:rPr lang="en-US" altLang="zh-CN" noProof="0" dirty="0">
                  <a:solidFill>
                    <a:srgbClr val="FFFFFF"/>
                  </a:solidFill>
                  <a:latin typeface="OPPOSans M" panose="00020600040101010101" pitchFamily="18" charset="-122"/>
                  <a:ea typeface="OPPOSans M" panose="00020600040101010101" pitchFamily="18" charset="-122"/>
                </a:rPr>
                <a:t>With A53</a:t>
              </a:r>
              <a:r>
                <a:rPr lang="en-US" altLang="zh-CN" dirty="0">
                  <a:solidFill>
                    <a:srgbClr val="FFFFFF"/>
                  </a:solidFill>
                  <a:latin typeface="OPPOSans M" panose="00020600040101010101" pitchFamily="18" charset="-122"/>
                  <a:ea typeface="OPPOSans M" panose="00020600040101010101" pitchFamily="18" charset="-122"/>
                </a:rPr>
                <a:t>, you will never worry about having not enough memory.</a:t>
              </a:r>
              <a:endParaRPr kumimoji="0" lang="en-US" altLang="zh-CN" sz="18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endParaRPr>
            </a:p>
          </p:txBody>
        </p:sp>
      </p:grpSp>
      <p:sp>
        <p:nvSpPr>
          <p:cNvPr id="38" name="矩形 37"/>
          <p:cNvSpPr/>
          <p:nvPr/>
        </p:nvSpPr>
        <p:spPr>
          <a:xfrm>
            <a:off x="5615339" y="3445311"/>
            <a:ext cx="221660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Reference Words</a:t>
            </a:r>
            <a:endParaRPr kumimoji="0" lang="zh-CN" altLang="en-US" sz="14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endParaRPr>
          </a:p>
        </p:txBody>
      </p:sp>
      <p:grpSp>
        <p:nvGrpSpPr>
          <p:cNvPr id="39" name="组合 38"/>
          <p:cNvGrpSpPr/>
          <p:nvPr/>
        </p:nvGrpSpPr>
        <p:grpSpPr>
          <a:xfrm>
            <a:off x="-308397" y="567451"/>
            <a:ext cx="6089230" cy="10926993"/>
            <a:chOff x="-308397" y="567451"/>
            <a:chExt cx="6089230" cy="10926993"/>
          </a:xfrm>
        </p:grpSpPr>
        <p:grpSp>
          <p:nvGrpSpPr>
            <p:cNvPr id="40" name="组合 39"/>
            <p:cNvGrpSpPr/>
            <p:nvPr/>
          </p:nvGrpSpPr>
          <p:grpSpPr>
            <a:xfrm>
              <a:off x="-308397" y="567451"/>
              <a:ext cx="6089230" cy="10926993"/>
              <a:chOff x="-317002" y="1045694"/>
              <a:chExt cx="6089230" cy="10926993"/>
            </a:xfrm>
          </p:grpSpPr>
          <p:pic>
            <p:nvPicPr>
              <p:cNvPr id="43" name="图片 42"/>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100000" l="4667" r="94424"/>
                        </a14:imgEffect>
                      </a14:imgLayer>
                    </a14:imgProps>
                  </a:ext>
                  <a:ext uri="{28A0092B-C50C-407E-A947-70E740481C1C}">
                    <a14:useLocalDpi xmlns:a14="http://schemas.microsoft.com/office/drawing/2010/main"/>
                  </a:ext>
                </a:extLst>
              </a:blip>
              <a:srcRect l="21194" r="23080"/>
              <a:stretch/>
            </p:blipFill>
            <p:spPr>
              <a:xfrm>
                <a:off x="-317002" y="1045694"/>
                <a:ext cx="6089230" cy="10926993"/>
              </a:xfrm>
              <a:prstGeom prst="rect">
                <a:avLst/>
              </a:prstGeom>
            </p:spPr>
          </p:pic>
          <p:sp>
            <p:nvSpPr>
              <p:cNvPr id="44" name="文本框 43"/>
              <p:cNvSpPr txBox="1"/>
              <p:nvPr/>
            </p:nvSpPr>
            <p:spPr>
              <a:xfrm>
                <a:off x="1108094" y="2864803"/>
                <a:ext cx="3387547" cy="1311128"/>
              </a:xfrm>
              <a:prstGeom prst="rect">
                <a:avLst/>
              </a:prstGeom>
              <a:noFill/>
            </p:spPr>
            <p:txBody>
              <a:bodyPr wrap="square" rtlCol="0">
                <a:spAutoFit/>
              </a:bodyPr>
              <a:lstStyle/>
              <a:p>
                <a:pPr>
                  <a:lnSpc>
                    <a:spcPct val="90000"/>
                  </a:lnSpc>
                  <a:spcBef>
                    <a:spcPct val="0"/>
                  </a:spcBef>
                </a:pPr>
                <a:r>
                  <a:rPr lang="en-US" altLang="zh-CN" sz="7200" dirty="0">
                    <a:solidFill>
                      <a:srgbClr val="FFFFFF"/>
                    </a:solidFill>
                    <a:latin typeface="OPPOSans B" panose="00020600040101010101" pitchFamily="18" charset="-122"/>
                    <a:ea typeface="OPPOSans B" panose="00020600040101010101" pitchFamily="18" charset="-122"/>
                  </a:rPr>
                  <a:t>6+128</a:t>
                </a:r>
              </a:p>
              <a:p>
                <a:pPr>
                  <a:lnSpc>
                    <a:spcPct val="90000"/>
                  </a:lnSpc>
                  <a:spcBef>
                    <a:spcPct val="0"/>
                  </a:spcBef>
                </a:pPr>
                <a:r>
                  <a:rPr lang="en-US" altLang="zh-CN" sz="1600" dirty="0">
                    <a:solidFill>
                      <a:srgbClr val="FFFFFF"/>
                    </a:solidFill>
                    <a:latin typeface="OPPOSans B" panose="00020600040101010101" pitchFamily="18" charset="-122"/>
                    <a:ea typeface="OPPOSans B" panose="00020600040101010101" pitchFamily="18" charset="-122"/>
                  </a:rPr>
                  <a:t>Memory combination</a:t>
                </a:r>
              </a:p>
            </p:txBody>
          </p:sp>
          <p:sp>
            <p:nvSpPr>
              <p:cNvPr id="45" name="矩形 44"/>
              <p:cNvSpPr/>
              <p:nvPr/>
            </p:nvSpPr>
            <p:spPr>
              <a:xfrm>
                <a:off x="1108094" y="4364076"/>
                <a:ext cx="3706235" cy="757130"/>
              </a:xfrm>
              <a:prstGeom prst="rect">
                <a:avLst/>
              </a:prstGeom>
            </p:spPr>
            <p:txBody>
              <a:bodyPr wrap="square">
                <a:spAutoFit/>
              </a:bodyPr>
              <a:lstStyle/>
              <a:p>
                <a:pPr>
                  <a:lnSpc>
                    <a:spcPct val="90000"/>
                  </a:lnSpc>
                  <a:spcBef>
                    <a:spcPct val="0"/>
                  </a:spcBef>
                </a:pPr>
                <a:r>
                  <a:rPr lang="en-US" altLang="zh-CN" sz="3200" dirty="0">
                    <a:solidFill>
                      <a:srgbClr val="FFFFFF"/>
                    </a:solidFill>
                    <a:latin typeface="OPPOSans B" panose="00020600040101010101" pitchFamily="18" charset="-122"/>
                    <a:ea typeface="OPPOSans B" panose="00020600040101010101" pitchFamily="18" charset="-122"/>
                  </a:rPr>
                  <a:t>256G</a:t>
                </a:r>
                <a:r>
                  <a:rPr lang="en-US" altLang="zh-CN" dirty="0">
                    <a:solidFill>
                      <a:srgbClr val="FFFFFF"/>
                    </a:solidFill>
                    <a:latin typeface="OPPOSans B" panose="00020600040101010101" pitchFamily="18" charset="-122"/>
                    <a:ea typeface="OPPOSans B" panose="00020600040101010101" pitchFamily="18" charset="-122"/>
                  </a:rPr>
                  <a:t> </a:t>
                </a:r>
              </a:p>
              <a:p>
                <a:pPr>
                  <a:lnSpc>
                    <a:spcPct val="90000"/>
                  </a:lnSpc>
                  <a:spcBef>
                    <a:spcPct val="0"/>
                  </a:spcBef>
                </a:pPr>
                <a:r>
                  <a:rPr lang="en-US" altLang="zh-CN" sz="1600" dirty="0">
                    <a:solidFill>
                      <a:srgbClr val="FFFFFF"/>
                    </a:solidFill>
                    <a:latin typeface="OPPOSans B" panose="00020600040101010101" pitchFamily="18" charset="-122"/>
                    <a:ea typeface="OPPOSans B" panose="00020600040101010101" pitchFamily="18" charset="-122"/>
                  </a:rPr>
                  <a:t>Maximum </a:t>
                </a:r>
                <a:r>
                  <a:rPr kumimoji="0" lang="en-US" altLang="zh-CN" sz="16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rPr>
                  <a:t>Micro</a:t>
                </a:r>
                <a:r>
                  <a:rPr lang="en-US" altLang="zh-CN" sz="1600" dirty="0">
                    <a:solidFill>
                      <a:srgbClr val="FFFFFF"/>
                    </a:solidFill>
                    <a:latin typeface="OPPOSans B" panose="00020600040101010101" pitchFamily="18" charset="-122"/>
                    <a:ea typeface="OPPOSans B" panose="00020600040101010101" pitchFamily="18" charset="-122"/>
                  </a:rPr>
                  <a:t>-</a:t>
                </a:r>
                <a:r>
                  <a:rPr kumimoji="0" lang="en-US" altLang="zh-CN" sz="1600" b="0" i="0" u="none" strike="noStrike" kern="1200" cap="none" spc="0" normalizeH="0" noProof="0" dirty="0">
                    <a:ln>
                      <a:noFill/>
                    </a:ln>
                    <a:solidFill>
                      <a:srgbClr val="FFFFFF"/>
                    </a:solidFill>
                    <a:effectLst/>
                    <a:uLnTx/>
                    <a:uFillTx/>
                    <a:latin typeface="OPPOSans B" panose="00020600040101010101" pitchFamily="18" charset="-122"/>
                    <a:ea typeface="OPPOSans B" panose="00020600040101010101" pitchFamily="18" charset="-122"/>
                  </a:rPr>
                  <a:t>SD Supported</a:t>
                </a:r>
                <a:endParaRPr kumimoji="0" lang="zh-CN" altLang="en-US" sz="16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endParaRPr>
              </a:p>
            </p:txBody>
          </p:sp>
          <p:sp>
            <p:nvSpPr>
              <p:cNvPr id="46" name="矩形 45"/>
              <p:cNvSpPr/>
              <p:nvPr/>
            </p:nvSpPr>
            <p:spPr>
              <a:xfrm>
                <a:off x="1175585" y="2434454"/>
                <a:ext cx="3254417" cy="374654"/>
              </a:xfrm>
              <a:prstGeom prst="rect">
                <a:avLst/>
              </a:prstGeom>
            </p:spPr>
            <p:txBody>
              <a:bodyPr wrap="none">
                <a:spAutoFit/>
              </a:bodyPr>
              <a:lstStyle/>
              <a:p>
                <a:pPr lvl="0">
                  <a:lnSpc>
                    <a:spcPct val="90000"/>
                  </a:lnSpc>
                  <a:spcBef>
                    <a:spcPct val="0"/>
                  </a:spcBef>
                </a:pPr>
                <a:r>
                  <a:rPr kumimoji="0" lang="en-US" altLang="zh-CN" sz="20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cs typeface="+mn-cs"/>
                  </a:rPr>
                  <a:t>A53 </a:t>
                </a:r>
                <a:r>
                  <a:rPr lang="en-US" altLang="zh-CN" sz="2000" dirty="0">
                    <a:solidFill>
                      <a:srgbClr val="FFFFFF"/>
                    </a:solidFill>
                    <a:latin typeface="OPPOSans B" panose="00020600040101010101" pitchFamily="18" charset="-122"/>
                    <a:ea typeface="OPPOSans B" panose="00020600040101010101" pitchFamily="18" charset="-122"/>
                  </a:rPr>
                  <a:t>has maximum to </a:t>
                </a:r>
                <a:endParaRPr kumimoji="0" lang="zh-CN" altLang="en-US" sz="20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endParaRPr>
              </a:p>
            </p:txBody>
          </p:sp>
        </p:grpSp>
        <p:pic>
          <p:nvPicPr>
            <p:cNvPr id="41" name="图片 40"/>
            <p:cNvPicPr>
              <a:picLocks noChangeAspect="1"/>
            </p:cNvPicPr>
            <p:nvPr/>
          </p:nvPicPr>
          <p:blipFill>
            <a:blip r:embed="rId9"/>
            <a:stretch>
              <a:fillRect/>
            </a:stretch>
          </p:blipFill>
          <p:spPr>
            <a:xfrm>
              <a:off x="2328750" y="4808502"/>
              <a:ext cx="935583" cy="843558"/>
            </a:xfrm>
            <a:prstGeom prst="rect">
              <a:avLst/>
            </a:prstGeom>
          </p:spPr>
        </p:pic>
        <p:sp>
          <p:nvSpPr>
            <p:cNvPr id="42" name="矩形 41"/>
            <p:cNvSpPr/>
            <p:nvPr/>
          </p:nvSpPr>
          <p:spPr>
            <a:xfrm>
              <a:off x="1116699" y="5712470"/>
              <a:ext cx="3526928" cy="539763"/>
            </a:xfrm>
            <a:prstGeom prst="rect">
              <a:avLst/>
            </a:prstGeom>
          </p:spPr>
          <p:txBody>
            <a:bodyPr wrap="none">
              <a:spAutoFit/>
            </a:bodyPr>
            <a:lstStyle/>
            <a:p>
              <a:pPr lvl="0">
                <a:lnSpc>
                  <a:spcPct val="90000"/>
                </a:lnSpc>
                <a:spcBef>
                  <a:spcPct val="0"/>
                </a:spcBef>
              </a:pPr>
              <a:r>
                <a:rPr lang="en-US" altLang="zh-CN" sz="1600" dirty="0">
                  <a:solidFill>
                    <a:srgbClr val="FFFFFF"/>
                  </a:solidFill>
                  <a:latin typeface="OPPOSans B" panose="00020600040101010101" pitchFamily="18" charset="-122"/>
                  <a:ea typeface="OPPOSans B" panose="00020600040101010101" pitchFamily="18" charset="-122"/>
                </a:rPr>
                <a:t>Music, Photo, Video…</a:t>
              </a:r>
            </a:p>
            <a:p>
              <a:pPr lvl="0">
                <a:lnSpc>
                  <a:spcPct val="90000"/>
                </a:lnSpc>
                <a:spcBef>
                  <a:spcPct val="0"/>
                </a:spcBef>
              </a:pPr>
              <a:r>
                <a:rPr lang="en-US" altLang="zh-CN" sz="1600" dirty="0">
                  <a:solidFill>
                    <a:srgbClr val="FFFFFF"/>
                  </a:solidFill>
                  <a:latin typeface="OPPOSans B" panose="00020600040101010101" pitchFamily="18" charset="-122"/>
                  <a:ea typeface="OPPOSans B" panose="00020600040101010101" pitchFamily="18" charset="-122"/>
                </a:rPr>
                <a:t>Save everything as you want!</a:t>
              </a:r>
              <a:endParaRPr lang="zh-CN" altLang="en-US" sz="1600" dirty="0">
                <a:solidFill>
                  <a:srgbClr val="FFFFFF"/>
                </a:solidFill>
                <a:latin typeface="OPPOSans B" panose="00020600040101010101" pitchFamily="18" charset="-122"/>
                <a:ea typeface="OPPOSans B" panose="00020600040101010101" pitchFamily="18" charset="-122"/>
              </a:endParaRPr>
            </a:p>
          </p:txBody>
        </p:sp>
      </p:grpSp>
      <p:sp>
        <p:nvSpPr>
          <p:cNvPr id="47" name="标题 1"/>
          <p:cNvSpPr txBox="1">
            <a:spLocks/>
          </p:cNvSpPr>
          <p:nvPr/>
        </p:nvSpPr>
        <p:spPr>
          <a:xfrm>
            <a:off x="5791542" y="1956728"/>
            <a:ext cx="4240931" cy="5846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800" dirty="0">
                <a:solidFill>
                  <a:srgbClr val="FFFFFF"/>
                </a:solidFill>
                <a:latin typeface="OPPOSans B" panose="00020600040101010101" pitchFamily="18" charset="-122"/>
                <a:ea typeface="OPPOSans B" panose="00020600040101010101" pitchFamily="18" charset="-122"/>
              </a:rPr>
              <a:t>Biggest storage in same price</a:t>
            </a:r>
            <a:endParaRPr lang="zh-CN" altLang="en-US" sz="1800" dirty="0">
              <a:solidFill>
                <a:srgbClr val="FFFFFF"/>
              </a:solidFill>
              <a:latin typeface="OPPOSans B" panose="00020600040101010101" pitchFamily="18" charset="-122"/>
              <a:ea typeface="OPPOSans B" panose="00020600040101010101" pitchFamily="18" charset="-122"/>
            </a:endParaRPr>
          </a:p>
        </p:txBody>
      </p:sp>
      <p:pic>
        <p:nvPicPr>
          <p:cNvPr id="48" name="图片 47"/>
          <p:cNvPicPr>
            <a:picLocks noChangeAspect="1"/>
          </p:cNvPicPr>
          <p:nvPr/>
        </p:nvPicPr>
        <p:blipFill>
          <a:blip r:embed="rId10">
            <a:extLst>
              <a:ext uri="{BEBA8EAE-BF5A-486C-A8C5-ECC9F3942E4B}">
                <a14:imgProps xmlns:a14="http://schemas.microsoft.com/office/drawing/2010/main">
                  <a14:imgLayer r:embed="rId11">
                    <a14:imgEffect>
                      <a14:backgroundRemoval t="1778" b="96444" l="4889" r="95111">
                        <a14:foregroundMark x1="37778" y1="61778" x2="37778" y2="61778"/>
                        <a14:foregroundMark x1="44000" y1="44000" x2="44000" y2="44000"/>
                        <a14:foregroundMark x1="48000" y1="38667" x2="48000" y2="38667"/>
                        <a14:foregroundMark x1="65778" y1="33333" x2="65778" y2="33333"/>
                        <a14:foregroundMark x1="65778" y1="49778" x2="60889" y2="48889"/>
                        <a14:foregroundMark x1="60444" y1="58667" x2="60444" y2="58667"/>
                      </a14:backgroundRemoval>
                    </a14:imgEffect>
                  </a14:imgLayer>
                </a14:imgProps>
              </a:ext>
            </a:extLst>
          </a:blip>
          <a:stretch>
            <a:fillRect/>
          </a:stretch>
        </p:blipFill>
        <p:spPr>
          <a:xfrm>
            <a:off x="863474" y="4605867"/>
            <a:ext cx="1207183" cy="1207183"/>
          </a:xfrm>
          <a:prstGeom prst="rect">
            <a:avLst/>
          </a:prstGeom>
        </p:spPr>
      </p:pic>
      <p:pic>
        <p:nvPicPr>
          <p:cNvPr id="49" name="图片 48"/>
          <p:cNvPicPr>
            <a:picLocks noChangeAspect="1"/>
          </p:cNvPicPr>
          <p:nvPr/>
        </p:nvPicPr>
        <p:blipFill>
          <a:blip r:embed="rId12">
            <a:extLst>
              <a:ext uri="{BEBA8EAE-BF5A-486C-A8C5-ECC9F3942E4B}">
                <a14:imgProps xmlns:a14="http://schemas.microsoft.com/office/drawing/2010/main">
                  <a14:imgLayer r:embed="rId13">
                    <a14:imgEffect>
                      <a14:backgroundRemoval t="10000" b="90000" l="10000" r="90000">
                        <a14:foregroundMark x1="32444" y1="46222" x2="32444" y2="46222"/>
                      </a14:backgroundRemoval>
                    </a14:imgEffect>
                  </a14:imgLayer>
                </a14:imgProps>
              </a:ext>
            </a:extLst>
          </a:blip>
          <a:stretch>
            <a:fillRect/>
          </a:stretch>
        </p:blipFill>
        <p:spPr>
          <a:xfrm>
            <a:off x="3569735" y="4668257"/>
            <a:ext cx="1088348" cy="1088348"/>
          </a:xfrm>
          <a:prstGeom prst="rect">
            <a:avLst/>
          </a:prstGeom>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a:extLst>
              <a:ext uri="{BEBA8EAE-BF5A-486C-A8C5-ECC9F3942E4B}">
                <a14:imgProps xmlns:a14="http://schemas.microsoft.com/office/drawing/2010/main">
                  <a14:imgLayer r:embed="rId4">
                    <a14:imgEffect>
                      <a14:brightnessContrast bright="-27000" contrast="37000"/>
                    </a14:imgEffect>
                  </a14:imgLayer>
                </a14:imgProps>
              </a:ext>
            </a:extLst>
          </a:blip>
          <a:stretch>
            <a:fillRect/>
          </a:stretch>
        </p:blipFill>
        <p:spPr>
          <a:xfrm>
            <a:off x="5095641" y="-170344"/>
            <a:ext cx="7096359" cy="2755631"/>
          </a:xfrm>
          <a:prstGeom prst="rect">
            <a:avLst/>
          </a:prstGeom>
        </p:spPr>
      </p:pic>
      <p:sp>
        <p:nvSpPr>
          <p:cNvPr id="26" name="流程图: 过程 25"/>
          <p:cNvSpPr/>
          <p:nvPr/>
        </p:nvSpPr>
        <p:spPr>
          <a:xfrm>
            <a:off x="668215" y="5038762"/>
            <a:ext cx="4161095" cy="1550621"/>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7" name="标题 1"/>
          <p:cNvSpPr>
            <a:spLocks noGrp="1"/>
          </p:cNvSpPr>
          <p:nvPr>
            <p:ph type="title"/>
          </p:nvPr>
        </p:nvSpPr>
        <p:spPr>
          <a:xfrm>
            <a:off x="7384143" y="278672"/>
            <a:ext cx="4152131" cy="1029223"/>
          </a:xfrm>
        </p:spPr>
        <p:txBody>
          <a:bodyPr>
            <a:normAutofit/>
          </a:bodyPr>
          <a:lstStyle/>
          <a:p>
            <a:r>
              <a:rPr lang="en-US" altLang="zh-CN" sz="3200" dirty="0">
                <a:solidFill>
                  <a:srgbClr val="FFFFFF"/>
                </a:solidFill>
                <a:latin typeface="OPPOSans B" panose="00020600040101010101" pitchFamily="18" charset="-122"/>
                <a:ea typeface="OPPOSans B" panose="00020600040101010101" pitchFamily="18" charset="-122"/>
              </a:rPr>
              <a:t>Strong Battery</a:t>
            </a:r>
          </a:p>
        </p:txBody>
      </p:sp>
      <p:sp>
        <p:nvSpPr>
          <p:cNvPr id="33" name="内容占位符 2"/>
          <p:cNvSpPr txBox="1">
            <a:spLocks/>
          </p:cNvSpPr>
          <p:nvPr/>
        </p:nvSpPr>
        <p:spPr>
          <a:xfrm>
            <a:off x="5856514" y="-1128712"/>
            <a:ext cx="5497286" cy="1128712"/>
          </a:xfrm>
          <a:prstGeom prst="rect">
            <a:avLst/>
          </a:prstGeom>
        </p:spPr>
        <p:txBody>
          <a:bodyPr/>
          <a:lst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a:lstStyle>
          <a:p>
            <a:pPr hangingPunct="1"/>
            <a:r>
              <a:rPr lang="en-US" altLang="zh-CN">
                <a:solidFill>
                  <a:srgbClr val="FFFFFF"/>
                </a:solidFill>
              </a:rPr>
              <a:t>3D Diamond Blaze Design</a:t>
            </a:r>
          </a:p>
          <a:p>
            <a:pPr hangingPunct="1"/>
            <a:r>
              <a:rPr lang="en-US" altLang="zh-CN">
                <a:solidFill>
                  <a:srgbClr val="FFFFFF"/>
                </a:solidFill>
              </a:rPr>
              <a:t>Inspire from Tiffany and Bvlgari</a:t>
            </a:r>
          </a:p>
          <a:p>
            <a:pPr hangingPunct="1"/>
            <a:endParaRPr lang="en-US" altLang="zh-CN" dirty="0">
              <a:solidFill>
                <a:srgbClr val="FFFFFF"/>
              </a:solidFill>
            </a:endParaRPr>
          </a:p>
        </p:txBody>
      </p:sp>
      <p:grpSp>
        <p:nvGrpSpPr>
          <p:cNvPr id="34" name="组合 33"/>
          <p:cNvGrpSpPr/>
          <p:nvPr/>
        </p:nvGrpSpPr>
        <p:grpSpPr>
          <a:xfrm>
            <a:off x="5437869" y="3753088"/>
            <a:ext cx="3900815" cy="2342912"/>
            <a:chOff x="5775432" y="2751711"/>
            <a:chExt cx="3458980" cy="2527318"/>
          </a:xfrm>
        </p:grpSpPr>
        <p:sp>
          <p:nvSpPr>
            <p:cNvPr id="35" name="矩形标注 34"/>
            <p:cNvSpPr/>
            <p:nvPr/>
          </p:nvSpPr>
          <p:spPr>
            <a:xfrm>
              <a:off x="5775432" y="2751711"/>
              <a:ext cx="3366321" cy="2527318"/>
            </a:xfrm>
            <a:prstGeom prst="wedgeRectCallout">
              <a:avLst>
                <a:gd name="adj1" fmla="val 63088"/>
                <a:gd name="adj2" fmla="val -41881"/>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panose="020F0502020204030204"/>
                <a:ea typeface="等线" panose="02010600030101010101" pitchFamily="2" charset="-122"/>
                <a:cs typeface="+mn-cs"/>
              </a:endParaRPr>
            </a:p>
          </p:txBody>
        </p:sp>
        <p:sp>
          <p:nvSpPr>
            <p:cNvPr id="44" name="文本框 43"/>
            <p:cNvSpPr txBox="1"/>
            <p:nvPr/>
          </p:nvSpPr>
          <p:spPr>
            <a:xfrm>
              <a:off x="5825427" y="2853366"/>
              <a:ext cx="3408985" cy="2324007"/>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ts val="0"/>
                </a:spcAft>
                <a:buClrTx/>
                <a:buSzTx/>
                <a:buFontTx/>
                <a:buNone/>
                <a:tabLst>
                  <a:tab pos="363538" algn="l"/>
                </a:tabLst>
                <a:defRPr/>
              </a:pPr>
              <a:r>
                <a:rPr kumimoji="0" lang="en-US" altLang="zh-CN" sz="18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OPPO</a:t>
              </a:r>
              <a:r>
                <a:rPr kumimoji="0" lang="en-US" altLang="zh-CN" sz="1800" b="0" i="0" u="none" strike="noStrike" kern="1200" cap="none" spc="0" normalizeH="0" noProof="0" dirty="0">
                  <a:ln>
                    <a:noFill/>
                  </a:ln>
                  <a:solidFill>
                    <a:srgbClr val="FFFFFF"/>
                  </a:solidFill>
                  <a:effectLst/>
                  <a:uLnTx/>
                  <a:uFillTx/>
                  <a:latin typeface="OPPOSans M" panose="00020600040101010101" pitchFamily="18" charset="-122"/>
                  <a:ea typeface="OPPOSans M" panose="00020600040101010101" pitchFamily="18" charset="-122"/>
                  <a:cs typeface="+mn-cs"/>
                </a:rPr>
                <a:t> A53 has the </a:t>
              </a:r>
              <a:r>
                <a:rPr kumimoji="0" lang="en-US" altLang="zh-CN" sz="2000" b="1" i="1" u="none" strike="noStrike" kern="1200" cap="none" spc="0" normalizeH="0" noProof="0" dirty="0">
                  <a:ln>
                    <a:noFill/>
                  </a:ln>
                  <a:solidFill>
                    <a:srgbClr val="FFFFFF"/>
                  </a:solidFill>
                  <a:effectLst/>
                  <a:uLnTx/>
                  <a:uFillTx/>
                  <a:latin typeface="OPPOSans M" panose="00020600040101010101" pitchFamily="18" charset="-122"/>
                  <a:ea typeface="OPPOSans M" panose="00020600040101010101" pitchFamily="18" charset="-122"/>
                  <a:cs typeface="+mn-cs"/>
                </a:rPr>
                <a:t>biggest 5000mAh battery in market, hold 2 days long!</a:t>
              </a:r>
            </a:p>
            <a:p>
              <a:pPr marL="0" marR="0" lvl="0" indent="0" algn="l" defTabSz="914400" rtl="0" eaLnBrk="1" fontAlgn="auto" latinLnBrk="0" hangingPunct="1">
                <a:lnSpc>
                  <a:spcPct val="100000"/>
                </a:lnSpc>
                <a:spcBef>
                  <a:spcPct val="0"/>
                </a:spcBef>
                <a:spcAft>
                  <a:spcPts val="0"/>
                </a:spcAft>
                <a:buClrTx/>
                <a:buSzTx/>
                <a:buFontTx/>
                <a:buNone/>
                <a:tabLst>
                  <a:tab pos="363538" algn="l"/>
                </a:tabLst>
                <a:defRPr/>
              </a:pPr>
              <a:endParaRPr lang="en-US" altLang="zh-CN" sz="2000" b="1" i="1" baseline="0" dirty="0">
                <a:solidFill>
                  <a:srgbClr val="FFFFFF"/>
                </a:solidFill>
                <a:latin typeface="OPPOSans M" panose="00020600040101010101" pitchFamily="18" charset="-122"/>
                <a:ea typeface="OPPOSans M" panose="00020600040101010101" pitchFamily="18" charset="-122"/>
              </a:endParaRPr>
            </a:p>
            <a:p>
              <a:pPr marL="0" marR="0" lvl="0" indent="0" algn="l" defTabSz="914400" rtl="0" eaLnBrk="1" fontAlgn="auto" latinLnBrk="0" hangingPunct="1">
                <a:lnSpc>
                  <a:spcPct val="100000"/>
                </a:lnSpc>
                <a:spcBef>
                  <a:spcPct val="0"/>
                </a:spcBef>
                <a:spcAft>
                  <a:spcPts val="0"/>
                </a:spcAft>
                <a:buClrTx/>
                <a:buSzTx/>
                <a:buFontTx/>
                <a:buNone/>
                <a:tabLst>
                  <a:tab pos="363538" algn="l"/>
                </a:tabLst>
                <a:defRPr/>
              </a:pPr>
              <a:r>
                <a:rPr lang="en-US" altLang="zh-CN" dirty="0">
                  <a:solidFill>
                    <a:srgbClr val="FFFFFF"/>
                  </a:solidFill>
                  <a:latin typeface="OPPOSans M" panose="00020600040101010101" pitchFamily="18" charset="-122"/>
                  <a:ea typeface="OPPOSans M" panose="00020600040101010101" pitchFamily="18" charset="-122"/>
                </a:rPr>
                <a:t>OPPO has the best charge technology in the world! 18W charge is very fast and safe. </a:t>
              </a:r>
            </a:p>
          </p:txBody>
        </p:sp>
      </p:grpSp>
      <p:sp>
        <p:nvSpPr>
          <p:cNvPr id="45" name="矩形 44"/>
          <p:cNvSpPr/>
          <p:nvPr/>
        </p:nvSpPr>
        <p:spPr>
          <a:xfrm>
            <a:off x="5437869" y="3434967"/>
            <a:ext cx="221660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Reference Words</a:t>
            </a:r>
            <a:endParaRPr kumimoji="0" lang="zh-CN" altLang="en-US" sz="14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endParaRPr>
          </a:p>
        </p:txBody>
      </p:sp>
      <p:grpSp>
        <p:nvGrpSpPr>
          <p:cNvPr id="46" name="组合 45"/>
          <p:cNvGrpSpPr/>
          <p:nvPr/>
        </p:nvGrpSpPr>
        <p:grpSpPr>
          <a:xfrm>
            <a:off x="350650" y="1307895"/>
            <a:ext cx="4913011" cy="3684702"/>
            <a:chOff x="315480" y="2286354"/>
            <a:chExt cx="4913011" cy="3684702"/>
          </a:xfrm>
        </p:grpSpPr>
        <p:pic>
          <p:nvPicPr>
            <p:cNvPr id="47" name="图片 46"/>
            <p:cNvPicPr>
              <a:picLocks noChangeAspect="1"/>
            </p:cNvPicPr>
            <p:nvPr/>
          </p:nvPicPr>
          <p:blipFill>
            <a:blip r:embed="rId5">
              <a:extLst>
                <a:ext uri="{BEBA8EAE-BF5A-486C-A8C5-ECC9F3942E4B}">
                  <a14:imgProps xmlns:a14="http://schemas.microsoft.com/office/drawing/2010/main">
                    <a14:imgLayer r:embed="rId6">
                      <a14:imgEffect>
                        <a14:backgroundRemoval t="5882" b="99481" l="0" r="95290"/>
                      </a14:imgEffect>
                    </a14:imgLayer>
                  </a14:imgProps>
                </a:ext>
              </a:extLst>
            </a:blip>
            <a:stretch>
              <a:fillRect/>
            </a:stretch>
          </p:blipFill>
          <p:spPr>
            <a:xfrm rot="5400000">
              <a:off x="1533626" y="2276190"/>
              <a:ext cx="2476720" cy="4913011"/>
            </a:xfrm>
            <a:prstGeom prst="rect">
              <a:avLst/>
            </a:prstGeom>
          </p:spPr>
        </p:pic>
        <p:pic>
          <p:nvPicPr>
            <p:cNvPr id="48" name="图片 4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704" b="100000" l="3817" r="99237"/>
                      </a14:imgEffect>
                    </a14:imgLayer>
                  </a14:imgProps>
                </a:ext>
                <a:ext uri="{28A0092B-C50C-407E-A947-70E740481C1C}">
                  <a14:useLocalDpi xmlns:a14="http://schemas.microsoft.com/office/drawing/2010/main"/>
                </a:ext>
              </a:extLst>
            </a:blip>
            <a:srcRect t="2062" r="54679" b="-1"/>
            <a:stretch/>
          </p:blipFill>
          <p:spPr>
            <a:xfrm rot="5400000">
              <a:off x="377972" y="2367855"/>
              <a:ext cx="1213231" cy="1050230"/>
            </a:xfrm>
            <a:prstGeom prst="rect">
              <a:avLst/>
            </a:prstGeom>
          </p:spPr>
        </p:pic>
      </p:grpSp>
      <p:sp>
        <p:nvSpPr>
          <p:cNvPr id="49" name="文本框 48"/>
          <p:cNvSpPr txBox="1"/>
          <p:nvPr/>
        </p:nvSpPr>
        <p:spPr>
          <a:xfrm>
            <a:off x="2080886" y="3341139"/>
            <a:ext cx="1816612" cy="1015663"/>
          </a:xfrm>
          <a:prstGeom prst="rect">
            <a:avLst/>
          </a:prstGeom>
          <a:noFill/>
        </p:spPr>
        <p:txBody>
          <a:bodyPr wrap="square" rtlCol="0">
            <a:spAutoFit/>
          </a:bodyPr>
          <a:lstStyle/>
          <a:p>
            <a:r>
              <a:rPr lang="en-US" altLang="zh-CN" sz="6000" b="1" dirty="0">
                <a:solidFill>
                  <a:srgbClr val="FFFFFF"/>
                </a:solidFill>
                <a:latin typeface="OPPOSans M" panose="00020600040101010101" pitchFamily="18" charset="-122"/>
                <a:ea typeface="OPPOSans M" panose="00020600040101010101" pitchFamily="18" charset="-122"/>
              </a:rPr>
              <a:t>18</a:t>
            </a:r>
            <a:r>
              <a:rPr lang="en-US" altLang="zh-CN" sz="3200" b="1" dirty="0">
                <a:solidFill>
                  <a:srgbClr val="FFFFFF"/>
                </a:solidFill>
                <a:latin typeface="OPPOSans M" panose="00020600040101010101" pitchFamily="18" charset="-122"/>
                <a:ea typeface="OPPOSans M" panose="00020600040101010101" pitchFamily="18" charset="-122"/>
              </a:rPr>
              <a:t>W </a:t>
            </a:r>
          </a:p>
        </p:txBody>
      </p:sp>
      <p:grpSp>
        <p:nvGrpSpPr>
          <p:cNvPr id="50" name="组合 49"/>
          <p:cNvGrpSpPr/>
          <p:nvPr/>
        </p:nvGrpSpPr>
        <p:grpSpPr>
          <a:xfrm>
            <a:off x="1243173" y="705518"/>
            <a:ext cx="3910568" cy="2147139"/>
            <a:chOff x="1243173" y="705518"/>
            <a:chExt cx="3910568" cy="2147139"/>
          </a:xfrm>
        </p:grpSpPr>
        <p:pic>
          <p:nvPicPr>
            <p:cNvPr id="51" name="图片 50"/>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9846" b="89846" l="9906" r="92296">
                          <a14:foregroundMark x1="78931" y1="37231" x2="78931" y2="37231"/>
                          <a14:foregroundMark x1="80189" y1="41231" x2="80189" y2="41231"/>
                        </a14:backgroundRemoval>
                      </a14:imgEffect>
                      <a14:imgEffect>
                        <a14:brightnessContrast bright="-16000" contrast="12000"/>
                      </a14:imgEffect>
                    </a14:imgLayer>
                  </a14:imgProps>
                </a:ext>
                <a:ext uri="{28A0092B-C50C-407E-A947-70E740481C1C}">
                  <a14:useLocalDpi xmlns:a14="http://schemas.microsoft.com/office/drawing/2010/main"/>
                </a:ext>
              </a:extLst>
            </a:blip>
            <a:srcRect l="7159" r="11371" b="20998"/>
            <a:stretch/>
          </p:blipFill>
          <p:spPr>
            <a:xfrm rot="10800000">
              <a:off x="1243173" y="705518"/>
              <a:ext cx="3910568" cy="2147139"/>
            </a:xfrm>
            <a:prstGeom prst="rect">
              <a:avLst/>
            </a:prstGeom>
          </p:spPr>
        </p:pic>
        <p:sp>
          <p:nvSpPr>
            <p:cNvPr id="52" name="圆角矩形 51"/>
            <p:cNvSpPr/>
            <p:nvPr/>
          </p:nvSpPr>
          <p:spPr>
            <a:xfrm>
              <a:off x="1786489" y="1025478"/>
              <a:ext cx="2956006" cy="1373274"/>
            </a:xfrm>
            <a:prstGeom prst="roundRect">
              <a:avLst>
                <a:gd name="adj" fmla="val 360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3" name="文本框 52"/>
            <p:cNvSpPr txBox="1"/>
            <p:nvPr/>
          </p:nvSpPr>
          <p:spPr>
            <a:xfrm>
              <a:off x="1877682" y="1068291"/>
              <a:ext cx="2773620" cy="923330"/>
            </a:xfrm>
            <a:prstGeom prst="rect">
              <a:avLst/>
            </a:prstGeom>
            <a:noFill/>
          </p:spPr>
          <p:txBody>
            <a:bodyPr wrap="square" rtlCol="0">
              <a:spAutoFit/>
            </a:bodyPr>
            <a:lstStyle/>
            <a:p>
              <a:r>
                <a:rPr lang="en-US" altLang="zh-CN" sz="5400" b="1" dirty="0">
                  <a:solidFill>
                    <a:srgbClr val="FFFFFF"/>
                  </a:solidFill>
                  <a:latin typeface="OPPOSans M" panose="00020600040101010101" pitchFamily="18" charset="-122"/>
                  <a:ea typeface="OPPOSans M" panose="00020600040101010101" pitchFamily="18" charset="-122"/>
                </a:rPr>
                <a:t>5000</a:t>
              </a:r>
              <a:r>
                <a:rPr lang="en-US" altLang="zh-CN" sz="2400" b="1" dirty="0">
                  <a:solidFill>
                    <a:srgbClr val="FFFFFF"/>
                  </a:solidFill>
                  <a:latin typeface="OPPOSans M" panose="00020600040101010101" pitchFamily="18" charset="-122"/>
                  <a:ea typeface="OPPOSans M" panose="00020600040101010101" pitchFamily="18" charset="-122"/>
                </a:rPr>
                <a:t>mAh</a:t>
              </a:r>
              <a:endParaRPr lang="zh-CN" altLang="en-US" sz="2400" b="1" dirty="0">
                <a:solidFill>
                  <a:srgbClr val="FFFFFF"/>
                </a:solidFill>
                <a:latin typeface="OPPOSans M" panose="00020600040101010101" pitchFamily="18" charset="-122"/>
                <a:ea typeface="OPPOSans M" panose="00020600040101010101" pitchFamily="18" charset="-122"/>
              </a:endParaRPr>
            </a:p>
          </p:txBody>
        </p:sp>
        <p:sp>
          <p:nvSpPr>
            <p:cNvPr id="56" name="矩形 55"/>
            <p:cNvSpPr/>
            <p:nvPr/>
          </p:nvSpPr>
          <p:spPr>
            <a:xfrm>
              <a:off x="2225938" y="1851332"/>
              <a:ext cx="2351926" cy="461665"/>
            </a:xfrm>
            <a:prstGeom prst="rect">
              <a:avLst/>
            </a:prstGeom>
          </p:spPr>
          <p:txBody>
            <a:bodyPr wrap="none">
              <a:spAutoFit/>
            </a:bodyPr>
            <a:lstStyle/>
            <a:p>
              <a:r>
                <a:rPr lang="en-US" altLang="zh-CN" sz="2400" b="1" dirty="0">
                  <a:solidFill>
                    <a:srgbClr val="FFFFFF"/>
                  </a:solidFill>
                  <a:latin typeface="OPPOSans M" panose="00020600040101010101" pitchFamily="18" charset="-122"/>
                  <a:ea typeface="OPPOSans M" panose="00020600040101010101" pitchFamily="18" charset="-122"/>
                </a:rPr>
                <a:t>Huge Battery</a:t>
              </a:r>
              <a:endParaRPr lang="zh-CN" altLang="en-US" dirty="0">
                <a:solidFill>
                  <a:srgbClr val="FFFFFF"/>
                </a:solidFill>
              </a:endParaRPr>
            </a:p>
          </p:txBody>
        </p:sp>
      </p:grpSp>
      <p:sp>
        <p:nvSpPr>
          <p:cNvPr id="57" name="矩形 56"/>
          <p:cNvSpPr/>
          <p:nvPr/>
        </p:nvSpPr>
        <p:spPr>
          <a:xfrm>
            <a:off x="531801" y="549757"/>
            <a:ext cx="1941557" cy="369332"/>
          </a:xfrm>
          <a:prstGeom prst="rect">
            <a:avLst/>
          </a:prstGeom>
        </p:spPr>
        <p:txBody>
          <a:bodyPr wrap="none">
            <a:spAutoFit/>
          </a:bodyPr>
          <a:lstStyle/>
          <a:p>
            <a:r>
              <a:rPr lang="en-US" altLang="zh-CN" b="1" dirty="0">
                <a:solidFill>
                  <a:srgbClr val="FFFFFF"/>
                </a:solidFill>
                <a:latin typeface="OPPOSans M" panose="00020600040101010101" pitchFamily="18" charset="-122"/>
                <a:ea typeface="OPPOSans M" panose="00020600040101010101" pitchFamily="18" charset="-122"/>
              </a:rPr>
              <a:t>OPPO A53 has</a:t>
            </a:r>
            <a:endParaRPr lang="zh-CN" altLang="en-US" b="1" dirty="0">
              <a:solidFill>
                <a:srgbClr val="FFFFFF"/>
              </a:solidFill>
            </a:endParaRPr>
          </a:p>
        </p:txBody>
      </p:sp>
      <p:sp>
        <p:nvSpPr>
          <p:cNvPr id="58" name="文本框 57"/>
          <p:cNvSpPr txBox="1"/>
          <p:nvPr/>
        </p:nvSpPr>
        <p:spPr>
          <a:xfrm>
            <a:off x="891529" y="5152352"/>
            <a:ext cx="3808523" cy="1323439"/>
          </a:xfrm>
          <a:prstGeom prst="rect">
            <a:avLst/>
          </a:prstGeom>
          <a:noFill/>
        </p:spPr>
        <p:txBody>
          <a:bodyPr wrap="square" rtlCol="0">
            <a:spAutoFit/>
          </a:bodyPr>
          <a:lstStyle/>
          <a:p>
            <a:r>
              <a:rPr lang="en-US" altLang="zh-CN" sz="1600" dirty="0">
                <a:solidFill>
                  <a:srgbClr val="FFFFFF"/>
                </a:solidFill>
                <a:latin typeface="OPPOSans M" panose="00020600040101010101" pitchFamily="18" charset="-122"/>
                <a:ea typeface="OPPOSans M" panose="00020600040101010101" pitchFamily="18" charset="-122"/>
              </a:rPr>
              <a:t>5000 mAh can make sure you to watch YouTube or play games whole day.</a:t>
            </a:r>
          </a:p>
          <a:p>
            <a:r>
              <a:rPr lang="en-US" altLang="zh-CN" sz="1600" dirty="0">
                <a:solidFill>
                  <a:srgbClr val="FFFFFF"/>
                </a:solidFill>
                <a:latin typeface="OPPOSans M" panose="00020600040101010101" pitchFamily="18" charset="-122"/>
                <a:ea typeface="OPPOSans M" panose="00020600040101010101" pitchFamily="18" charset="-122"/>
              </a:rPr>
              <a:t>18W charge to 50% in 44 min, to 100% in 133min. </a:t>
            </a:r>
            <a:endParaRPr lang="zh-CN" altLang="en-US" sz="1600" dirty="0">
              <a:solidFill>
                <a:srgbClr val="FFFFFF"/>
              </a:solidFill>
              <a:latin typeface="OPPOSans M" panose="00020600040101010101" pitchFamily="18" charset="-122"/>
              <a:ea typeface="OPPOSans M" panose="00020600040101010101" pitchFamily="18" charset="-122"/>
            </a:endParaRPr>
          </a:p>
        </p:txBody>
      </p:sp>
      <p:sp>
        <p:nvSpPr>
          <p:cNvPr id="59" name="矩形 58"/>
          <p:cNvSpPr/>
          <p:nvPr/>
        </p:nvSpPr>
        <p:spPr>
          <a:xfrm>
            <a:off x="2181503" y="4402968"/>
            <a:ext cx="2165978" cy="461665"/>
          </a:xfrm>
          <a:prstGeom prst="rect">
            <a:avLst/>
          </a:prstGeom>
        </p:spPr>
        <p:txBody>
          <a:bodyPr wrap="none">
            <a:spAutoFit/>
          </a:bodyPr>
          <a:lstStyle/>
          <a:p>
            <a:pPr lvl="0"/>
            <a:r>
              <a:rPr lang="en-US" altLang="zh-CN" sz="2400" b="1" dirty="0">
                <a:solidFill>
                  <a:srgbClr val="FFFFFF"/>
                </a:solidFill>
                <a:latin typeface="OPPOSans M" panose="00020600040101010101" pitchFamily="18" charset="-122"/>
                <a:ea typeface="OPPOSans M" panose="00020600040101010101" pitchFamily="18" charset="-122"/>
              </a:rPr>
              <a:t>Fast Charge</a:t>
            </a:r>
            <a:endParaRPr lang="zh-CN" altLang="en-US" sz="1100" b="1" dirty="0">
              <a:solidFill>
                <a:srgbClr val="FFFFFF"/>
              </a:solidFill>
              <a:latin typeface="OPPOSans M" panose="00020600040101010101" pitchFamily="18" charset="-122"/>
              <a:ea typeface="OPPOSans M" panose="00020600040101010101" pitchFamily="18" charset="-122"/>
            </a:endParaRPr>
          </a:p>
        </p:txBody>
      </p:sp>
      <p:pic>
        <p:nvPicPr>
          <p:cNvPr id="60" name="图片 59"/>
          <p:cNvPicPr>
            <a:picLocks noChangeAspect="1"/>
          </p:cNvPicPr>
          <p:nvPr/>
        </p:nvPicPr>
        <p:blipFill>
          <a:blip r:embed="rId11">
            <a:extLst>
              <a:ext uri="{BEBA8EAE-BF5A-486C-A8C5-ECC9F3942E4B}">
                <a14:imgProps xmlns:a14="http://schemas.microsoft.com/office/drawing/2010/main">
                  <a14:imgLayer r:embed="rId12">
                    <a14:imgEffect>
                      <a14:backgroundRemoval t="101" b="100000" l="3922" r="100000"/>
                    </a14:imgEffect>
                  </a14:imgLayer>
                </a14:imgProps>
              </a:ext>
            </a:extLst>
          </a:blip>
          <a:stretch>
            <a:fillRect/>
          </a:stretch>
        </p:blipFill>
        <p:spPr>
          <a:xfrm>
            <a:off x="9633405" y="2107177"/>
            <a:ext cx="1950036" cy="4750823"/>
          </a:xfrm>
          <a:prstGeom prst="rect">
            <a:avLst/>
          </a:prstGeom>
        </p:spPr>
      </p:pic>
      <p:sp>
        <p:nvSpPr>
          <p:cNvPr id="61" name="标题 1"/>
          <p:cNvSpPr txBox="1">
            <a:spLocks/>
          </p:cNvSpPr>
          <p:nvPr/>
        </p:nvSpPr>
        <p:spPr>
          <a:xfrm>
            <a:off x="5697057" y="1955412"/>
            <a:ext cx="6037043" cy="5846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600" dirty="0">
                <a:solidFill>
                  <a:srgbClr val="FFFFFF"/>
                </a:solidFill>
                <a:latin typeface="OPPOSans B" panose="00020600040101010101" pitchFamily="18" charset="-122"/>
                <a:ea typeface="OPPOSans B" panose="00020600040101010101" pitchFamily="18" charset="-122"/>
              </a:rPr>
              <a:t>Biggest battery &amp; fastest charge in same price</a:t>
            </a:r>
            <a:endParaRPr lang="zh-CN" altLang="en-US" sz="1600" dirty="0">
              <a:solidFill>
                <a:srgbClr val="FFFFFF"/>
              </a:solidFill>
              <a:latin typeface="OPPOSans B" panose="00020600040101010101" pitchFamily="18" charset="-122"/>
              <a:ea typeface="OPPOSans B" panose="00020600040101010101" pitchFamily="18" charset="-122"/>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0" b="98482" l="0" r="100000"/>
                    </a14:imgEffect>
                  </a14:imgLayer>
                </a14:imgProps>
              </a:ext>
              <a:ext uri="{28A0092B-C50C-407E-A947-70E740481C1C}">
                <a14:useLocalDpi xmlns:a14="http://schemas.microsoft.com/office/drawing/2010/main"/>
              </a:ext>
            </a:extLst>
          </a:blip>
          <a:srcRect/>
          <a:stretch/>
        </p:blipFill>
        <p:spPr>
          <a:xfrm>
            <a:off x="-1" y="1411969"/>
            <a:ext cx="6356283" cy="10082093"/>
          </a:xfrm>
          <a:prstGeom prst="rect">
            <a:avLst/>
          </a:prstGeom>
        </p:spPr>
      </p:pic>
      <p:pic>
        <p:nvPicPr>
          <p:cNvPr id="3" name="图片 2"/>
          <p:cNvPicPr>
            <a:picLocks noChangeAspect="1"/>
          </p:cNvPicPr>
          <p:nvPr/>
        </p:nvPicPr>
        <p:blipFill>
          <a:blip r:embed="rId5" cstate="print">
            <a:extLst>
              <a:ext uri="{BEBA8EAE-BF5A-486C-A8C5-ECC9F3942E4B}">
                <a14:imgProps xmlns:a14="http://schemas.microsoft.com/office/drawing/2010/main">
                  <a14:imgLayer r:embed="rId6">
                    <a14:imgEffect>
                      <a14:backgroundRemoval t="3273" b="96303" l="5576" r="92485"/>
                    </a14:imgEffect>
                  </a14:imgLayer>
                </a14:imgProps>
              </a:ext>
              <a:ext uri="{28A0092B-C50C-407E-A947-70E740481C1C}">
                <a14:useLocalDpi xmlns:a14="http://schemas.microsoft.com/office/drawing/2010/main"/>
              </a:ext>
            </a:extLst>
          </a:blip>
          <a:stretch>
            <a:fillRect/>
          </a:stretch>
        </p:blipFill>
        <p:spPr>
          <a:xfrm>
            <a:off x="44558" y="3309006"/>
            <a:ext cx="7709098" cy="7709098"/>
          </a:xfrm>
          <a:prstGeom prst="rect">
            <a:avLst/>
          </a:prstGeom>
        </p:spPr>
      </p:pic>
      <p:pic>
        <p:nvPicPr>
          <p:cNvPr id="4" name="图片 3"/>
          <p:cNvPicPr>
            <a:picLocks noChangeAspect="1"/>
          </p:cNvPicPr>
          <p:nvPr/>
        </p:nvPicPr>
        <p:blipFill>
          <a:blip r:embed="rId7">
            <a:extLst>
              <a:ext uri="{BEBA8EAE-BF5A-486C-A8C5-ECC9F3942E4B}">
                <a14:imgProps xmlns:a14="http://schemas.microsoft.com/office/drawing/2010/main">
                  <a14:imgLayer r:embed="rId8">
                    <a14:imgEffect>
                      <a14:brightnessContrast bright="-27000" contrast="37000"/>
                    </a14:imgEffect>
                  </a14:imgLayer>
                </a14:imgProps>
              </a:ext>
            </a:extLst>
          </a:blip>
          <a:stretch>
            <a:fillRect/>
          </a:stretch>
        </p:blipFill>
        <p:spPr>
          <a:xfrm>
            <a:off x="5347010" y="-160771"/>
            <a:ext cx="7096359" cy="2755631"/>
          </a:xfrm>
          <a:prstGeom prst="rect">
            <a:avLst/>
          </a:prstGeom>
        </p:spPr>
      </p:pic>
      <p:sp>
        <p:nvSpPr>
          <p:cNvPr id="5" name="标题 1"/>
          <p:cNvSpPr>
            <a:spLocks noGrp="1"/>
          </p:cNvSpPr>
          <p:nvPr>
            <p:ph type="title"/>
          </p:nvPr>
        </p:nvSpPr>
        <p:spPr>
          <a:xfrm>
            <a:off x="7678593" y="263556"/>
            <a:ext cx="3373229" cy="1029223"/>
          </a:xfrm>
        </p:spPr>
        <p:txBody>
          <a:bodyPr>
            <a:normAutofit/>
          </a:bodyPr>
          <a:lstStyle/>
          <a:p>
            <a:r>
              <a:rPr lang="en-US" altLang="zh-CN" sz="3200" dirty="0">
                <a:solidFill>
                  <a:srgbClr val="FFFFFF"/>
                </a:solidFill>
                <a:latin typeface="OPPOSans B" panose="00020600040101010101" pitchFamily="18" charset="-122"/>
                <a:ea typeface="OPPOSans B" panose="00020600040101010101" pitchFamily="18" charset="-122"/>
              </a:rPr>
              <a:t>Smart Photo</a:t>
            </a:r>
            <a:endParaRPr lang="zh-CN" altLang="en-US" sz="3200" dirty="0">
              <a:solidFill>
                <a:srgbClr val="FFFFFF"/>
              </a:solidFill>
              <a:latin typeface="OPPOSans B" panose="00020600040101010101" pitchFamily="18" charset="-122"/>
              <a:ea typeface="OPPOSans B" panose="00020600040101010101" pitchFamily="18" charset="-122"/>
            </a:endParaRPr>
          </a:p>
        </p:txBody>
      </p:sp>
      <p:grpSp>
        <p:nvGrpSpPr>
          <p:cNvPr id="6" name="组合 5"/>
          <p:cNvGrpSpPr/>
          <p:nvPr/>
        </p:nvGrpSpPr>
        <p:grpSpPr>
          <a:xfrm>
            <a:off x="5923029" y="3825364"/>
            <a:ext cx="3989246" cy="2397404"/>
            <a:chOff x="5447960" y="2751710"/>
            <a:chExt cx="3827875" cy="2736044"/>
          </a:xfrm>
        </p:grpSpPr>
        <p:sp>
          <p:nvSpPr>
            <p:cNvPr id="7" name="矩形标注 6"/>
            <p:cNvSpPr/>
            <p:nvPr/>
          </p:nvSpPr>
          <p:spPr>
            <a:xfrm>
              <a:off x="5447960" y="2751710"/>
              <a:ext cx="3693793" cy="2736044"/>
            </a:xfrm>
            <a:prstGeom prst="wedgeRectCallout">
              <a:avLst>
                <a:gd name="adj1" fmla="val 63088"/>
                <a:gd name="adj2" fmla="val -41881"/>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panose="020F0502020204030204"/>
                <a:ea typeface="等线" panose="02010600030101010101" pitchFamily="2" charset="-122"/>
                <a:cs typeface="+mn-cs"/>
              </a:endParaRPr>
            </a:p>
          </p:txBody>
        </p:sp>
        <p:sp>
          <p:nvSpPr>
            <p:cNvPr id="8" name="文本框 7"/>
            <p:cNvSpPr txBox="1"/>
            <p:nvPr/>
          </p:nvSpPr>
          <p:spPr>
            <a:xfrm>
              <a:off x="5582042" y="2948804"/>
              <a:ext cx="3693793" cy="2318255"/>
            </a:xfrm>
            <a:prstGeom prst="rect">
              <a:avLst/>
            </a:prstGeom>
            <a:noFill/>
          </p:spPr>
          <p:txBody>
            <a:bodyPr wrap="square" rtlCol="0">
              <a:spAutoFit/>
            </a:bodyPr>
            <a:lstStyle/>
            <a:p>
              <a:pPr lvl="0">
                <a:spcBef>
                  <a:spcPct val="0"/>
                </a:spcBef>
                <a:tabLst>
                  <a:tab pos="363538" algn="l"/>
                </a:tabLst>
                <a:defRPr/>
              </a:pPr>
              <a:r>
                <a:rPr kumimoji="0" lang="en-US" altLang="zh-CN" sz="18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OPPO A53 </a:t>
              </a:r>
              <a:r>
                <a:rPr lang="en-US" altLang="zh-CN" dirty="0">
                  <a:solidFill>
                    <a:srgbClr val="FFFFFF"/>
                  </a:solidFill>
                  <a:latin typeface="OPPOSans M" panose="00020600040101010101" pitchFamily="18" charset="-122"/>
                  <a:ea typeface="OPPOSans M" panose="00020600040101010101" pitchFamily="18" charset="-122"/>
                </a:rPr>
                <a:t>has smart camera </a:t>
              </a:r>
              <a:r>
                <a:rPr lang="en-US" altLang="zh-CN" b="1" i="1" dirty="0">
                  <a:solidFill>
                    <a:srgbClr val="FFFFFF"/>
                  </a:solidFill>
                  <a:latin typeface="OPPOSans M" panose="00020600040101010101" pitchFamily="18" charset="-122"/>
                  <a:ea typeface="OPPOSans M" panose="00020600040101010101" pitchFamily="18" charset="-122"/>
                </a:rPr>
                <a:t>can handle all scenes,</a:t>
              </a:r>
              <a:r>
                <a:rPr lang="en-US" altLang="zh-CN" dirty="0">
                  <a:solidFill>
                    <a:srgbClr val="FFFFFF"/>
                  </a:solidFill>
                  <a:latin typeface="OPPOSans M" panose="00020600040101010101" pitchFamily="18" charset="-122"/>
                  <a:ea typeface="OPPOSans M" panose="00020600040101010101" pitchFamily="18" charset="-122"/>
                </a:rPr>
                <a:t> help you got satisfied photos!</a:t>
              </a:r>
            </a:p>
            <a:p>
              <a:pPr lvl="0">
                <a:spcBef>
                  <a:spcPct val="0"/>
                </a:spcBef>
                <a:tabLst>
                  <a:tab pos="363538" algn="l"/>
                </a:tabLst>
                <a:defRPr/>
              </a:pPr>
              <a:endParaRPr lang="en-US" altLang="zh-CN" dirty="0">
                <a:solidFill>
                  <a:srgbClr val="FFFFFF"/>
                </a:solidFill>
                <a:latin typeface="OPPOSans M" panose="00020600040101010101" pitchFamily="18" charset="-122"/>
                <a:ea typeface="OPPOSans M" panose="00020600040101010101" pitchFamily="18" charset="-122"/>
              </a:endParaRPr>
            </a:p>
            <a:p>
              <a:pPr>
                <a:spcBef>
                  <a:spcPct val="0"/>
                </a:spcBef>
                <a:tabLst>
                  <a:tab pos="363538" algn="l"/>
                </a:tabLst>
                <a:defRPr/>
              </a:pPr>
              <a:r>
                <a:rPr lang="en-US" altLang="zh-CN" dirty="0">
                  <a:solidFill>
                    <a:srgbClr val="FFFFFF"/>
                  </a:solidFill>
                  <a:latin typeface="OPPOSans M" panose="00020600040101010101" pitchFamily="18" charset="-122"/>
                  <a:ea typeface="OPPOSans M" panose="00020600040101010101" pitchFamily="18" charset="-122"/>
                </a:rPr>
                <a:t>Also, A53 have </a:t>
              </a:r>
              <a:r>
                <a:rPr lang="en-US" altLang="zh-CN" b="1" i="1" dirty="0">
                  <a:solidFill>
                    <a:srgbClr val="FFFFFF"/>
                  </a:solidFill>
                  <a:latin typeface="OPPOSans M" panose="00020600040101010101" pitchFamily="18" charset="-122"/>
                  <a:ea typeface="OPPOSans M" panose="00020600040101010101" pitchFamily="18" charset="-122"/>
                </a:rPr>
                <a:t>the highest front camera pixel in same price</a:t>
              </a:r>
              <a:r>
                <a:rPr lang="en-US" altLang="zh-CN" dirty="0">
                  <a:solidFill>
                    <a:srgbClr val="FFFFFF"/>
                  </a:solidFill>
                  <a:latin typeface="OPPOSans M" panose="00020600040101010101" pitchFamily="18" charset="-122"/>
                  <a:ea typeface="OPPOSans M" panose="00020600040101010101" pitchFamily="18" charset="-122"/>
                </a:rPr>
                <a:t>, make your selfie best!</a:t>
              </a:r>
            </a:p>
          </p:txBody>
        </p:sp>
      </p:grpSp>
      <p:sp>
        <p:nvSpPr>
          <p:cNvPr id="9" name="矩形 8"/>
          <p:cNvSpPr/>
          <p:nvPr/>
        </p:nvSpPr>
        <p:spPr>
          <a:xfrm>
            <a:off x="6062763" y="3470546"/>
            <a:ext cx="221660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Reference Words</a:t>
            </a:r>
            <a:endParaRPr kumimoji="0" lang="zh-CN" altLang="en-US" sz="14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endParaRPr>
          </a:p>
        </p:txBody>
      </p:sp>
      <p:sp>
        <p:nvSpPr>
          <p:cNvPr id="10" name="标题 1"/>
          <p:cNvSpPr txBox="1">
            <a:spLocks/>
          </p:cNvSpPr>
          <p:nvPr/>
        </p:nvSpPr>
        <p:spPr>
          <a:xfrm>
            <a:off x="5946060" y="1883646"/>
            <a:ext cx="4240931" cy="5846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cs typeface="+mj-cs"/>
              </a:rPr>
              <a:t>Best camera</a:t>
            </a:r>
            <a:r>
              <a:rPr kumimoji="0" lang="en-US" altLang="zh-CN" sz="1800" b="0" i="0" u="none" strike="noStrike" kern="1200" cap="none" spc="0" normalizeH="0" noProof="0" dirty="0">
                <a:ln>
                  <a:noFill/>
                </a:ln>
                <a:solidFill>
                  <a:srgbClr val="FFFFFF"/>
                </a:solidFill>
                <a:effectLst/>
                <a:uLnTx/>
                <a:uFillTx/>
                <a:latin typeface="OPPOSans B" panose="00020600040101010101" pitchFamily="18" charset="-122"/>
                <a:ea typeface="OPPOSans B" panose="00020600040101010101" pitchFamily="18" charset="-122"/>
                <a:cs typeface="+mj-cs"/>
              </a:rPr>
              <a:t> in same price</a:t>
            </a:r>
            <a:endParaRPr kumimoji="0" lang="zh-CN" altLang="en-US" sz="18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cs typeface="+mj-cs"/>
            </a:endParaRPr>
          </a:p>
        </p:txBody>
      </p:sp>
      <p:cxnSp>
        <p:nvCxnSpPr>
          <p:cNvPr id="11" name="直接连接符 10"/>
          <p:cNvCxnSpPr/>
          <p:nvPr/>
        </p:nvCxnSpPr>
        <p:spPr>
          <a:xfrm>
            <a:off x="1525301" y="1292779"/>
            <a:ext cx="1" cy="1326243"/>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1525301" y="1292779"/>
            <a:ext cx="1458189" cy="1931067"/>
            <a:chOff x="1525302" y="1557909"/>
            <a:chExt cx="582148" cy="1665937"/>
          </a:xfrm>
        </p:grpSpPr>
        <p:cxnSp>
          <p:nvCxnSpPr>
            <p:cNvPr id="13" name="直接连接符 12"/>
            <p:cNvCxnSpPr/>
            <p:nvPr/>
          </p:nvCxnSpPr>
          <p:spPr>
            <a:xfrm>
              <a:off x="2107450" y="1557909"/>
              <a:ext cx="0" cy="166593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25302" y="3212124"/>
              <a:ext cx="582148" cy="1172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1525301" y="1292779"/>
            <a:ext cx="2811027" cy="2460308"/>
            <a:chOff x="1525302" y="912383"/>
            <a:chExt cx="582148" cy="2311463"/>
          </a:xfrm>
        </p:grpSpPr>
        <p:cxnSp>
          <p:nvCxnSpPr>
            <p:cNvPr id="16" name="直接连接符 15"/>
            <p:cNvCxnSpPr/>
            <p:nvPr/>
          </p:nvCxnSpPr>
          <p:spPr>
            <a:xfrm>
              <a:off x="2107450" y="912383"/>
              <a:ext cx="0" cy="2311463"/>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525302" y="3212124"/>
              <a:ext cx="582148" cy="1172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2186100" y="622844"/>
            <a:ext cx="1441938" cy="584775"/>
          </a:xfrm>
          <a:prstGeom prst="rect">
            <a:avLst/>
          </a:prstGeom>
          <a:noFill/>
        </p:spPr>
        <p:txBody>
          <a:bodyPr wrap="square" rtlCol="0">
            <a:spAutoFit/>
          </a:bodyPr>
          <a:lstStyle/>
          <a:p>
            <a:pPr algn="ctr"/>
            <a:r>
              <a:rPr lang="en-US" altLang="zh-CN" sz="1600" dirty="0">
                <a:solidFill>
                  <a:srgbClr val="FFFFFF"/>
                </a:solidFill>
                <a:latin typeface="OPPOSans B" panose="00020600040101010101" pitchFamily="18" charset="-122"/>
                <a:ea typeface="OPPOSans B" panose="00020600040101010101" pitchFamily="18" charset="-122"/>
              </a:rPr>
              <a:t>13MP Main</a:t>
            </a:r>
          </a:p>
          <a:p>
            <a:pPr algn="ctr"/>
            <a:r>
              <a:rPr lang="en-US" altLang="zh-CN" sz="1600" dirty="0">
                <a:solidFill>
                  <a:srgbClr val="FFFFFF"/>
                </a:solidFill>
                <a:latin typeface="OPPOSans B" panose="00020600040101010101" pitchFamily="18" charset="-122"/>
                <a:ea typeface="OPPOSans B" panose="00020600040101010101" pitchFamily="18" charset="-122"/>
              </a:rPr>
              <a:t> camera</a:t>
            </a:r>
            <a:endParaRPr lang="zh-CN" altLang="en-US" sz="1600" dirty="0">
              <a:solidFill>
                <a:srgbClr val="FFFFFF"/>
              </a:solidFill>
              <a:latin typeface="OPPOSans B" panose="00020600040101010101" pitchFamily="18" charset="-122"/>
              <a:ea typeface="OPPOSans B" panose="00020600040101010101" pitchFamily="18" charset="-122"/>
            </a:endParaRPr>
          </a:p>
        </p:txBody>
      </p:sp>
      <p:sp>
        <p:nvSpPr>
          <p:cNvPr id="19" name="文本框 18"/>
          <p:cNvSpPr txBox="1"/>
          <p:nvPr/>
        </p:nvSpPr>
        <p:spPr>
          <a:xfrm>
            <a:off x="747106" y="596469"/>
            <a:ext cx="1441938" cy="584775"/>
          </a:xfrm>
          <a:prstGeom prst="rect">
            <a:avLst/>
          </a:prstGeom>
          <a:noFill/>
        </p:spPr>
        <p:txBody>
          <a:bodyPr wrap="square" rtlCol="0">
            <a:spAutoFit/>
          </a:bodyPr>
          <a:lstStyle/>
          <a:p>
            <a:pPr algn="ctr"/>
            <a:r>
              <a:rPr lang="en-US" altLang="zh-CN" sz="1600" dirty="0">
                <a:solidFill>
                  <a:srgbClr val="FFFFFF"/>
                </a:solidFill>
                <a:latin typeface="OPPOSans B" panose="00020600040101010101" pitchFamily="18" charset="-122"/>
                <a:ea typeface="OPPOSans B" panose="00020600040101010101" pitchFamily="18" charset="-122"/>
              </a:rPr>
              <a:t>2MP Macro camera</a:t>
            </a:r>
            <a:endParaRPr lang="zh-CN" altLang="en-US" sz="1600" dirty="0">
              <a:solidFill>
                <a:srgbClr val="FFFFFF"/>
              </a:solidFill>
              <a:latin typeface="OPPOSans B" panose="00020600040101010101" pitchFamily="18" charset="-122"/>
              <a:ea typeface="OPPOSans B" panose="00020600040101010101" pitchFamily="18" charset="-122"/>
            </a:endParaRPr>
          </a:p>
        </p:txBody>
      </p:sp>
      <p:sp>
        <p:nvSpPr>
          <p:cNvPr id="20" name="文本框 19"/>
          <p:cNvSpPr txBox="1"/>
          <p:nvPr/>
        </p:nvSpPr>
        <p:spPr>
          <a:xfrm>
            <a:off x="3583488" y="622844"/>
            <a:ext cx="1441938" cy="584775"/>
          </a:xfrm>
          <a:prstGeom prst="rect">
            <a:avLst/>
          </a:prstGeom>
          <a:noFill/>
        </p:spPr>
        <p:txBody>
          <a:bodyPr wrap="square" rtlCol="0">
            <a:spAutoFit/>
          </a:bodyPr>
          <a:lstStyle/>
          <a:p>
            <a:pPr algn="ctr"/>
            <a:r>
              <a:rPr lang="en-US" altLang="zh-CN" sz="1600" dirty="0">
                <a:solidFill>
                  <a:srgbClr val="FFFFFF"/>
                </a:solidFill>
                <a:latin typeface="OPPOSans B" panose="00020600040101010101" pitchFamily="18" charset="-122"/>
                <a:ea typeface="OPPOSans B" panose="00020600040101010101" pitchFamily="18" charset="-122"/>
              </a:rPr>
              <a:t>2MP Depth camera</a:t>
            </a:r>
            <a:endParaRPr lang="zh-CN" altLang="en-US" sz="1600" dirty="0">
              <a:solidFill>
                <a:srgbClr val="FFFFFF"/>
              </a:solidFill>
              <a:latin typeface="OPPOSans B" panose="00020600040101010101" pitchFamily="18" charset="-122"/>
              <a:ea typeface="OPPOSans B" panose="00020600040101010101" pitchFamily="18" charset="-122"/>
            </a:endParaRPr>
          </a:p>
        </p:txBody>
      </p:sp>
      <p:sp>
        <p:nvSpPr>
          <p:cNvPr id="21" name="椭圆 20"/>
          <p:cNvSpPr/>
          <p:nvPr/>
        </p:nvSpPr>
        <p:spPr>
          <a:xfrm>
            <a:off x="1355524" y="2426225"/>
            <a:ext cx="339553" cy="33955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2" name="椭圆 21"/>
          <p:cNvSpPr/>
          <p:nvPr/>
        </p:nvSpPr>
        <p:spPr>
          <a:xfrm>
            <a:off x="1355524" y="2990859"/>
            <a:ext cx="339553" cy="33955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3" name="椭圆 22"/>
          <p:cNvSpPr/>
          <p:nvPr/>
        </p:nvSpPr>
        <p:spPr>
          <a:xfrm>
            <a:off x="1355524" y="3583310"/>
            <a:ext cx="339553" cy="33955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4" name="圆角矩形 23"/>
          <p:cNvSpPr/>
          <p:nvPr/>
        </p:nvSpPr>
        <p:spPr>
          <a:xfrm>
            <a:off x="1207477" y="4767343"/>
            <a:ext cx="3470031" cy="1499432"/>
          </a:xfrm>
          <a:prstGeom prst="roundRect">
            <a:avLst/>
          </a:prstGeom>
          <a:solidFill>
            <a:schemeClr val="tx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文本框 24"/>
          <p:cNvSpPr txBox="1"/>
          <p:nvPr/>
        </p:nvSpPr>
        <p:spPr>
          <a:xfrm>
            <a:off x="1821125" y="4964572"/>
            <a:ext cx="3962170" cy="1169551"/>
          </a:xfrm>
          <a:prstGeom prst="rect">
            <a:avLst/>
          </a:prstGeom>
          <a:noFill/>
        </p:spPr>
        <p:txBody>
          <a:bodyPr wrap="square" rtlCol="0">
            <a:spAutoFit/>
          </a:bodyPr>
          <a:lstStyle/>
          <a:p>
            <a:r>
              <a:rPr lang="en-US" altLang="zh-CN" dirty="0">
                <a:solidFill>
                  <a:srgbClr val="FFFFFF"/>
                </a:solidFill>
                <a:latin typeface="OPPOSans B" panose="00020600040101010101" pitchFamily="18" charset="-122"/>
                <a:ea typeface="OPPOSans B" panose="00020600040101010101" pitchFamily="18" charset="-122"/>
              </a:rPr>
              <a:t>Front camera in A53 is 16MP or 8MP, 16MP is the highest pixel in same price!</a:t>
            </a:r>
          </a:p>
          <a:p>
            <a:endParaRPr lang="en-US" altLang="zh-CN" sz="1600" dirty="0">
              <a:solidFill>
                <a:srgbClr val="FFFFFF"/>
              </a:solidFill>
              <a:latin typeface="OPPOSans B" panose="00020600040101010101" pitchFamily="18" charset="-122"/>
              <a:ea typeface="OPPOSans B" panose="00020600040101010101" pitchFamily="18" charset="-122"/>
            </a:endParaRPr>
          </a:p>
        </p:txBody>
      </p:sp>
      <p:grpSp>
        <p:nvGrpSpPr>
          <p:cNvPr id="26" name="组合 25"/>
          <p:cNvGrpSpPr/>
          <p:nvPr/>
        </p:nvGrpSpPr>
        <p:grpSpPr>
          <a:xfrm>
            <a:off x="1377028" y="5259227"/>
            <a:ext cx="339553" cy="339553"/>
            <a:chOff x="1447366" y="5376457"/>
            <a:chExt cx="339553" cy="339553"/>
          </a:xfrm>
        </p:grpSpPr>
        <p:sp>
          <p:nvSpPr>
            <p:cNvPr id="27" name="椭圆 26"/>
            <p:cNvSpPr/>
            <p:nvPr/>
          </p:nvSpPr>
          <p:spPr>
            <a:xfrm>
              <a:off x="1531821" y="5472404"/>
              <a:ext cx="169776" cy="1697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8" name="椭圆 27"/>
            <p:cNvSpPr/>
            <p:nvPr/>
          </p:nvSpPr>
          <p:spPr>
            <a:xfrm>
              <a:off x="1447366" y="5376457"/>
              <a:ext cx="339553" cy="33955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pic>
        <p:nvPicPr>
          <p:cNvPr id="29" name="Picture 2" descr="与照相机的摄影师动画片库存例证. 插画包括有动画片, 图画, 照相机 ..."/>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3750" b="94625" l="10000" r="91500"/>
                    </a14:imgEffect>
                  </a14:imgLayer>
                </a14:imgProps>
              </a:ext>
              <a:ext uri="{28A0092B-C50C-407E-A947-70E740481C1C}">
                <a14:useLocalDpi xmlns:a14="http://schemas.microsoft.com/office/drawing/2010/main"/>
              </a:ext>
            </a:extLst>
          </a:blip>
          <a:srcRect/>
          <a:stretch>
            <a:fillRect/>
          </a:stretch>
        </p:blipFill>
        <p:spPr bwMode="auto">
          <a:xfrm>
            <a:off x="8734758" y="2217166"/>
            <a:ext cx="4591032" cy="4591032"/>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1835222" y="5950923"/>
            <a:ext cx="1789272" cy="261610"/>
          </a:xfrm>
          <a:prstGeom prst="rect">
            <a:avLst/>
          </a:prstGeom>
        </p:spPr>
        <p:txBody>
          <a:bodyPr wrap="none">
            <a:spAutoFit/>
          </a:bodyPr>
          <a:lstStyle/>
          <a:p>
            <a:pPr lvl="0"/>
            <a:r>
              <a:rPr lang="en-US" altLang="zh-CN" sz="1100" dirty="0">
                <a:solidFill>
                  <a:srgbClr val="FFFFFF"/>
                </a:solidFill>
                <a:latin typeface="OPPOSans B" panose="00020600040101010101" pitchFamily="18" charset="-122"/>
                <a:ea typeface="OPPOSans B" panose="00020600040101010101" pitchFamily="18" charset="-122"/>
              </a:rPr>
              <a:t>*In A33 /A53s is 8MP</a:t>
            </a:r>
          </a:p>
        </p:txBody>
      </p:sp>
      <p:cxnSp>
        <p:nvCxnSpPr>
          <p:cNvPr id="31" name="肘形连接符 30"/>
          <p:cNvCxnSpPr/>
          <p:nvPr/>
        </p:nvCxnSpPr>
        <p:spPr>
          <a:xfrm rot="5400000" flipH="1" flipV="1">
            <a:off x="1514476" y="4082888"/>
            <a:ext cx="1217155" cy="1135525"/>
          </a:xfrm>
          <a:prstGeom prst="bentConnector3">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796911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grpSp>
        <p:nvGrpSpPr>
          <p:cNvPr id="18" name="组合 17"/>
          <p:cNvGrpSpPr/>
          <p:nvPr/>
        </p:nvGrpSpPr>
        <p:grpSpPr>
          <a:xfrm>
            <a:off x="1658620" y="2904490"/>
            <a:ext cx="9150350" cy="1826260"/>
            <a:chOff x="2612" y="4574"/>
            <a:chExt cx="14410" cy="2876"/>
          </a:xfrm>
        </p:grpSpPr>
        <p:sp>
          <p:nvSpPr>
            <p:cNvPr id="19" name="流程图: 联系 3"/>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Basic Parameter</a:t>
              </a:r>
            </a:p>
          </p:txBody>
        </p:sp>
        <p:sp>
          <p:nvSpPr>
            <p:cNvPr id="20" name="流程图: 联系 36"/>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Core Selling Points</a:t>
              </a:r>
            </a:p>
          </p:txBody>
        </p:sp>
        <p:sp>
          <p:nvSpPr>
            <p:cNvPr id="21" name="流程图: 联系 38"/>
            <p:cNvSpPr/>
            <p:nvPr/>
          </p:nvSpPr>
          <p:spPr>
            <a:xfrm>
              <a:off x="8415" y="4616"/>
              <a:ext cx="2835" cy="2835"/>
            </a:xfrm>
            <a:prstGeom prst="flowChart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FFFF"/>
                  </a:solidFill>
                  <a:latin typeface="微软雅黑" panose="020B0503020204020204" charset="-122"/>
                  <a:ea typeface="微软雅黑" panose="020B0503020204020204" charset="-122"/>
                </a:rPr>
                <a:t>ColorOS</a:t>
              </a:r>
            </a:p>
          </p:txBody>
        </p:sp>
        <p:sp>
          <p:nvSpPr>
            <p:cNvPr id="22" name="流程图: 联系 40"/>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FFF"/>
                  </a:solidFill>
                  <a:latin typeface="微软雅黑" panose="020B0503020204020204" charset="-122"/>
                  <a:ea typeface="微软雅黑" panose="020B0503020204020204" charset="-122"/>
                </a:rPr>
                <a:t>Maintenance Precautions</a:t>
              </a:r>
            </a:p>
          </p:txBody>
        </p:sp>
        <p:sp>
          <p:nvSpPr>
            <p:cNvPr id="23" name="流程图: 联系 41"/>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FFFFFF"/>
                  </a:solidFill>
                  <a:latin typeface="微软雅黑" panose="020B0503020204020204" charset="-122"/>
                  <a:ea typeface="微软雅黑" panose="020B0503020204020204" charset="-122"/>
                </a:rPr>
                <a:t>FAQ</a:t>
              </a:r>
            </a:p>
          </p:txBody>
        </p:sp>
      </p:grpSp>
    </p:spTree>
    <p:extLst>
      <p:ext uri="{BB962C8B-B14F-4D97-AF65-F5344CB8AC3E}">
        <p14:creationId xmlns:p14="http://schemas.microsoft.com/office/powerpoint/2010/main" val="354630336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 name="矩形 11"/>
          <p:cNvSpPr txBox="1"/>
          <p:nvPr/>
        </p:nvSpPr>
        <p:spPr>
          <a:xfrm>
            <a:off x="778390" y="278221"/>
            <a:ext cx="10654270" cy="532449"/>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err="1"/>
              <a:t>ColorOS</a:t>
            </a:r>
            <a:r>
              <a:rPr lang="en-US" altLang="zh-CN" sz="2600" spc="208" dirty="0"/>
              <a:t> 7.2 </a:t>
            </a:r>
            <a:r>
              <a:rPr lang="en-US" altLang="zh-CN" sz="2600" dirty="0"/>
              <a:t>Function change</a:t>
            </a:r>
            <a:endParaRPr lang="en-US" altLang="zh-CN" sz="2600" spc="208" dirty="0"/>
          </a:p>
        </p:txBody>
      </p:sp>
      <p:graphicFrame>
        <p:nvGraphicFramePr>
          <p:cNvPr id="2" name="表格 1"/>
          <p:cNvGraphicFramePr>
            <a:graphicFrameLocks noGrp="1"/>
          </p:cNvGraphicFramePr>
          <p:nvPr>
            <p:extLst>
              <p:ext uri="{D42A27DB-BD31-4B8C-83A1-F6EECF244321}">
                <p14:modId xmlns:p14="http://schemas.microsoft.com/office/powerpoint/2010/main" val="4241931057"/>
              </p:ext>
            </p:extLst>
          </p:nvPr>
        </p:nvGraphicFramePr>
        <p:xfrm>
          <a:off x="0" y="894589"/>
          <a:ext cx="12192000" cy="5476412"/>
        </p:xfrm>
        <a:graphic>
          <a:graphicData uri="http://schemas.openxmlformats.org/drawingml/2006/table">
            <a:tbl>
              <a:tblPr>
                <a:tableStyleId>{5940675A-B579-460E-94D1-54222C63F5DA}</a:tableStyleId>
              </a:tblPr>
              <a:tblGrid>
                <a:gridCol w="575433">
                  <a:extLst>
                    <a:ext uri="{9D8B030D-6E8A-4147-A177-3AD203B41FA5}">
                      <a16:colId xmlns:a16="http://schemas.microsoft.com/office/drawing/2014/main" val="3778114861"/>
                    </a:ext>
                  </a:extLst>
                </a:gridCol>
                <a:gridCol w="1594430">
                  <a:extLst>
                    <a:ext uri="{9D8B030D-6E8A-4147-A177-3AD203B41FA5}">
                      <a16:colId xmlns:a16="http://schemas.microsoft.com/office/drawing/2014/main" val="770227065"/>
                    </a:ext>
                  </a:extLst>
                </a:gridCol>
                <a:gridCol w="5886207">
                  <a:extLst>
                    <a:ext uri="{9D8B030D-6E8A-4147-A177-3AD203B41FA5}">
                      <a16:colId xmlns:a16="http://schemas.microsoft.com/office/drawing/2014/main" val="1149074413"/>
                    </a:ext>
                  </a:extLst>
                </a:gridCol>
                <a:gridCol w="4135930">
                  <a:extLst>
                    <a:ext uri="{9D8B030D-6E8A-4147-A177-3AD203B41FA5}">
                      <a16:colId xmlns:a16="http://schemas.microsoft.com/office/drawing/2014/main" val="1111727342"/>
                    </a:ext>
                  </a:extLst>
                </a:gridCol>
              </a:tblGrid>
              <a:tr h="481927">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NO.</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Features</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Function description</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Operation path</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extLst>
                  <a:ext uri="{0D108BD9-81ED-4DB2-BD59-A6C34878D82A}">
                    <a16:rowId xmlns:a16="http://schemas.microsoft.com/office/drawing/2014/main" val="3669340015"/>
                  </a:ext>
                </a:extLst>
              </a:tr>
              <a:tr h="776749">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1</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Gravity Wallpapers</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Gravity wallpaper can change dynamically depending on how user holds their device.</a:t>
                      </a:r>
                      <a:br>
                        <a:rPr lang="en-US" sz="1100" u="none" strike="noStrike" dirty="0">
                          <a:solidFill>
                            <a:schemeClr val="bg1"/>
                          </a:solidFill>
                          <a:effectLst/>
                          <a:latin typeface="微软雅黑" panose="020B0503020204020204" pitchFamily="34" charset="-122"/>
                          <a:ea typeface="微软雅黑" panose="020B0503020204020204" pitchFamily="34" charset="-122"/>
                        </a:rPr>
                      </a:b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Note: </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There is  only one gravity wallpaper so far.</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Settings &gt; Home Screen &amp; Lock Screen Magazine &gt; Set wallpaper &gt; Live </a:t>
                      </a:r>
                      <a:r>
                        <a:rPr lang="en-US" sz="1100" u="none" strike="noStrike" dirty="0" err="1">
                          <a:solidFill>
                            <a:schemeClr val="bg1"/>
                          </a:solidFill>
                          <a:effectLst/>
                          <a:latin typeface="微软雅黑" panose="020B0503020204020204" pitchFamily="34" charset="-122"/>
                          <a:ea typeface="微软雅黑" panose="020B0503020204020204" pitchFamily="34" charset="-122"/>
                        </a:rPr>
                        <a:t>wallpapers（Currently</a:t>
                      </a:r>
                      <a:r>
                        <a:rPr lang="en-US" sz="1100" u="none" strike="noStrike" dirty="0">
                          <a:solidFill>
                            <a:schemeClr val="bg1"/>
                          </a:solidFill>
                          <a:effectLst/>
                          <a:latin typeface="微软雅黑" panose="020B0503020204020204" pitchFamily="34" charset="-122"/>
                          <a:ea typeface="微软雅黑" panose="020B0503020204020204" pitchFamily="34" charset="-122"/>
                        </a:rPr>
                        <a:t> only the last one ）</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extLst>
                  <a:ext uri="{0D108BD9-81ED-4DB2-BD59-A6C34878D82A}">
                    <a16:rowId xmlns:a16="http://schemas.microsoft.com/office/drawing/2014/main" val="3412947895"/>
                  </a:ext>
                </a:extLst>
              </a:tr>
              <a:tr h="1248841">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2</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Icon Pull-Down Gesture</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On the desktop, swipe upward on the left or right side of the screen to pull down app icons. Continue swiping to an icon and release to open the app.</a:t>
                      </a:r>
                      <a:br>
                        <a:rPr lang="en-US" sz="1100" u="none" strike="noStrike" dirty="0">
                          <a:solidFill>
                            <a:schemeClr val="bg1"/>
                          </a:solidFill>
                          <a:effectLst/>
                          <a:latin typeface="微软雅黑" panose="020B0503020204020204" pitchFamily="34" charset="-122"/>
                          <a:ea typeface="微软雅黑" panose="020B0503020204020204" pitchFamily="34" charset="-122"/>
                        </a:rPr>
                      </a:b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Note：</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The function is turned off by default.</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Settings &gt; Home Screen &amp; Lock Screen Magazine &gt; Icon Pull-Down Gesture</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extLst>
                  <a:ext uri="{0D108BD9-81ED-4DB2-BD59-A6C34878D82A}">
                    <a16:rowId xmlns:a16="http://schemas.microsoft.com/office/drawing/2014/main" val="2488884464"/>
                  </a:ext>
                </a:extLst>
              </a:tr>
              <a:tr h="789309">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3</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Lock Home Screen Layout</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After enabling this function, it is forbidden to add, delete, modify or move the desktop content (icons, folders, plug-ins, desktop shortcuts). When performing related operations, they do not respond, and prompt "Desktop layout is locked".</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Settings &gt; Home Screen &amp; Lock Screen Magazine &gt; Lock Home Screen Layout</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extLst>
                  <a:ext uri="{0D108BD9-81ED-4DB2-BD59-A6C34878D82A}">
                    <a16:rowId xmlns:a16="http://schemas.microsoft.com/office/drawing/2014/main" val="3730787581"/>
                  </a:ext>
                </a:extLst>
              </a:tr>
              <a:tr h="1559881">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4</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Screen Recording</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1.Support simultaneous recording of system sound and microphone sound.</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2.Floating window Add a quick setting switch for sound, you can choose to record system sound, record microphone sound, or click more settings to enter the screen recording setting interface.</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3.Increase the function of custom resolution and bit rate.</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4.The recording resolution of the 2K screen model supports 2k recording.(Depends on models)</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Slide the floating bar of Smart Sidebar, </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click the screen recording function icon.</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extLst>
                  <a:ext uri="{0D108BD9-81ED-4DB2-BD59-A6C34878D82A}">
                    <a16:rowId xmlns:a16="http://schemas.microsoft.com/office/drawing/2014/main" val="1991091520"/>
                  </a:ext>
                </a:extLst>
              </a:tr>
              <a:tr h="619705">
                <a:tc>
                  <a:txBody>
                    <a:body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5</a:t>
                      </a: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App lock</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 Cloned app support app lock now.</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Settings&gt;Security&gt;App Lock</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extLst>
                  <a:ext uri="{0D108BD9-81ED-4DB2-BD59-A6C34878D82A}">
                    <a16:rowId xmlns:a16="http://schemas.microsoft.com/office/drawing/2014/main" val="935943876"/>
                  </a:ext>
                </a:extLst>
              </a:tr>
            </a:tbl>
          </a:graphicData>
        </a:graphic>
      </p:graphicFrame>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72772275"/>
              </p:ext>
            </p:extLst>
          </p:nvPr>
        </p:nvGraphicFramePr>
        <p:xfrm>
          <a:off x="0" y="1071716"/>
          <a:ext cx="12191999" cy="5316187"/>
        </p:xfrm>
        <a:graphic>
          <a:graphicData uri="http://schemas.openxmlformats.org/drawingml/2006/table">
            <a:tbl>
              <a:tblPr>
                <a:tableStyleId>{5940675A-B579-460E-94D1-54222C63F5DA}</a:tableStyleId>
              </a:tblPr>
              <a:tblGrid>
                <a:gridCol w="575434">
                  <a:extLst>
                    <a:ext uri="{9D8B030D-6E8A-4147-A177-3AD203B41FA5}">
                      <a16:colId xmlns:a16="http://schemas.microsoft.com/office/drawing/2014/main" val="3211374205"/>
                    </a:ext>
                  </a:extLst>
                </a:gridCol>
                <a:gridCol w="1594430">
                  <a:extLst>
                    <a:ext uri="{9D8B030D-6E8A-4147-A177-3AD203B41FA5}">
                      <a16:colId xmlns:a16="http://schemas.microsoft.com/office/drawing/2014/main" val="2777054008"/>
                    </a:ext>
                  </a:extLst>
                </a:gridCol>
                <a:gridCol w="5886206">
                  <a:extLst>
                    <a:ext uri="{9D8B030D-6E8A-4147-A177-3AD203B41FA5}">
                      <a16:colId xmlns:a16="http://schemas.microsoft.com/office/drawing/2014/main" val="3777995067"/>
                    </a:ext>
                  </a:extLst>
                </a:gridCol>
                <a:gridCol w="4135929">
                  <a:extLst>
                    <a:ext uri="{9D8B030D-6E8A-4147-A177-3AD203B41FA5}">
                      <a16:colId xmlns:a16="http://schemas.microsoft.com/office/drawing/2014/main" val="110500142"/>
                    </a:ext>
                  </a:extLst>
                </a:gridCol>
              </a:tblGrid>
              <a:tr h="520670">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NO.</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Features</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Function description</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Operation path</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extLst>
                  <a:ext uri="{0D108BD9-81ED-4DB2-BD59-A6C34878D82A}">
                    <a16:rowId xmlns:a16="http://schemas.microsoft.com/office/drawing/2014/main" val="2631854362"/>
                  </a:ext>
                </a:extLst>
              </a:tr>
              <a:tr h="1003330">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6</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Boot </a:t>
                      </a:r>
                      <a:r>
                        <a:rPr lang="en-US" sz="1100" u="none" strike="noStrike" dirty="0" err="1">
                          <a:solidFill>
                            <a:schemeClr val="bg1"/>
                          </a:solidFill>
                          <a:effectLst/>
                          <a:latin typeface="微软雅黑" panose="020B0503020204020204" pitchFamily="34" charset="-122"/>
                          <a:ea typeface="微软雅黑" panose="020B0503020204020204" pitchFamily="34" charset="-122"/>
                        </a:rPr>
                        <a:t>Wizard（Accessibility</a:t>
                      </a:r>
                      <a:r>
                        <a:rPr lang="en-US" sz="1100" u="none" strike="noStrike" dirty="0">
                          <a:solidFill>
                            <a:schemeClr val="bg1"/>
                          </a:solidFill>
                          <a:effectLst/>
                          <a:latin typeface="微软雅黑" panose="020B0503020204020204" pitchFamily="34" charset="-122"/>
                          <a:ea typeface="微软雅黑" panose="020B0503020204020204" pitchFamily="34" charset="-122"/>
                        </a:rPr>
                        <a:t>）</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Boot wizard adds Color Accessibility Mode. After turning on, the system switches to Color Accessibility Mode. If you turn on this function in the boot wizard, the function will always be turned on, you can turn off in settings&gt;other settings&gt;accessibility&gt;Color Accessibility Mode.</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The entrance is in the upper right corner of the language selection interface in the boot wizard</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extLst>
                  <a:ext uri="{0D108BD9-81ED-4DB2-BD59-A6C34878D82A}">
                    <a16:rowId xmlns:a16="http://schemas.microsoft.com/office/drawing/2014/main" val="2522577109"/>
                  </a:ext>
                </a:extLst>
              </a:tr>
              <a:tr h="907552">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7</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You might be looking for</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Add recommendations for similar functions under the Do Not Disturb, Security, Battery, SIM Card &amp; Mobile Data features and other functions list of </a:t>
                      </a:r>
                      <a:r>
                        <a:rPr lang="en-US" sz="1100" u="none" strike="noStrike" dirty="0" err="1">
                          <a:solidFill>
                            <a:schemeClr val="bg1"/>
                          </a:solidFill>
                          <a:effectLst/>
                          <a:latin typeface="微软雅黑" panose="020B0503020204020204" pitchFamily="34" charset="-122"/>
                          <a:ea typeface="微软雅黑" panose="020B0503020204020204" pitchFamily="34" charset="-122"/>
                        </a:rPr>
                        <a:t>of</a:t>
                      </a:r>
                      <a:r>
                        <a:rPr lang="en-US" sz="1100" u="none" strike="noStrike" dirty="0">
                          <a:solidFill>
                            <a:schemeClr val="bg1"/>
                          </a:solidFill>
                          <a:effectLst/>
                          <a:latin typeface="微软雅黑" panose="020B0503020204020204" pitchFamily="34" charset="-122"/>
                          <a:ea typeface="微软雅黑" panose="020B0503020204020204" pitchFamily="34" charset="-122"/>
                        </a:rPr>
                        <a:t> the settings app.</a:t>
                      </a:r>
                      <a:br>
                        <a:rPr lang="en-US" sz="1100" u="none" strike="noStrike" dirty="0">
                          <a:solidFill>
                            <a:schemeClr val="bg1"/>
                          </a:solidFill>
                          <a:effectLst/>
                          <a:latin typeface="微软雅黑" panose="020B0503020204020204" pitchFamily="34" charset="-122"/>
                          <a:ea typeface="微软雅黑" panose="020B0503020204020204" pitchFamily="34" charset="-122"/>
                        </a:rPr>
                      </a:b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Note: Not all settings pages are available.</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Some system settings pages &gt;"You might be looking for" is displayed at the bottom.</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extLst>
                  <a:ext uri="{0D108BD9-81ED-4DB2-BD59-A6C34878D82A}">
                    <a16:rowId xmlns:a16="http://schemas.microsoft.com/office/drawing/2014/main" val="447266288"/>
                  </a:ext>
                </a:extLst>
              </a:tr>
              <a:tr h="857132">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8</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Super Nighttime Standby</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The </a:t>
                      </a:r>
                      <a:r>
                        <a:rPr lang="en-US" sz="1100" u="none" strike="noStrike" dirty="0" err="1">
                          <a:solidFill>
                            <a:schemeClr val="bg1"/>
                          </a:solidFill>
                          <a:effectLst/>
                          <a:latin typeface="微软雅黑" panose="020B0503020204020204" pitchFamily="34" charset="-122"/>
                          <a:ea typeface="微软雅黑" panose="020B0503020204020204" pitchFamily="34" charset="-122"/>
                        </a:rPr>
                        <a:t>ColorOS</a:t>
                      </a:r>
                      <a:r>
                        <a:rPr lang="en-US" sz="1100" u="none" strike="noStrike" dirty="0">
                          <a:solidFill>
                            <a:schemeClr val="bg1"/>
                          </a:solidFill>
                          <a:effectLst/>
                          <a:latin typeface="微软雅黑" panose="020B0503020204020204" pitchFamily="34" charset="-122"/>
                          <a:ea typeface="微软雅黑" panose="020B0503020204020204" pitchFamily="34" charset="-122"/>
                        </a:rPr>
                        <a:t> system optimizes power saving at night by learning the user's sleeping habits, so that the night's power consumption is only 2%, effectively reducing the user's anxiety of power consumption at night.</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Low-level function, no setting path</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extLst>
                  <a:ext uri="{0D108BD9-81ED-4DB2-BD59-A6C34878D82A}">
                    <a16:rowId xmlns:a16="http://schemas.microsoft.com/office/drawing/2014/main" val="1304605429"/>
                  </a:ext>
                </a:extLst>
              </a:tr>
              <a:tr h="877300">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9</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AI App Preloading</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Through AI algorithm, </a:t>
                      </a:r>
                      <a:r>
                        <a:rPr lang="en-US" sz="1100" u="none" strike="noStrike" dirty="0" err="1">
                          <a:solidFill>
                            <a:schemeClr val="bg1"/>
                          </a:solidFill>
                          <a:effectLst/>
                          <a:latin typeface="微软雅黑" panose="020B0503020204020204" pitchFamily="34" charset="-122"/>
                          <a:ea typeface="微软雅黑" panose="020B0503020204020204" pitchFamily="34" charset="-122"/>
                        </a:rPr>
                        <a:t>ColorOS</a:t>
                      </a:r>
                      <a:r>
                        <a:rPr lang="en-US" sz="1100" u="none" strike="noStrike" dirty="0">
                          <a:solidFill>
                            <a:schemeClr val="bg1"/>
                          </a:solidFill>
                          <a:effectLst/>
                          <a:latin typeface="微软雅黑" panose="020B0503020204020204" pitchFamily="34" charset="-122"/>
                          <a:ea typeface="微软雅黑" panose="020B0503020204020204" pitchFamily="34" charset="-122"/>
                        </a:rPr>
                        <a:t> intelligently predict what app you would use next and preload it for you, so that it opens much faster. With AI APP Preload, the longer you use your phone, the smoother it gets.</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Low-level function, no setting path</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extLst>
                  <a:ext uri="{0D108BD9-81ED-4DB2-BD59-A6C34878D82A}">
                    <a16:rowId xmlns:a16="http://schemas.microsoft.com/office/drawing/2014/main" val="83695414"/>
                  </a:ext>
                </a:extLst>
              </a:tr>
              <a:tr h="1150203">
                <a:tc>
                  <a:txBody>
                    <a:body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10</a:t>
                      </a: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3-fingers screenshot</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3-fingers screenshot optimizes the scrolling screenshot experience.</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1. The page will </a:t>
                      </a:r>
                      <a:r>
                        <a:rPr lang="en-US" sz="1100" u="none" strike="noStrike" dirty="0" err="1">
                          <a:solidFill>
                            <a:schemeClr val="bg1"/>
                          </a:solidFill>
                          <a:effectLst/>
                          <a:latin typeface="微软雅黑" panose="020B0503020204020204" pitchFamily="34" charset="-122"/>
                          <a:ea typeface="微软雅黑" panose="020B0503020204020204" pitchFamily="34" charset="-122"/>
                        </a:rPr>
                        <a:t>autoscroll</a:t>
                      </a:r>
                      <a:r>
                        <a:rPr lang="en-US" sz="1100" u="none" strike="noStrike" dirty="0">
                          <a:solidFill>
                            <a:schemeClr val="bg1"/>
                          </a:solidFill>
                          <a:effectLst/>
                          <a:latin typeface="微软雅黑" panose="020B0503020204020204" pitchFamily="34" charset="-122"/>
                          <a:ea typeface="微软雅黑" panose="020B0503020204020204" pitchFamily="34" charset="-122"/>
                        </a:rPr>
                        <a:t> when you take a scrolling screenshot. You don't need to scroll down the page by yourself anymore. </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2.Scrolling screenshots in landscape mode are now supported, and the page will also </a:t>
                      </a:r>
                      <a:r>
                        <a:rPr lang="en-US" sz="1100" u="none" strike="noStrike" dirty="0" err="1">
                          <a:solidFill>
                            <a:schemeClr val="bg1"/>
                          </a:solidFill>
                          <a:effectLst/>
                          <a:latin typeface="微软雅黑" panose="020B0503020204020204" pitchFamily="34" charset="-122"/>
                          <a:ea typeface="微软雅黑" panose="020B0503020204020204" pitchFamily="34" charset="-122"/>
                        </a:rPr>
                        <a:t>autoscroll</a:t>
                      </a:r>
                      <a:r>
                        <a:rPr lang="en-US" sz="1100" u="none" strike="noStrike" dirty="0">
                          <a:solidFill>
                            <a:schemeClr val="bg1"/>
                          </a:solidFill>
                          <a:effectLst/>
                          <a:latin typeface="微软雅黑" panose="020B0503020204020204" pitchFamily="34" charset="-122"/>
                          <a:ea typeface="微软雅黑" panose="020B0503020204020204" pitchFamily="34" charset="-122"/>
                        </a:rPr>
                        <a:t>.</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Scrolling screenshots in landscape mode</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extLst>
                  <a:ext uri="{0D108BD9-81ED-4DB2-BD59-A6C34878D82A}">
                    <a16:rowId xmlns:a16="http://schemas.microsoft.com/office/drawing/2014/main" val="3981961297"/>
                  </a:ext>
                </a:extLst>
              </a:tr>
            </a:tbl>
          </a:graphicData>
        </a:graphic>
      </p:graphicFrame>
      <p:sp>
        <p:nvSpPr>
          <p:cNvPr id="4" name="矩形 11">
            <a:extLst>
              <a:ext uri="{FF2B5EF4-FFF2-40B4-BE49-F238E27FC236}">
                <a16:creationId xmlns:a16="http://schemas.microsoft.com/office/drawing/2014/main" id="{3F210716-1740-4891-83F4-2CBEFA68C6DF}"/>
              </a:ext>
            </a:extLst>
          </p:cNvPr>
          <p:cNvSpPr txBox="1"/>
          <p:nvPr/>
        </p:nvSpPr>
        <p:spPr>
          <a:xfrm>
            <a:off x="778390" y="278221"/>
            <a:ext cx="10654270" cy="532449"/>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err="1"/>
              <a:t>ColorOS</a:t>
            </a:r>
            <a:r>
              <a:rPr lang="en-US" altLang="zh-CN" sz="2600" spc="208" dirty="0"/>
              <a:t> 7.2 </a:t>
            </a:r>
            <a:r>
              <a:rPr lang="en-US" altLang="zh-CN" sz="2600" dirty="0"/>
              <a:t>Function change</a:t>
            </a:r>
            <a:endParaRPr lang="en-US" altLang="zh-CN" sz="2600" spc="208" dirty="0"/>
          </a:p>
        </p:txBody>
      </p:sp>
    </p:spTree>
    <p:extLst>
      <p:ext uri="{BB962C8B-B14F-4D97-AF65-F5344CB8AC3E}">
        <p14:creationId xmlns:p14="http://schemas.microsoft.com/office/powerpoint/2010/main" val="392257756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003987632"/>
              </p:ext>
            </p:extLst>
          </p:nvPr>
        </p:nvGraphicFramePr>
        <p:xfrm>
          <a:off x="0" y="1071716"/>
          <a:ext cx="12192000" cy="5279923"/>
        </p:xfrm>
        <a:graphic>
          <a:graphicData uri="http://schemas.openxmlformats.org/drawingml/2006/table">
            <a:tbl>
              <a:tblPr>
                <a:tableStyleId>{5940675A-B579-460E-94D1-54222C63F5DA}</a:tableStyleId>
              </a:tblPr>
              <a:tblGrid>
                <a:gridCol w="575433">
                  <a:extLst>
                    <a:ext uri="{9D8B030D-6E8A-4147-A177-3AD203B41FA5}">
                      <a16:colId xmlns:a16="http://schemas.microsoft.com/office/drawing/2014/main" val="1008414445"/>
                    </a:ext>
                  </a:extLst>
                </a:gridCol>
                <a:gridCol w="1594430">
                  <a:extLst>
                    <a:ext uri="{9D8B030D-6E8A-4147-A177-3AD203B41FA5}">
                      <a16:colId xmlns:a16="http://schemas.microsoft.com/office/drawing/2014/main" val="1009084091"/>
                    </a:ext>
                  </a:extLst>
                </a:gridCol>
                <a:gridCol w="5886207">
                  <a:extLst>
                    <a:ext uri="{9D8B030D-6E8A-4147-A177-3AD203B41FA5}">
                      <a16:colId xmlns:a16="http://schemas.microsoft.com/office/drawing/2014/main" val="2009330279"/>
                    </a:ext>
                  </a:extLst>
                </a:gridCol>
                <a:gridCol w="4135930">
                  <a:extLst>
                    <a:ext uri="{9D8B030D-6E8A-4147-A177-3AD203B41FA5}">
                      <a16:colId xmlns:a16="http://schemas.microsoft.com/office/drawing/2014/main" val="4000974756"/>
                    </a:ext>
                  </a:extLst>
                </a:gridCol>
              </a:tblGrid>
              <a:tr h="548849">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NO.</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Features</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Function description</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ctr" fontAlgn="ctr"/>
                      <a:r>
                        <a:rPr lang="en-US" sz="1200" b="1" u="none" strike="noStrike" dirty="0">
                          <a:solidFill>
                            <a:schemeClr val="bg1"/>
                          </a:solidFill>
                          <a:effectLst/>
                          <a:latin typeface="微软雅黑" panose="020B0503020204020204" pitchFamily="34" charset="-122"/>
                          <a:ea typeface="微软雅黑" panose="020B0503020204020204" pitchFamily="34" charset="-122"/>
                        </a:rPr>
                        <a:t>Operation path</a:t>
                      </a:r>
                      <a:endParaRPr lang="en-US" sz="1200" b="1"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extLst>
                  <a:ext uri="{0D108BD9-81ED-4DB2-BD59-A6C34878D82A}">
                    <a16:rowId xmlns:a16="http://schemas.microsoft.com/office/drawing/2014/main" val="2880076767"/>
                  </a:ext>
                </a:extLst>
              </a:tr>
              <a:tr h="878157">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11</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Recent tasks manager</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After entering the recent task interface, long press the clear button at the bottom to jump to the recent tasks manager interface.</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After entering the recent task interface, long press the clear button at the bottom to jump to the recent tasks manager interface.</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extLst>
                  <a:ext uri="{0D108BD9-81ED-4DB2-BD59-A6C34878D82A}">
                    <a16:rowId xmlns:a16="http://schemas.microsoft.com/office/drawing/2014/main" val="487661379"/>
                  </a:ext>
                </a:extLst>
              </a:tr>
              <a:tr h="725320">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12</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err="1">
                          <a:solidFill>
                            <a:schemeClr val="bg1"/>
                          </a:solidFill>
                          <a:effectLst/>
                          <a:latin typeface="微软雅黑" panose="020B0503020204020204" pitchFamily="34" charset="-122"/>
                          <a:ea typeface="微软雅黑" panose="020B0503020204020204" pitchFamily="34" charset="-122"/>
                        </a:rPr>
                        <a:t>Quik</a:t>
                      </a:r>
                      <a:r>
                        <a:rPr lang="en-US" sz="1100" u="none" strike="noStrike" dirty="0">
                          <a:solidFill>
                            <a:schemeClr val="bg1"/>
                          </a:solidFill>
                          <a:effectLst/>
                          <a:latin typeface="微软雅黑" panose="020B0503020204020204" pitchFamily="34" charset="-122"/>
                          <a:ea typeface="微软雅黑" panose="020B0503020204020204" pitchFamily="34" charset="-122"/>
                        </a:rPr>
                        <a:t> Launch Gestures</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Double press either volume button to launch the camera when the screen is off.(Not available during audio playback)</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Enter the camera app&gt;Settings&gt;</a:t>
                      </a:r>
                      <a:r>
                        <a:rPr lang="en-US" sz="1100" u="none" strike="noStrike" dirty="0" err="1">
                          <a:solidFill>
                            <a:schemeClr val="bg1"/>
                          </a:solidFill>
                          <a:effectLst/>
                          <a:latin typeface="微软雅黑" panose="020B0503020204020204" pitchFamily="34" charset="-122"/>
                          <a:ea typeface="微软雅黑" panose="020B0503020204020204" pitchFamily="34" charset="-122"/>
                        </a:rPr>
                        <a:t>Quik</a:t>
                      </a:r>
                      <a:r>
                        <a:rPr lang="en-US" sz="1100" u="none" strike="noStrike" dirty="0">
                          <a:solidFill>
                            <a:schemeClr val="bg1"/>
                          </a:solidFill>
                          <a:effectLst/>
                          <a:latin typeface="微软雅黑" panose="020B0503020204020204" pitchFamily="34" charset="-122"/>
                          <a:ea typeface="微软雅黑" panose="020B0503020204020204" pitchFamily="34" charset="-122"/>
                        </a:rPr>
                        <a:t> Launch Gestures</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extLst>
                  <a:ext uri="{0D108BD9-81ED-4DB2-BD59-A6C34878D82A}">
                    <a16:rowId xmlns:a16="http://schemas.microsoft.com/office/drawing/2014/main" val="1045785943"/>
                  </a:ext>
                </a:extLst>
              </a:tr>
              <a:tr h="1261512">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13</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Video snapshot</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1.Tap the snapshot button will intercept the current video frame.</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2.The pictures are saved in the screenshot file.</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3.Click on the thumbnail, it will jump to the big picture interface; If you don't click on the thumbnail, it will disappear after 3 seconds.</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4.It does not affect video playback.</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Open the Photos app&gt;Select and open a video&gt;Tap the button in the upper right corner</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bg1">
                        <a:lumMod val="50000"/>
                      </a:schemeClr>
                    </a:solidFill>
                  </a:tcPr>
                </a:tc>
                <a:extLst>
                  <a:ext uri="{0D108BD9-81ED-4DB2-BD59-A6C34878D82A}">
                    <a16:rowId xmlns:a16="http://schemas.microsoft.com/office/drawing/2014/main" val="2215345752"/>
                  </a:ext>
                </a:extLst>
              </a:tr>
              <a:tr h="1866085">
                <a:tc>
                  <a:txBody>
                    <a:bodyPr/>
                    <a:lstStyle/>
                    <a:p>
                      <a:pPr algn="ctr" fontAlgn="ctr"/>
                      <a:r>
                        <a:rPr lang="en-US" altLang="zh-CN" sz="1100" u="none" strike="noStrike" dirty="0">
                          <a:solidFill>
                            <a:schemeClr val="bg1"/>
                          </a:solidFill>
                          <a:effectLst/>
                          <a:latin typeface="微软雅黑" panose="020B0503020204020204" pitchFamily="34" charset="-122"/>
                          <a:ea typeface="微软雅黑" panose="020B0503020204020204" pitchFamily="34" charset="-122"/>
                        </a:rPr>
                        <a:t>14</a:t>
                      </a:r>
                      <a:endParaRPr lang="en-US" altLang="zh-CN"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App </a:t>
                      </a:r>
                      <a:r>
                        <a:rPr lang="en-US" sz="1100" u="none" strike="noStrike" dirty="0" err="1">
                          <a:solidFill>
                            <a:schemeClr val="bg1"/>
                          </a:solidFill>
                          <a:effectLst/>
                          <a:latin typeface="微软雅黑" panose="020B0503020204020204" pitchFamily="34" charset="-122"/>
                          <a:ea typeface="微软雅黑" panose="020B0503020204020204" pitchFamily="34" charset="-122"/>
                        </a:rPr>
                        <a:t>Baterry</a:t>
                      </a:r>
                      <a:r>
                        <a:rPr lang="en-US" sz="1100" u="none" strike="noStrike" dirty="0">
                          <a:solidFill>
                            <a:schemeClr val="bg1"/>
                          </a:solidFill>
                          <a:effectLst/>
                          <a:latin typeface="微软雅黑" panose="020B0503020204020204" pitchFamily="34" charset="-122"/>
                          <a:ea typeface="微软雅黑" panose="020B0503020204020204" pitchFamily="34" charset="-122"/>
                        </a:rPr>
                        <a:t> management</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Allow </a:t>
                      </a:r>
                      <a:r>
                        <a:rPr lang="en-US" sz="1100" u="none" strike="noStrike" dirty="0" err="1">
                          <a:solidFill>
                            <a:schemeClr val="bg1"/>
                          </a:solidFill>
                          <a:effectLst/>
                          <a:latin typeface="微软雅黑" panose="020B0503020204020204" pitchFamily="34" charset="-122"/>
                          <a:ea typeface="微软雅黑" panose="020B0503020204020204" pitchFamily="34" charset="-122"/>
                        </a:rPr>
                        <a:t>foregroud</a:t>
                      </a:r>
                      <a:r>
                        <a:rPr lang="en-US" sz="1100" u="none" strike="noStrike" dirty="0">
                          <a:solidFill>
                            <a:schemeClr val="bg1"/>
                          </a:solidFill>
                          <a:effectLst/>
                          <a:latin typeface="微软雅黑" panose="020B0503020204020204" pitchFamily="34" charset="-122"/>
                          <a:ea typeface="微软雅黑" panose="020B0503020204020204" pitchFamily="34" charset="-122"/>
                        </a:rPr>
                        <a:t> activity</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After closing, it will effectively reduce the power consumption of the application, but it may cause the application to not work properly, and the corresponding notification may be delayed.</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Allow </a:t>
                      </a:r>
                      <a:r>
                        <a:rPr lang="en-US" sz="1100" u="none" strike="noStrike" dirty="0" err="1">
                          <a:solidFill>
                            <a:schemeClr val="bg1"/>
                          </a:solidFill>
                          <a:effectLst/>
                          <a:latin typeface="微软雅黑" panose="020B0503020204020204" pitchFamily="34" charset="-122"/>
                          <a:ea typeface="微软雅黑" panose="020B0503020204020204" pitchFamily="34" charset="-122"/>
                        </a:rPr>
                        <a:t>backgroud</a:t>
                      </a:r>
                      <a:r>
                        <a:rPr lang="en-US" sz="1100" u="none" strike="noStrike" dirty="0">
                          <a:solidFill>
                            <a:schemeClr val="bg1"/>
                          </a:solidFill>
                          <a:effectLst/>
                          <a:latin typeface="微软雅黑" panose="020B0503020204020204" pitchFamily="34" charset="-122"/>
                          <a:ea typeface="微软雅黑" panose="020B0503020204020204" pitchFamily="34" charset="-122"/>
                        </a:rPr>
                        <a:t> activity</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After opening, without any restrictions and optimization of the application background behavior, it may result in increased power consumption.</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tc>
                  <a:txBody>
                    <a:bodyPr/>
                    <a:lstStyle/>
                    <a:p>
                      <a:pPr algn="l" fontAlgn="ctr"/>
                      <a:r>
                        <a:rPr lang="en-US" sz="1100" u="none" strike="noStrike" dirty="0">
                          <a:solidFill>
                            <a:schemeClr val="bg1"/>
                          </a:solidFill>
                          <a:effectLst/>
                          <a:latin typeface="微软雅黑" panose="020B0503020204020204" pitchFamily="34" charset="-122"/>
                          <a:ea typeface="微软雅黑" panose="020B0503020204020204" pitchFamily="34" charset="-122"/>
                        </a:rPr>
                        <a:t>Settings&gt;Battery&gt;App battery management&gt;</a:t>
                      </a:r>
                      <a:br>
                        <a:rPr lang="en-US" sz="1100" u="none" strike="noStrike" dirty="0">
                          <a:solidFill>
                            <a:schemeClr val="bg1"/>
                          </a:solidFill>
                          <a:effectLst/>
                          <a:latin typeface="微软雅黑" panose="020B0503020204020204" pitchFamily="34" charset="-122"/>
                          <a:ea typeface="微软雅黑" panose="020B0503020204020204" pitchFamily="34" charset="-122"/>
                        </a:rPr>
                      </a:br>
                      <a:r>
                        <a:rPr lang="en-US" sz="1100" u="none" strike="noStrike" dirty="0">
                          <a:solidFill>
                            <a:schemeClr val="bg1"/>
                          </a:solidFill>
                          <a:effectLst/>
                          <a:latin typeface="微软雅黑" panose="020B0503020204020204" pitchFamily="34" charset="-122"/>
                          <a:ea typeface="微软雅黑" panose="020B0503020204020204" pitchFamily="34" charset="-122"/>
                        </a:rPr>
                        <a:t>Select and click an application&gt;Allow </a:t>
                      </a:r>
                      <a:r>
                        <a:rPr lang="en-US" sz="1100" u="none" strike="noStrike" dirty="0" err="1">
                          <a:solidFill>
                            <a:schemeClr val="bg1"/>
                          </a:solidFill>
                          <a:effectLst/>
                          <a:latin typeface="微软雅黑" panose="020B0503020204020204" pitchFamily="34" charset="-122"/>
                          <a:ea typeface="微软雅黑" panose="020B0503020204020204" pitchFamily="34" charset="-122"/>
                        </a:rPr>
                        <a:t>foregroud</a:t>
                      </a:r>
                      <a:r>
                        <a:rPr lang="en-US" sz="1100" u="none" strike="noStrike" dirty="0">
                          <a:solidFill>
                            <a:schemeClr val="bg1"/>
                          </a:solidFill>
                          <a:effectLst/>
                          <a:latin typeface="微软雅黑" panose="020B0503020204020204" pitchFamily="34" charset="-122"/>
                          <a:ea typeface="微软雅黑" panose="020B0503020204020204" pitchFamily="34" charset="-122"/>
                        </a:rPr>
                        <a:t> activity/Allow </a:t>
                      </a:r>
                      <a:r>
                        <a:rPr lang="en-US" sz="1100" u="none" strike="noStrike" dirty="0" err="1">
                          <a:solidFill>
                            <a:schemeClr val="bg1"/>
                          </a:solidFill>
                          <a:effectLst/>
                          <a:latin typeface="微软雅黑" panose="020B0503020204020204" pitchFamily="34" charset="-122"/>
                          <a:ea typeface="微软雅黑" panose="020B0503020204020204" pitchFamily="34" charset="-122"/>
                        </a:rPr>
                        <a:t>backgroud</a:t>
                      </a:r>
                      <a:r>
                        <a:rPr lang="en-US" sz="1100" u="none" strike="noStrike" dirty="0">
                          <a:solidFill>
                            <a:schemeClr val="bg1"/>
                          </a:solidFill>
                          <a:effectLst/>
                          <a:latin typeface="微软雅黑" panose="020B0503020204020204" pitchFamily="34" charset="-122"/>
                          <a:ea typeface="微软雅黑" panose="020B0503020204020204" pitchFamily="34" charset="-122"/>
                        </a:rPr>
                        <a:t> activity</a:t>
                      </a:r>
                      <a:endParaRPr 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6204" marR="6204" marT="6204" marB="0" anchor="ctr">
                    <a:solidFill>
                      <a:schemeClr val="tx1">
                        <a:lumMod val="65000"/>
                        <a:lumOff val="35000"/>
                      </a:schemeClr>
                    </a:solidFill>
                  </a:tcPr>
                </a:tc>
                <a:extLst>
                  <a:ext uri="{0D108BD9-81ED-4DB2-BD59-A6C34878D82A}">
                    <a16:rowId xmlns:a16="http://schemas.microsoft.com/office/drawing/2014/main" val="1560109256"/>
                  </a:ext>
                </a:extLst>
              </a:tr>
            </a:tbl>
          </a:graphicData>
        </a:graphic>
      </p:graphicFrame>
      <p:sp>
        <p:nvSpPr>
          <p:cNvPr id="3" name="矩形 11">
            <a:extLst>
              <a:ext uri="{FF2B5EF4-FFF2-40B4-BE49-F238E27FC236}">
                <a16:creationId xmlns:a16="http://schemas.microsoft.com/office/drawing/2014/main" id="{8EFAB830-705B-4A67-A6BD-E639C9D8232D}"/>
              </a:ext>
            </a:extLst>
          </p:cNvPr>
          <p:cNvSpPr txBox="1"/>
          <p:nvPr/>
        </p:nvSpPr>
        <p:spPr>
          <a:xfrm>
            <a:off x="778390" y="278221"/>
            <a:ext cx="10654270" cy="532449"/>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err="1"/>
              <a:t>ColorOS</a:t>
            </a:r>
            <a:r>
              <a:rPr lang="en-US" altLang="zh-CN" sz="2600" spc="208" dirty="0"/>
              <a:t> 7.2 </a:t>
            </a:r>
            <a:r>
              <a:rPr lang="en-US" altLang="zh-CN" sz="2600" dirty="0"/>
              <a:t>Function change</a:t>
            </a:r>
            <a:endParaRPr lang="en-US" altLang="zh-CN" sz="2600" spc="208" dirty="0"/>
          </a:p>
        </p:txBody>
      </p:sp>
    </p:spTree>
    <p:extLst>
      <p:ext uri="{BB962C8B-B14F-4D97-AF65-F5344CB8AC3E}">
        <p14:creationId xmlns:p14="http://schemas.microsoft.com/office/powerpoint/2010/main" val="267110127"/>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
          <p:cNvSpPr txBox="1"/>
          <p:nvPr/>
        </p:nvSpPr>
        <p:spPr>
          <a:xfrm>
            <a:off x="7211694" y="5255260"/>
            <a:ext cx="4276671" cy="108267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latin typeface="微软雅黑" panose="020B0503020204020204" charset="-122"/>
                <a:ea typeface="微软雅黑" panose="020B0503020204020204" charset="-122"/>
              </a:rPr>
              <a:t>4.1</a:t>
            </a:r>
            <a:r>
              <a:rPr lang="en-US" altLang="zh-CN" dirty="0">
                <a:solidFill>
                  <a:srgbClr val="FFFFFF"/>
                </a:solidFill>
                <a:sym typeface="+mn-ea"/>
              </a:rPr>
              <a:t> </a:t>
            </a:r>
            <a:r>
              <a:rPr lang="en-US" altLang="zh-CN" dirty="0">
                <a:solidFill>
                  <a:srgbClr val="FFFFFF"/>
                </a:solidFill>
              </a:rPr>
              <a:t>Two screen components</a:t>
            </a:r>
            <a:endParaRPr lang="en-US" altLang="zh-CN" dirty="0">
              <a:solidFill>
                <a:srgbClr val="FFFFFF"/>
              </a:solidFill>
              <a:sym typeface="+mn-ea"/>
            </a:endParaRPr>
          </a:p>
          <a:p>
            <a:pPr algn="l"/>
            <a:r>
              <a:rPr lang="en-US" altLang="zh-CN" dirty="0">
                <a:solidFill>
                  <a:srgbClr val="FFFFFF"/>
                </a:solidFill>
                <a:latin typeface="微软雅黑" panose="020B0503020204020204" charset="-122"/>
                <a:ea typeface="微软雅黑" panose="020B0503020204020204" charset="-122"/>
                <a:sym typeface="+mn-ea"/>
              </a:rPr>
              <a:t>4</a:t>
            </a:r>
            <a:r>
              <a:rPr lang="en-US" altLang="zh-CN" dirty="0">
                <a:solidFill>
                  <a:srgbClr val="FFFFFF"/>
                </a:solidFill>
                <a:sym typeface="+mn-ea"/>
              </a:rPr>
              <a:t>.2 </a:t>
            </a:r>
            <a:r>
              <a:rPr lang="en-US" altLang="zh-CN" dirty="0">
                <a:solidFill>
                  <a:srgbClr val="FFFFFF"/>
                </a:solidFill>
              </a:rPr>
              <a:t>Remove the fingerprint</a:t>
            </a:r>
            <a:endParaRPr lang="en-US" altLang="zh-CN" dirty="0">
              <a:solidFill>
                <a:srgbClr val="FFFFFF"/>
              </a:solidFill>
              <a:sym typeface="+mn-ea"/>
            </a:endParaRPr>
          </a:p>
          <a:p>
            <a:pPr algn="l"/>
            <a:r>
              <a:rPr lang="en-US" altLang="zh-CN" dirty="0">
                <a:solidFill>
                  <a:srgbClr val="FFFFFF"/>
                </a:solidFill>
                <a:latin typeface="微软雅黑" panose="020B0503020204020204" charset="-122"/>
                <a:ea typeface="微软雅黑" panose="020B0503020204020204" charset="-122"/>
                <a:sym typeface="+mn-ea"/>
              </a:rPr>
              <a:t>4</a:t>
            </a:r>
            <a:r>
              <a:rPr lang="en-US" altLang="zh-CN" dirty="0">
                <a:solidFill>
                  <a:srgbClr val="FFFFFF"/>
                </a:solidFill>
                <a:sym typeface="+mn-ea"/>
              </a:rPr>
              <a:t>.3 </a:t>
            </a:r>
            <a:r>
              <a:rPr lang="en-US" altLang="zh-CN" dirty="0">
                <a:solidFill>
                  <a:srgbClr val="FFFFFF"/>
                </a:solidFill>
              </a:rPr>
              <a:t>Thermal gel</a:t>
            </a:r>
            <a:endParaRPr lang="zh-CN" altLang="en-US" dirty="0">
              <a:solidFill>
                <a:srgbClr val="FFFFFF"/>
              </a:solidFill>
            </a:endParaRPr>
          </a:p>
        </p:txBody>
      </p:sp>
      <p:sp>
        <p:nvSpPr>
          <p:cNvPr id="21" name="线条"/>
          <p:cNvSpPr/>
          <p:nvPr/>
        </p:nvSpPr>
        <p:spPr>
          <a:xfrm flipV="1">
            <a:off x="8006677"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9"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grpSp>
        <p:nvGrpSpPr>
          <p:cNvPr id="22" name="组合 21"/>
          <p:cNvGrpSpPr/>
          <p:nvPr/>
        </p:nvGrpSpPr>
        <p:grpSpPr>
          <a:xfrm>
            <a:off x="1658620" y="2904490"/>
            <a:ext cx="9150350" cy="1826260"/>
            <a:chOff x="2612" y="4574"/>
            <a:chExt cx="14410" cy="2876"/>
          </a:xfrm>
        </p:grpSpPr>
        <p:sp>
          <p:nvSpPr>
            <p:cNvPr id="23" name="流程图: 联系 3"/>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Basic Parameter</a:t>
              </a:r>
            </a:p>
          </p:txBody>
        </p:sp>
        <p:sp>
          <p:nvSpPr>
            <p:cNvPr id="24" name="流程图: 联系 36"/>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Core Selling Points</a:t>
              </a:r>
            </a:p>
          </p:txBody>
        </p:sp>
        <p:sp>
          <p:nvSpPr>
            <p:cNvPr id="25" name="流程图: 联系 38"/>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FFFF"/>
                  </a:solidFill>
                  <a:latin typeface="微软雅黑" panose="020B0503020204020204" charset="-122"/>
                  <a:ea typeface="微软雅黑" panose="020B0503020204020204" charset="-122"/>
                </a:rPr>
                <a:t>ColorOS</a:t>
              </a:r>
            </a:p>
          </p:txBody>
        </p:sp>
        <p:sp>
          <p:nvSpPr>
            <p:cNvPr id="26" name="流程图: 联系 40"/>
            <p:cNvSpPr/>
            <p:nvPr/>
          </p:nvSpPr>
          <p:spPr>
            <a:xfrm>
              <a:off x="11278" y="4616"/>
              <a:ext cx="2911" cy="2835"/>
            </a:xfrm>
            <a:prstGeom prst="flowChart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FFF"/>
                  </a:solidFill>
                  <a:latin typeface="微软雅黑" panose="020B0503020204020204" charset="-122"/>
                  <a:ea typeface="微软雅黑" panose="020B0503020204020204" charset="-122"/>
                </a:rPr>
                <a:t>Maintenance Precautions</a:t>
              </a:r>
            </a:p>
          </p:txBody>
        </p:sp>
        <p:sp>
          <p:nvSpPr>
            <p:cNvPr id="27" name="流程图: 联系 41"/>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FFFFFF"/>
                  </a:solidFill>
                  <a:latin typeface="微软雅黑" panose="020B0503020204020204" charset="-122"/>
                  <a:ea typeface="微软雅黑" panose="020B0503020204020204" charset="-122"/>
                </a:rPr>
                <a:t>FAQ</a:t>
              </a: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up)">
                                      <p:cBhvr>
                                        <p:cTn id="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p:bldP spid="21"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p:nvPr/>
        </p:nvSpPr>
        <p:spPr>
          <a:xfrm>
            <a:off x="226142" y="612159"/>
            <a:ext cx="11779045" cy="961289"/>
          </a:xfrm>
          <a:prstGeom prst="rect">
            <a:avLst/>
          </a:prstGeom>
        </p:spPr>
        <p:txBody>
          <a:bodyPr wrap="square">
            <a:spAutoFit/>
          </a:bodyPr>
          <a:lstStyle/>
          <a:p>
            <a:pPr>
              <a:lnSpc>
                <a:spcPct val="150000"/>
              </a:lnSpc>
              <a:defRPr sz="2600" spc="208">
                <a:solidFill>
                  <a:srgbClr val="75F7FA"/>
                </a:solidFill>
              </a:defRPr>
            </a:pPr>
            <a:r>
              <a:rPr lang="en-US" altLang="zh-CN" sz="2000" b="1" dirty="0">
                <a:solidFill>
                  <a:srgbClr val="00B0F0"/>
                </a:solidFill>
                <a:latin typeface="微软雅黑" panose="020B0503020204020204" pitchFamily="34" charset="-122"/>
                <a:ea typeface="微软雅黑" panose="020B0503020204020204" pitchFamily="34" charset="-122"/>
              </a:rPr>
              <a:t>A53 screen components have two specifications, front camera 16M and front camera 8M uses two different screens.</a:t>
            </a:r>
            <a:endParaRPr lang="en-US" altLang="zh-CN" sz="2000" b="1" spc="208" dirty="0">
              <a:solidFill>
                <a:srgbClr val="00B0F0"/>
              </a:solidFill>
              <a:latin typeface="微软雅黑" panose="020B0503020204020204" pitchFamily="34" charset="-122"/>
              <a:ea typeface="微软雅黑" panose="020B0503020204020204" pitchFamily="34" charset="-122"/>
            </a:endParaRPr>
          </a:p>
        </p:txBody>
      </p:sp>
      <p:sp>
        <p:nvSpPr>
          <p:cNvPr id="8" name="矩形 7"/>
          <p:cNvSpPr/>
          <p:nvPr/>
        </p:nvSpPr>
        <p:spPr>
          <a:xfrm>
            <a:off x="469327" y="2045465"/>
            <a:ext cx="10226368" cy="1023742"/>
          </a:xfrm>
          <a:prstGeom prst="rect">
            <a:avLst/>
          </a:prstGeom>
        </p:spPr>
        <p:txBody>
          <a:bodyPr wrap="square">
            <a:spAutoFit/>
          </a:bodyPr>
          <a:lstStyle/>
          <a:p>
            <a:pPr marL="285750" indent="-285750">
              <a:lnSpc>
                <a:spcPct val="150000"/>
              </a:lnSpc>
              <a:buFont typeface="Wingdings" panose="05000000000000000000" pitchFamily="2" charset="2"/>
              <a:buChar char="u"/>
              <a:defRPr sz="2600" spc="208">
                <a:solidFill>
                  <a:srgbClr val="75F7FA"/>
                </a:solidFill>
              </a:defRPr>
            </a:pPr>
            <a:r>
              <a:rPr lang="en-US" altLang="zh-CN" sz="1400" dirty="0">
                <a:solidFill>
                  <a:srgbClr val="FFFFFF"/>
                </a:solidFill>
                <a:latin typeface="微软雅黑" panose="020B0503020204020204" pitchFamily="34" charset="-122"/>
                <a:ea typeface="微软雅黑" panose="020B0503020204020204" pitchFamily="34" charset="-122"/>
              </a:rPr>
              <a:t>Front camera bracket in the screen assembly red: 16M</a:t>
            </a:r>
            <a:br>
              <a:rPr lang="en-US" altLang="zh-CN" sz="1400" dirty="0">
                <a:solidFill>
                  <a:srgbClr val="FFFFFF"/>
                </a:solidFill>
                <a:latin typeface="微软雅黑" panose="020B0503020204020204" pitchFamily="34" charset="-122"/>
                <a:ea typeface="微软雅黑" panose="020B0503020204020204" pitchFamily="34" charset="-122"/>
              </a:rPr>
            </a:br>
            <a:endParaRPr lang="en-US" altLang="zh-CN" sz="1400" dirty="0">
              <a:solidFill>
                <a:srgbClr val="FFFFFF"/>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u"/>
              <a:defRPr sz="2600" spc="208">
                <a:solidFill>
                  <a:srgbClr val="75F7FA"/>
                </a:solidFill>
              </a:defRPr>
            </a:pPr>
            <a:r>
              <a:rPr lang="en-US" altLang="zh-CN" sz="1400" dirty="0">
                <a:solidFill>
                  <a:srgbClr val="FFFFFF"/>
                </a:solidFill>
                <a:latin typeface="微软雅黑" panose="020B0503020204020204" pitchFamily="34" charset="-122"/>
                <a:ea typeface="微软雅黑" panose="020B0503020204020204" pitchFamily="34" charset="-122"/>
              </a:rPr>
              <a:t>Front camera bracket in the screen assembly light green: 8M</a:t>
            </a:r>
            <a:endParaRPr lang="zh-CN" altLang="en-US" sz="1400" dirty="0">
              <a:solidFill>
                <a:srgbClr val="FFFFFF"/>
              </a:solidFill>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a16="http://schemas.microsoft.com/office/drawing/2014/main" id="{092AC68A-B673-41CB-A225-8E227B81151E}"/>
              </a:ext>
            </a:extLst>
          </p:cNvPr>
          <p:cNvGrpSpPr/>
          <p:nvPr/>
        </p:nvGrpSpPr>
        <p:grpSpPr>
          <a:xfrm>
            <a:off x="1273673" y="3541224"/>
            <a:ext cx="3429681" cy="2713074"/>
            <a:chOff x="1442720" y="3543154"/>
            <a:chExt cx="3429681" cy="2713074"/>
          </a:xfrm>
        </p:grpSpPr>
        <p:pic>
          <p:nvPicPr>
            <p:cNvPr id="6" name="图片 5"/>
            <p:cNvPicPr>
              <a:picLocks noChangeAspect="1"/>
            </p:cNvPicPr>
            <p:nvPr/>
          </p:nvPicPr>
          <p:blipFill>
            <a:blip r:embed="rId3"/>
            <a:stretch>
              <a:fillRect/>
            </a:stretch>
          </p:blipFill>
          <p:spPr>
            <a:xfrm rot="5400000">
              <a:off x="2048754" y="2937120"/>
              <a:ext cx="2217613" cy="3429681"/>
            </a:xfrm>
            <a:prstGeom prst="rect">
              <a:avLst/>
            </a:prstGeom>
          </p:spPr>
        </p:pic>
        <p:sp>
          <p:nvSpPr>
            <p:cNvPr id="10" name="矩形 9"/>
            <p:cNvSpPr/>
            <p:nvPr/>
          </p:nvSpPr>
          <p:spPr>
            <a:xfrm>
              <a:off x="2629711" y="5625799"/>
              <a:ext cx="886653" cy="630429"/>
            </a:xfrm>
            <a:prstGeom prst="rect">
              <a:avLst/>
            </a:prstGeom>
          </p:spPr>
          <p:txBody>
            <a:bodyPr wrap="none">
              <a:spAutoFit/>
            </a:bodyPr>
            <a:lstStyle/>
            <a:p>
              <a:pPr>
                <a:lnSpc>
                  <a:spcPct val="150000"/>
                </a:lnSpc>
                <a:defRPr sz="2600" spc="208">
                  <a:solidFill>
                    <a:srgbClr val="75F7FA"/>
                  </a:solidFill>
                </a:defRPr>
              </a:pPr>
              <a:r>
                <a:rPr lang="en-US" altLang="zh-CN" spc="208" dirty="0">
                  <a:solidFill>
                    <a:srgbClr val="FFFFFF"/>
                  </a:solidFill>
                </a:rPr>
                <a:t>16M</a:t>
              </a:r>
            </a:p>
          </p:txBody>
        </p:sp>
      </p:grpSp>
      <p:grpSp>
        <p:nvGrpSpPr>
          <p:cNvPr id="4" name="组合 3">
            <a:extLst>
              <a:ext uri="{FF2B5EF4-FFF2-40B4-BE49-F238E27FC236}">
                <a16:creationId xmlns:a16="http://schemas.microsoft.com/office/drawing/2014/main" id="{06C8078B-D7C3-44C1-8658-DD18DA768FE4}"/>
              </a:ext>
            </a:extLst>
          </p:cNvPr>
          <p:cNvGrpSpPr/>
          <p:nvPr/>
        </p:nvGrpSpPr>
        <p:grpSpPr>
          <a:xfrm>
            <a:off x="6812837" y="3532767"/>
            <a:ext cx="3882858" cy="2703748"/>
            <a:chOff x="5679431" y="3543154"/>
            <a:chExt cx="3882858" cy="2703748"/>
          </a:xfrm>
        </p:grpSpPr>
        <p:pic>
          <p:nvPicPr>
            <p:cNvPr id="5" name="图片 4"/>
            <p:cNvPicPr>
              <a:picLocks noChangeAspect="1"/>
            </p:cNvPicPr>
            <p:nvPr/>
          </p:nvPicPr>
          <p:blipFill>
            <a:blip r:embed="rId4"/>
            <a:stretch>
              <a:fillRect/>
            </a:stretch>
          </p:blipFill>
          <p:spPr>
            <a:xfrm>
              <a:off x="5679431" y="3543154"/>
              <a:ext cx="3882858" cy="2217612"/>
            </a:xfrm>
            <a:prstGeom prst="rect">
              <a:avLst/>
            </a:prstGeom>
          </p:spPr>
        </p:pic>
        <p:sp>
          <p:nvSpPr>
            <p:cNvPr id="11" name="矩形 10"/>
            <p:cNvSpPr/>
            <p:nvPr/>
          </p:nvSpPr>
          <p:spPr>
            <a:xfrm>
              <a:off x="7275028" y="5616473"/>
              <a:ext cx="691664" cy="630429"/>
            </a:xfrm>
            <a:prstGeom prst="rect">
              <a:avLst/>
            </a:prstGeom>
          </p:spPr>
          <p:txBody>
            <a:bodyPr wrap="none">
              <a:spAutoFit/>
            </a:bodyPr>
            <a:lstStyle/>
            <a:p>
              <a:pPr>
                <a:lnSpc>
                  <a:spcPct val="150000"/>
                </a:lnSpc>
                <a:defRPr sz="2600" spc="208">
                  <a:solidFill>
                    <a:srgbClr val="75F7FA"/>
                  </a:solidFill>
                </a:defRPr>
              </a:pPr>
              <a:r>
                <a:rPr lang="en-US" altLang="zh-CN" spc="208" dirty="0">
                  <a:solidFill>
                    <a:srgbClr val="FFFFFF"/>
                  </a:solidFill>
                </a:rPr>
                <a:t>8M</a:t>
              </a:r>
            </a:p>
          </p:txBody>
        </p:sp>
      </p:grpSp>
    </p:spTree>
    <p:extLst>
      <p:ext uri="{BB962C8B-B14F-4D97-AF65-F5344CB8AC3E}">
        <p14:creationId xmlns:p14="http://schemas.microsoft.com/office/powerpoint/2010/main" val="193581527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grpSp>
        <p:nvGrpSpPr>
          <p:cNvPr id="12" name="组合 11"/>
          <p:cNvGrpSpPr/>
          <p:nvPr/>
        </p:nvGrpSpPr>
        <p:grpSpPr>
          <a:xfrm>
            <a:off x="1658620" y="2904490"/>
            <a:ext cx="9150350" cy="1826260"/>
            <a:chOff x="2612" y="4574"/>
            <a:chExt cx="14410" cy="2876"/>
          </a:xfrm>
        </p:grpSpPr>
        <p:sp>
          <p:nvSpPr>
            <p:cNvPr id="13" name="流程图: 联系 3"/>
            <p:cNvSpPr/>
            <p:nvPr/>
          </p:nvSpPr>
          <p:spPr>
            <a:xfrm>
              <a:off x="2612" y="4574"/>
              <a:ext cx="2835" cy="2835"/>
            </a:xfrm>
            <a:prstGeom prst="flowChart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Basic Parameter</a:t>
              </a:r>
            </a:p>
          </p:txBody>
        </p:sp>
        <p:sp>
          <p:nvSpPr>
            <p:cNvPr id="14" name="流程图: 联系 36"/>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Core Selling Points</a:t>
              </a:r>
            </a:p>
          </p:txBody>
        </p:sp>
        <p:sp>
          <p:nvSpPr>
            <p:cNvPr id="15" name="流程图: 联系 38"/>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FFFF"/>
                  </a:solidFill>
                  <a:latin typeface="微软雅黑" panose="020B0503020204020204" charset="-122"/>
                  <a:ea typeface="微软雅黑" panose="020B0503020204020204" charset="-122"/>
                </a:rPr>
                <a:t>ColorOS</a:t>
              </a:r>
            </a:p>
          </p:txBody>
        </p:sp>
        <p:sp>
          <p:nvSpPr>
            <p:cNvPr id="16" name="流程图: 联系 40"/>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FFF"/>
                  </a:solidFill>
                  <a:latin typeface="微软雅黑" panose="020B0503020204020204" charset="-122"/>
                  <a:ea typeface="微软雅黑" panose="020B0503020204020204" charset="-122"/>
                </a:rPr>
                <a:t>Maintenance Precautions</a:t>
              </a:r>
            </a:p>
          </p:txBody>
        </p:sp>
        <p:sp>
          <p:nvSpPr>
            <p:cNvPr id="17" name="流程图: 联系 41"/>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FFFFFF"/>
                  </a:solidFill>
                  <a:latin typeface="微软雅黑" panose="020B0503020204020204" charset="-122"/>
                  <a:ea typeface="微软雅黑" panose="020B0503020204020204" charset="-122"/>
                </a:rPr>
                <a:t>FAQ</a:t>
              </a:r>
            </a:p>
          </p:txBody>
        </p:sp>
      </p:grpSp>
      <p:grpSp>
        <p:nvGrpSpPr>
          <p:cNvPr id="18" name="成组"/>
          <p:cNvGrpSpPr/>
          <p:nvPr/>
        </p:nvGrpSpPr>
        <p:grpSpPr>
          <a:xfrm>
            <a:off x="768992" y="1292860"/>
            <a:ext cx="3510915" cy="1620520"/>
            <a:chOff x="263870" y="638093"/>
            <a:chExt cx="1823782" cy="1603692"/>
          </a:xfrm>
        </p:grpSpPr>
        <p:sp>
          <p:nvSpPr>
            <p:cNvPr id="20"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21" name="文本框 1"/>
            <p:cNvSpPr txBox="1"/>
            <p:nvPr/>
          </p:nvSpPr>
          <p:spPr>
            <a:xfrm>
              <a:off x="263870" y="638093"/>
              <a:ext cx="1823782" cy="1002936"/>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p>
            <a:p>
              <a:pPr algn="l"/>
              <a:r>
                <a:rPr lang="en-US" altLang="zh-CN" sz="1400" dirty="0">
                  <a:solidFill>
                    <a:srgbClr val="FFFFFF"/>
                  </a:solidFill>
                  <a:sym typeface="+mn-ea"/>
                </a:rPr>
                <a:t>1.3 Frequently used parameters</a:t>
              </a:r>
              <a:endParaRPr lang="en-US" altLang="zh-CN" sz="1400" dirty="0">
                <a:solidFill>
                  <a:srgbClr val="FFFFFF"/>
                </a:solidFill>
                <a:latin typeface="微软雅黑" panose="020B0503020204020204" charset="-122"/>
                <a:ea typeface="微软雅黑" panose="020B0503020204020204" charset="-122"/>
                <a:sym typeface="+mn-ea"/>
              </a:endParaRP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3631654" y="2069500"/>
            <a:ext cx="4928689" cy="2934200"/>
          </a:xfrm>
          <a:prstGeom prst="rect">
            <a:avLst/>
          </a:prstGeom>
        </p:spPr>
      </p:pic>
      <p:sp>
        <p:nvSpPr>
          <p:cNvPr id="6" name="矩形 5"/>
          <p:cNvSpPr/>
          <p:nvPr/>
        </p:nvSpPr>
        <p:spPr>
          <a:xfrm>
            <a:off x="182880" y="431347"/>
            <a:ext cx="11829011" cy="1422954"/>
          </a:xfrm>
          <a:prstGeom prst="rect">
            <a:avLst/>
          </a:prstGeom>
        </p:spPr>
        <p:txBody>
          <a:bodyPr wrap="square">
            <a:spAutoFit/>
          </a:bodyPr>
          <a:lstStyle/>
          <a:p>
            <a:pPr>
              <a:lnSpc>
                <a:spcPct val="150000"/>
              </a:lnSpc>
              <a:defRPr sz="2600" spc="208">
                <a:solidFill>
                  <a:srgbClr val="75F7FA"/>
                </a:solidFill>
              </a:defRPr>
            </a:pPr>
            <a:r>
              <a:rPr lang="en-US" altLang="zh-CN" sz="2000" b="1" dirty="0">
                <a:solidFill>
                  <a:srgbClr val="00B0F0"/>
                </a:solidFill>
              </a:rPr>
              <a:t>OPPO A53&amp;OPPO A53s&amp;OPPO A33&amp;A32</a:t>
            </a:r>
            <a:r>
              <a:rPr lang="en-US" altLang="zh-CN" sz="2000" b="1" spc="208" dirty="0">
                <a:solidFill>
                  <a:srgbClr val="00B0F0"/>
                </a:solidFill>
              </a:rPr>
              <a:t> </a:t>
            </a:r>
            <a:r>
              <a:rPr lang="en-US" altLang="zh-CN" sz="2000" b="1" spc="208" dirty="0">
                <a:solidFill>
                  <a:srgbClr val="00B0F0"/>
                </a:solidFill>
                <a:latin typeface="微软雅黑" panose="020B0503020204020204" pitchFamily="34" charset="-122"/>
                <a:ea typeface="微软雅黑" panose="020B0503020204020204" pitchFamily="34" charset="-122"/>
              </a:rPr>
              <a:t>is the fingerprint on the back of the battery cover. When disassembling the fingerprint, be careful not to break the fingerprint FPC.</a:t>
            </a:r>
            <a:endParaRPr lang="zh-CN" altLang="en-US" sz="2000" b="1" spc="208" dirty="0">
              <a:solidFill>
                <a:srgbClr val="00B0F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9419007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 name="矩形 11"/>
          <p:cNvSpPr txBox="1"/>
          <p:nvPr/>
        </p:nvSpPr>
        <p:spPr>
          <a:xfrm>
            <a:off x="520847" y="827084"/>
            <a:ext cx="11150306" cy="407287"/>
          </a:xfrm>
          <a:prstGeom prst="rect">
            <a:avLst/>
          </a:prstGeom>
          <a:ln w="3175">
            <a:miter lim="400000"/>
          </a:ln>
        </p:spPr>
        <p:txBody>
          <a:bodyPr wrap="square"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defRPr sz="2600" spc="208">
                <a:solidFill>
                  <a:srgbClr val="75F7FA"/>
                </a:solidFill>
              </a:defRPr>
            </a:pPr>
            <a:r>
              <a:rPr lang="en-US" altLang="zh-CN" sz="2000" b="1" spc="208" dirty="0">
                <a:solidFill>
                  <a:srgbClr val="00B0F0"/>
                </a:solidFill>
                <a:latin typeface="微软雅黑" panose="020B0503020204020204" pitchFamily="34" charset="-122"/>
                <a:ea typeface="微软雅黑" panose="020B0503020204020204" pitchFamily="34" charset="-122"/>
                <a:cs typeface="+mn-cs"/>
                <a:sym typeface="Calibri" panose="020F0502020204030204"/>
              </a:rPr>
              <a:t>You need to apply thermal gel before installing the motherboard</a:t>
            </a:r>
            <a:endParaRPr lang="zh-CN" altLang="en-US" sz="2000" b="1" spc="208" dirty="0">
              <a:solidFill>
                <a:srgbClr val="00B0F0"/>
              </a:solidFill>
              <a:latin typeface="微软雅黑" panose="020B0503020204020204" pitchFamily="34" charset="-122"/>
              <a:ea typeface="微软雅黑" panose="020B0503020204020204" pitchFamily="34" charset="-122"/>
              <a:cs typeface="+mn-cs"/>
              <a:sym typeface="Calibri" panose="020F0502020204030204"/>
            </a:endParaRPr>
          </a:p>
        </p:txBody>
      </p:sp>
      <p:grpSp>
        <p:nvGrpSpPr>
          <p:cNvPr id="2" name="组合 1">
            <a:extLst>
              <a:ext uri="{FF2B5EF4-FFF2-40B4-BE49-F238E27FC236}">
                <a16:creationId xmlns:a16="http://schemas.microsoft.com/office/drawing/2014/main" id="{EB4A74CF-3058-4588-BB37-6DF65EEDB980}"/>
              </a:ext>
            </a:extLst>
          </p:cNvPr>
          <p:cNvGrpSpPr/>
          <p:nvPr/>
        </p:nvGrpSpPr>
        <p:grpSpPr>
          <a:xfrm>
            <a:off x="1676125" y="1842737"/>
            <a:ext cx="9141011" cy="3649654"/>
            <a:chOff x="2488925" y="1842737"/>
            <a:chExt cx="9141011" cy="3649654"/>
          </a:xfrm>
        </p:grpSpPr>
        <p:pic>
          <p:nvPicPr>
            <p:cNvPr id="3" name="图片 2"/>
            <p:cNvPicPr>
              <a:picLocks noChangeAspect="1"/>
            </p:cNvPicPr>
            <p:nvPr/>
          </p:nvPicPr>
          <p:blipFill>
            <a:blip r:embed="rId3"/>
            <a:stretch>
              <a:fillRect/>
            </a:stretch>
          </p:blipFill>
          <p:spPr>
            <a:xfrm>
              <a:off x="2488925" y="1842737"/>
              <a:ext cx="6426427" cy="3649654"/>
            </a:xfrm>
            <a:prstGeom prst="rect">
              <a:avLst/>
            </a:prstGeom>
          </p:spPr>
        </p:pic>
        <p:grpSp>
          <p:nvGrpSpPr>
            <p:cNvPr id="7" name="成组"/>
            <p:cNvGrpSpPr/>
            <p:nvPr/>
          </p:nvGrpSpPr>
          <p:grpSpPr>
            <a:xfrm>
              <a:off x="6489862" y="2262879"/>
              <a:ext cx="5140074" cy="1558677"/>
              <a:chOff x="-2439139" y="1782627"/>
              <a:chExt cx="6091012" cy="1552108"/>
            </a:xfrm>
          </p:grpSpPr>
          <p:sp>
            <p:nvSpPr>
              <p:cNvPr id="8" name="线条"/>
              <p:cNvSpPr/>
              <p:nvPr/>
            </p:nvSpPr>
            <p:spPr>
              <a:xfrm flipV="1">
                <a:off x="-2439139" y="2086027"/>
                <a:ext cx="3392390" cy="1248708"/>
              </a:xfrm>
              <a:prstGeom prst="line">
                <a:avLst/>
              </a:prstGeom>
              <a:noFill/>
              <a:ln w="9525" cap="flat">
                <a:solidFill>
                  <a:schemeClr val="bg1"/>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p>
            </p:txBody>
          </p:sp>
          <p:sp>
            <p:nvSpPr>
              <p:cNvPr id="9" name="文本框 1"/>
              <p:cNvSpPr txBox="1"/>
              <p:nvPr/>
            </p:nvSpPr>
            <p:spPr>
              <a:xfrm>
                <a:off x="953251" y="1782627"/>
                <a:ext cx="2698622" cy="606801"/>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lnSpc>
                    <a:spcPct val="150000"/>
                  </a:lnSpc>
                </a:pPr>
                <a:r>
                  <a:rPr lang="en-US" altLang="zh-CN" dirty="0">
                    <a:solidFill>
                      <a:srgbClr val="FFFFFF"/>
                    </a:solidFill>
                  </a:rPr>
                  <a:t>Thermal gel</a:t>
                </a:r>
                <a:endParaRPr lang="zh-CN" altLang="en-US" dirty="0">
                  <a:solidFill>
                    <a:srgbClr val="FFFFFF"/>
                  </a:solidFill>
                </a:endParaRPr>
              </a:p>
              <a:p>
                <a:pPr algn="l">
                  <a:lnSpc>
                    <a:spcPct val="150000"/>
                  </a:lnSpc>
                </a:pPr>
                <a:r>
                  <a:rPr lang="zh-CN" altLang="en-US" dirty="0">
                    <a:solidFill>
                      <a:schemeClr val="bg1"/>
                    </a:solidFill>
                  </a:rPr>
                  <a:t> </a:t>
                </a:r>
                <a:endParaRPr dirty="0">
                  <a:solidFill>
                    <a:schemeClr val="bg1"/>
                  </a:solidFill>
                </a:endParaRPr>
              </a:p>
            </p:txBody>
          </p:sp>
        </p:grpSp>
        <p:sp>
          <p:nvSpPr>
            <p:cNvPr id="10" name="线条"/>
            <p:cNvSpPr/>
            <p:nvPr/>
          </p:nvSpPr>
          <p:spPr>
            <a:xfrm flipV="1">
              <a:off x="4995948" y="2567563"/>
              <a:ext cx="4356679" cy="1164852"/>
            </a:xfrm>
            <a:prstGeom prst="line">
              <a:avLst/>
            </a:prstGeom>
            <a:noFill/>
            <a:ln w="9525" cap="flat">
              <a:solidFill>
                <a:schemeClr val="bg1"/>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p>
          </p:txBody>
        </p:sp>
      </p:gr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grpSp>
        <p:nvGrpSpPr>
          <p:cNvPr id="25" name="组合 24"/>
          <p:cNvGrpSpPr/>
          <p:nvPr/>
        </p:nvGrpSpPr>
        <p:grpSpPr>
          <a:xfrm>
            <a:off x="1658620" y="2904490"/>
            <a:ext cx="9150350" cy="1826260"/>
            <a:chOff x="2612" y="4574"/>
            <a:chExt cx="14410" cy="2876"/>
          </a:xfrm>
        </p:grpSpPr>
        <p:sp>
          <p:nvSpPr>
            <p:cNvPr id="26" name="流程图: 联系 3"/>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Basic Parameter</a:t>
              </a:r>
            </a:p>
          </p:txBody>
        </p:sp>
        <p:sp>
          <p:nvSpPr>
            <p:cNvPr id="27" name="流程图: 联系 36"/>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Core Selling Points</a:t>
              </a:r>
            </a:p>
          </p:txBody>
        </p:sp>
        <p:sp>
          <p:nvSpPr>
            <p:cNvPr id="28" name="流程图: 联系 38"/>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FFFF"/>
                  </a:solidFill>
                  <a:latin typeface="微软雅黑" panose="020B0503020204020204" charset="-122"/>
                  <a:ea typeface="微软雅黑" panose="020B0503020204020204" charset="-122"/>
                </a:rPr>
                <a:t>ColorOS</a:t>
              </a:r>
            </a:p>
          </p:txBody>
        </p:sp>
        <p:sp>
          <p:nvSpPr>
            <p:cNvPr id="29" name="流程图: 联系 40"/>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FFF"/>
                  </a:solidFill>
                  <a:latin typeface="微软雅黑" panose="020B0503020204020204" charset="-122"/>
                  <a:ea typeface="微软雅黑" panose="020B0503020204020204" charset="-122"/>
                </a:rPr>
                <a:t>Maintenance Precautions</a:t>
              </a:r>
            </a:p>
          </p:txBody>
        </p:sp>
        <p:sp>
          <p:nvSpPr>
            <p:cNvPr id="30" name="流程图: 联系 41"/>
            <p:cNvSpPr/>
            <p:nvPr/>
          </p:nvSpPr>
          <p:spPr>
            <a:xfrm>
              <a:off x="14188" y="4574"/>
              <a:ext cx="2835" cy="2835"/>
            </a:xfrm>
            <a:prstGeom prst="flowChart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FFFFFF"/>
                  </a:solidFill>
                  <a:latin typeface="微软雅黑" panose="020B0503020204020204" charset="-122"/>
                  <a:ea typeface="微软雅黑" panose="020B0503020204020204" charset="-122"/>
                </a:rPr>
                <a:t>FAQ</a:t>
              </a:r>
            </a:p>
          </p:txBody>
        </p:sp>
      </p:grpSp>
    </p:spTree>
    <p:extLst>
      <p:ext uri="{BB962C8B-B14F-4D97-AF65-F5344CB8AC3E}">
        <p14:creationId xmlns:p14="http://schemas.microsoft.com/office/powerpoint/2010/main" val="318776693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2" name="矩形 11"/>
          <p:cNvSpPr txBox="1"/>
          <p:nvPr/>
        </p:nvSpPr>
        <p:spPr>
          <a:xfrm>
            <a:off x="768865" y="297271"/>
            <a:ext cx="10654270" cy="501736"/>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a:solidFill>
                  <a:srgbClr val="75F7FA"/>
                </a:solidFill>
              </a:rPr>
              <a:t>FAQ</a:t>
            </a:r>
            <a:endParaRPr lang="zh-CN" altLang="en-US" sz="2600" spc="208" dirty="0">
              <a:solidFill>
                <a:srgbClr val="75F7FA"/>
              </a:solidFill>
            </a:endParaRPr>
          </a:p>
        </p:txBody>
      </p:sp>
      <p:sp>
        <p:nvSpPr>
          <p:cNvPr id="3" name="文本框 2"/>
          <p:cNvSpPr txBox="1"/>
          <p:nvPr/>
        </p:nvSpPr>
        <p:spPr>
          <a:xfrm>
            <a:off x="478396" y="1032882"/>
            <a:ext cx="11509323" cy="4824398"/>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lstStyle/>
          <a:p>
            <a:pPr fontAlgn="ctr">
              <a:lnSpc>
                <a:spcPct val="150000"/>
              </a:lnSpc>
            </a:pPr>
            <a:r>
              <a:rPr kumimoji="0" lang="en-US" sz="1100" b="1"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rPr>
              <a:t>1</a:t>
            </a:r>
            <a:r>
              <a:rPr lang="zh-CN" altLang="en-US" sz="1100" dirty="0">
                <a:solidFill>
                  <a:srgbClr val="FFFFFF"/>
                </a:solidFill>
                <a:latin typeface="微软雅黑" panose="020B0503020204020204" pitchFamily="34" charset="-122"/>
                <a:ea typeface="微软雅黑" panose="020B0503020204020204" pitchFamily="34" charset="-122"/>
              </a:rPr>
              <a:t>、</a:t>
            </a:r>
            <a:r>
              <a:rPr lang="en-US" altLang="zh-CN" sz="1100" b="1" dirty="0">
                <a:solidFill>
                  <a:srgbClr val="FFFFFF"/>
                </a:solidFill>
                <a:latin typeface="微软雅黑" panose="020B0503020204020204" pitchFamily="34" charset="-122"/>
                <a:ea typeface="微软雅黑" panose="020B0503020204020204" pitchFamily="34" charset="-122"/>
              </a:rPr>
              <a:t>The secondary card is not registered on volte</a:t>
            </a:r>
          </a:p>
          <a:p>
            <a:pPr fontAlgn="ctr">
              <a:lnSpc>
                <a:spcPct val="150000"/>
              </a:lnSpc>
            </a:pPr>
            <a:r>
              <a:rPr lang="en-US" altLang="zh-CN" sz="1100" b="1" dirty="0">
                <a:solidFill>
                  <a:srgbClr val="FFFFFF"/>
                </a:solidFill>
                <a:latin typeface="微软雅黑" panose="020B0503020204020204" pitchFamily="34" charset="-122"/>
                <a:ea typeface="微软雅黑" panose="020B0503020204020204" pitchFamily="34" charset="-122"/>
              </a:rPr>
              <a:t>Reason analysis: </a:t>
            </a:r>
            <a:r>
              <a:rPr lang="en-US" altLang="zh-CN" sz="1100" dirty="0">
                <a:solidFill>
                  <a:srgbClr val="FFFFFF"/>
                </a:solidFill>
                <a:latin typeface="微软雅黑" panose="020B0503020204020204" pitchFamily="34" charset="-122"/>
                <a:ea typeface="微软雅黑" panose="020B0503020204020204" pitchFamily="34" charset="-122"/>
              </a:rPr>
              <a:t>the page conflict between the primary and secondary cards, in order to prevent the secondary card from missing calls, let the secondary card fall back to 2/3G</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Reference statement: </a:t>
            </a:r>
            <a:r>
              <a:rPr lang="en-US" altLang="zh-CN" sz="1100" dirty="0">
                <a:solidFill>
                  <a:srgbClr val="FFFFFF"/>
                </a:solidFill>
                <a:latin typeface="微软雅黑" panose="020B0503020204020204" pitchFamily="34" charset="-122"/>
                <a:ea typeface="微软雅黑" panose="020B0503020204020204" pitchFamily="34" charset="-122"/>
              </a:rPr>
              <a:t>In order to ensure that the user's secondary card will not miss a call, this problem will only occur in a special network environment with a low probability. The user can switch the flying mode or turn off the secondary card volte switch.</a:t>
            </a:r>
          </a:p>
          <a:p>
            <a:pPr fontAlgn="ctr">
              <a:lnSpc>
                <a:spcPct val="150000"/>
              </a:lnSpc>
            </a:pPr>
            <a:endParaRPr kumimoji="0" sz="1100"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endParaRPr>
          </a:p>
          <a:p>
            <a:pPr fontAlgn="ctr">
              <a:lnSpc>
                <a:spcPct val="150000"/>
              </a:lnSpc>
            </a:pPr>
            <a:r>
              <a:rPr lang="en-US" altLang="zh-CN" sz="1100" b="1" dirty="0">
                <a:solidFill>
                  <a:srgbClr val="FFFFFF"/>
                </a:solidFill>
                <a:latin typeface="微软雅黑" panose="020B0503020204020204" pitchFamily="34" charset="-122"/>
                <a:ea typeface="微软雅黑" panose="020B0503020204020204" pitchFamily="34" charset="-122"/>
              </a:rPr>
              <a:t>2. Fast power consumption in standby mode</a:t>
            </a:r>
            <a:br>
              <a:rPr lang="en-US" altLang="zh-CN" sz="1100" b="1"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Cause Analysis:</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dirty="0">
                <a:solidFill>
                  <a:srgbClr val="FFFFFF"/>
                </a:solidFill>
                <a:latin typeface="微软雅黑" panose="020B0503020204020204" pitchFamily="34" charset="-122"/>
                <a:ea typeface="微软雅黑" panose="020B0503020204020204" pitchFamily="34" charset="-122"/>
              </a:rPr>
              <a:t>1). TOP social applications such as </a:t>
            </a:r>
            <a:r>
              <a:rPr lang="en-US" altLang="zh-CN" sz="1100" dirty="0" err="1">
                <a:solidFill>
                  <a:srgbClr val="FFFFFF"/>
                </a:solidFill>
                <a:latin typeface="微软雅黑" panose="020B0503020204020204" pitchFamily="34" charset="-122"/>
                <a:ea typeface="微软雅黑" panose="020B0503020204020204" pitchFamily="34" charset="-122"/>
              </a:rPr>
              <a:t>whatsapp</a:t>
            </a:r>
            <a:r>
              <a:rPr lang="en-US" altLang="zh-CN" sz="1100" dirty="0">
                <a:solidFill>
                  <a:srgbClr val="FFFFFF"/>
                </a:solidFill>
                <a:latin typeface="微软雅黑" panose="020B0503020204020204" pitchFamily="34" charset="-122"/>
                <a:ea typeface="微软雅黑" panose="020B0503020204020204" pitchFamily="34" charset="-122"/>
              </a:rPr>
              <a:t>, </a:t>
            </a:r>
            <a:r>
              <a:rPr lang="en-US" altLang="zh-CN" sz="1100" dirty="0" err="1">
                <a:solidFill>
                  <a:srgbClr val="FFFFFF"/>
                </a:solidFill>
                <a:latin typeface="微软雅黑" panose="020B0503020204020204" pitchFamily="34" charset="-122"/>
                <a:ea typeface="微软雅黑" panose="020B0503020204020204" pitchFamily="34" charset="-122"/>
              </a:rPr>
              <a:t>imo</a:t>
            </a:r>
            <a:r>
              <a:rPr lang="en-US" altLang="zh-CN" sz="1100" dirty="0">
                <a:solidFill>
                  <a:srgbClr val="FFFFFF"/>
                </a:solidFill>
                <a:latin typeface="微软雅黑" panose="020B0503020204020204" pitchFamily="34" charset="-122"/>
                <a:ea typeface="微软雅黑" panose="020B0503020204020204" pitchFamily="34" charset="-122"/>
              </a:rPr>
              <a:t>, Telegram, line are in the keep-alive list and are not controlled</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dirty="0">
                <a:solidFill>
                  <a:srgbClr val="FFFFFF"/>
                </a:solidFill>
                <a:latin typeface="微软雅黑" panose="020B0503020204020204" pitchFamily="34" charset="-122"/>
                <a:ea typeface="微软雅黑" panose="020B0503020204020204" pitchFamily="34" charset="-122"/>
              </a:rPr>
              <a:t>2).</a:t>
            </a:r>
            <a:r>
              <a:rPr lang="en-US" altLang="zh-CN" sz="1100" dirty="0" err="1">
                <a:solidFill>
                  <a:srgbClr val="FFFFFF"/>
                </a:solidFill>
                <a:latin typeface="微软雅黑" panose="020B0503020204020204" pitchFamily="34" charset="-122"/>
                <a:ea typeface="微软雅黑" panose="020B0503020204020204" pitchFamily="34" charset="-122"/>
              </a:rPr>
              <a:t>gms</a:t>
            </a:r>
            <a:r>
              <a:rPr lang="en-US" altLang="zh-CN" sz="1100" dirty="0">
                <a:solidFill>
                  <a:srgbClr val="FFFFFF"/>
                </a:solidFill>
                <a:latin typeface="微软雅黑" panose="020B0503020204020204" pitchFamily="34" charset="-122"/>
                <a:ea typeface="微软雅黑" panose="020B0503020204020204" pitchFamily="34" charset="-122"/>
              </a:rPr>
              <a:t>, Google's core service, no control</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dirty="0">
                <a:solidFill>
                  <a:srgbClr val="FFFFFF"/>
                </a:solidFill>
                <a:latin typeface="微软雅黑" panose="020B0503020204020204" pitchFamily="34" charset="-122"/>
                <a:ea typeface="微软雅黑" panose="020B0503020204020204" pitchFamily="34" charset="-122"/>
              </a:rPr>
              <a:t>3).</a:t>
            </a:r>
            <a:r>
              <a:rPr lang="en-US" altLang="zh-CN" sz="1100" dirty="0" err="1">
                <a:solidFill>
                  <a:srgbClr val="FFFFFF"/>
                </a:solidFill>
                <a:latin typeface="微软雅黑" panose="020B0503020204020204" pitchFamily="34" charset="-122"/>
                <a:ea typeface="微软雅黑" panose="020B0503020204020204" pitchFamily="34" charset="-122"/>
              </a:rPr>
              <a:t>mcs</a:t>
            </a:r>
            <a:r>
              <a:rPr lang="en-US" altLang="zh-CN" sz="1100" dirty="0">
                <a:solidFill>
                  <a:srgbClr val="FFFFFF"/>
                </a:solidFill>
                <a:latin typeface="微软雅黑" panose="020B0503020204020204" pitchFamily="34" charset="-122"/>
                <a:ea typeface="微软雅黑" panose="020B0503020204020204" pitchFamily="34" charset="-122"/>
              </a:rPr>
              <a:t>, </a:t>
            </a:r>
            <a:r>
              <a:rPr lang="en-US" altLang="zh-CN" sz="1100" dirty="0" err="1">
                <a:solidFill>
                  <a:srgbClr val="FFFFFF"/>
                </a:solidFill>
                <a:latin typeface="微软雅黑" panose="020B0503020204020204" pitchFamily="34" charset="-122"/>
                <a:ea typeface="微软雅黑" panose="020B0503020204020204" pitchFamily="34" charset="-122"/>
              </a:rPr>
              <a:t>oppo</a:t>
            </a:r>
            <a:r>
              <a:rPr lang="en-US" altLang="zh-CN" sz="1100" dirty="0">
                <a:solidFill>
                  <a:srgbClr val="FFFFFF"/>
                </a:solidFill>
                <a:latin typeface="微软雅黑" panose="020B0503020204020204" pitchFamily="34" charset="-122"/>
                <a:ea typeface="微软雅黑" panose="020B0503020204020204" pitchFamily="34" charset="-122"/>
              </a:rPr>
              <a:t> core service, no control</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dirty="0">
                <a:solidFill>
                  <a:srgbClr val="FFFFFF"/>
                </a:solidFill>
                <a:latin typeface="微软雅黑" panose="020B0503020204020204" pitchFamily="34" charset="-122"/>
                <a:ea typeface="微软雅黑" panose="020B0503020204020204" pitchFamily="34" charset="-122"/>
              </a:rPr>
              <a:t>The application is active in the background, which makes it unable to sleep or sleep time is short</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Reference statement: </a:t>
            </a:r>
            <a:r>
              <a:rPr lang="en-US" altLang="zh-CN" sz="1100" dirty="0">
                <a:solidFill>
                  <a:srgbClr val="FFFFFF"/>
                </a:solidFill>
                <a:latin typeface="微软雅黑" panose="020B0503020204020204" pitchFamily="34" charset="-122"/>
                <a:ea typeface="微软雅黑" panose="020B0503020204020204" pitchFamily="34" charset="-122"/>
              </a:rPr>
              <a:t>In the process of using social applications, in order to ensure the full-time and real-time delivery of messages, frequent network requests result in faster power consumption</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Suggest:</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dirty="0">
                <a:solidFill>
                  <a:srgbClr val="FFFFFF"/>
                </a:solidFill>
                <a:latin typeface="微软雅黑" panose="020B0503020204020204" pitchFamily="34" charset="-122"/>
                <a:ea typeface="微软雅黑" panose="020B0503020204020204" pitchFamily="34" charset="-122"/>
              </a:rPr>
              <a:t>1). Turn on power saving mode (settings-battery-power saving mode)</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dirty="0">
                <a:solidFill>
                  <a:srgbClr val="FFFFFF"/>
                </a:solidFill>
                <a:latin typeface="微软雅黑" panose="020B0503020204020204" pitchFamily="34" charset="-122"/>
                <a:ea typeface="微软雅黑" panose="020B0503020204020204" pitchFamily="34" charset="-122"/>
              </a:rPr>
              <a:t>2). Prohibit self-starting and background running of non-essential software (settings-power</a:t>
            </a:r>
            <a:r>
              <a:rPr lang="zh-CN" altLang="en-US" sz="1100" dirty="0">
                <a:solidFill>
                  <a:srgbClr val="FFFFFF"/>
                </a:solidFill>
                <a:latin typeface="微软雅黑" panose="020B0503020204020204" pitchFamily="34" charset="-122"/>
                <a:ea typeface="微软雅黑" panose="020B0503020204020204" pitchFamily="34" charset="-122"/>
              </a:rPr>
              <a:t>池</a:t>
            </a:r>
            <a:r>
              <a:rPr lang="en-US" altLang="zh-CN" sz="1100" dirty="0">
                <a:solidFill>
                  <a:srgbClr val="FFFFFF"/>
                </a:solidFill>
                <a:latin typeface="微软雅黑" panose="020B0503020204020204" pitchFamily="34" charset="-122"/>
                <a:ea typeface="微软雅黑" panose="020B0503020204020204" pitchFamily="34" charset="-122"/>
              </a:rPr>
              <a:t>——</a:t>
            </a:r>
            <a:r>
              <a:rPr lang="zh-CN" altLang="en-US" sz="1100" dirty="0">
                <a:solidFill>
                  <a:srgbClr val="FFFFFF"/>
                </a:solidFill>
                <a:latin typeface="微软雅黑" panose="020B0503020204020204" pitchFamily="34" charset="-122"/>
                <a:ea typeface="微软雅黑" panose="020B0503020204020204" pitchFamily="34" charset="-122"/>
              </a:rPr>
              <a:t>应用耗电管理</a:t>
            </a:r>
            <a:r>
              <a:rPr lang="en-US" altLang="zh-CN" sz="1100" dirty="0">
                <a:solidFill>
                  <a:srgbClr val="FFFFFF"/>
                </a:solidFill>
                <a:latin typeface="微软雅黑" panose="020B0503020204020204" pitchFamily="34" charset="-122"/>
                <a:ea typeface="微软雅黑" panose="020B0503020204020204" pitchFamily="34" charset="-122"/>
              </a:rPr>
              <a:t>——</a:t>
            </a:r>
            <a:r>
              <a:rPr lang="zh-CN" altLang="en-US" sz="1100" dirty="0">
                <a:solidFill>
                  <a:srgbClr val="FFFFFF"/>
                </a:solidFill>
                <a:latin typeface="微软雅黑" panose="020B0503020204020204" pitchFamily="34" charset="-122"/>
                <a:ea typeface="微软雅黑" panose="020B0503020204020204" pitchFamily="34" charset="-122"/>
              </a:rPr>
              <a:t>选择应用关闭“允许应用自启动”）</a:t>
            </a:r>
          </a:p>
          <a:p>
            <a:pPr fontAlgn="ctr">
              <a:lnSpc>
                <a:spcPct val="150000"/>
              </a:lnSpc>
            </a:pPr>
            <a:r>
              <a:rPr lang="en-US" altLang="zh-CN" sz="1100" dirty="0">
                <a:solidFill>
                  <a:srgbClr val="FFFFFF"/>
                </a:solidFill>
                <a:latin typeface="微软雅黑" panose="020B0503020204020204" pitchFamily="34" charset="-122"/>
                <a:ea typeface="微软雅黑" panose="020B0503020204020204" pitchFamily="34" charset="-122"/>
              </a:rPr>
              <a:t>3). Frequently clear background processes and clean up unnecessary software</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dirty="0">
                <a:solidFill>
                  <a:srgbClr val="FFFFFF"/>
                </a:solidFill>
                <a:latin typeface="微软雅黑" panose="020B0503020204020204" pitchFamily="34" charset="-122"/>
                <a:ea typeface="微软雅黑" panose="020B0503020204020204" pitchFamily="34" charset="-122"/>
              </a:rPr>
              <a:t>4). Before going to bed at night, clear the background process and turn off the data network for standby to save power</a:t>
            </a:r>
            <a:endParaRPr kumimoji="0" lang="en-US" sz="1100" b="0"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本框 2"/>
          <p:cNvSpPr txBox="1"/>
          <p:nvPr/>
        </p:nvSpPr>
        <p:spPr>
          <a:xfrm>
            <a:off x="361664" y="225488"/>
            <a:ext cx="11564447" cy="643253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lstStyle/>
          <a:p>
            <a:pPr fontAlgn="ctr">
              <a:lnSpc>
                <a:spcPct val="200000"/>
              </a:lnSpc>
            </a:pPr>
            <a:r>
              <a:rPr kumimoji="0" lang="en-US" sz="1100" b="1"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rPr>
              <a:t>3</a:t>
            </a:r>
            <a:r>
              <a:rPr lang="zh-CN" altLang="en-US" sz="1100" b="1" dirty="0">
                <a:solidFill>
                  <a:srgbClr val="FFFFFF"/>
                </a:solidFill>
                <a:latin typeface="微软雅黑" panose="020B0503020204020204" pitchFamily="34" charset="-122"/>
                <a:ea typeface="微软雅黑" panose="020B0503020204020204" pitchFamily="34" charset="-122"/>
              </a:rPr>
              <a:t>、</a:t>
            </a:r>
            <a:r>
              <a:rPr lang="en-US" altLang="zh-CN" sz="1100" b="1" dirty="0">
                <a:solidFill>
                  <a:srgbClr val="FFFFFF"/>
                </a:solidFill>
                <a:latin typeface="微软雅黑" panose="020B0503020204020204" pitchFamily="34" charset="-122"/>
                <a:ea typeface="微软雅黑" panose="020B0503020204020204" pitchFamily="34" charset="-122"/>
              </a:rPr>
              <a:t>Bright screen uses fast power consumption</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Reason analysis: </a:t>
            </a:r>
            <a:r>
              <a:rPr lang="en-US" altLang="zh-CN" sz="1100" dirty="0">
                <a:solidFill>
                  <a:srgbClr val="FFFFFF"/>
                </a:solidFill>
                <a:latin typeface="微软雅黑" panose="020B0503020204020204" pitchFamily="34" charset="-122"/>
                <a:ea typeface="微软雅黑" panose="020B0503020204020204" pitchFamily="34" charset="-122"/>
              </a:rPr>
              <a:t>90hz screen refresh rate leads to an increase in power consumption</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Reference speech: </a:t>
            </a:r>
            <a:r>
              <a:rPr lang="en-US" altLang="zh-CN" sz="1100" dirty="0">
                <a:solidFill>
                  <a:srgbClr val="FFFFFF"/>
                </a:solidFill>
                <a:latin typeface="微软雅黑" panose="020B0503020204020204" pitchFamily="34" charset="-122"/>
                <a:ea typeface="微软雅黑" panose="020B0503020204020204" pitchFamily="34" charset="-122"/>
              </a:rPr>
              <a:t>90Hz high refresh rate fluid screen, providing users with a smoother picture, more arbitrary operation, and a better experience in the game</a:t>
            </a:r>
          </a:p>
          <a:p>
            <a:pPr fontAlgn="ctr">
              <a:lnSpc>
                <a:spcPct val="200000"/>
              </a:lnSpc>
            </a:pPr>
            <a:r>
              <a:rPr lang="en-US" altLang="zh-CN" sz="1100" b="1" dirty="0">
                <a:solidFill>
                  <a:srgbClr val="FFFFFF"/>
                </a:solidFill>
                <a:latin typeface="微软雅黑" panose="020B0503020204020204" pitchFamily="34" charset="-122"/>
                <a:ea typeface="微软雅黑" panose="020B0503020204020204" pitchFamily="34" charset="-122"/>
              </a:rPr>
              <a:t>Suggest: </a:t>
            </a:r>
            <a:r>
              <a:rPr lang="en-US" altLang="zh-CN" sz="1100" dirty="0">
                <a:solidFill>
                  <a:srgbClr val="FFFFFF"/>
                </a:solidFill>
                <a:latin typeface="微软雅黑" panose="020B0503020204020204" pitchFamily="34" charset="-122"/>
                <a:ea typeface="微软雅黑" panose="020B0503020204020204" pitchFamily="34" charset="-122"/>
              </a:rPr>
              <a:t>: Do not play large games. It is recommended that users modify the screen refresh rate to Smart Switch or 60HZ (Settings-Desktop and Brightness-Screen Refresh Rate)</a:t>
            </a:r>
          </a:p>
          <a:p>
            <a:pPr fontAlgn="ctr">
              <a:lnSpc>
                <a:spcPct val="200000"/>
              </a:lnSpc>
            </a:pPr>
            <a:endParaRPr kumimoji="0" lang="en-US" sz="1100" b="1"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endParaRPr>
          </a:p>
          <a:p>
            <a:pPr fontAlgn="ctr">
              <a:lnSpc>
                <a:spcPct val="200000"/>
              </a:lnSpc>
            </a:pPr>
            <a:r>
              <a:rPr kumimoji="0" lang="en-US" sz="1100" b="1"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rPr>
              <a:t>4</a:t>
            </a:r>
            <a:r>
              <a:rPr kumimoji="0" lang="zh-CN" altLang="en-US" sz="1100" b="1"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rPr>
              <a:t>、</a:t>
            </a:r>
            <a:r>
              <a:rPr lang="en-US" altLang="zh-CN" sz="1100" b="1" dirty="0">
                <a:solidFill>
                  <a:srgbClr val="FFFFFF"/>
                </a:solidFill>
                <a:latin typeface="微软雅黑" panose="020B0503020204020204" pitchFamily="34" charset="-122"/>
                <a:ea typeface="微软雅黑" panose="020B0503020204020204" pitchFamily="34" charset="-122"/>
              </a:rPr>
              <a:t>PUBG driving and smoke bomb scenes appear to drop frames</a:t>
            </a:r>
            <a:br>
              <a:rPr lang="en-US" altLang="zh-CN" sz="1100" b="1"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Reason analysis: </a:t>
            </a:r>
            <a:r>
              <a:rPr lang="en-US" altLang="zh-CN" sz="1100" dirty="0">
                <a:solidFill>
                  <a:srgbClr val="FFFFFF"/>
                </a:solidFill>
                <a:latin typeface="微软雅黑" panose="020B0503020204020204" pitchFamily="34" charset="-122"/>
                <a:ea typeface="微软雅黑" panose="020B0503020204020204" pitchFamily="34" charset="-122"/>
              </a:rPr>
              <a:t>PUBG driving past places such as dense houses, game board junctions, wheat fields, etc., the resource loading is too large, which will cause the game to drop frames to a certain extent. The development has been analyzed and confirmed as a three-way problem</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Reference statement: </a:t>
            </a:r>
            <a:r>
              <a:rPr lang="en-US" altLang="zh-CN" sz="1100" dirty="0">
                <a:solidFill>
                  <a:srgbClr val="FFFFFF"/>
                </a:solidFill>
                <a:latin typeface="微软雅黑" panose="020B0503020204020204" pitchFamily="34" charset="-122"/>
                <a:ea typeface="微软雅黑" panose="020B0503020204020204" pitchFamily="34" charset="-122"/>
              </a:rPr>
              <a:t>PUBG drives through places such as dense houses, game board junctions, wheat fields, etc. The resource loading is too large, which will cause the game to drop frames to a certain extent. This is a three-party game resource optimization problem. The three-party game resource optimization problem has been contacted. Will continue to optimize</a:t>
            </a:r>
          </a:p>
          <a:p>
            <a:pPr fontAlgn="ctr">
              <a:lnSpc>
                <a:spcPct val="200000"/>
              </a:lnSpc>
            </a:pPr>
            <a:endParaRPr lang="en-US" sz="1100" dirty="0">
              <a:solidFill>
                <a:srgbClr val="FFFFFF"/>
              </a:solidFill>
              <a:latin typeface="微软雅黑" panose="020B0503020204020204" pitchFamily="34" charset="-122"/>
              <a:ea typeface="微软雅黑" panose="020B0503020204020204" pitchFamily="34" charset="-122"/>
            </a:endParaRPr>
          </a:p>
          <a:p>
            <a:pPr fontAlgn="ctr">
              <a:lnSpc>
                <a:spcPct val="200000"/>
              </a:lnSpc>
            </a:pPr>
            <a:r>
              <a:rPr kumimoji="0" lang="en-US" sz="1100" b="1"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rPr>
              <a:t>5</a:t>
            </a:r>
            <a:r>
              <a:rPr kumimoji="0" lang="zh-CN" altLang="en-US" sz="1100" b="1"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rPr>
              <a:t>、</a:t>
            </a:r>
            <a:r>
              <a:rPr lang="en-US" altLang="zh-CN" sz="1100" b="1" dirty="0">
                <a:solidFill>
                  <a:srgbClr val="FFFFFF"/>
                </a:solidFill>
                <a:latin typeface="微软雅黑" panose="020B0503020204020204" pitchFamily="34" charset="-122"/>
                <a:ea typeface="微软雅黑" panose="020B0503020204020204" pitchFamily="34" charset="-122"/>
              </a:rPr>
              <a:t>The temperature rise at the fingerprint is too high during standby charging</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Reason analysis: </a:t>
            </a:r>
            <a:r>
              <a:rPr lang="en-US" altLang="zh-CN" sz="1100" dirty="0">
                <a:solidFill>
                  <a:srgbClr val="FFFFFF"/>
                </a:solidFill>
                <a:latin typeface="微软雅黑" panose="020B0503020204020204" pitchFamily="34" charset="-122"/>
                <a:ea typeface="微软雅黑" panose="020B0503020204020204" pitchFamily="34" charset="-122"/>
              </a:rPr>
              <a:t>18w fast charge, the thickness of the whole machine is reduced, and it is directly close to the motherboard. In order to improve the user experience of fast charging, the charging current is large in standby mode, and the temperature rise at the fingerprint is relatively obvious</a:t>
            </a:r>
            <a:br>
              <a:rPr lang="en-US" altLang="zh-CN" sz="1100" dirty="0">
                <a:solidFill>
                  <a:srgbClr val="FFFFFF"/>
                </a:solidFill>
                <a:latin typeface="微软雅黑" panose="020B0503020204020204" pitchFamily="34" charset="-122"/>
                <a:ea typeface="微软雅黑" panose="020B0503020204020204" pitchFamily="34" charset="-122"/>
              </a:rPr>
            </a:br>
            <a:r>
              <a:rPr lang="en-US" altLang="zh-CN" sz="1100" b="1" dirty="0">
                <a:solidFill>
                  <a:srgbClr val="FFFFFF"/>
                </a:solidFill>
                <a:latin typeface="微软雅黑" panose="020B0503020204020204" pitchFamily="34" charset="-122"/>
                <a:ea typeface="微软雅黑" panose="020B0503020204020204" pitchFamily="34" charset="-122"/>
              </a:rPr>
              <a:t>Reference statement: </a:t>
            </a:r>
            <a:r>
              <a:rPr lang="en-US" altLang="zh-CN" sz="1100" dirty="0">
                <a:solidFill>
                  <a:srgbClr val="FFFFFF"/>
                </a:solidFill>
                <a:latin typeface="微软雅黑" panose="020B0503020204020204" pitchFamily="34" charset="-122"/>
                <a:ea typeface="微软雅黑" panose="020B0503020204020204" pitchFamily="34" charset="-122"/>
              </a:rPr>
              <a:t>The user does not use it in standby mode, so in order to increase the charging speed and improve the user experience, the standby charging current is increased, so that the temperature rise will increase. Once the user uses it, the charging current will drop, which will change to ensure the temperature rise experience. Therefore, it is normal for fingerprints to increase in temperature during standby charging.</a:t>
            </a:r>
            <a:endParaRPr kumimoji="0" lang="en-US" sz="1100" b="0" i="0" u="none" strike="noStrike" cap="none" spc="0" normalizeH="0" baseline="0" dirty="0">
              <a:ln>
                <a:noFill/>
              </a:ln>
              <a:solidFill>
                <a:srgbClr val="FFFFFF"/>
              </a:solidFill>
              <a:effectLst/>
              <a:uFillTx/>
              <a:latin typeface="微软雅黑" panose="020B0503020204020204" pitchFamily="34" charset="-122"/>
              <a:ea typeface="微软雅黑" panose="020B0503020204020204" pitchFamily="34" charset="-122"/>
              <a:sym typeface="Calibri" panose="020F0502020204030204"/>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8" name="OPPO-LOGO_NEW_20181018png.png" descr="OPPO-LOGO_NEW_20181018png.png"/>
          <p:cNvPicPr>
            <a:picLocks noChangeAspect="1"/>
          </p:cNvPicPr>
          <p:nvPr/>
        </p:nvPicPr>
        <p:blipFill>
          <a:blip r:embed="rId3"/>
          <a:stretch>
            <a:fillRect/>
          </a:stretch>
        </p:blipFill>
        <p:spPr>
          <a:xfrm>
            <a:off x="4637021" y="2398011"/>
            <a:ext cx="2917958" cy="2061978"/>
          </a:xfrm>
          <a:prstGeom prst="rect">
            <a:avLst/>
          </a:prstGeom>
          <a:ln w="12700">
            <a:miter lim="400000"/>
            <a:headEnd/>
            <a:tailEnd/>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2019，OPPO 发布过的黑科技"/>
          <p:cNvSpPr txBox="1"/>
          <p:nvPr/>
        </p:nvSpPr>
        <p:spPr>
          <a:xfrm>
            <a:off x="432224" y="310114"/>
            <a:ext cx="5314099" cy="457561"/>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a:latin typeface="微软雅黑" panose="020B0503020204020204" charset="-122"/>
                <a:ea typeface="微软雅黑" panose="020B0503020204020204" charset="-122"/>
              </a:rPr>
              <a:t>1.1 </a:t>
            </a:r>
            <a:r>
              <a:rPr lang="en-US" altLang="zh-CN" sz="2400" dirty="0">
                <a:sym typeface="+mn-ea"/>
              </a:rPr>
              <a:t>Appearance parameters</a:t>
            </a:r>
          </a:p>
        </p:txBody>
      </p:sp>
      <p:graphicFrame>
        <p:nvGraphicFramePr>
          <p:cNvPr id="19" name="表格 18"/>
          <p:cNvGraphicFramePr>
            <a:graphicFrameLocks noGrp="1"/>
          </p:cNvGraphicFramePr>
          <p:nvPr>
            <p:extLst>
              <p:ext uri="{D42A27DB-BD31-4B8C-83A1-F6EECF244321}">
                <p14:modId xmlns:p14="http://schemas.microsoft.com/office/powerpoint/2010/main" val="2081773948"/>
              </p:ext>
            </p:extLst>
          </p:nvPr>
        </p:nvGraphicFramePr>
        <p:xfrm>
          <a:off x="3456386" y="1801754"/>
          <a:ext cx="7389954" cy="4306939"/>
        </p:xfrm>
        <a:graphic>
          <a:graphicData uri="http://schemas.openxmlformats.org/drawingml/2006/table">
            <a:tbl>
              <a:tblPr>
                <a:tableStyleId>{5C22544A-7EE6-4342-B048-85BDC9FD1C3A}</a:tableStyleId>
              </a:tblPr>
              <a:tblGrid>
                <a:gridCol w="2269104">
                  <a:extLst>
                    <a:ext uri="{9D8B030D-6E8A-4147-A177-3AD203B41FA5}">
                      <a16:colId xmlns:a16="http://schemas.microsoft.com/office/drawing/2014/main" val="20000"/>
                    </a:ext>
                  </a:extLst>
                </a:gridCol>
                <a:gridCol w="5120850">
                  <a:extLst>
                    <a:ext uri="{9D8B030D-6E8A-4147-A177-3AD203B41FA5}">
                      <a16:colId xmlns:a16="http://schemas.microsoft.com/office/drawing/2014/main" val="20001"/>
                    </a:ext>
                  </a:extLst>
                </a:gridCol>
              </a:tblGrid>
              <a:tr h="511175">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Model name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PDVM00</a:t>
                      </a:r>
                    </a:p>
                  </a:txBody>
                  <a:tcPr marL="6350" marR="6350" marT="6350" marB="0" anchor="ctr">
                    <a:noFill/>
                  </a:tcPr>
                </a:tc>
                <a:extLst>
                  <a:ext uri="{0D108BD9-81ED-4DB2-BD59-A6C34878D82A}">
                    <a16:rowId xmlns:a16="http://schemas.microsoft.com/office/drawing/2014/main" val="10000"/>
                  </a:ext>
                </a:extLst>
              </a:tr>
              <a:tr h="542252">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Size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About163.9</a:t>
                      </a:r>
                      <a:r>
                        <a:rPr lang="en-US" sz="1600" b="0" i="0" u="none" strike="noStrike" dirty="0">
                          <a:solidFill>
                            <a:srgbClr val="FFFFFF"/>
                          </a:solidFill>
                          <a:effectLst/>
                          <a:latin typeface="微软雅黑" panose="020B0503020204020204" charset="-122"/>
                          <a:ea typeface="微软雅黑" panose="020B0503020204020204" charset="-122"/>
                        </a:rPr>
                        <a:t>mm×75.1mm×8.4mm</a:t>
                      </a:r>
                    </a:p>
                  </a:txBody>
                  <a:tcPr marL="6350" marR="6350" marT="6350" marB="0" anchor="ctr">
                    <a:noFill/>
                  </a:tcPr>
                </a:tc>
                <a:extLst>
                  <a:ext uri="{0D108BD9-81ED-4DB2-BD59-A6C34878D82A}">
                    <a16:rowId xmlns:a16="http://schemas.microsoft.com/office/drawing/2014/main" val="10001"/>
                  </a:ext>
                </a:extLst>
              </a:tr>
              <a:tr h="542252">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Weight</a:t>
                      </a:r>
                    </a:p>
                  </a:txBody>
                  <a:tcPr marL="6350" marR="6350" marT="6350" marB="0" anchor="ctr">
                    <a:no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a:solidFill>
                            <a:srgbClr val="FFFFFF"/>
                          </a:solidFill>
                          <a:effectLst/>
                          <a:latin typeface="微软雅黑" panose="020B0503020204020204" charset="-122"/>
                          <a:ea typeface="微软雅黑" panose="020B0503020204020204" charset="-122"/>
                        </a:rPr>
                        <a:t>About</a:t>
                      </a:r>
                      <a:r>
                        <a:rPr lang="en-US" altLang="zh-CN" sz="1600" b="0" dirty="0">
                          <a:solidFill>
                            <a:srgbClr val="FFFFFF"/>
                          </a:solidFill>
                          <a:latin typeface="微软雅黑" panose="020B0503020204020204" charset="-122"/>
                          <a:ea typeface="微软雅黑" panose="020B0503020204020204" charset="-122"/>
                        </a:rPr>
                        <a:t>186g</a:t>
                      </a:r>
                    </a:p>
                  </a:txBody>
                  <a:tcPr marL="6350" marR="6350" marT="6350" marB="0" anchor="ctr">
                    <a:noFill/>
                  </a:tcPr>
                </a:tc>
                <a:extLst>
                  <a:ext uri="{0D108BD9-81ED-4DB2-BD59-A6C34878D82A}">
                    <a16:rowId xmlns:a16="http://schemas.microsoft.com/office/drawing/2014/main" val="10002"/>
                  </a:ext>
                </a:extLst>
              </a:tr>
              <a:tr h="542252">
                <a:tc>
                  <a:txBody>
                    <a:bodyPr/>
                    <a:lstStyle/>
                    <a:p>
                      <a:pPr algn="l" fontAlgn="ctr"/>
                      <a:r>
                        <a:rPr lang="en-US" altLang="zh-CN" sz="1600" b="0" u="none" strike="noStrike" dirty="0">
                          <a:solidFill>
                            <a:srgbClr val="FFFFFF"/>
                          </a:solidFill>
                          <a:effectLst/>
                          <a:latin typeface="微软雅黑" panose="020B0503020204020204" charset="-122"/>
                          <a:ea typeface="微软雅黑" panose="020B0503020204020204" charset="-122"/>
                        </a:rPr>
                        <a:t>Screen size</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6.5 inch</a:t>
                      </a:r>
                      <a:r>
                        <a:rPr lang="zh-CN" altLang="en-US" sz="1600" b="0" i="0" u="none" strike="noStrike" dirty="0">
                          <a:solidFill>
                            <a:srgbClr val="FFFFFF"/>
                          </a:solidFill>
                          <a:effectLst/>
                          <a:latin typeface="微软雅黑" panose="020B0503020204020204" charset="-122"/>
                          <a:ea typeface="微软雅黑" panose="020B0503020204020204" charset="-122"/>
                        </a:rPr>
                        <a:t> </a:t>
                      </a:r>
                    </a:p>
                  </a:txBody>
                  <a:tcPr marL="6350" marR="6350" marT="6350" marB="0" anchor="ctr">
                    <a:noFill/>
                  </a:tcPr>
                </a:tc>
                <a:extLst>
                  <a:ext uri="{0D108BD9-81ED-4DB2-BD59-A6C34878D82A}">
                    <a16:rowId xmlns:a16="http://schemas.microsoft.com/office/drawing/2014/main" val="10003"/>
                  </a:ext>
                </a:extLst>
              </a:tr>
              <a:tr h="542252">
                <a:tc>
                  <a:txBody>
                    <a:bodyPr/>
                    <a:lstStyle/>
                    <a:p>
                      <a:pPr algn="l" fontAlgn="ctr"/>
                      <a:r>
                        <a:rPr lang="en-US" altLang="zh-CN" sz="1600" b="0" u="none" strike="noStrike" dirty="0">
                          <a:solidFill>
                            <a:srgbClr val="FFFFFF"/>
                          </a:solidFill>
                          <a:effectLst/>
                          <a:latin typeface="微软雅黑" panose="020B0503020204020204" charset="-122"/>
                          <a:ea typeface="微软雅黑" panose="020B0503020204020204" charset="-122"/>
                        </a:rPr>
                        <a:t>Screen resolution</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dirty="0">
                          <a:solidFill>
                            <a:srgbClr val="FFFFFF"/>
                          </a:solidFill>
                          <a:latin typeface="微软雅黑" panose="020B0503020204020204" charset="-122"/>
                          <a:ea typeface="微软雅黑" panose="020B0503020204020204" charset="-122"/>
                        </a:rPr>
                        <a:t>1600*720</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extLst>
                  <a:ext uri="{0D108BD9-81ED-4DB2-BD59-A6C34878D82A}">
                    <a16:rowId xmlns:a16="http://schemas.microsoft.com/office/drawing/2014/main" val="10004"/>
                  </a:ext>
                </a:extLst>
              </a:tr>
              <a:tr h="542252">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Screen ratio</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dirty="0">
                          <a:solidFill>
                            <a:srgbClr val="FFFFFF"/>
                          </a:solidFill>
                          <a:latin typeface="微软雅黑" panose="020B0503020204020204" charset="-122"/>
                          <a:ea typeface="微软雅黑" panose="020B0503020204020204" charset="-122"/>
                        </a:rPr>
                        <a:t>89.2% </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extLst>
                  <a:ext uri="{0D108BD9-81ED-4DB2-BD59-A6C34878D82A}">
                    <a16:rowId xmlns:a16="http://schemas.microsoft.com/office/drawing/2014/main" val="10005"/>
                  </a:ext>
                </a:extLst>
              </a:tr>
              <a:tr h="542252">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Screen glass</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1600" b="0" i="0" kern="1200" dirty="0">
                          <a:solidFill>
                            <a:srgbClr val="FFFFFF"/>
                          </a:solidFill>
                          <a:effectLst/>
                          <a:latin typeface="微软雅黑" panose="020B0503020204020204" charset="-122"/>
                          <a:ea typeface="微软雅黑" panose="020B0503020204020204" charset="-122"/>
                          <a:cs typeface="+mn-cs"/>
                        </a:rPr>
                        <a:t>GG</a:t>
                      </a:r>
                      <a:r>
                        <a:rPr lang="en-US" altLang="zh-CN" sz="1600" b="0" i="0" kern="1200" dirty="0">
                          <a:solidFill>
                            <a:srgbClr val="FFFFFF"/>
                          </a:solidFill>
                          <a:effectLst/>
                          <a:latin typeface="微软雅黑" panose="020B0503020204020204" charset="-122"/>
                          <a:ea typeface="微软雅黑" panose="020B0503020204020204" charset="-122"/>
                          <a:cs typeface="+mn-cs"/>
                        </a:rPr>
                        <a:t>3+(</a:t>
                      </a:r>
                      <a:r>
                        <a:rPr lang="zh-CN" altLang="en-US" sz="1600" b="0" i="0" kern="1200" dirty="0">
                          <a:solidFill>
                            <a:srgbClr val="FFFFFF"/>
                          </a:solidFill>
                          <a:effectLst/>
                          <a:latin typeface="微软雅黑" panose="020B0503020204020204" charset="-122"/>
                          <a:ea typeface="微软雅黑" panose="020B0503020204020204" charset="-122"/>
                          <a:cs typeface="+mn-cs"/>
                        </a:rPr>
                        <a:t>Corning Gorilla Glass</a:t>
                      </a:r>
                      <a:r>
                        <a:rPr lang="en-US" altLang="zh-CN" sz="1600" b="0" i="0" kern="1200" dirty="0">
                          <a:solidFill>
                            <a:srgbClr val="FFFFFF"/>
                          </a:solidFill>
                          <a:effectLst/>
                          <a:latin typeface="微软雅黑" panose="020B0503020204020204" charset="-122"/>
                          <a:ea typeface="微软雅黑" panose="020B0503020204020204" charset="-122"/>
                          <a:cs typeface="+mn-cs"/>
                        </a:rPr>
                        <a:t>)</a:t>
                      </a:r>
                    </a:p>
                  </a:txBody>
                  <a:tcPr marL="6350" marR="6350" marT="6350" marB="0" anchor="ctr">
                    <a:noFill/>
                  </a:tcPr>
                </a:tc>
                <a:extLst>
                  <a:ext uri="{0D108BD9-81ED-4DB2-BD59-A6C34878D82A}">
                    <a16:rowId xmlns:a16="http://schemas.microsoft.com/office/drawing/2014/main" val="10006"/>
                  </a:ext>
                </a:extLst>
              </a:tr>
              <a:tr h="542252">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Color</a:t>
                      </a:r>
                    </a:p>
                  </a:txBody>
                  <a:tcPr marL="6350" marR="6350" marT="6350" marB="0" anchor="ctr">
                    <a:no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Electric Black/ Mint  Cream/Fancy  Blue/Fairy  White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extLst>
                  <a:ext uri="{0D108BD9-81ED-4DB2-BD59-A6C34878D82A}">
                    <a16:rowId xmlns:a16="http://schemas.microsoft.com/office/drawing/2014/main" val="10007"/>
                  </a:ext>
                </a:extLst>
              </a:tr>
            </a:tbl>
          </a:graphicData>
        </a:graphic>
      </p:graphicFrame>
      <p:grpSp>
        <p:nvGrpSpPr>
          <p:cNvPr id="2" name="组合 1">
            <a:extLst>
              <a:ext uri="{FF2B5EF4-FFF2-40B4-BE49-F238E27FC236}">
                <a16:creationId xmlns:a16="http://schemas.microsoft.com/office/drawing/2014/main" id="{5F0B4091-E387-44B4-BD76-9B29537EA0F3}"/>
              </a:ext>
            </a:extLst>
          </p:cNvPr>
          <p:cNvGrpSpPr/>
          <p:nvPr/>
        </p:nvGrpSpPr>
        <p:grpSpPr>
          <a:xfrm>
            <a:off x="640489" y="1760453"/>
            <a:ext cx="2322612" cy="4253294"/>
            <a:chOff x="795937" y="1230101"/>
            <a:chExt cx="2322612" cy="4253294"/>
          </a:xfrm>
        </p:grpSpPr>
        <p:sp>
          <p:nvSpPr>
            <p:cNvPr id="26" name="文本框 25"/>
            <p:cNvSpPr txBox="1"/>
            <p:nvPr/>
          </p:nvSpPr>
          <p:spPr>
            <a:xfrm>
              <a:off x="1243105" y="5206396"/>
              <a:ext cx="1428276" cy="27699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r>
                <a:rPr lang="en-US" altLang="zh-CN" dirty="0">
                  <a:solidFill>
                    <a:srgbClr val="FFFFFF"/>
                  </a:solidFill>
                  <a:latin typeface="微软雅黑" panose="020B0503020204020204" charset="-122"/>
                  <a:ea typeface="微软雅黑" panose="020B0503020204020204" charset="-122"/>
                </a:rPr>
                <a:t>Electric Black</a:t>
              </a:r>
              <a:endParaRPr kumimoji="0" lang="zh-CN" altLang="en-US" sz="1800" b="0" i="0" u="none" strike="noStrike" cap="none" spc="0" normalizeH="0" baseline="0" dirty="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pic>
          <p:nvPicPr>
            <p:cNvPr id="9" name="图片 8">
              <a:extLst>
                <a:ext uri="{FF2B5EF4-FFF2-40B4-BE49-F238E27FC236}">
                  <a16:creationId xmlns:a16="http://schemas.microsoft.com/office/drawing/2014/main" id="{C90022E0-ADFE-4D9B-B85A-CCFC9E394708}"/>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364" b="98300" l="0" r="100000"/>
                      </a14:imgEffect>
                    </a14:imgLayer>
                  </a14:imgProps>
                </a:ext>
                <a:ext uri="{28A0092B-C50C-407E-A947-70E740481C1C}">
                  <a14:useLocalDpi xmlns:a14="http://schemas.microsoft.com/office/drawing/2010/main"/>
                </a:ext>
              </a:extLst>
            </a:blip>
            <a:srcRect/>
            <a:stretch/>
          </p:blipFill>
          <p:spPr>
            <a:xfrm>
              <a:off x="795937" y="1230101"/>
              <a:ext cx="2322612" cy="3882081"/>
            </a:xfrm>
            <a:prstGeom prst="rect">
              <a:avLst/>
            </a:prstGeom>
          </p:spPr>
        </p:pic>
      </p:grpSp>
      <p:sp>
        <p:nvSpPr>
          <p:cNvPr id="8" name="2019，OPPO 发布过的黑科技">
            <a:extLst>
              <a:ext uri="{FF2B5EF4-FFF2-40B4-BE49-F238E27FC236}">
                <a16:creationId xmlns:a16="http://schemas.microsoft.com/office/drawing/2014/main" id="{55615027-D41F-4E41-BF5A-54226634D430}"/>
              </a:ext>
            </a:extLst>
          </p:cNvPr>
          <p:cNvSpPr txBox="1"/>
          <p:nvPr/>
        </p:nvSpPr>
        <p:spPr>
          <a:xfrm>
            <a:off x="3283116" y="1230101"/>
            <a:ext cx="5625768" cy="334772"/>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800" b="1" dirty="0">
                <a:solidFill>
                  <a:srgbClr val="00B0F0"/>
                </a:solidFill>
              </a:rPr>
              <a:t>OPPO A53</a:t>
            </a:r>
            <a:r>
              <a:rPr lang="en-US" altLang="zh-CN" sz="1800" b="1" dirty="0">
                <a:solidFill>
                  <a:srgbClr val="00B0F0"/>
                </a:solidFill>
              </a:rPr>
              <a:t>&amp;OPPO A53s&amp;OPPO A33</a:t>
            </a:r>
            <a:endParaRPr lang="en-US" sz="1800" b="1" dirty="0">
              <a:solidFill>
                <a:srgbClr val="00B0F0"/>
              </a:solidFill>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深海夜光"/>
          <p:cNvSpPr txBox="1"/>
          <p:nvPr/>
        </p:nvSpPr>
        <p:spPr>
          <a:xfrm>
            <a:off x="1091861" y="5854610"/>
            <a:ext cx="761747" cy="304699"/>
          </a:xfrm>
          <a:prstGeom prst="rect">
            <a:avLst/>
          </a:prstGeom>
          <a:ln w="12700">
            <a:miter lim="400000"/>
          </a:ln>
        </p:spPr>
        <p:txBody>
          <a:bodyPr wrap="none" lIns="0" tIns="0" rIns="0" bIns="0">
            <a:spAutoFit/>
          </a:bodyPr>
          <a:lstStyle>
            <a:lvl1pPr>
              <a:lnSpc>
                <a:spcPct val="110000"/>
              </a:lnSpc>
              <a:defRPr spc="18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zh-CN" altLang="en-US" dirty="0">
                <a:solidFill>
                  <a:schemeClr val="bg1"/>
                </a:solidFill>
                <a:latin typeface="微软雅黑" panose="020B0503020204020204" charset="-122"/>
                <a:ea typeface="微软雅黑" panose="020B0503020204020204" charset="-122"/>
              </a:rPr>
              <a:t>天青白</a:t>
            </a:r>
            <a:endParaRPr dirty="0">
              <a:solidFill>
                <a:schemeClr val="bg1"/>
              </a:solidFill>
              <a:latin typeface="微软雅黑" panose="020B0503020204020204" charset="-122"/>
              <a:ea typeface="微软雅黑" panose="020B0503020204020204"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1959970193"/>
              </p:ext>
            </p:extLst>
          </p:nvPr>
        </p:nvGraphicFramePr>
        <p:xfrm>
          <a:off x="3621800" y="1722428"/>
          <a:ext cx="7607032" cy="4284373"/>
        </p:xfrm>
        <a:graphic>
          <a:graphicData uri="http://schemas.openxmlformats.org/drawingml/2006/table">
            <a:tbl>
              <a:tblPr>
                <a:tableStyleId>{5C22544A-7EE6-4342-B048-85BDC9FD1C3A}</a:tableStyleId>
              </a:tblPr>
              <a:tblGrid>
                <a:gridCol w="2975915">
                  <a:extLst>
                    <a:ext uri="{9D8B030D-6E8A-4147-A177-3AD203B41FA5}">
                      <a16:colId xmlns:a16="http://schemas.microsoft.com/office/drawing/2014/main" val="20000"/>
                    </a:ext>
                  </a:extLst>
                </a:gridCol>
                <a:gridCol w="4631117">
                  <a:extLst>
                    <a:ext uri="{9D8B030D-6E8A-4147-A177-3AD203B41FA5}">
                      <a16:colId xmlns:a16="http://schemas.microsoft.com/office/drawing/2014/main" val="20001"/>
                    </a:ext>
                  </a:extLst>
                </a:gridCol>
              </a:tblGrid>
              <a:tr h="435281">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CPU model</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SM4250</a:t>
                      </a:r>
                    </a:p>
                  </a:txBody>
                  <a:tcPr marL="6350" marR="6350" marT="6350" marB="0" anchor="ctr">
                    <a:solidFill>
                      <a:schemeClr val="accent1">
                        <a:tint val="20000"/>
                        <a:alpha val="0"/>
                      </a:schemeClr>
                    </a:solidFill>
                  </a:tcPr>
                </a:tc>
                <a:extLst>
                  <a:ext uri="{0D108BD9-81ED-4DB2-BD59-A6C34878D82A}">
                    <a16:rowId xmlns:a16="http://schemas.microsoft.com/office/drawing/2014/main" val="10000"/>
                  </a:ext>
                </a:extLst>
              </a:tr>
              <a:tr h="518537">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Core</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8</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1"/>
                  </a:ext>
                </a:extLst>
              </a:tr>
              <a:tr h="518537">
                <a:tc>
                  <a:txBody>
                    <a:bodyPr/>
                    <a:lstStyle/>
                    <a:p>
                      <a:pPr algn="l" fontAlgn="ctr"/>
                      <a:r>
                        <a:rPr lang="en-US" sz="1600" b="0" u="none" strike="noStrike" dirty="0">
                          <a:solidFill>
                            <a:srgbClr val="FFFFFF"/>
                          </a:solidFill>
                          <a:effectLst/>
                          <a:latin typeface="微软雅黑" panose="020B0503020204020204" charset="-122"/>
                          <a:ea typeface="微软雅黑" panose="020B0503020204020204" charset="-122"/>
                        </a:rPr>
                        <a:t>GPU</a:t>
                      </a:r>
                      <a:r>
                        <a:rPr lang="zh-CN" altLang="en-US" sz="1600" b="0" u="none" strike="noStrike" dirty="0">
                          <a:solidFill>
                            <a:srgbClr val="FFFFFF"/>
                          </a:solidFill>
                          <a:effectLst/>
                          <a:latin typeface="微软雅黑" panose="020B0503020204020204" charset="-122"/>
                          <a:ea typeface="微软雅黑" panose="020B0503020204020204" charset="-122"/>
                        </a:rPr>
                        <a:t> </a:t>
                      </a:r>
                      <a:r>
                        <a:rPr lang="en-US" altLang="zh-CN" sz="1600" b="0" u="none" strike="noStrike" dirty="0">
                          <a:solidFill>
                            <a:srgbClr val="FFFFFF"/>
                          </a:solidFill>
                          <a:effectLst/>
                          <a:latin typeface="微软雅黑" panose="020B0503020204020204" charset="-122"/>
                          <a:ea typeface="微软雅黑" panose="020B0503020204020204" charset="-122"/>
                        </a:rPr>
                        <a:t>frequency</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Adreno 610 @ 600MHz16fps</a:t>
                      </a:r>
                    </a:p>
                  </a:txBody>
                  <a:tcPr marL="6350" marR="6350" marT="6350" marB="0" anchor="ctr">
                    <a:solidFill>
                      <a:schemeClr val="accent1">
                        <a:tint val="20000"/>
                        <a:alpha val="0"/>
                      </a:schemeClr>
                    </a:solidFill>
                  </a:tcPr>
                </a:tc>
                <a:extLst>
                  <a:ext uri="{0D108BD9-81ED-4DB2-BD59-A6C34878D82A}">
                    <a16:rowId xmlns:a16="http://schemas.microsoft.com/office/drawing/2014/main" val="10002"/>
                  </a:ext>
                </a:extLst>
              </a:tr>
              <a:tr h="518537">
                <a:tc>
                  <a:txBody>
                    <a:bodyPr/>
                    <a:lstStyle/>
                    <a:p>
                      <a:pPr algn="l" fontAlgn="ctr"/>
                      <a:r>
                        <a:rPr lang="en-US" sz="1600" b="0" u="none" strike="noStrike" dirty="0">
                          <a:solidFill>
                            <a:srgbClr val="FFFFFF"/>
                          </a:solidFill>
                          <a:effectLst/>
                          <a:latin typeface="微软雅黑" panose="020B0503020204020204" charset="-122"/>
                          <a:ea typeface="微软雅黑" panose="020B0503020204020204" charset="-122"/>
                        </a:rPr>
                        <a:t>RAM</a:t>
                      </a:r>
                      <a:r>
                        <a:rPr lang="en-US" altLang="zh-CN" sz="1600" b="0" u="none" strike="noStrike" dirty="0">
                          <a:solidFill>
                            <a:srgbClr val="FFFFFF"/>
                          </a:solidFill>
                          <a:effectLst/>
                          <a:latin typeface="微软雅黑" panose="020B0503020204020204" charset="-122"/>
                          <a:ea typeface="微软雅黑" panose="020B0503020204020204" charset="-122"/>
                        </a:rPr>
                        <a:t>+</a:t>
                      </a:r>
                      <a:r>
                        <a:rPr lang="en-US" sz="1600" b="0" u="none" strike="noStrike" dirty="0">
                          <a:solidFill>
                            <a:srgbClr val="FFFFFF"/>
                          </a:solidFill>
                          <a:effectLst/>
                          <a:latin typeface="微软雅黑" panose="020B0503020204020204" charset="-122"/>
                          <a:ea typeface="微软雅黑" panose="020B0503020204020204" charset="-122"/>
                        </a:rPr>
                        <a:t>ROM</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b="0" kern="1200" dirty="0">
                          <a:solidFill>
                            <a:srgbClr val="FFFFFF"/>
                          </a:solidFill>
                          <a:effectLst/>
                          <a:latin typeface="微软雅黑" panose="020B0503020204020204" charset="-122"/>
                          <a:ea typeface="微软雅黑" panose="020B0503020204020204" charset="-122"/>
                          <a:cs typeface="+mn-cs"/>
                        </a:rPr>
                        <a:t>3GB+32GB/4GB+64GB/4GB+128GB4GB+64GB/8GB+128GB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600" b="0" kern="1200" dirty="0">
                        <a:solidFill>
                          <a:srgbClr val="FFFFFF"/>
                        </a:solidFill>
                        <a:effectLst/>
                        <a:latin typeface="微软雅黑" panose="020B0503020204020204" charset="-122"/>
                        <a:ea typeface="微软雅黑" panose="020B0503020204020204" charset="-122"/>
                        <a:cs typeface="+mn-cs"/>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3"/>
                  </a:ext>
                </a:extLst>
              </a:tr>
              <a:tr h="518537">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u="none" strike="noStrike" dirty="0">
                          <a:solidFill>
                            <a:srgbClr val="FFFFFF"/>
                          </a:solidFill>
                          <a:effectLst/>
                          <a:latin typeface="微软雅黑" panose="020B0503020204020204" charset="-122"/>
                          <a:ea typeface="微软雅黑" panose="020B0503020204020204" charset="-122"/>
                        </a:rPr>
                        <a:t>Front camera</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8M/16M</a:t>
                      </a:r>
                      <a:r>
                        <a:rPr lang="zh-CN" altLang="en-US" sz="1600" b="0" i="0" u="none" strike="noStrike" dirty="0">
                          <a:solidFill>
                            <a:srgbClr val="FFFFFF"/>
                          </a:solidFill>
                          <a:effectLst/>
                          <a:latin typeface="微软雅黑" panose="020B0503020204020204" charset="-122"/>
                          <a:ea typeface="微软雅黑" panose="020B0503020204020204" charset="-122"/>
                        </a:rPr>
                        <a:t>（</a:t>
                      </a:r>
                      <a:r>
                        <a:rPr lang="en-US" altLang="zh-CN" sz="1600" b="0" i="0" u="none" strike="noStrike" dirty="0">
                          <a:solidFill>
                            <a:srgbClr val="FFFFFF"/>
                          </a:solidFill>
                          <a:effectLst/>
                          <a:latin typeface="微软雅黑" panose="020B0503020204020204" charset="-122"/>
                          <a:ea typeface="微软雅黑" panose="020B0503020204020204" charset="-122"/>
                        </a:rPr>
                        <a:t>OPPO A53s&amp;OPPO A33</a:t>
                      </a:r>
                      <a:r>
                        <a:rPr lang="zh-CN" altLang="en-US" sz="1600" b="0" i="0" u="none" strike="noStrike" dirty="0">
                          <a:solidFill>
                            <a:srgbClr val="FFFFFF"/>
                          </a:solidFill>
                          <a:effectLst/>
                          <a:latin typeface="微软雅黑" panose="020B0503020204020204" charset="-122"/>
                          <a:ea typeface="微软雅黑" panose="020B0503020204020204" charset="-122"/>
                        </a:rPr>
                        <a:t>：</a:t>
                      </a:r>
                      <a:r>
                        <a:rPr lang="en-US" altLang="zh-CN" sz="1600" b="0" i="0" u="none" strike="noStrike" dirty="0">
                          <a:solidFill>
                            <a:srgbClr val="FFFFFF"/>
                          </a:solidFill>
                          <a:effectLst/>
                          <a:latin typeface="微软雅黑" panose="020B0503020204020204" charset="-122"/>
                          <a:ea typeface="微软雅黑" panose="020B0503020204020204" charset="-122"/>
                        </a:rPr>
                        <a:t>8M</a:t>
                      </a:r>
                    </a:p>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                 OPPO A53</a:t>
                      </a:r>
                      <a:r>
                        <a:rPr lang="zh-CN" altLang="en-US" sz="1600" b="0" i="0" u="none" strike="noStrike" dirty="0">
                          <a:solidFill>
                            <a:srgbClr val="FFFFFF"/>
                          </a:solidFill>
                          <a:effectLst/>
                          <a:latin typeface="微软雅黑" panose="020B0503020204020204" charset="-122"/>
                          <a:ea typeface="微软雅黑" panose="020B0503020204020204" charset="-122"/>
                        </a:rPr>
                        <a:t>：</a:t>
                      </a:r>
                      <a:r>
                        <a:rPr lang="en-US" altLang="zh-CN" sz="1600" b="0" i="0" u="none" strike="noStrike" dirty="0">
                          <a:solidFill>
                            <a:srgbClr val="FFFFFF"/>
                          </a:solidFill>
                          <a:effectLst/>
                          <a:latin typeface="微软雅黑" panose="020B0503020204020204" charset="-122"/>
                          <a:ea typeface="微软雅黑" panose="020B0503020204020204" charset="-122"/>
                        </a:rPr>
                        <a:t>8M or 16M</a:t>
                      </a:r>
                      <a:r>
                        <a:rPr lang="zh-CN" altLang="en-US" sz="1600" b="0" i="0" u="none" strike="noStrike" dirty="0">
                          <a:solidFill>
                            <a:srgbClr val="FFFFFF"/>
                          </a:solidFill>
                          <a:effectLst/>
                          <a:latin typeface="微软雅黑" panose="020B0503020204020204" charset="-122"/>
                          <a:ea typeface="微软雅黑" panose="020B0503020204020204" charset="-122"/>
                        </a:rPr>
                        <a:t>）</a:t>
                      </a:r>
                      <a:endParaRPr 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4"/>
                  </a:ext>
                </a:extLst>
              </a:tr>
              <a:tr h="518537">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a:solidFill>
                            <a:srgbClr val="FFFFFF"/>
                          </a:solidFill>
                          <a:effectLst/>
                          <a:latin typeface="微软雅黑" panose="020B0503020204020204" charset="-122"/>
                          <a:ea typeface="微软雅黑" panose="020B0503020204020204" charset="-122"/>
                        </a:rPr>
                        <a:t>Rear camera</a:t>
                      </a:r>
                    </a:p>
                  </a:txBody>
                  <a:tcPr marL="6350" marR="6350" marT="6350" marB="0" anchor="ctr">
                    <a:solidFill>
                      <a:schemeClr val="accent1">
                        <a:tint val="20000"/>
                        <a:alpha val="0"/>
                      </a:schemeClr>
                    </a:solidFill>
                  </a:tcPr>
                </a:tc>
                <a:tc>
                  <a:txBody>
                    <a:bodyPr/>
                    <a:lstStyle/>
                    <a:p>
                      <a:pPr algn="l" fontAlgn="ctr"/>
                      <a:r>
                        <a:rPr lang="en-US" altLang="zh-CN" sz="1600" b="0" i="0" u="none" strike="noStrike" cap="none" spc="0" baseline="0" dirty="0">
                          <a:solidFill>
                            <a:srgbClr val="FFFFFF"/>
                          </a:solidFill>
                          <a:effectLst/>
                          <a:uFillTx/>
                          <a:latin typeface="+mn-lt"/>
                          <a:ea typeface="+mn-ea"/>
                          <a:cs typeface="+mn-cs"/>
                          <a:sym typeface="Calibri" panose="020F0502020204030204"/>
                        </a:rPr>
                        <a:t>Macro</a:t>
                      </a:r>
                      <a:r>
                        <a:rPr lang="en-US" altLang="zh-CN" sz="1600" b="0" i="0" u="none" strike="noStrike" dirty="0">
                          <a:solidFill>
                            <a:srgbClr val="FFFFFF"/>
                          </a:solidFill>
                          <a:effectLst/>
                          <a:latin typeface="微软雅黑" panose="020B0503020204020204" charset="-122"/>
                          <a:ea typeface="微软雅黑" panose="020B0503020204020204" charset="-122"/>
                        </a:rPr>
                        <a:t>2M</a:t>
                      </a:r>
                      <a:r>
                        <a:rPr sz="1600" b="0" i="0" u="none" strike="noStrike" dirty="0">
                          <a:solidFill>
                            <a:srgbClr val="FFFFFF"/>
                          </a:solidFill>
                          <a:effectLst/>
                          <a:latin typeface="微软雅黑" panose="020B0503020204020204" charset="-122"/>
                          <a:ea typeface="微软雅黑" panose="020B0503020204020204" charset="-122"/>
                        </a:rPr>
                        <a:t>+</a:t>
                      </a:r>
                      <a:r>
                        <a:rPr lang="en-US" altLang="zh-CN" sz="1600" b="0" i="0" u="none" strike="noStrike" dirty="0">
                          <a:solidFill>
                            <a:srgbClr val="FFFFFF"/>
                          </a:solidFill>
                          <a:effectLst/>
                          <a:latin typeface="微软雅黑" panose="020B0503020204020204" charset="-122"/>
                          <a:ea typeface="微软雅黑" panose="020B0503020204020204" charset="-122"/>
                        </a:rPr>
                        <a:t>Main camera</a:t>
                      </a:r>
                      <a:r>
                        <a:rPr lang="en-US" sz="1600" b="0" i="0" u="none" strike="noStrike" dirty="0">
                          <a:solidFill>
                            <a:srgbClr val="FFFFFF"/>
                          </a:solidFill>
                          <a:effectLst/>
                          <a:latin typeface="微软雅黑" panose="020B0503020204020204" charset="-122"/>
                          <a:ea typeface="微软雅黑" panose="020B0503020204020204" charset="-122"/>
                        </a:rPr>
                        <a:t>13M</a:t>
                      </a:r>
                      <a:r>
                        <a:rPr lang="en-US" altLang="zh-CN" sz="1600" b="0" i="0" u="none" strike="noStrike" dirty="0">
                          <a:solidFill>
                            <a:srgbClr val="FFFFFF"/>
                          </a:solidFill>
                          <a:effectLst/>
                          <a:latin typeface="微软雅黑" panose="020B0503020204020204" charset="-122"/>
                          <a:ea typeface="微软雅黑" panose="020B0503020204020204" charset="-122"/>
                        </a:rPr>
                        <a:t>+</a:t>
                      </a:r>
                      <a:r>
                        <a:rPr lang="en-US" altLang="zh-CN" sz="1800" b="0" i="0" u="none" strike="noStrike" cap="none" spc="0" baseline="0" dirty="0">
                          <a:solidFill>
                            <a:srgbClr val="FFFFFF"/>
                          </a:solidFill>
                          <a:effectLst/>
                          <a:uFillTx/>
                          <a:latin typeface="+mn-lt"/>
                          <a:ea typeface="+mn-ea"/>
                          <a:cs typeface="+mn-cs"/>
                          <a:sym typeface="Calibri" panose="020F0502020204030204"/>
                        </a:rPr>
                        <a:t>Depth of field</a:t>
                      </a:r>
                      <a:r>
                        <a:rPr lang="en-US" altLang="zh-CN" sz="1600" b="0" i="0" u="none" strike="noStrike" dirty="0">
                          <a:solidFill>
                            <a:srgbClr val="FFFFFF"/>
                          </a:solidFill>
                          <a:effectLst/>
                          <a:latin typeface="微软雅黑" panose="020B0503020204020204" charset="-122"/>
                          <a:ea typeface="微软雅黑" panose="020B0503020204020204" charset="-122"/>
                        </a:rPr>
                        <a:t>2M</a:t>
                      </a:r>
                      <a:endParaRPr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5"/>
                  </a:ext>
                </a:extLst>
              </a:tr>
              <a:tr h="518537">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a:solidFill>
                            <a:srgbClr val="FFFFFF"/>
                          </a:solidFill>
                          <a:effectLst/>
                          <a:latin typeface="微软雅黑" panose="020B0503020204020204" charset="-122"/>
                          <a:ea typeface="微软雅黑" panose="020B0503020204020204" charset="-122"/>
                        </a:rPr>
                        <a:t>Battery</a:t>
                      </a:r>
                    </a:p>
                  </a:txBody>
                  <a:tcPr marL="6350" marR="6350" marT="6350" marB="0" anchor="ctr">
                    <a:solidFill>
                      <a:schemeClr val="accent1">
                        <a:tint val="20000"/>
                        <a:alpha val="0"/>
                      </a:schemeClr>
                    </a:solidFill>
                  </a:tcPr>
                </a:tc>
                <a:tc>
                  <a:txBody>
                    <a:bodyPr/>
                    <a:lstStyle/>
                    <a:p>
                      <a:pPr algn="l" fontAlgn="ctr"/>
                      <a:r>
                        <a:rPr lang="en-US" altLang="zh-CN" sz="1600" b="0" dirty="0">
                          <a:solidFill>
                            <a:srgbClr val="FFFFFF"/>
                          </a:solidFill>
                          <a:latin typeface="微软雅黑" panose="020B0503020204020204" charset="-122"/>
                          <a:ea typeface="微软雅黑" panose="020B0503020204020204" charset="-122"/>
                        </a:rPr>
                        <a:t>5000</a:t>
                      </a:r>
                      <a:r>
                        <a:rPr lang="zh-CN" altLang="zh-CN" sz="1600" b="0" dirty="0">
                          <a:solidFill>
                            <a:srgbClr val="FFFFFF"/>
                          </a:solidFill>
                          <a:latin typeface="微软雅黑" panose="020B0503020204020204" charset="-122"/>
                          <a:ea typeface="微软雅黑" panose="020B0503020204020204" charset="-122"/>
                        </a:rPr>
                        <a:t>mAh</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6"/>
                  </a:ext>
                </a:extLst>
              </a:tr>
              <a:tr h="518537">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zh-CN" altLang="en-US" sz="1600" b="0" u="none" strike="noStrike" dirty="0">
                          <a:solidFill>
                            <a:srgbClr val="FFFFFF"/>
                          </a:solidFill>
                          <a:effectLst/>
                          <a:latin typeface="微软雅黑" panose="020B0503020204020204" charset="-122"/>
                          <a:ea typeface="微软雅黑" panose="020B0503020204020204" charset="-122"/>
                        </a:rPr>
                        <a:t>Charging time</a:t>
                      </a:r>
                    </a:p>
                  </a:txBody>
                  <a:tcPr marL="6350" marR="6350" marT="6350" marB="0" anchor="ctr">
                    <a:solidFill>
                      <a:schemeClr val="accent1">
                        <a:tint val="20000"/>
                        <a:alpha val="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600" b="0" i="0" u="none" strike="noStrike" dirty="0">
                          <a:solidFill>
                            <a:srgbClr val="FFFFFF"/>
                          </a:solidFill>
                          <a:effectLst/>
                          <a:latin typeface="微软雅黑" panose="020B0503020204020204" charset="-122"/>
                          <a:ea typeface="微软雅黑" panose="020B0503020204020204" charset="-122"/>
                        </a:rPr>
                        <a:t>About145</a:t>
                      </a:r>
                      <a:r>
                        <a:rPr lang="en-US" altLang="zh-CN" sz="1600" b="0" i="0" u="none" strike="noStrike" cap="none" spc="0" baseline="0" dirty="0">
                          <a:solidFill>
                            <a:srgbClr val="FFFFFF"/>
                          </a:solidFill>
                          <a:effectLst/>
                          <a:uFillTx/>
                          <a:latin typeface="+mn-lt"/>
                          <a:ea typeface="+mn-ea"/>
                          <a:cs typeface="+mn-cs"/>
                          <a:sym typeface="Calibri" panose="020F0502020204030204"/>
                        </a:rPr>
                        <a:t>minutes</a:t>
                      </a:r>
                      <a:endParaRPr lang="zh-CN" altLang="en-US" sz="14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7"/>
                  </a:ext>
                </a:extLst>
              </a:tr>
            </a:tbl>
          </a:graphicData>
        </a:graphic>
      </p:graphicFrame>
      <p:grpSp>
        <p:nvGrpSpPr>
          <p:cNvPr id="2" name="组合 1">
            <a:extLst>
              <a:ext uri="{FF2B5EF4-FFF2-40B4-BE49-F238E27FC236}">
                <a16:creationId xmlns:a16="http://schemas.microsoft.com/office/drawing/2014/main" id="{ACA48B75-720A-4242-8FB3-A6FB11C6B1AF}"/>
              </a:ext>
            </a:extLst>
          </p:cNvPr>
          <p:cNvGrpSpPr/>
          <p:nvPr/>
        </p:nvGrpSpPr>
        <p:grpSpPr>
          <a:xfrm>
            <a:off x="494666" y="1535911"/>
            <a:ext cx="2717884" cy="4623398"/>
            <a:chOff x="677070" y="959026"/>
            <a:chExt cx="2717884" cy="4623398"/>
          </a:xfrm>
        </p:grpSpPr>
        <p:sp>
          <p:nvSpPr>
            <p:cNvPr id="26" name="文本框 25"/>
            <p:cNvSpPr txBox="1"/>
            <p:nvPr/>
          </p:nvSpPr>
          <p:spPr>
            <a:xfrm>
              <a:off x="1349926" y="5305425"/>
              <a:ext cx="1372171" cy="27699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r>
                <a:rPr lang="en-US" altLang="zh-CN" dirty="0">
                  <a:solidFill>
                    <a:srgbClr val="FFFFFF"/>
                  </a:solidFill>
                  <a:latin typeface="微软雅黑" panose="020B0503020204020204" charset="-122"/>
                  <a:ea typeface="微软雅黑" panose="020B0503020204020204" charset="-122"/>
                </a:rPr>
                <a:t>Mint  Cream</a:t>
              </a:r>
              <a:endParaRPr kumimoji="0" lang="zh-CN" altLang="en-US" sz="1800" b="0" i="0" u="none" strike="noStrike" cap="none" spc="0" normalizeH="0" baseline="0" dirty="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pic>
          <p:nvPicPr>
            <p:cNvPr id="9" name="图片 8">
              <a:extLst>
                <a:ext uri="{FF2B5EF4-FFF2-40B4-BE49-F238E27FC236}">
                  <a16:creationId xmlns:a16="http://schemas.microsoft.com/office/drawing/2014/main" id="{690BF0B5-D9E0-433F-8A7B-335C8C225395}"/>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3273" b="98848" l="7455" r="89091"/>
                      </a14:imgEffect>
                    </a14:imgLayer>
                  </a14:imgProps>
                </a:ext>
                <a:ext uri="{28A0092B-C50C-407E-A947-70E740481C1C}">
                  <a14:useLocalDpi xmlns:a14="http://schemas.microsoft.com/office/drawing/2010/main"/>
                </a:ext>
              </a:extLst>
            </a:blip>
            <a:srcRect l="19100" r="18677"/>
            <a:stretch/>
          </p:blipFill>
          <p:spPr>
            <a:xfrm>
              <a:off x="677070" y="959026"/>
              <a:ext cx="2717884" cy="4368028"/>
            </a:xfrm>
            <a:prstGeom prst="rect">
              <a:avLst/>
            </a:prstGeom>
          </p:spPr>
        </p:pic>
      </p:grpSp>
      <p:sp>
        <p:nvSpPr>
          <p:cNvPr id="10" name="2019，OPPO 发布过的黑科技">
            <a:extLst>
              <a:ext uri="{FF2B5EF4-FFF2-40B4-BE49-F238E27FC236}">
                <a16:creationId xmlns:a16="http://schemas.microsoft.com/office/drawing/2014/main" id="{999DFEA6-5CB0-4938-B3C2-6003C750AC9A}"/>
              </a:ext>
            </a:extLst>
          </p:cNvPr>
          <p:cNvSpPr txBox="1"/>
          <p:nvPr/>
        </p:nvSpPr>
        <p:spPr>
          <a:xfrm>
            <a:off x="3353684" y="1230101"/>
            <a:ext cx="5625768" cy="334772"/>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800" b="1" dirty="0">
                <a:solidFill>
                  <a:srgbClr val="00B0F0"/>
                </a:solidFill>
              </a:rPr>
              <a:t>OPPO A53</a:t>
            </a:r>
            <a:r>
              <a:rPr lang="en-US" altLang="zh-CN" sz="1800" b="1" dirty="0">
                <a:solidFill>
                  <a:srgbClr val="00B0F0"/>
                </a:solidFill>
              </a:rPr>
              <a:t>&amp;OPPO A53s&amp;OPPO A33</a:t>
            </a:r>
            <a:endParaRPr lang="en-US" sz="1800" b="1" dirty="0">
              <a:solidFill>
                <a:srgbClr val="00B0F0"/>
              </a:solidFill>
            </a:endParaRPr>
          </a:p>
        </p:txBody>
      </p:sp>
      <p:sp>
        <p:nvSpPr>
          <p:cNvPr id="11" name="2019，OPPO 发布过的黑科技">
            <a:extLst>
              <a:ext uri="{FF2B5EF4-FFF2-40B4-BE49-F238E27FC236}">
                <a16:creationId xmlns:a16="http://schemas.microsoft.com/office/drawing/2014/main" id="{3B12B403-45E5-4DF5-A2CE-ABBA889E53F5}"/>
              </a:ext>
            </a:extLst>
          </p:cNvPr>
          <p:cNvSpPr txBox="1"/>
          <p:nvPr/>
        </p:nvSpPr>
        <p:spPr>
          <a:xfrm>
            <a:off x="432224" y="324284"/>
            <a:ext cx="6164519" cy="429220"/>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2400" dirty="0">
                <a:latin typeface="微软雅黑" panose="020B0503020204020204" charset="-122"/>
                <a:ea typeface="微软雅黑" panose="020B0503020204020204" charset="-122"/>
              </a:rPr>
              <a:t>1.2 </a:t>
            </a:r>
            <a:r>
              <a:rPr lang="en-US" altLang="zh-CN" sz="2400" dirty="0">
                <a:sym typeface="+mn-ea"/>
              </a:rPr>
              <a:t>Configuration parameters</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599115692"/>
              </p:ext>
            </p:extLst>
          </p:nvPr>
        </p:nvGraphicFramePr>
        <p:xfrm>
          <a:off x="3478232" y="2029968"/>
          <a:ext cx="5376671" cy="3511826"/>
        </p:xfrm>
        <a:graphic>
          <a:graphicData uri="http://schemas.openxmlformats.org/drawingml/2006/table">
            <a:tbl>
              <a:tblPr>
                <a:tableStyleId>{5C22544A-7EE6-4342-B048-85BDC9FD1C3A}</a:tableStyleId>
              </a:tblPr>
              <a:tblGrid>
                <a:gridCol w="2779906">
                  <a:extLst>
                    <a:ext uri="{9D8B030D-6E8A-4147-A177-3AD203B41FA5}">
                      <a16:colId xmlns:a16="http://schemas.microsoft.com/office/drawing/2014/main" val="20000"/>
                    </a:ext>
                  </a:extLst>
                </a:gridCol>
                <a:gridCol w="2596765">
                  <a:extLst>
                    <a:ext uri="{9D8B030D-6E8A-4147-A177-3AD203B41FA5}">
                      <a16:colId xmlns:a16="http://schemas.microsoft.com/office/drawing/2014/main" val="20001"/>
                    </a:ext>
                  </a:extLst>
                </a:gridCol>
              </a:tblGrid>
              <a:tr h="372956">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Front camera</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Punch-hole</a:t>
                      </a:r>
                    </a:p>
                  </a:txBody>
                  <a:tcPr marL="6350" marR="6350" marT="6350" marB="0" anchor="ctr">
                    <a:solidFill>
                      <a:schemeClr val="accent1">
                        <a:tint val="20000"/>
                        <a:alpha val="0"/>
                      </a:schemeClr>
                    </a:solidFill>
                  </a:tcPr>
                </a:tc>
                <a:extLst>
                  <a:ext uri="{0D108BD9-81ED-4DB2-BD59-A6C34878D82A}">
                    <a16:rowId xmlns:a16="http://schemas.microsoft.com/office/drawing/2014/main" val="10000"/>
                  </a:ext>
                </a:extLst>
              </a:tr>
              <a:tr h="419429">
                <a:tc>
                  <a:txBody>
                    <a:bodyPr/>
                    <a:lstStyle/>
                    <a:p>
                      <a:pPr algn="l" fontAlgn="ctr"/>
                      <a:r>
                        <a:rPr lang="en-US" sz="1600" dirty="0">
                          <a:solidFill>
                            <a:srgbClr val="FFFFFF"/>
                          </a:solidFill>
                          <a:effectLst/>
                          <a:latin typeface="微软雅黑" panose="020B0503020204020204" charset="-122"/>
                          <a:ea typeface="微软雅黑" panose="020B0503020204020204" charset="-122"/>
                          <a:sym typeface="+mn-ea"/>
                        </a:rPr>
                        <a:t>USB type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USB Type-C</a:t>
                      </a:r>
                    </a:p>
                  </a:txBody>
                  <a:tcPr marL="6350" marR="6350" marT="6350" marB="0" anchor="ctr">
                    <a:solidFill>
                      <a:schemeClr val="accent1">
                        <a:tint val="20000"/>
                        <a:alpha val="0"/>
                      </a:schemeClr>
                    </a:solidFill>
                  </a:tcPr>
                </a:tc>
                <a:extLst>
                  <a:ext uri="{0D108BD9-81ED-4DB2-BD59-A6C34878D82A}">
                    <a16:rowId xmlns:a16="http://schemas.microsoft.com/office/drawing/2014/main" val="10001"/>
                  </a:ext>
                </a:extLst>
              </a:tr>
              <a:tr h="468320">
                <a:tc>
                  <a:txBody>
                    <a:bodyPr/>
                    <a:lstStyle/>
                    <a:p>
                      <a:pPr algn="l" fontAlgn="ctr"/>
                      <a:r>
                        <a:rPr lang="en-US" altLang="zh-CN" sz="1600" u="none" strike="noStrike" dirty="0">
                          <a:solidFill>
                            <a:srgbClr val="FFFFFF"/>
                          </a:solidFill>
                          <a:effectLst/>
                          <a:latin typeface="微软雅黑" panose="020B0503020204020204" charset="-122"/>
                          <a:ea typeface="微软雅黑" panose="020B0503020204020204" charset="-122"/>
                        </a:rPr>
                        <a:t>USB version</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en-US" altLang="zh-CN" sz="1600" b="0" i="0" kern="1200" dirty="0">
                          <a:solidFill>
                            <a:srgbClr val="FFFFFF"/>
                          </a:solidFill>
                          <a:effectLst/>
                          <a:latin typeface="+mn-lt"/>
                          <a:ea typeface="+mn-ea"/>
                          <a:cs typeface="+mn-cs"/>
                        </a:rPr>
                        <a:t>2.0</a:t>
                      </a:r>
                      <a:endParaRPr lang="en-US" altLang="zh-CN" sz="1600" b="0" i="0" u="none" strike="noStrike" kern="1200" dirty="0">
                        <a:solidFill>
                          <a:srgbClr val="FFFFFF"/>
                        </a:solidFill>
                        <a:effectLst/>
                        <a:latin typeface="+mn-lt"/>
                        <a:ea typeface="+mn-ea"/>
                        <a:cs typeface="+mn-cs"/>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2"/>
                  </a:ext>
                </a:extLst>
              </a:tr>
              <a:tr h="419429">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Earphone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kern="1200" dirty="0">
                          <a:solidFill>
                            <a:srgbClr val="FFFFFF"/>
                          </a:solidFill>
                          <a:effectLst/>
                          <a:latin typeface="微软雅黑" panose="020B0503020204020204" charset="-122"/>
                          <a:ea typeface="微软雅黑" panose="020B0503020204020204" charset="-122"/>
                          <a:cs typeface="+mn-cs"/>
                        </a:rPr>
                        <a:t>3.5mm</a:t>
                      </a:r>
                      <a:endParaRPr lang="zh-CN" altLang="en-US" sz="1600" b="0" i="0" u="none" strike="noStrike" kern="1200" dirty="0">
                        <a:solidFill>
                          <a:srgbClr val="FFFFFF"/>
                        </a:solidFill>
                        <a:effectLst/>
                        <a:latin typeface="微软雅黑" panose="020B0503020204020204" charset="-122"/>
                        <a:ea typeface="微软雅黑" panose="020B0503020204020204" charset="-122"/>
                        <a:cs typeface="+mn-cs"/>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3"/>
                  </a:ext>
                </a:extLst>
              </a:tr>
              <a:tr h="419429">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a:solidFill>
                            <a:srgbClr val="FFFFFF"/>
                          </a:solidFill>
                          <a:effectLst/>
                          <a:latin typeface="微软雅黑" panose="020B0503020204020204" charset="-122"/>
                          <a:ea typeface="微软雅黑" panose="020B0503020204020204" charset="-122"/>
                        </a:rPr>
                        <a:t>Speaker</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800" b="0" i="0" u="none" strike="noStrike" cap="none" spc="0" baseline="0" dirty="0">
                          <a:solidFill>
                            <a:srgbClr val="FFFFFF"/>
                          </a:solidFill>
                          <a:effectLst/>
                          <a:uFillTx/>
                          <a:latin typeface="+mn-lt"/>
                          <a:ea typeface="+mn-ea"/>
                          <a:cs typeface="+mn-cs"/>
                          <a:sym typeface="Calibri" panose="020F0502020204030204"/>
                        </a:rPr>
                        <a:t>Dual speakers</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4"/>
                  </a:ext>
                </a:extLst>
              </a:tr>
              <a:tr h="419429">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a:solidFill>
                            <a:srgbClr val="FFFFFF"/>
                          </a:solidFill>
                          <a:effectLst/>
                          <a:latin typeface="微软雅黑" panose="020B0503020204020204" charset="-122"/>
                          <a:ea typeface="微软雅黑" panose="020B0503020204020204" charset="-122"/>
                        </a:rPr>
                        <a:t>Bluetooth</a:t>
                      </a: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Bluetooth 5.0</a:t>
                      </a:r>
                    </a:p>
                  </a:txBody>
                  <a:tcPr marL="6350" marR="6350" marT="6350" marB="0" anchor="ctr">
                    <a:solidFill>
                      <a:schemeClr val="accent1">
                        <a:tint val="20000"/>
                        <a:alpha val="0"/>
                      </a:schemeClr>
                    </a:solidFill>
                  </a:tcPr>
                </a:tc>
                <a:extLst>
                  <a:ext uri="{0D108BD9-81ED-4DB2-BD59-A6C34878D82A}">
                    <a16:rowId xmlns:a16="http://schemas.microsoft.com/office/drawing/2014/main" val="10005"/>
                  </a:ext>
                </a:extLst>
              </a:tr>
              <a:tr h="573405">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err="1">
                          <a:solidFill>
                            <a:srgbClr val="FFFFFF"/>
                          </a:solidFill>
                          <a:effectLst/>
                          <a:latin typeface="微软雅黑" panose="020B0503020204020204" charset="-122"/>
                          <a:ea typeface="微软雅黑" panose="020B0503020204020204" charset="-122"/>
                        </a:rPr>
                        <a:t>ColorOS</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600" b="0" i="0" u="none" strike="noStrike" dirty="0" err="1">
                          <a:solidFill>
                            <a:srgbClr val="FFFFFF"/>
                          </a:solidFill>
                          <a:effectLst/>
                          <a:latin typeface="微软雅黑" panose="020B0503020204020204" charset="-122"/>
                          <a:ea typeface="微软雅黑" panose="020B0503020204020204" charset="-122"/>
                        </a:rPr>
                        <a:t>ColorOS</a:t>
                      </a:r>
                      <a:r>
                        <a:rPr lang="en-US" sz="1600" b="0" i="0" u="none" strike="noStrike" dirty="0">
                          <a:solidFill>
                            <a:srgbClr val="FFFFFF"/>
                          </a:solidFill>
                          <a:effectLst/>
                          <a:latin typeface="微软雅黑" panose="020B0503020204020204" charset="-122"/>
                          <a:ea typeface="微软雅黑" panose="020B0503020204020204" charset="-122"/>
                        </a:rPr>
                        <a:t> 7.2</a:t>
                      </a:r>
                    </a:p>
                  </a:txBody>
                  <a:tcPr marL="7620" marR="7620" marT="7620" marB="0" anchor="ctr">
                    <a:solidFill>
                      <a:schemeClr val="accent1">
                        <a:tint val="20000"/>
                        <a:alpha val="0"/>
                      </a:schemeClr>
                    </a:solidFill>
                  </a:tcPr>
                </a:tc>
                <a:extLst>
                  <a:ext uri="{0D108BD9-81ED-4DB2-BD59-A6C34878D82A}">
                    <a16:rowId xmlns:a16="http://schemas.microsoft.com/office/drawing/2014/main" val="10006"/>
                  </a:ext>
                </a:extLst>
              </a:tr>
              <a:tr h="419429">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a:solidFill>
                            <a:srgbClr val="FFFFFF"/>
                          </a:solidFill>
                          <a:effectLst/>
                          <a:latin typeface="微软雅黑" panose="020B0503020204020204" charset="-122"/>
                          <a:ea typeface="微软雅黑" panose="020B0503020204020204" charset="-122"/>
                        </a:rPr>
                        <a:t>Android</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Android 10</a:t>
                      </a:r>
                    </a:p>
                  </a:txBody>
                  <a:tcPr marL="6350" marR="6350" marT="6350" marB="0" anchor="ctr">
                    <a:solidFill>
                      <a:schemeClr val="accent1">
                        <a:tint val="20000"/>
                        <a:alpha val="0"/>
                      </a:schemeClr>
                    </a:solidFill>
                  </a:tcPr>
                </a:tc>
                <a:extLst>
                  <a:ext uri="{0D108BD9-81ED-4DB2-BD59-A6C34878D82A}">
                    <a16:rowId xmlns:a16="http://schemas.microsoft.com/office/drawing/2014/main" val="10007"/>
                  </a:ext>
                </a:extLst>
              </a:tr>
            </a:tbl>
          </a:graphicData>
        </a:graphic>
      </p:graphicFrame>
      <p:grpSp>
        <p:nvGrpSpPr>
          <p:cNvPr id="2" name="组合 1">
            <a:extLst>
              <a:ext uri="{FF2B5EF4-FFF2-40B4-BE49-F238E27FC236}">
                <a16:creationId xmlns:a16="http://schemas.microsoft.com/office/drawing/2014/main" id="{029D4358-1A70-4A59-A9FA-F21AB7329C83}"/>
              </a:ext>
            </a:extLst>
          </p:cNvPr>
          <p:cNvGrpSpPr/>
          <p:nvPr/>
        </p:nvGrpSpPr>
        <p:grpSpPr>
          <a:xfrm>
            <a:off x="874624" y="1882014"/>
            <a:ext cx="2155089" cy="4084984"/>
            <a:chOff x="1072743" y="1497440"/>
            <a:chExt cx="2155089" cy="4084984"/>
          </a:xfrm>
        </p:grpSpPr>
        <p:sp>
          <p:nvSpPr>
            <p:cNvPr id="8" name="文本框 7"/>
            <p:cNvSpPr txBox="1"/>
            <p:nvPr/>
          </p:nvSpPr>
          <p:spPr>
            <a:xfrm>
              <a:off x="1443437" y="5305425"/>
              <a:ext cx="1413700" cy="27699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0" tIns="0" rIns="0" bIns="0" numCol="1" spcCol="38100" rtlCol="0" anchor="t" forceAA="0">
              <a:spAutoFit/>
            </a:bodyPr>
            <a:lstStyle/>
            <a:p>
              <a:r>
                <a:rPr lang="en-US" altLang="zh-CN" dirty="0">
                  <a:solidFill>
                    <a:srgbClr val="FFFFFF"/>
                  </a:solidFill>
                  <a:latin typeface="微软雅黑" panose="020B0503020204020204" charset="-122"/>
                  <a:ea typeface="微软雅黑" panose="020B0503020204020204" charset="-122"/>
                </a:rPr>
                <a:t>Fancy  Blue </a:t>
              </a:r>
              <a:endParaRPr kumimoji="0" lang="zh-CN" altLang="en-US" sz="1800" b="0" i="0" u="none" strike="noStrike" cap="none" spc="0" normalizeH="0" baseline="0" dirty="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pic>
          <p:nvPicPr>
            <p:cNvPr id="7" name="图片 6">
              <a:extLst>
                <a:ext uri="{FF2B5EF4-FFF2-40B4-BE49-F238E27FC236}">
                  <a16:creationId xmlns:a16="http://schemas.microsoft.com/office/drawing/2014/main" id="{A99C4D0F-1F09-452C-8FD5-09F9FDEFE6CA}"/>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664" b="96905" l="0" r="100000"/>
                      </a14:imgEffect>
                    </a14:imgLayer>
                  </a14:imgProps>
                </a:ext>
                <a:ext uri="{28A0092B-C50C-407E-A947-70E740481C1C}">
                  <a14:useLocalDpi xmlns:a14="http://schemas.microsoft.com/office/drawing/2010/main"/>
                </a:ext>
              </a:extLst>
            </a:blip>
            <a:srcRect/>
            <a:stretch/>
          </p:blipFill>
          <p:spPr>
            <a:xfrm>
              <a:off x="1072743" y="1497440"/>
              <a:ext cx="2155089" cy="3697010"/>
            </a:xfrm>
            <a:prstGeom prst="rect">
              <a:avLst/>
            </a:prstGeom>
          </p:spPr>
        </p:pic>
      </p:grpSp>
      <p:sp>
        <p:nvSpPr>
          <p:cNvPr id="9" name="2019，OPPO 发布过的黑科技">
            <a:extLst>
              <a:ext uri="{FF2B5EF4-FFF2-40B4-BE49-F238E27FC236}">
                <a16:creationId xmlns:a16="http://schemas.microsoft.com/office/drawing/2014/main" id="{59B33301-CD6C-4587-9D33-A66B527E8D56}"/>
              </a:ext>
            </a:extLst>
          </p:cNvPr>
          <p:cNvSpPr txBox="1"/>
          <p:nvPr/>
        </p:nvSpPr>
        <p:spPr>
          <a:xfrm>
            <a:off x="3353684" y="1397487"/>
            <a:ext cx="5625768" cy="334772"/>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800" b="1" dirty="0">
                <a:solidFill>
                  <a:srgbClr val="00B0F0"/>
                </a:solidFill>
              </a:rPr>
              <a:t>OPPO A53</a:t>
            </a:r>
            <a:r>
              <a:rPr lang="en-US" altLang="zh-CN" sz="1800" b="1" dirty="0">
                <a:solidFill>
                  <a:srgbClr val="00B0F0"/>
                </a:solidFill>
              </a:rPr>
              <a:t>&amp;OPPO A53s&amp;OPPO A33</a:t>
            </a:r>
            <a:endParaRPr lang="en-US" sz="1800" b="1" dirty="0">
              <a:solidFill>
                <a:srgbClr val="00B0F0"/>
              </a:solidFill>
            </a:endParaRPr>
          </a:p>
        </p:txBody>
      </p:sp>
      <p:sp>
        <p:nvSpPr>
          <p:cNvPr id="10" name="2019，OPPO 发布过的黑科技">
            <a:extLst>
              <a:ext uri="{FF2B5EF4-FFF2-40B4-BE49-F238E27FC236}">
                <a16:creationId xmlns:a16="http://schemas.microsoft.com/office/drawing/2014/main" id="{24F60C79-DC5B-486D-9521-62B0DDBA1539}"/>
              </a:ext>
            </a:extLst>
          </p:cNvPr>
          <p:cNvSpPr txBox="1"/>
          <p:nvPr/>
        </p:nvSpPr>
        <p:spPr>
          <a:xfrm>
            <a:off x="432224" y="324284"/>
            <a:ext cx="6164519" cy="429220"/>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2400" dirty="0">
                <a:latin typeface="微软雅黑" panose="020B0503020204020204" charset="-122"/>
                <a:ea typeface="微软雅黑" panose="020B0503020204020204" charset="-122"/>
              </a:rPr>
              <a:t>1.3 </a:t>
            </a:r>
            <a:r>
              <a:rPr lang="en-US" altLang="zh-CN" sz="2400" dirty="0">
                <a:sym typeface="+mn-ea"/>
              </a:rPr>
              <a:t>Frequently used parameters</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
          <p:cNvSpPr txBox="1"/>
          <p:nvPr/>
        </p:nvSpPr>
        <p:spPr>
          <a:xfrm>
            <a:off x="3000633" y="5252169"/>
            <a:ext cx="2585800" cy="152519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latin typeface="微软雅黑" panose="020B0503020204020204" charset="-122"/>
                <a:ea typeface="微软雅黑" panose="020B0503020204020204" charset="-122"/>
              </a:rPr>
              <a:t>2.1 </a:t>
            </a:r>
            <a:r>
              <a:rPr lang="en-US" altLang="zh-CN" dirty="0">
                <a:solidFill>
                  <a:srgbClr val="FFFFFF"/>
                </a:solidFill>
              </a:rPr>
              <a:t>90HZ screen</a:t>
            </a:r>
            <a:endParaRPr lang="zh-CN" altLang="en-US" dirty="0">
              <a:solidFill>
                <a:srgbClr val="FFFFFF"/>
              </a:solidFill>
            </a:endParaRPr>
          </a:p>
          <a:p>
            <a:pPr algn="l"/>
            <a:r>
              <a:rPr lang="en-US" altLang="zh-CN" dirty="0">
                <a:solidFill>
                  <a:srgbClr val="FFFFFF"/>
                </a:solidFill>
                <a:latin typeface="微软雅黑" panose="020B0503020204020204" charset="-122"/>
                <a:ea typeface="微软雅黑" panose="020B0503020204020204" charset="-122"/>
              </a:rPr>
              <a:t>2.2 </a:t>
            </a:r>
            <a:r>
              <a:rPr lang="en-US" altLang="zh-CN" spc="0" dirty="0">
                <a:solidFill>
                  <a:srgbClr val="FFFFFF"/>
                </a:solidFill>
                <a:sym typeface="Calibri" panose="020F0502020204030204"/>
              </a:rPr>
              <a:t>Dual speakers</a:t>
            </a:r>
            <a:endParaRPr lang="zh-CN" altLang="en-US" dirty="0">
              <a:solidFill>
                <a:srgbClr val="FFFFFF"/>
              </a:solidFill>
            </a:endParaRPr>
          </a:p>
          <a:p>
            <a:pPr algn="l"/>
            <a:r>
              <a:rPr lang="en-US" altLang="zh-CN" dirty="0">
                <a:solidFill>
                  <a:srgbClr val="FFFFFF"/>
                </a:solidFill>
                <a:latin typeface="微软雅黑" panose="020B0503020204020204" charset="-122"/>
                <a:ea typeface="微软雅黑" panose="020B0503020204020204" charset="-122"/>
              </a:rPr>
              <a:t>2.3 </a:t>
            </a:r>
            <a:r>
              <a:rPr lang="en-US" altLang="zh-CN" dirty="0">
                <a:solidFill>
                  <a:srgbClr val="FFFFFF"/>
                </a:solidFill>
              </a:rPr>
              <a:t>Large memory</a:t>
            </a:r>
          </a:p>
          <a:p>
            <a:pPr algn="l"/>
            <a:r>
              <a:rPr lang="en-US" altLang="zh-CN" dirty="0">
                <a:solidFill>
                  <a:srgbClr val="FFFFFF"/>
                </a:solidFill>
                <a:latin typeface="微软雅黑" panose="020B0503020204020204" charset="-122"/>
                <a:ea typeface="微软雅黑" panose="020B0503020204020204" charset="-122"/>
              </a:rPr>
              <a:t>2.4 </a:t>
            </a:r>
            <a:r>
              <a:rPr lang="en-US" altLang="zh-CN" dirty="0">
                <a:solidFill>
                  <a:srgbClr val="FFFFFF"/>
                </a:solidFill>
              </a:rPr>
              <a:t>Large battery</a:t>
            </a:r>
          </a:p>
          <a:p>
            <a:pPr algn="l"/>
            <a:r>
              <a:rPr lang="en-US" altLang="zh-CN" dirty="0">
                <a:solidFill>
                  <a:srgbClr val="FFFFFF"/>
                </a:solidFill>
              </a:rPr>
              <a:t>2.5 camera</a:t>
            </a:r>
            <a:endParaRPr lang="zh-CN" altLang="en-US" dirty="0">
              <a:solidFill>
                <a:srgbClr val="FFFFFF"/>
              </a:solidFill>
            </a:endParaRPr>
          </a:p>
        </p:txBody>
      </p:sp>
      <p:sp>
        <p:nvSpPr>
          <p:cNvPr id="14" name="线条"/>
          <p:cNvSpPr/>
          <p:nvPr/>
        </p:nvSpPr>
        <p:spPr>
          <a:xfrm flipV="1">
            <a:off x="4293533" y="4739315"/>
            <a:ext cx="0" cy="515669"/>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5"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grpSp>
        <p:nvGrpSpPr>
          <p:cNvPr id="16" name="组合 15"/>
          <p:cNvGrpSpPr/>
          <p:nvPr/>
        </p:nvGrpSpPr>
        <p:grpSpPr>
          <a:xfrm>
            <a:off x="1658620" y="2904490"/>
            <a:ext cx="9150350" cy="1826260"/>
            <a:chOff x="2612" y="4574"/>
            <a:chExt cx="14410" cy="2876"/>
          </a:xfrm>
        </p:grpSpPr>
        <p:sp>
          <p:nvSpPr>
            <p:cNvPr id="17" name="流程图: 联系 3"/>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Basic Parameter</a:t>
              </a:r>
            </a:p>
          </p:txBody>
        </p:sp>
        <p:sp>
          <p:nvSpPr>
            <p:cNvPr id="18" name="流程图: 联系 36"/>
            <p:cNvSpPr/>
            <p:nvPr/>
          </p:nvSpPr>
          <p:spPr>
            <a:xfrm>
              <a:off x="5518" y="4616"/>
              <a:ext cx="2835" cy="2835"/>
            </a:xfrm>
            <a:prstGeom prst="flowChart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Core Selling Points</a:t>
              </a:r>
            </a:p>
          </p:txBody>
        </p:sp>
        <p:sp>
          <p:nvSpPr>
            <p:cNvPr id="19" name="流程图: 联系 38"/>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FFFF"/>
                  </a:solidFill>
                  <a:latin typeface="微软雅黑" panose="020B0503020204020204" charset="-122"/>
                  <a:ea typeface="微软雅黑" panose="020B0503020204020204" charset="-122"/>
                </a:rPr>
                <a:t>ColorOS</a:t>
              </a:r>
            </a:p>
          </p:txBody>
        </p:sp>
        <p:sp>
          <p:nvSpPr>
            <p:cNvPr id="20" name="流程图: 联系 40"/>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FFF"/>
                  </a:solidFill>
                  <a:latin typeface="微软雅黑" panose="020B0503020204020204" charset="-122"/>
                  <a:ea typeface="微软雅黑" panose="020B0503020204020204" charset="-122"/>
                </a:rPr>
                <a:t>Maintenance Precautions</a:t>
              </a:r>
            </a:p>
          </p:txBody>
        </p:sp>
        <p:sp>
          <p:nvSpPr>
            <p:cNvPr id="21" name="流程图: 联系 41"/>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FFFFFF"/>
                  </a:solidFill>
                  <a:latin typeface="微软雅黑" panose="020B0503020204020204" charset="-122"/>
                  <a:ea typeface="微软雅黑" panose="020B0503020204020204" charset="-122"/>
                </a:rPr>
                <a:t>FAQ</a:t>
              </a: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p:bldP spid="1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350832" y="1571021"/>
            <a:ext cx="7073524" cy="1077218"/>
          </a:xfrm>
          <a:prstGeom prst="rect">
            <a:avLst/>
          </a:prstGeom>
          <a:noFill/>
        </p:spPr>
        <p:txBody>
          <a:bodyPr wrap="square" rtlCol="0">
            <a:spAutoFit/>
          </a:bodyPr>
          <a:lstStyle/>
          <a:p>
            <a:r>
              <a:rPr lang="en-US" altLang="zh-CN" sz="3200" b="1" dirty="0">
                <a:solidFill>
                  <a:srgbClr val="FFFFFF"/>
                </a:solidFill>
                <a:latin typeface="OPPOSans M" panose="00020600040101010101" pitchFamily="18" charset="-122"/>
                <a:ea typeface="OPPOSans M" panose="00020600040101010101" pitchFamily="18" charset="-122"/>
              </a:rPr>
              <a:t>90Hz refresh rate screen is the flagship-level screen.</a:t>
            </a:r>
          </a:p>
        </p:txBody>
      </p:sp>
      <p:grpSp>
        <p:nvGrpSpPr>
          <p:cNvPr id="12" name="组合 11"/>
          <p:cNvGrpSpPr/>
          <p:nvPr/>
        </p:nvGrpSpPr>
        <p:grpSpPr>
          <a:xfrm>
            <a:off x="658253" y="506739"/>
            <a:ext cx="3375379" cy="5909733"/>
            <a:chOff x="259643" y="948266"/>
            <a:chExt cx="3375379" cy="5909733"/>
          </a:xfrm>
        </p:grpSpPr>
        <p:pic>
          <p:nvPicPr>
            <p:cNvPr id="13" name="图片 12"/>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2545" b="97091" l="9455" r="90848"/>
                      </a14:imgEffect>
                    </a14:imgLayer>
                  </a14:imgProps>
                </a:ext>
                <a:ext uri="{28A0092B-C50C-407E-A947-70E740481C1C}">
                  <a14:useLocalDpi xmlns:a14="http://schemas.microsoft.com/office/drawing/2010/main"/>
                </a:ext>
              </a:extLst>
            </a:blip>
            <a:srcRect l="22177" r="20708"/>
            <a:stretch/>
          </p:blipFill>
          <p:spPr>
            <a:xfrm>
              <a:off x="259643" y="948266"/>
              <a:ext cx="3375379" cy="5909733"/>
            </a:xfrm>
            <a:prstGeom prst="rect">
              <a:avLst/>
            </a:prstGeom>
          </p:spPr>
        </p:pic>
        <p:pic>
          <p:nvPicPr>
            <p:cNvPr id="14" name="90Hz对比视频 截取视频">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783541" y="1890320"/>
              <a:ext cx="2240771" cy="4307784"/>
            </a:xfrm>
            <a:prstGeom prst="rect">
              <a:avLst/>
            </a:prstGeom>
          </p:spPr>
        </p:pic>
        <p:pic>
          <p:nvPicPr>
            <p:cNvPr id="15" name="图片 14"/>
            <p:cNvPicPr>
              <a:picLocks noChangeAspect="1"/>
            </p:cNvPicPr>
            <p:nvPr/>
          </p:nvPicPr>
          <p:blipFill>
            <a:blip r:embed="rId8"/>
            <a:stretch>
              <a:fillRect/>
            </a:stretch>
          </p:blipFill>
          <p:spPr>
            <a:xfrm>
              <a:off x="783542" y="1594271"/>
              <a:ext cx="2240770" cy="418277"/>
            </a:xfrm>
            <a:prstGeom prst="rect">
              <a:avLst/>
            </a:prstGeom>
          </p:spPr>
        </p:pic>
      </p:grpSp>
      <p:sp>
        <p:nvSpPr>
          <p:cNvPr id="16" name="矩形 15"/>
          <p:cNvSpPr/>
          <p:nvPr/>
        </p:nvSpPr>
        <p:spPr>
          <a:xfrm>
            <a:off x="4350832" y="2648239"/>
            <a:ext cx="7163836" cy="646331"/>
          </a:xfrm>
          <a:prstGeom prst="rect">
            <a:avLst/>
          </a:prstGeom>
        </p:spPr>
        <p:txBody>
          <a:bodyPr wrap="square">
            <a:spAutoFit/>
          </a:bodyPr>
          <a:lstStyle/>
          <a:p>
            <a:pPr lvl="0"/>
            <a:r>
              <a:rPr lang="en-US" altLang="zh-CN" dirty="0">
                <a:solidFill>
                  <a:srgbClr val="FFFFFF"/>
                </a:solidFill>
                <a:latin typeface="OPPOSans M" panose="00020600040101010101" pitchFamily="18" charset="-122"/>
                <a:ea typeface="OPPOSans M" panose="00020600040101010101" pitchFamily="18" charset="-122"/>
              </a:rPr>
              <a:t>Compared with 60 Hz, It has </a:t>
            </a:r>
            <a:r>
              <a:rPr lang="en-US" altLang="zh-CN" b="1" i="1" dirty="0">
                <a:solidFill>
                  <a:srgbClr val="FFFFFF"/>
                </a:solidFill>
                <a:latin typeface="OPPOSans M" panose="00020600040101010101" pitchFamily="18" charset="-122"/>
                <a:ea typeface="OPPOSans M" panose="00020600040101010101" pitchFamily="18" charset="-122"/>
              </a:rPr>
              <a:t>the better watching experience</a:t>
            </a:r>
            <a:r>
              <a:rPr lang="en-US" altLang="zh-CN" dirty="0">
                <a:solidFill>
                  <a:srgbClr val="FFFFFF"/>
                </a:solidFill>
                <a:latin typeface="OPPOSans M" panose="00020600040101010101" pitchFamily="18" charset="-122"/>
                <a:ea typeface="OPPOSans M" panose="00020600040101010101" pitchFamily="18" charset="-122"/>
              </a:rPr>
              <a:t> and </a:t>
            </a:r>
            <a:r>
              <a:rPr lang="en-US" altLang="zh-CN" b="1" i="1" dirty="0">
                <a:solidFill>
                  <a:srgbClr val="FFFFFF"/>
                </a:solidFill>
                <a:latin typeface="OPPOSans M" panose="00020600040101010101" pitchFamily="18" charset="-122"/>
                <a:ea typeface="OPPOSans M" panose="00020600040101010101" pitchFamily="18" charset="-122"/>
              </a:rPr>
              <a:t>protect your eyes much more</a:t>
            </a:r>
            <a:r>
              <a:rPr lang="en-US" altLang="zh-CN" dirty="0">
                <a:solidFill>
                  <a:srgbClr val="FFFFFF"/>
                </a:solidFill>
                <a:latin typeface="OPPOSans M" panose="00020600040101010101" pitchFamily="18" charset="-122"/>
                <a:ea typeface="OPPOSans M" panose="00020600040101010101" pitchFamily="18" charset="-122"/>
              </a:rPr>
              <a:t>.  </a:t>
            </a:r>
          </a:p>
        </p:txBody>
      </p:sp>
      <p:sp>
        <p:nvSpPr>
          <p:cNvPr id="17" name="矩形 16"/>
          <p:cNvSpPr/>
          <p:nvPr/>
        </p:nvSpPr>
        <p:spPr>
          <a:xfrm>
            <a:off x="4350832" y="3725457"/>
            <a:ext cx="5673348" cy="646331"/>
          </a:xfrm>
          <a:prstGeom prst="rect">
            <a:avLst/>
          </a:prstGeom>
        </p:spPr>
        <p:txBody>
          <a:bodyPr wrap="none">
            <a:spAutoFit/>
          </a:bodyPr>
          <a:lstStyle/>
          <a:p>
            <a:r>
              <a:rPr lang="en-US" altLang="zh-CN" dirty="0">
                <a:solidFill>
                  <a:srgbClr val="FFFFFF"/>
                </a:solidFill>
                <a:latin typeface="OPPOSans B" panose="00020600040101010101" pitchFamily="18" charset="-122"/>
                <a:ea typeface="OPPOSans B" panose="00020600040101010101" pitchFamily="18" charset="-122"/>
              </a:rPr>
              <a:t>You can enjoy function below in 90Hz A53, </a:t>
            </a:r>
          </a:p>
          <a:p>
            <a:r>
              <a:rPr lang="en-US" altLang="zh-CN" dirty="0">
                <a:solidFill>
                  <a:srgbClr val="FFFFFF"/>
                </a:solidFill>
                <a:latin typeface="OPPOSans B" panose="00020600040101010101" pitchFamily="18" charset="-122"/>
                <a:ea typeface="OPPOSans B" panose="00020600040101010101" pitchFamily="18" charset="-122"/>
              </a:rPr>
              <a:t>while 60Hz phone can’t:</a:t>
            </a:r>
            <a:endParaRPr lang="zh-CN" altLang="en-US" dirty="0">
              <a:solidFill>
                <a:srgbClr val="FFFFFF"/>
              </a:solidFill>
              <a:latin typeface="OPPOSans B" panose="00020600040101010101" pitchFamily="18" charset="-122"/>
              <a:ea typeface="OPPOSans B" panose="00020600040101010101" pitchFamily="18" charset="-122"/>
            </a:endParaRPr>
          </a:p>
        </p:txBody>
      </p:sp>
      <p:sp>
        <p:nvSpPr>
          <p:cNvPr id="18" name="矩形 17"/>
          <p:cNvSpPr/>
          <p:nvPr/>
        </p:nvSpPr>
        <p:spPr>
          <a:xfrm>
            <a:off x="4271043" y="4532527"/>
            <a:ext cx="5303881" cy="1323439"/>
          </a:xfrm>
          <a:prstGeom prst="rect">
            <a:avLst/>
          </a:prstGeom>
        </p:spPr>
        <p:txBody>
          <a:bodyPr wrap="square">
            <a:spAutoFit/>
          </a:bodyPr>
          <a:lstStyle/>
          <a:p>
            <a:pPr marL="285750" lvl="0" indent="-285750">
              <a:buFont typeface="Arial" panose="020B0604020202020204" pitchFamily="34" charset="0"/>
              <a:buChar char="•"/>
            </a:pPr>
            <a:r>
              <a:rPr lang="en-US" altLang="zh-CN" sz="1600" dirty="0">
                <a:solidFill>
                  <a:srgbClr val="FFFFFF"/>
                </a:solidFill>
                <a:latin typeface="OPPOSans M" panose="00020600040101010101" pitchFamily="18" charset="-122"/>
                <a:ea typeface="OPPOSans M" panose="00020600040101010101" pitchFamily="18" charset="-122"/>
              </a:rPr>
              <a:t>Watching high FPS YouTube Movie</a:t>
            </a:r>
          </a:p>
          <a:p>
            <a:pPr marL="285750" lvl="0" indent="-285750">
              <a:buFont typeface="Arial" panose="020B0604020202020204" pitchFamily="34" charset="0"/>
              <a:buChar char="•"/>
            </a:pPr>
            <a:r>
              <a:rPr lang="en-US" altLang="zh-CN" sz="1600" dirty="0">
                <a:solidFill>
                  <a:srgbClr val="FFFFFF"/>
                </a:solidFill>
                <a:latin typeface="OPPOSans M" panose="00020600040101010101" pitchFamily="18" charset="-122"/>
                <a:ea typeface="OPPOSans M" panose="00020600040101010101" pitchFamily="18" charset="-122"/>
              </a:rPr>
              <a:t>50% smoother in scanning FB &amp; Twitter</a:t>
            </a:r>
          </a:p>
          <a:p>
            <a:pPr marL="285750" lvl="0" indent="-285750">
              <a:buFont typeface="Arial" panose="020B0604020202020204" pitchFamily="34" charset="0"/>
              <a:buChar char="•"/>
            </a:pPr>
            <a:r>
              <a:rPr lang="en-US" altLang="zh-CN" sz="1600" dirty="0">
                <a:solidFill>
                  <a:srgbClr val="FFFFFF"/>
                </a:solidFill>
                <a:latin typeface="OPPOSans M" panose="00020600040101010101" pitchFamily="18" charset="-122"/>
                <a:ea typeface="OPPOSans M" panose="00020600040101010101" pitchFamily="18" charset="-122"/>
              </a:rPr>
              <a:t>Silky system animation and swipe feeling </a:t>
            </a:r>
          </a:p>
          <a:p>
            <a:pPr marL="285750" lvl="0" indent="-285750">
              <a:buFont typeface="Arial" panose="020B0604020202020204" pitchFamily="34" charset="0"/>
              <a:buChar char="•"/>
            </a:pPr>
            <a:r>
              <a:rPr lang="en-US" altLang="zh-CN" sz="1600" dirty="0">
                <a:solidFill>
                  <a:srgbClr val="FFFFFF"/>
                </a:solidFill>
                <a:latin typeface="OPPOSans M" panose="00020600040101010101" pitchFamily="18" charset="-122"/>
                <a:ea typeface="OPPOSans M" panose="00020600040101010101" pitchFamily="18" charset="-122"/>
              </a:rPr>
              <a:t>Protect your eyes more</a:t>
            </a:r>
          </a:p>
          <a:p>
            <a:pPr lvl="0"/>
            <a:r>
              <a:rPr lang="en-US" altLang="zh-CN" sz="1600" dirty="0">
                <a:solidFill>
                  <a:srgbClr val="FFFFFF"/>
                </a:solidFill>
                <a:latin typeface="OPPOSans M" panose="00020600040101010101" pitchFamily="18" charset="-122"/>
                <a:ea typeface="OPPOSans M" panose="00020600040101010101" pitchFamily="18" charset="-122"/>
              </a:rPr>
              <a:t>     …..</a:t>
            </a:r>
            <a:endParaRPr lang="zh-CN" altLang="en-US" sz="1600" dirty="0">
              <a:solidFill>
                <a:srgbClr val="FFFFFF"/>
              </a:solidFill>
              <a:latin typeface="OPPOSans M" panose="00020600040101010101" pitchFamily="18" charset="-122"/>
              <a:ea typeface="OPPOSans M" panose="00020600040101010101" pitchFamily="18" charset="-122"/>
            </a:endParaRPr>
          </a:p>
        </p:txBody>
      </p:sp>
      <p:pic>
        <p:nvPicPr>
          <p:cNvPr id="19" name="图片 18"/>
          <p:cNvPicPr>
            <a:picLocks noChangeAspect="1"/>
          </p:cNvPicPr>
          <p:nvPr/>
        </p:nvPicPr>
        <p:blipFill>
          <a:blip r:embed="rId9"/>
          <a:stretch>
            <a:fillRect/>
          </a:stretch>
        </p:blipFill>
        <p:spPr>
          <a:xfrm>
            <a:off x="1675324" y="6289180"/>
            <a:ext cx="1341236" cy="304826"/>
          </a:xfrm>
          <a:prstGeom prst="rect">
            <a:avLst/>
          </a:prstGeom>
        </p:spPr>
      </p:pic>
    </p:spTree>
    <p:extLst>
      <p:ext uri="{BB962C8B-B14F-4D97-AF65-F5344CB8AC3E}">
        <p14:creationId xmlns:p14="http://schemas.microsoft.com/office/powerpoint/2010/main" val="2311299025"/>
      </p:ext>
    </p:extLst>
  </p:cSld>
  <p:clrMapOvr>
    <a:masterClrMapping/>
  </p:clrMapOvr>
  <p:transition spd="med"/>
  <p:timing>
    <p:tnLst>
      <p:par>
        <p:cTn id="1" dur="indefinite" restart="never" fill="hold" nodeType="tmRoot">
          <p:childTnLst>
            <p:video>
              <p:cMediaNode vol="80000">
                <p:cTn id="2" fill="hold" display="0">
                  <p:stCondLst>
                    <p:cond delay="indefinite"/>
                  </p:stCondLst>
                </p:cTn>
                <p:tgtEl>
                  <p:spTgt spid="1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BEBA8EAE-BF5A-486C-A8C5-ECC9F3942E4B}">
                <a14:imgProps xmlns:a14="http://schemas.microsoft.com/office/drawing/2010/main">
                  <a14:imgLayer r:embed="rId4">
                    <a14:imgEffect>
                      <a14:brightnessContrast bright="-27000" contrast="37000"/>
                    </a14:imgEffect>
                  </a14:imgLayer>
                </a14:imgProps>
              </a:ext>
            </a:extLst>
          </a:blip>
          <a:stretch>
            <a:fillRect/>
          </a:stretch>
        </p:blipFill>
        <p:spPr>
          <a:xfrm>
            <a:off x="5347010" y="-160771"/>
            <a:ext cx="7096359" cy="2755631"/>
          </a:xfrm>
          <a:prstGeom prst="rect">
            <a:avLst/>
          </a:prstGeom>
        </p:spPr>
      </p:pic>
      <p:pic>
        <p:nvPicPr>
          <p:cNvPr id="21" name="图片 20"/>
          <p:cNvPicPr>
            <a:picLocks noChangeAspect="1"/>
          </p:cNvPicPr>
          <p:nvPr/>
        </p:nvPicPr>
        <p:blipFill>
          <a:blip r:embed="rId5">
            <a:extLst>
              <a:ext uri="{BEBA8EAE-BF5A-486C-A8C5-ECC9F3942E4B}">
                <a14:imgProps xmlns:a14="http://schemas.microsoft.com/office/drawing/2010/main">
                  <a14:imgLayer r:embed="rId6">
                    <a14:imgEffect>
                      <a14:brightnessContrast bright="-37000"/>
                    </a14:imgEffect>
                  </a14:imgLayer>
                </a14:imgProps>
              </a:ext>
            </a:extLst>
          </a:blip>
          <a:stretch>
            <a:fillRect/>
          </a:stretch>
        </p:blipFill>
        <p:spPr>
          <a:xfrm>
            <a:off x="403274" y="1271762"/>
            <a:ext cx="4565668" cy="4996693"/>
          </a:xfrm>
          <a:prstGeom prst="rect">
            <a:avLst/>
          </a:prstGeom>
        </p:spPr>
      </p:pic>
      <p:sp>
        <p:nvSpPr>
          <p:cNvPr id="22" name="标题 1"/>
          <p:cNvSpPr>
            <a:spLocks noGrp="1"/>
          </p:cNvSpPr>
          <p:nvPr>
            <p:ph type="title"/>
          </p:nvPr>
        </p:nvSpPr>
        <p:spPr>
          <a:xfrm>
            <a:off x="7678593" y="263556"/>
            <a:ext cx="3373229" cy="1029223"/>
          </a:xfrm>
        </p:spPr>
        <p:txBody>
          <a:bodyPr>
            <a:normAutofit/>
          </a:bodyPr>
          <a:lstStyle/>
          <a:p>
            <a:r>
              <a:rPr lang="en-US" altLang="zh-CN" sz="3200" dirty="0">
                <a:solidFill>
                  <a:srgbClr val="FFFFFF"/>
                </a:solidFill>
                <a:latin typeface="OPPOSans B" panose="00020600040101010101" pitchFamily="18" charset="-122"/>
                <a:ea typeface="OPPOSans B" panose="00020600040101010101" pitchFamily="18" charset="-122"/>
              </a:rPr>
              <a:t>Smart Screen</a:t>
            </a:r>
            <a:endParaRPr lang="zh-CN" altLang="en-US" sz="3200" dirty="0">
              <a:solidFill>
                <a:srgbClr val="FFFFFF"/>
              </a:solidFill>
              <a:latin typeface="OPPOSans B" panose="00020600040101010101" pitchFamily="18" charset="-122"/>
              <a:ea typeface="OPPOSans B" panose="00020600040101010101" pitchFamily="18" charset="-122"/>
            </a:endParaRPr>
          </a:p>
        </p:txBody>
      </p:sp>
      <p:grpSp>
        <p:nvGrpSpPr>
          <p:cNvPr id="23" name="组合 22"/>
          <p:cNvGrpSpPr/>
          <p:nvPr/>
        </p:nvGrpSpPr>
        <p:grpSpPr>
          <a:xfrm>
            <a:off x="5255503" y="3753087"/>
            <a:ext cx="3915796" cy="2536385"/>
            <a:chOff x="5620958" y="2751710"/>
            <a:chExt cx="3616851" cy="2894658"/>
          </a:xfrm>
        </p:grpSpPr>
        <p:sp>
          <p:nvSpPr>
            <p:cNvPr id="39" name="矩形标注 38"/>
            <p:cNvSpPr/>
            <p:nvPr/>
          </p:nvSpPr>
          <p:spPr>
            <a:xfrm>
              <a:off x="5620958" y="2751710"/>
              <a:ext cx="3520795" cy="2894658"/>
            </a:xfrm>
            <a:prstGeom prst="wedgeRectCallout">
              <a:avLst>
                <a:gd name="adj1" fmla="val 63088"/>
                <a:gd name="adj2" fmla="val -41881"/>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panose="020F0502020204030204"/>
                <a:ea typeface="等线" panose="02010600030101010101" pitchFamily="2" charset="-122"/>
                <a:cs typeface="+mn-cs"/>
              </a:endParaRPr>
            </a:p>
          </p:txBody>
        </p:sp>
        <p:sp>
          <p:nvSpPr>
            <p:cNvPr id="40" name="文本框 39"/>
            <p:cNvSpPr txBox="1"/>
            <p:nvPr/>
          </p:nvSpPr>
          <p:spPr>
            <a:xfrm>
              <a:off x="5781296" y="2849312"/>
              <a:ext cx="3456513" cy="2739757"/>
            </a:xfrm>
            <a:prstGeom prst="rect">
              <a:avLst/>
            </a:prstGeom>
            <a:noFill/>
          </p:spPr>
          <p:txBody>
            <a:bodyPr wrap="square" rtlCol="0">
              <a:spAutoFit/>
            </a:bodyPr>
            <a:lstStyle/>
            <a:p>
              <a:pPr>
                <a:spcBef>
                  <a:spcPct val="0"/>
                </a:spcBef>
                <a:tabLst>
                  <a:tab pos="363538" algn="l"/>
                </a:tabLst>
                <a:defRPr/>
              </a:pPr>
              <a:r>
                <a:rPr kumimoji="0" lang="en-US" altLang="zh-CN" sz="18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OPPO A53 has </a:t>
              </a:r>
              <a:r>
                <a:rPr lang="en-US" altLang="zh-CN" sz="2000" b="1" i="1" dirty="0">
                  <a:solidFill>
                    <a:srgbClr val="FFFFFF"/>
                  </a:solidFill>
                  <a:latin typeface="OPPOSans M" panose="00020600040101010101" pitchFamily="18" charset="-122"/>
                  <a:ea typeface="OPPOSans M" panose="00020600040101010101" pitchFamily="18" charset="-122"/>
                </a:rPr>
                <a:t>same  refresh rate to flagship screen! </a:t>
              </a:r>
              <a:r>
                <a:rPr lang="en-US" altLang="zh-CN" dirty="0">
                  <a:solidFill>
                    <a:srgbClr val="FFFFFF"/>
                  </a:solidFill>
                  <a:latin typeface="OPPOSans M" panose="00020600040101010101" pitchFamily="18" charset="-122"/>
                  <a:ea typeface="OPPOSans M" panose="00020600040101010101" pitchFamily="18" charset="-122"/>
                </a:rPr>
                <a:t>However you just need to spend 1x990 !</a:t>
              </a:r>
            </a:p>
            <a:p>
              <a:pPr>
                <a:spcBef>
                  <a:spcPct val="0"/>
                </a:spcBef>
                <a:tabLst>
                  <a:tab pos="363538" algn="l"/>
                </a:tabLst>
                <a:defRPr/>
              </a:pPr>
              <a:endParaRPr lang="en-US" altLang="zh-CN" dirty="0">
                <a:solidFill>
                  <a:srgbClr val="FFFFFF"/>
                </a:solidFill>
                <a:latin typeface="OPPOSans M" panose="00020600040101010101" pitchFamily="18" charset="-122"/>
                <a:ea typeface="OPPOSans M" panose="00020600040101010101" pitchFamily="18" charset="-122"/>
              </a:endParaRPr>
            </a:p>
            <a:p>
              <a:pPr>
                <a:spcBef>
                  <a:spcPct val="0"/>
                </a:spcBef>
                <a:tabLst>
                  <a:tab pos="363538" algn="l"/>
                </a:tabLst>
                <a:defRPr/>
              </a:pPr>
              <a:r>
                <a:rPr kumimoji="0" lang="en-US" altLang="zh-CN" sz="18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It</a:t>
              </a:r>
              <a:r>
                <a:rPr kumimoji="0" lang="en-US" altLang="zh-CN" sz="1800" b="0" i="0" u="none" strike="noStrike" kern="1200" cap="none" spc="0" normalizeH="0" noProof="0" dirty="0">
                  <a:ln>
                    <a:noFill/>
                  </a:ln>
                  <a:solidFill>
                    <a:srgbClr val="FFFFFF"/>
                  </a:solidFill>
                  <a:effectLst/>
                  <a:uLnTx/>
                  <a:uFillTx/>
                  <a:latin typeface="OPPOSans M" panose="00020600040101010101" pitchFamily="18" charset="-122"/>
                  <a:ea typeface="OPPOSans M" panose="00020600040101010101" pitchFamily="18" charset="-122"/>
                  <a:cs typeface="+mn-cs"/>
                </a:rPr>
                <a:t> will help your eyes health and got better watch experience</a:t>
              </a:r>
              <a:r>
                <a:rPr lang="en-US" altLang="zh-CN" dirty="0">
                  <a:solidFill>
                    <a:srgbClr val="FFFFFF"/>
                  </a:solidFill>
                  <a:latin typeface="OPPOSans M" panose="00020600040101010101" pitchFamily="18" charset="-122"/>
                  <a:ea typeface="OPPOSans M" panose="00020600040101010101" pitchFamily="18" charset="-122"/>
                </a:rPr>
                <a:t>.</a:t>
              </a:r>
              <a:endParaRPr kumimoji="0" lang="en-US" altLang="zh-CN" sz="1800" b="0" i="0" u="none" strike="noStrike" kern="1200" cap="none" spc="0" normalizeH="0" noProof="0" dirty="0">
                <a:ln>
                  <a:noFill/>
                </a:ln>
                <a:solidFill>
                  <a:srgbClr val="FFFFFF"/>
                </a:solidFill>
                <a:effectLst/>
                <a:uLnTx/>
                <a:uFillTx/>
                <a:latin typeface="OPPOSans M" panose="00020600040101010101" pitchFamily="18" charset="-122"/>
                <a:ea typeface="OPPOSans M" panose="00020600040101010101" pitchFamily="18" charset="-122"/>
              </a:endParaRPr>
            </a:p>
          </p:txBody>
        </p:sp>
      </p:grpSp>
      <p:sp>
        <p:nvSpPr>
          <p:cNvPr id="41" name="矩形 40"/>
          <p:cNvSpPr/>
          <p:nvPr/>
        </p:nvSpPr>
        <p:spPr>
          <a:xfrm>
            <a:off x="5435264" y="3405801"/>
            <a:ext cx="221660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rPr>
              <a:t>Reference Words</a:t>
            </a:r>
            <a:endParaRPr kumimoji="0" lang="zh-CN" altLang="en-US" sz="1400" b="0" i="0" u="none" strike="noStrike" kern="1200" cap="none" spc="0" normalizeH="0" baseline="0" noProof="0" dirty="0">
              <a:ln>
                <a:noFill/>
              </a:ln>
              <a:solidFill>
                <a:srgbClr val="FFFFFF"/>
              </a:solidFill>
              <a:effectLst/>
              <a:uLnTx/>
              <a:uFillTx/>
              <a:latin typeface="OPPOSans M" panose="00020600040101010101" pitchFamily="18" charset="-122"/>
              <a:ea typeface="OPPOSans M" panose="00020600040101010101" pitchFamily="18" charset="-122"/>
              <a:cs typeface="+mn-cs"/>
            </a:endParaRPr>
          </a:p>
        </p:txBody>
      </p:sp>
      <p:sp>
        <p:nvSpPr>
          <p:cNvPr id="42" name="标题 1"/>
          <p:cNvSpPr txBox="1">
            <a:spLocks/>
          </p:cNvSpPr>
          <p:nvPr/>
        </p:nvSpPr>
        <p:spPr>
          <a:xfrm>
            <a:off x="5971564" y="1934723"/>
            <a:ext cx="4240931" cy="5846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cs typeface="+mj-cs"/>
              </a:rPr>
              <a:t>Best Screen in same</a:t>
            </a:r>
            <a:r>
              <a:rPr kumimoji="0" lang="en-US" altLang="zh-CN" sz="1800" b="0" i="0" u="none" strike="noStrike" kern="1200" cap="none" spc="0" normalizeH="0" noProof="0" dirty="0">
                <a:ln>
                  <a:noFill/>
                </a:ln>
                <a:solidFill>
                  <a:srgbClr val="FFFFFF"/>
                </a:solidFill>
                <a:effectLst/>
                <a:uLnTx/>
                <a:uFillTx/>
                <a:latin typeface="OPPOSans B" panose="00020600040101010101" pitchFamily="18" charset="-122"/>
                <a:ea typeface="OPPOSans B" panose="00020600040101010101" pitchFamily="18" charset="-122"/>
                <a:cs typeface="+mj-cs"/>
              </a:rPr>
              <a:t> price</a:t>
            </a:r>
            <a:endParaRPr kumimoji="0" lang="zh-CN" altLang="en-US" sz="18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cs typeface="+mj-cs"/>
            </a:endParaRPr>
          </a:p>
        </p:txBody>
      </p:sp>
      <p:grpSp>
        <p:nvGrpSpPr>
          <p:cNvPr id="43" name="组合 42"/>
          <p:cNvGrpSpPr/>
          <p:nvPr/>
        </p:nvGrpSpPr>
        <p:grpSpPr>
          <a:xfrm>
            <a:off x="516129" y="530768"/>
            <a:ext cx="4410264" cy="584619"/>
            <a:chOff x="516129" y="530768"/>
            <a:chExt cx="4410264" cy="584619"/>
          </a:xfrm>
        </p:grpSpPr>
        <p:sp>
          <p:nvSpPr>
            <p:cNvPr id="44" name="标题 1"/>
            <p:cNvSpPr txBox="1">
              <a:spLocks/>
            </p:cNvSpPr>
            <p:nvPr/>
          </p:nvSpPr>
          <p:spPr>
            <a:xfrm>
              <a:off x="685462" y="530768"/>
              <a:ext cx="4240931" cy="5846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ltLang="zh-CN" sz="1800" dirty="0">
                  <a:solidFill>
                    <a:srgbClr val="FFFFFF"/>
                  </a:solidFill>
                  <a:latin typeface="OPPOSans B" panose="00020600040101010101" pitchFamily="18" charset="-122"/>
                  <a:ea typeface="OPPOSans B" panose="00020600040101010101" pitchFamily="18" charset="-122"/>
                </a:rPr>
                <a:t>90Hz--Flagship phone choice!  </a:t>
              </a:r>
              <a:endParaRPr kumimoji="0" lang="zh-CN" altLang="en-US" sz="18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endParaRPr>
            </a:p>
          </p:txBody>
        </p:sp>
        <p:sp>
          <p:nvSpPr>
            <p:cNvPr id="45" name="矩形 44"/>
            <p:cNvSpPr/>
            <p:nvPr/>
          </p:nvSpPr>
          <p:spPr>
            <a:xfrm>
              <a:off x="516129" y="530768"/>
              <a:ext cx="4410264" cy="54057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46" name="组合 45"/>
          <p:cNvGrpSpPr/>
          <p:nvPr/>
        </p:nvGrpSpPr>
        <p:grpSpPr>
          <a:xfrm>
            <a:off x="918760" y="1603021"/>
            <a:ext cx="1630046" cy="2473742"/>
            <a:chOff x="213443" y="1292779"/>
            <a:chExt cx="2124747" cy="3224495"/>
          </a:xfrm>
        </p:grpSpPr>
        <p:pic>
          <p:nvPicPr>
            <p:cNvPr id="47" name="Picture 3" descr="Oneplus 7 Pro 8GB/256GB Almond | Oneplus Smartphones at the best price"/>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backgroundRemoval t="0" b="100000" l="10000" r="90750">
                          <a14:foregroundMark x1="42125" y1="34625" x2="42125" y2="34625"/>
                          <a14:foregroundMark x1="45375" y1="33875" x2="45375" y2="33875"/>
                          <a14:foregroundMark x1="47625" y1="35250" x2="47625" y2="35250"/>
                          <a14:foregroundMark x1="50750" y1="34375" x2="50750" y2="34375"/>
                          <a14:foregroundMark x1="56125" y1="33500" x2="56125" y2="33500"/>
                          <a14:foregroundMark x1="58250" y1="41000" x2="58250" y2="41000"/>
                          <a14:foregroundMark x1="52125" y1="41500" x2="52125" y2="41500"/>
                          <a14:foregroundMark x1="51000" y1="42250" x2="51000" y2="42250"/>
                          <a14:foregroundMark x1="49250" y1="41000" x2="49250" y2="41000"/>
                        </a14:backgroundRemoval>
                      </a14:imgEffect>
                    </a14:imgLayer>
                  </a14:imgProps>
                </a:ext>
                <a:ext uri="{28A0092B-C50C-407E-A947-70E740481C1C}">
                  <a14:useLocalDpi xmlns:a14="http://schemas.microsoft.com/office/drawing/2010/main"/>
                </a:ext>
              </a:extLst>
            </a:blip>
            <a:srcRect l="17439" r="16218"/>
            <a:stretch/>
          </p:blipFill>
          <p:spPr bwMode="auto">
            <a:xfrm>
              <a:off x="423530" y="1292779"/>
              <a:ext cx="1825127" cy="2751088"/>
            </a:xfrm>
            <a:prstGeom prst="rect">
              <a:avLst/>
            </a:prstGeom>
            <a:noFill/>
            <a:extLst>
              <a:ext uri="{909E8E84-426E-40DD-AFC4-6F175D3DCCD1}">
                <a14:hiddenFill xmlns:a14="http://schemas.microsoft.com/office/drawing/2010/main">
                  <a:solidFill>
                    <a:srgbClr val="FFFFFF"/>
                  </a:solidFill>
                </a14:hiddenFill>
              </a:ext>
            </a:extLst>
          </p:spPr>
        </p:pic>
        <p:sp>
          <p:nvSpPr>
            <p:cNvPr id="48" name="标题 1"/>
            <p:cNvSpPr txBox="1">
              <a:spLocks/>
            </p:cNvSpPr>
            <p:nvPr/>
          </p:nvSpPr>
          <p:spPr>
            <a:xfrm>
              <a:off x="213443" y="3932655"/>
              <a:ext cx="2124747" cy="5846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altLang="zh-CN" sz="1200" dirty="0">
                  <a:solidFill>
                    <a:srgbClr val="FFFFFF"/>
                  </a:solidFill>
                  <a:latin typeface="OPPOSans B" panose="00020600040101010101" pitchFamily="18" charset="-122"/>
                  <a:ea typeface="OPPOSans B" panose="00020600040101010101" pitchFamily="18" charset="-122"/>
                </a:rPr>
                <a:t>OnePlus 7Pro </a:t>
              </a:r>
              <a:endParaRPr kumimoji="0" lang="zh-CN" altLang="en-US" sz="12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endParaRPr>
            </a:p>
          </p:txBody>
        </p:sp>
      </p:grpSp>
      <p:grpSp>
        <p:nvGrpSpPr>
          <p:cNvPr id="49" name="组合 48"/>
          <p:cNvGrpSpPr/>
          <p:nvPr/>
        </p:nvGrpSpPr>
        <p:grpSpPr>
          <a:xfrm>
            <a:off x="2651933" y="1510218"/>
            <a:ext cx="1739442" cy="2566545"/>
            <a:chOff x="1963669" y="1386041"/>
            <a:chExt cx="2217726" cy="3272253"/>
          </a:xfrm>
        </p:grpSpPr>
        <p:pic>
          <p:nvPicPr>
            <p:cNvPr id="50" name="图片 49"/>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9960" b="93227" l="9937" r="93017"/>
                      </a14:imgEffect>
                    </a14:imgLayer>
                  </a14:imgProps>
                </a:ext>
                <a:ext uri="{28A0092B-C50C-407E-A947-70E740481C1C}">
                  <a14:useLocalDpi xmlns:a14="http://schemas.microsoft.com/office/drawing/2010/main"/>
                </a:ext>
              </a:extLst>
            </a:blip>
            <a:srcRect l="9147" r="11092" b="4500"/>
            <a:stretch/>
          </p:blipFill>
          <p:spPr>
            <a:xfrm rot="16200000">
              <a:off x="1553325" y="2059351"/>
              <a:ext cx="2915420" cy="1568799"/>
            </a:xfrm>
            <a:prstGeom prst="rect">
              <a:avLst/>
            </a:prstGeom>
          </p:spPr>
        </p:pic>
        <p:sp>
          <p:nvSpPr>
            <p:cNvPr id="51" name="标题 1"/>
            <p:cNvSpPr txBox="1">
              <a:spLocks/>
            </p:cNvSpPr>
            <p:nvPr/>
          </p:nvSpPr>
          <p:spPr>
            <a:xfrm>
              <a:off x="1963669" y="4073674"/>
              <a:ext cx="2217726" cy="5846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altLang="zh-CN" sz="1200" dirty="0">
                  <a:solidFill>
                    <a:srgbClr val="FFFFFF"/>
                  </a:solidFill>
                  <a:latin typeface="OPPOSans B" panose="00020600040101010101" pitchFamily="18" charset="-122"/>
                  <a:ea typeface="OPPOSans B" panose="00020600040101010101" pitchFamily="18" charset="-122"/>
                </a:rPr>
                <a:t>OPPO Reno4 Pro</a:t>
              </a:r>
              <a:endParaRPr kumimoji="0" lang="zh-CN" altLang="en-US" sz="12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endParaRPr>
            </a:p>
          </p:txBody>
        </p:sp>
      </p:grpSp>
      <p:pic>
        <p:nvPicPr>
          <p:cNvPr id="52" name="Picture 6" descr="Realme X2 Pro Price in India, Specifications, Comparison (3rd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1000" b="100000" l="2105" r="100000"/>
                    </a14:imgEffect>
                  </a14:imgLayer>
                </a14:imgProps>
              </a:ext>
              <a:ext uri="{28A0092B-C50C-407E-A947-70E740481C1C}">
                <a14:useLocalDpi xmlns:a14="http://schemas.microsoft.com/office/drawing/2010/main"/>
              </a:ext>
            </a:extLst>
          </a:blip>
          <a:srcRect/>
          <a:stretch>
            <a:fillRect/>
          </a:stretch>
        </p:blipFill>
        <p:spPr bwMode="auto">
          <a:xfrm>
            <a:off x="1321527" y="4199587"/>
            <a:ext cx="992695" cy="2089885"/>
          </a:xfrm>
          <a:prstGeom prst="rect">
            <a:avLst/>
          </a:prstGeom>
          <a:noFill/>
          <a:extLst>
            <a:ext uri="{909E8E84-426E-40DD-AFC4-6F175D3DCCD1}">
              <a14:hiddenFill xmlns:a14="http://schemas.microsoft.com/office/drawing/2010/main">
                <a:solidFill>
                  <a:srgbClr val="FFFFFF"/>
                </a:solidFill>
              </a14:hiddenFill>
            </a:ext>
          </a:extLst>
        </p:spPr>
      </p:pic>
      <p:sp>
        <p:nvSpPr>
          <p:cNvPr id="53" name="标题 1"/>
          <p:cNvSpPr txBox="1">
            <a:spLocks/>
          </p:cNvSpPr>
          <p:nvPr/>
        </p:nvSpPr>
        <p:spPr>
          <a:xfrm>
            <a:off x="925374" y="6226451"/>
            <a:ext cx="1739442" cy="4585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zh-CN" sz="1200" b="0" i="0" u="none" strike="noStrike" kern="1200" cap="none" spc="0" normalizeH="0" baseline="0" noProof="0" dirty="0" err="1">
                <a:ln>
                  <a:noFill/>
                </a:ln>
                <a:solidFill>
                  <a:srgbClr val="FFFFFF"/>
                </a:solidFill>
                <a:effectLst/>
                <a:uLnTx/>
                <a:uFillTx/>
                <a:latin typeface="OPPOSans B" panose="00020600040101010101" pitchFamily="18" charset="-122"/>
                <a:ea typeface="OPPOSans B" panose="00020600040101010101" pitchFamily="18" charset="-122"/>
              </a:rPr>
              <a:t>Realme</a:t>
            </a:r>
            <a:r>
              <a:rPr kumimoji="0" lang="en-US" altLang="zh-CN" sz="12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rPr>
              <a:t> X2 Pro</a:t>
            </a:r>
            <a:endParaRPr kumimoji="0" lang="zh-CN" altLang="en-US" sz="12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endParaRPr>
          </a:p>
        </p:txBody>
      </p:sp>
      <p:pic>
        <p:nvPicPr>
          <p:cNvPr id="54" name="Picture 8" descr="Xiaomi Mi 10 Pro Price in India, Specifications, Comparison (3rd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0" r="98936"/>
                    </a14:imgEffect>
                  </a14:imgLayer>
                </a14:imgProps>
              </a:ext>
              <a:ext uri="{28A0092B-C50C-407E-A947-70E740481C1C}">
                <a14:useLocalDpi xmlns:a14="http://schemas.microsoft.com/office/drawing/2010/main"/>
              </a:ext>
            </a:extLst>
          </a:blip>
          <a:srcRect/>
          <a:stretch>
            <a:fillRect/>
          </a:stretch>
        </p:blipFill>
        <p:spPr bwMode="auto">
          <a:xfrm>
            <a:off x="2993961" y="4191716"/>
            <a:ext cx="985945" cy="2097756"/>
          </a:xfrm>
          <a:prstGeom prst="rect">
            <a:avLst/>
          </a:prstGeom>
          <a:noFill/>
          <a:extLst>
            <a:ext uri="{909E8E84-426E-40DD-AFC4-6F175D3DCCD1}">
              <a14:hiddenFill xmlns:a14="http://schemas.microsoft.com/office/drawing/2010/main">
                <a:solidFill>
                  <a:srgbClr val="FFFFFF"/>
                </a:solidFill>
              </a14:hiddenFill>
            </a:ext>
          </a:extLst>
        </p:spPr>
      </p:pic>
      <p:sp>
        <p:nvSpPr>
          <p:cNvPr id="55" name="标题 1"/>
          <p:cNvSpPr txBox="1">
            <a:spLocks/>
          </p:cNvSpPr>
          <p:nvPr/>
        </p:nvSpPr>
        <p:spPr>
          <a:xfrm>
            <a:off x="2617212" y="6226451"/>
            <a:ext cx="1739442" cy="4585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rPr>
              <a:t>Xiaomi 10 Pro</a:t>
            </a:r>
            <a:endParaRPr kumimoji="0" lang="zh-CN" altLang="en-US" sz="1200" b="0" i="0" u="none" strike="noStrike" kern="1200" cap="none" spc="0" normalizeH="0" baseline="0" noProof="0" dirty="0">
              <a:ln>
                <a:noFill/>
              </a:ln>
              <a:solidFill>
                <a:srgbClr val="FFFFFF"/>
              </a:solidFill>
              <a:effectLst/>
              <a:uLnTx/>
              <a:uFillTx/>
              <a:latin typeface="OPPOSans B" panose="00020600040101010101" pitchFamily="18" charset="-122"/>
              <a:ea typeface="OPPOSans B" panose="00020600040101010101" pitchFamily="18" charset="-122"/>
            </a:endParaRPr>
          </a:p>
        </p:txBody>
      </p:sp>
      <p:pic>
        <p:nvPicPr>
          <p:cNvPr id="56" name="Picture 10" descr="欢乐贱萌小黄人动画集锦在线观看-欢乐贱萌小黄人动画集锦剧情介绍_奇奥网"/>
          <p:cNvPicPr>
            <a:picLocks noChangeAspect="1" noChangeArrowheads="1"/>
          </p:cNvPicPr>
          <p:nvPr/>
        </p:nvPicPr>
        <p:blipFill>
          <a:blip r:embed="rId15">
            <a:extLst>
              <a:ext uri="{BEBA8EAE-BF5A-486C-A8C5-ECC9F3942E4B}">
                <a14:imgProps xmlns:a14="http://schemas.microsoft.com/office/drawing/2010/main">
                  <a14:imgLayer r:embed="rId16">
                    <a14:imgEffect>
                      <a14:backgroundRemoval t="0" b="99351" l="0" r="100000">
                        <a14:backgroundMark x1="73636" y1="87338" x2="73636" y2="87338"/>
                        <a14:backgroundMark x1="48182" y1="91234" x2="48182" y2="91234"/>
                        <a14:backgroundMark x1="30909" y1="90584" x2="30909" y2="90584"/>
                        <a14:backgroundMark x1="47273" y1="94156" x2="47273" y2="94156"/>
                      </a14:backgroundRemoval>
                    </a14:imgEffect>
                  </a14:imgLayer>
                </a14:imgProps>
              </a:ext>
              <a:ext uri="{28A0092B-C50C-407E-A947-70E740481C1C}">
                <a14:useLocalDpi xmlns:a14="http://schemas.microsoft.com/office/drawing/2010/main"/>
              </a:ext>
            </a:extLst>
          </a:blip>
          <a:srcRect/>
          <a:stretch>
            <a:fillRect/>
          </a:stretch>
        </p:blipFill>
        <p:spPr bwMode="auto">
          <a:xfrm>
            <a:off x="9342629" y="2858855"/>
            <a:ext cx="2556758" cy="3579463"/>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73014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BEBA8EAE-BF5A-486C-A8C5-ECC9F3942E4B}">
                <a14:imgProps xmlns:a14="http://schemas.microsoft.com/office/drawing/2010/main">
                  <a14:imgLayer r:embed="rId4">
                    <a14:imgEffect>
                      <a14:brightnessContrast bright="-27000" contrast="37000"/>
                    </a14:imgEffect>
                  </a14:imgLayer>
                </a14:imgProps>
              </a:ext>
            </a:extLst>
          </a:blip>
          <a:stretch>
            <a:fillRect/>
          </a:stretch>
        </p:blipFill>
        <p:spPr>
          <a:xfrm>
            <a:off x="5095641" y="-170344"/>
            <a:ext cx="7096359" cy="2755631"/>
          </a:xfrm>
          <a:prstGeom prst="rect">
            <a:avLst/>
          </a:prstGeom>
        </p:spPr>
      </p:pic>
      <p:sp>
        <p:nvSpPr>
          <p:cNvPr id="16" name="标题 1"/>
          <p:cNvSpPr>
            <a:spLocks noGrp="1"/>
          </p:cNvSpPr>
          <p:nvPr>
            <p:ph type="title"/>
          </p:nvPr>
        </p:nvSpPr>
        <p:spPr>
          <a:xfrm>
            <a:off x="7384143" y="278672"/>
            <a:ext cx="4152131" cy="1029223"/>
          </a:xfrm>
        </p:spPr>
        <p:txBody>
          <a:bodyPr>
            <a:normAutofit/>
          </a:bodyPr>
          <a:lstStyle/>
          <a:p>
            <a:r>
              <a:rPr lang="en-US" altLang="zh-CN" sz="3200" dirty="0">
                <a:solidFill>
                  <a:schemeClr val="bg1"/>
                </a:solidFill>
                <a:latin typeface="OPPOSans B" panose="00020600040101010101" pitchFamily="18" charset="-122"/>
                <a:ea typeface="OPPOSans B" panose="00020600040101010101" pitchFamily="18" charset="-122"/>
              </a:rPr>
              <a:t>Strong Speakers</a:t>
            </a:r>
          </a:p>
        </p:txBody>
      </p:sp>
      <p:grpSp>
        <p:nvGrpSpPr>
          <p:cNvPr id="17" name="组合 16"/>
          <p:cNvGrpSpPr/>
          <p:nvPr/>
        </p:nvGrpSpPr>
        <p:grpSpPr>
          <a:xfrm>
            <a:off x="5229796" y="3752342"/>
            <a:ext cx="3803642" cy="2287213"/>
            <a:chOff x="5620958" y="2751710"/>
            <a:chExt cx="3520795" cy="2726435"/>
          </a:xfrm>
        </p:grpSpPr>
        <p:sp>
          <p:nvSpPr>
            <p:cNvPr id="18" name="矩形标注 17"/>
            <p:cNvSpPr/>
            <p:nvPr/>
          </p:nvSpPr>
          <p:spPr>
            <a:xfrm>
              <a:off x="5620958" y="2751710"/>
              <a:ext cx="3520795" cy="2726435"/>
            </a:xfrm>
            <a:prstGeom prst="wedgeRectCallout">
              <a:avLst>
                <a:gd name="adj1" fmla="val 55965"/>
                <a:gd name="adj2" fmla="val -5776"/>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9" name="文本框 18"/>
            <p:cNvSpPr txBox="1"/>
            <p:nvPr/>
          </p:nvSpPr>
          <p:spPr>
            <a:xfrm>
              <a:off x="5654354" y="2847595"/>
              <a:ext cx="3487399" cy="2494785"/>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ts val="0"/>
                </a:spcAft>
                <a:buClrTx/>
                <a:buSzTx/>
                <a:buFontTx/>
                <a:buNone/>
                <a:tabLst>
                  <a:tab pos="363538" algn="l"/>
                </a:tabLst>
                <a:defRPr/>
              </a:pPr>
              <a:r>
                <a:rPr kumimoji="0" lang="en-US" altLang="zh-CN" sz="1800" b="0" i="0" u="none" strike="noStrike" kern="1200" cap="none" spc="0" normalizeH="0" baseline="0" noProof="0" dirty="0">
                  <a:ln>
                    <a:noFill/>
                  </a:ln>
                  <a:solidFill>
                    <a:prstClr val="white"/>
                  </a:solidFill>
                  <a:effectLst/>
                  <a:uLnTx/>
                  <a:uFillTx/>
                  <a:latin typeface="OPPOSans M" panose="00020600040101010101" pitchFamily="18" charset="-122"/>
                  <a:ea typeface="OPPOSans M" panose="00020600040101010101" pitchFamily="18" charset="-122"/>
                  <a:cs typeface="+mn-cs"/>
                </a:rPr>
                <a:t>OPPO A53 have </a:t>
              </a:r>
              <a:r>
                <a:rPr kumimoji="0" lang="en-US" altLang="zh-CN" sz="2000" b="1" i="1" u="none" strike="noStrike" kern="1200" cap="none" spc="0" normalizeH="0" baseline="0" noProof="0" dirty="0">
                  <a:ln>
                    <a:noFill/>
                  </a:ln>
                  <a:solidFill>
                    <a:srgbClr val="FFC000">
                      <a:lumMod val="40000"/>
                      <a:lumOff val="60000"/>
                    </a:srgbClr>
                  </a:solidFill>
                  <a:effectLst/>
                  <a:uLnTx/>
                  <a:uFillTx/>
                  <a:latin typeface="OPPOSans M" panose="00020600040101010101" pitchFamily="18" charset="-122"/>
                  <a:ea typeface="OPPOSans M" panose="00020600040101010101" pitchFamily="18" charset="-122"/>
                  <a:cs typeface="+mn-cs"/>
                </a:rPr>
                <a:t>flagship-class dual-speakers!</a:t>
              </a:r>
            </a:p>
            <a:p>
              <a:pPr marL="0" marR="0" lvl="0" indent="0" algn="l" defTabSz="914400" rtl="0" eaLnBrk="1" fontAlgn="auto" latinLnBrk="0" hangingPunct="1">
                <a:lnSpc>
                  <a:spcPct val="100000"/>
                </a:lnSpc>
                <a:spcBef>
                  <a:spcPct val="0"/>
                </a:spcBef>
                <a:spcAft>
                  <a:spcPts val="0"/>
                </a:spcAft>
                <a:buClrTx/>
                <a:buSzTx/>
                <a:buFontTx/>
                <a:buNone/>
                <a:tabLst>
                  <a:tab pos="363538" algn="l"/>
                </a:tabLst>
                <a:defRPr/>
              </a:pPr>
              <a:endParaRPr kumimoji="0" lang="en-US" altLang="zh-CN" sz="1800" b="0" i="0" u="none" strike="noStrike" kern="1200" cap="none" spc="0" normalizeH="0" baseline="0" noProof="0" dirty="0">
                <a:ln>
                  <a:noFill/>
                </a:ln>
                <a:solidFill>
                  <a:prstClr val="white"/>
                </a:solidFill>
                <a:effectLst/>
                <a:uLnTx/>
                <a:uFillTx/>
                <a:latin typeface="OPPOSans M" panose="00020600040101010101" pitchFamily="18" charset="-122"/>
                <a:ea typeface="OPPOSans M" panose="00020600040101010101" pitchFamily="18" charset="-122"/>
                <a:cs typeface="+mn-cs"/>
              </a:endParaRPr>
            </a:p>
            <a:p>
              <a:pPr marL="0" marR="0" lvl="0" indent="0" algn="l" defTabSz="914400" rtl="0" eaLnBrk="1" fontAlgn="auto" latinLnBrk="0" hangingPunct="1">
                <a:lnSpc>
                  <a:spcPct val="100000"/>
                </a:lnSpc>
                <a:spcBef>
                  <a:spcPct val="0"/>
                </a:spcBef>
                <a:spcAft>
                  <a:spcPts val="0"/>
                </a:spcAft>
                <a:buClrTx/>
                <a:buSzTx/>
                <a:buFontTx/>
                <a:buNone/>
                <a:tabLst>
                  <a:tab pos="363538" algn="l"/>
                </a:tabLst>
                <a:defRPr/>
              </a:pPr>
              <a:r>
                <a:rPr kumimoji="0" lang="en-US" altLang="zh-CN" sz="1800" b="0" i="0" u="none" strike="noStrike" kern="1200" cap="none" spc="0" normalizeH="0" baseline="0" noProof="0" dirty="0">
                  <a:ln>
                    <a:noFill/>
                  </a:ln>
                  <a:solidFill>
                    <a:prstClr val="white"/>
                  </a:solidFill>
                  <a:effectLst/>
                  <a:uLnTx/>
                  <a:uFillTx/>
                  <a:latin typeface="OPPOSans M" panose="00020600040101010101" pitchFamily="18" charset="-122"/>
                  <a:ea typeface="OPPOSans M" panose="00020600040101010101" pitchFamily="18" charset="-122"/>
                  <a:cs typeface="+mn-cs"/>
                </a:rPr>
                <a:t>When you go to party and have to play music, your A53 will have the loudest voice! You can have a try…</a:t>
              </a:r>
            </a:p>
          </p:txBody>
        </p:sp>
      </p:grpSp>
      <p:sp>
        <p:nvSpPr>
          <p:cNvPr id="20" name="标题 1"/>
          <p:cNvSpPr txBox="1">
            <a:spLocks/>
          </p:cNvSpPr>
          <p:nvPr/>
        </p:nvSpPr>
        <p:spPr>
          <a:xfrm>
            <a:off x="478316" y="746774"/>
            <a:ext cx="4240931" cy="5846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OPPOSans B" panose="00020600040101010101" pitchFamily="18" charset="-122"/>
                <a:ea typeface="OPPOSans B" panose="00020600040101010101" pitchFamily="18" charset="-122"/>
                <a:cs typeface="+mj-cs"/>
              </a:rPr>
              <a:t>Why </a:t>
            </a:r>
            <a:r>
              <a:rPr kumimoji="0" lang="en-US" altLang="zh-CN" sz="2000" b="0" i="0" u="none" strike="noStrike" kern="1200" cap="none" spc="0" normalizeH="0" noProof="0" dirty="0">
                <a:ln>
                  <a:noFill/>
                </a:ln>
                <a:solidFill>
                  <a:prstClr val="white"/>
                </a:solidFill>
                <a:effectLst/>
                <a:uLnTx/>
                <a:uFillTx/>
                <a:latin typeface="OPPOSans B" panose="00020600040101010101" pitchFamily="18" charset="-122"/>
                <a:ea typeface="OPPOSans B" panose="00020600040101010101" pitchFamily="18" charset="-122"/>
                <a:cs typeface="+mj-cs"/>
              </a:rPr>
              <a:t>dual-speakers is better?</a:t>
            </a:r>
            <a:endParaRPr kumimoji="0" lang="zh-CN" altLang="en-US" sz="2000" b="0" i="0" u="none" strike="noStrike" kern="1200" cap="none" spc="0" normalizeH="0" baseline="0" noProof="0" dirty="0">
              <a:ln>
                <a:noFill/>
              </a:ln>
              <a:solidFill>
                <a:prstClr val="white"/>
              </a:solidFill>
              <a:effectLst/>
              <a:uLnTx/>
              <a:uFillTx/>
              <a:latin typeface="OPPOSans B" panose="00020600040101010101" pitchFamily="18" charset="-122"/>
              <a:ea typeface="OPPOSans B" panose="00020600040101010101" pitchFamily="18" charset="-122"/>
              <a:cs typeface="+mj-cs"/>
            </a:endParaRPr>
          </a:p>
        </p:txBody>
      </p:sp>
      <p:pic>
        <p:nvPicPr>
          <p:cNvPr id="21" name="Picture 4" descr="焦点曝光】声擎a2怎么样？？声擎音箱什么档次是美国牌子吗？|我爱优惠 ..."/>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a:ext>
            </a:extLst>
          </a:blip>
          <a:srcRect/>
          <a:stretch>
            <a:fillRect/>
          </a:stretch>
        </p:blipFill>
        <p:spPr bwMode="auto">
          <a:xfrm flipH="1">
            <a:off x="8535617" y="3445311"/>
            <a:ext cx="3713357" cy="2834233"/>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5265875" y="3434967"/>
            <a:ext cx="221660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OPPOSans M" panose="00020600040101010101" pitchFamily="18" charset="-122"/>
                <a:ea typeface="OPPOSans M" panose="00020600040101010101" pitchFamily="18" charset="-122"/>
                <a:cs typeface="+mn-cs"/>
              </a:rPr>
              <a:t>Reference Words</a:t>
            </a:r>
            <a:endParaRPr kumimoji="0" lang="zh-CN" altLang="en-US" sz="1400" b="0" i="0" u="none" strike="noStrike" kern="1200" cap="none" spc="0" normalizeH="0" baseline="0" noProof="0" dirty="0">
              <a:ln>
                <a:noFill/>
              </a:ln>
              <a:solidFill>
                <a:prstClr val="white"/>
              </a:solidFill>
              <a:effectLst/>
              <a:uLnTx/>
              <a:uFillTx/>
              <a:latin typeface="OPPOSans M" panose="00020600040101010101" pitchFamily="18" charset="-122"/>
              <a:ea typeface="OPPOSans M" panose="00020600040101010101" pitchFamily="18" charset="-122"/>
              <a:cs typeface="+mn-cs"/>
            </a:endParaRPr>
          </a:p>
        </p:txBody>
      </p:sp>
      <p:pic>
        <p:nvPicPr>
          <p:cNvPr id="23" name="图片 22"/>
          <p:cNvPicPr>
            <a:picLocks noChangeAspect="1"/>
          </p:cNvPicPr>
          <p:nvPr/>
        </p:nvPicPr>
        <p:blipFill>
          <a:blip r:embed="rId7" cstate="print">
            <a:extLst>
              <a:ext uri="{BEBA8EAE-BF5A-486C-A8C5-ECC9F3942E4B}">
                <a14:imgProps xmlns:a14="http://schemas.microsoft.com/office/drawing/2010/main">
                  <a14:imgLayer r:embed="rId8">
                    <a14:imgEffect>
                      <a14:backgroundRemoval t="893" b="100000" l="1220" r="100000"/>
                    </a14:imgEffect>
                  </a14:imgLayer>
                </a14:imgProps>
              </a:ext>
              <a:ext uri="{28A0092B-C50C-407E-A947-70E740481C1C}">
                <a14:useLocalDpi xmlns:a14="http://schemas.microsoft.com/office/drawing/2010/main"/>
              </a:ext>
            </a:extLst>
          </a:blip>
          <a:stretch>
            <a:fillRect/>
          </a:stretch>
        </p:blipFill>
        <p:spPr>
          <a:xfrm>
            <a:off x="1166868" y="1422036"/>
            <a:ext cx="775580" cy="1059329"/>
          </a:xfrm>
          <a:prstGeom prst="rect">
            <a:avLst/>
          </a:prstGeom>
        </p:spPr>
      </p:pic>
      <p:pic>
        <p:nvPicPr>
          <p:cNvPr id="24" name="图片 23"/>
          <p:cNvPicPr>
            <a:picLocks noChangeAspect="1"/>
          </p:cNvPicPr>
          <p:nvPr/>
        </p:nvPicPr>
        <p:blipFill>
          <a:blip r:embed="rId9" cstate="print">
            <a:extLst>
              <a:ext uri="{BEBA8EAE-BF5A-486C-A8C5-ECC9F3942E4B}">
                <a14:imgProps xmlns:a14="http://schemas.microsoft.com/office/drawing/2010/main">
                  <a14:imgLayer r:embed="rId10">
                    <a14:imgEffect>
                      <a14:backgroundRemoval t="1220" b="100000" l="0" r="98723"/>
                    </a14:imgEffect>
                  </a14:imgLayer>
                </a14:imgProps>
              </a:ext>
              <a:ext uri="{28A0092B-C50C-407E-A947-70E740481C1C}">
                <a14:useLocalDpi xmlns:a14="http://schemas.microsoft.com/office/drawing/2010/main"/>
              </a:ext>
            </a:extLst>
          </a:blip>
          <a:stretch>
            <a:fillRect/>
          </a:stretch>
        </p:blipFill>
        <p:spPr>
          <a:xfrm>
            <a:off x="3082213" y="1426732"/>
            <a:ext cx="758970" cy="1059329"/>
          </a:xfrm>
          <a:prstGeom prst="rect">
            <a:avLst/>
          </a:prstGeom>
        </p:spPr>
      </p:pic>
      <p:pic>
        <p:nvPicPr>
          <p:cNvPr id="25" name="图片 24"/>
          <p:cNvPicPr>
            <a:picLocks noChangeAspect="1"/>
          </p:cNvPicPr>
          <p:nvPr/>
        </p:nvPicPr>
        <p:blipFill rotWithShape="1">
          <a:blip r:embed="rId11" cstate="print">
            <a:extLst>
              <a:ext uri="{BEBA8EAE-BF5A-486C-A8C5-ECC9F3942E4B}">
                <a14:imgProps xmlns:a14="http://schemas.microsoft.com/office/drawing/2010/main">
                  <a14:imgLayer r:embed="rId12">
                    <a14:imgEffect>
                      <a14:backgroundRemoval t="2506" b="96758" l="6264" r="92926"/>
                    </a14:imgEffect>
                  </a14:imgLayer>
                </a14:imgProps>
              </a:ext>
              <a:ext uri="{28A0092B-C50C-407E-A947-70E740481C1C}">
                <a14:useLocalDpi xmlns:a14="http://schemas.microsoft.com/office/drawing/2010/main"/>
              </a:ext>
            </a:extLst>
          </a:blip>
          <a:srcRect l="30681" r="28371"/>
          <a:stretch/>
        </p:blipFill>
        <p:spPr>
          <a:xfrm rot="5400000">
            <a:off x="1837919" y="1590325"/>
            <a:ext cx="1379856" cy="3369780"/>
          </a:xfrm>
          <a:prstGeom prst="rect">
            <a:avLst/>
          </a:prstGeom>
        </p:spPr>
      </p:pic>
      <p:grpSp>
        <p:nvGrpSpPr>
          <p:cNvPr id="26" name="组合 25"/>
          <p:cNvGrpSpPr/>
          <p:nvPr/>
        </p:nvGrpSpPr>
        <p:grpSpPr>
          <a:xfrm rot="603854">
            <a:off x="3726621" y="2363458"/>
            <a:ext cx="556955" cy="727461"/>
            <a:chOff x="4068130" y="2519831"/>
            <a:chExt cx="556955" cy="727461"/>
          </a:xfrm>
        </p:grpSpPr>
        <p:sp>
          <p:nvSpPr>
            <p:cNvPr id="27" name="弧形 26"/>
            <p:cNvSpPr/>
            <p:nvPr/>
          </p:nvSpPr>
          <p:spPr>
            <a:xfrm rot="20048485">
              <a:off x="4126744" y="2668079"/>
              <a:ext cx="395342" cy="450259"/>
            </a:xfrm>
            <a:prstGeom prst="arc">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弧形 27"/>
            <p:cNvSpPr/>
            <p:nvPr/>
          </p:nvSpPr>
          <p:spPr>
            <a:xfrm rot="234367">
              <a:off x="4068130" y="2797033"/>
              <a:ext cx="395342" cy="450259"/>
            </a:xfrm>
            <a:prstGeom prst="arc">
              <a:avLst>
                <a:gd name="adj1" fmla="val 15570807"/>
                <a:gd name="adj2" fmla="val 18578270"/>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弧形 28"/>
            <p:cNvSpPr/>
            <p:nvPr/>
          </p:nvSpPr>
          <p:spPr>
            <a:xfrm>
              <a:off x="4074755" y="2519831"/>
              <a:ext cx="550330" cy="580991"/>
            </a:xfrm>
            <a:prstGeom prst="arc">
              <a:avLst>
                <a:gd name="adj1" fmla="val 14321835"/>
                <a:gd name="adj2" fmla="val 20641837"/>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pic>
        <p:nvPicPr>
          <p:cNvPr id="30" name="图片 29"/>
          <p:cNvPicPr>
            <a:picLocks noChangeAspect="1"/>
          </p:cNvPicPr>
          <p:nvPr/>
        </p:nvPicPr>
        <p:blipFill>
          <a:blip r:embed="rId13"/>
          <a:stretch>
            <a:fillRect/>
          </a:stretch>
        </p:blipFill>
        <p:spPr>
          <a:xfrm rot="18431685">
            <a:off x="662892" y="2351545"/>
            <a:ext cx="438950" cy="408467"/>
          </a:xfrm>
          <a:prstGeom prst="rect">
            <a:avLst/>
          </a:prstGeom>
        </p:spPr>
      </p:pic>
      <p:sp>
        <p:nvSpPr>
          <p:cNvPr id="31" name="标题 1"/>
          <p:cNvSpPr txBox="1">
            <a:spLocks/>
          </p:cNvSpPr>
          <p:nvPr/>
        </p:nvSpPr>
        <p:spPr>
          <a:xfrm>
            <a:off x="478316" y="3780164"/>
            <a:ext cx="4564325" cy="262953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marR="0" lvl="0" indent="-342900" algn="l" defTabSz="9144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altLang="zh-CN" sz="2000" dirty="0">
                <a:solidFill>
                  <a:prstClr val="white"/>
                </a:solidFill>
                <a:latin typeface="OPPOSans B" panose="00020600040101010101" pitchFamily="18" charset="-122"/>
                <a:ea typeface="OPPOSans B" panose="00020600040101010101" pitchFamily="18" charset="-122"/>
              </a:rPr>
              <a:t>As we have two ears, only with dual-speakers, we can have balance hearing sense.</a:t>
            </a:r>
          </a:p>
          <a:p>
            <a:pPr marL="342900" marR="0" lvl="0" indent="-342900" algn="l" defTabSz="914400" rtl="0" eaLnBrk="1" fontAlgn="auto" latinLnBrk="0" hangingPunct="1">
              <a:lnSpc>
                <a:spcPct val="90000"/>
              </a:lnSpc>
              <a:spcBef>
                <a:spcPct val="0"/>
              </a:spcBef>
              <a:spcAft>
                <a:spcPts val="0"/>
              </a:spcAft>
              <a:buClrTx/>
              <a:buSzTx/>
              <a:buFont typeface="Arial" panose="020B0604020202020204" pitchFamily="34" charset="0"/>
              <a:buChar char="•"/>
              <a:tabLst/>
              <a:defRPr/>
            </a:pPr>
            <a:endParaRPr kumimoji="0" lang="en-US" altLang="zh-CN" sz="2000" b="0" i="0" u="none" strike="noStrike" kern="1200" cap="none" spc="0" normalizeH="0" baseline="0" noProof="0" dirty="0">
              <a:ln>
                <a:noFill/>
              </a:ln>
              <a:solidFill>
                <a:prstClr val="white"/>
              </a:solidFill>
              <a:effectLst/>
              <a:uLnTx/>
              <a:uFillTx/>
              <a:latin typeface="OPPOSans B" panose="00020600040101010101" pitchFamily="18" charset="-122"/>
              <a:ea typeface="OPPOSans B" panose="00020600040101010101" pitchFamily="18" charset="-122"/>
              <a:cs typeface="+mj-cs"/>
            </a:endParaRPr>
          </a:p>
          <a:p>
            <a:pPr marL="342900" marR="0" lvl="0" indent="-342900" algn="l" defTabSz="9144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altLang="zh-CN" sz="2000" dirty="0">
                <a:solidFill>
                  <a:prstClr val="white"/>
                </a:solidFill>
                <a:latin typeface="OPPOSans B" panose="00020600040101010101" pitchFamily="18" charset="-122"/>
                <a:ea typeface="OPPOSans B" panose="00020600040101010101" pitchFamily="18" charset="-122"/>
              </a:rPr>
              <a:t>Besides, the dual-speakers will directly bring bigger voice!</a:t>
            </a:r>
            <a:endParaRPr kumimoji="0" lang="zh-CN" altLang="en-US" sz="2000" b="0" i="0" u="none" strike="noStrike" kern="1200" cap="none" spc="0" normalizeH="0" baseline="0" noProof="0" dirty="0">
              <a:ln>
                <a:noFill/>
              </a:ln>
              <a:solidFill>
                <a:prstClr val="white"/>
              </a:solidFill>
              <a:effectLst/>
              <a:uLnTx/>
              <a:uFillTx/>
              <a:latin typeface="OPPOSans B" panose="00020600040101010101" pitchFamily="18" charset="-122"/>
              <a:ea typeface="OPPOSans B" panose="00020600040101010101" pitchFamily="18" charset="-122"/>
              <a:cs typeface="+mj-cs"/>
            </a:endParaRPr>
          </a:p>
        </p:txBody>
      </p:sp>
      <p:sp>
        <p:nvSpPr>
          <p:cNvPr id="32" name="乘号 31"/>
          <p:cNvSpPr/>
          <p:nvPr/>
        </p:nvSpPr>
        <p:spPr>
          <a:xfrm>
            <a:off x="2961077" y="1470273"/>
            <a:ext cx="1060081" cy="1017732"/>
          </a:xfrm>
          <a:prstGeom prst="mathMultiply">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978148" y="2978122"/>
            <a:ext cx="3033912" cy="400110"/>
          </a:xfrm>
          <a:prstGeom prst="rect">
            <a:avLst/>
          </a:prstGeom>
          <a:noFill/>
        </p:spPr>
        <p:txBody>
          <a:bodyPr wrap="square" rtlCol="0">
            <a:spAutoFit/>
          </a:bodyPr>
          <a:lstStyle/>
          <a:p>
            <a:pPr algn="ctr"/>
            <a:r>
              <a:rPr lang="en-US" altLang="zh-CN" sz="2000" dirty="0">
                <a:solidFill>
                  <a:schemeClr val="bg1"/>
                </a:solidFill>
                <a:latin typeface="OPPOSans B" panose="00020600040101010101" pitchFamily="18" charset="-122"/>
                <a:ea typeface="OPPOSans B" panose="00020600040101010101" pitchFamily="18" charset="-122"/>
              </a:rPr>
              <a:t>Single Speaker</a:t>
            </a:r>
            <a:endParaRPr lang="zh-CN" altLang="en-US" sz="2000" dirty="0">
              <a:solidFill>
                <a:schemeClr val="bg1"/>
              </a:solidFill>
              <a:latin typeface="OPPOSans B" panose="00020600040101010101" pitchFamily="18" charset="-122"/>
              <a:ea typeface="OPPOSans B" panose="00020600040101010101" pitchFamily="18" charset="-122"/>
            </a:endParaRPr>
          </a:p>
        </p:txBody>
      </p:sp>
      <p:sp>
        <p:nvSpPr>
          <p:cNvPr id="34" name="文本框 33"/>
          <p:cNvSpPr txBox="1"/>
          <p:nvPr/>
        </p:nvSpPr>
        <p:spPr>
          <a:xfrm>
            <a:off x="1008763" y="3008199"/>
            <a:ext cx="3033912" cy="400110"/>
          </a:xfrm>
          <a:prstGeom prst="rect">
            <a:avLst/>
          </a:prstGeom>
          <a:noFill/>
        </p:spPr>
        <p:txBody>
          <a:bodyPr wrap="square" rtlCol="0">
            <a:spAutoFit/>
          </a:bodyPr>
          <a:lstStyle/>
          <a:p>
            <a:pPr algn="ctr"/>
            <a:r>
              <a:rPr lang="en-US" altLang="zh-CN" sz="2000" dirty="0">
                <a:solidFill>
                  <a:schemeClr val="bg1"/>
                </a:solidFill>
                <a:latin typeface="OPPOSans B" panose="00020600040101010101" pitchFamily="18" charset="-122"/>
                <a:ea typeface="OPPOSans B" panose="00020600040101010101" pitchFamily="18" charset="-122"/>
              </a:rPr>
              <a:t>Dual-Speaker</a:t>
            </a:r>
            <a:endParaRPr lang="zh-CN" altLang="en-US" sz="2000" dirty="0">
              <a:solidFill>
                <a:schemeClr val="bg1"/>
              </a:solidFill>
              <a:latin typeface="OPPOSans B" panose="00020600040101010101" pitchFamily="18" charset="-122"/>
              <a:ea typeface="OPPOSans B" panose="00020600040101010101" pitchFamily="18" charset="-122"/>
            </a:endParaRPr>
          </a:p>
        </p:txBody>
      </p:sp>
      <p:sp>
        <p:nvSpPr>
          <p:cNvPr id="35" name="半闭框 13"/>
          <p:cNvSpPr/>
          <p:nvPr/>
        </p:nvSpPr>
        <p:spPr>
          <a:xfrm rot="13476761">
            <a:off x="3369966" y="1371162"/>
            <a:ext cx="454809" cy="876279"/>
          </a:xfrm>
          <a:custGeom>
            <a:avLst/>
            <a:gdLst>
              <a:gd name="connsiteX0" fmla="*/ 0 w 398818"/>
              <a:gd name="connsiteY0" fmla="*/ 0 h 983610"/>
              <a:gd name="connsiteX1" fmla="*/ 398818 w 398818"/>
              <a:gd name="connsiteY1" fmla="*/ 0 h 983610"/>
              <a:gd name="connsiteX2" fmla="*/ 344916 w 398818"/>
              <a:gd name="connsiteY2" fmla="*/ 132938 h 983610"/>
              <a:gd name="connsiteX3" fmla="*/ 132938 w 398818"/>
              <a:gd name="connsiteY3" fmla="*/ 132938 h 983610"/>
              <a:gd name="connsiteX4" fmla="*/ 132938 w 398818"/>
              <a:gd name="connsiteY4" fmla="*/ 655743 h 983610"/>
              <a:gd name="connsiteX5" fmla="*/ 0 w 398818"/>
              <a:gd name="connsiteY5" fmla="*/ 983610 h 983610"/>
              <a:gd name="connsiteX6" fmla="*/ 0 w 398818"/>
              <a:gd name="connsiteY6" fmla="*/ 0 h 983610"/>
              <a:gd name="connsiteX0" fmla="*/ 0 w 398818"/>
              <a:gd name="connsiteY0" fmla="*/ 0 h 983610"/>
              <a:gd name="connsiteX1" fmla="*/ 398818 w 398818"/>
              <a:gd name="connsiteY1" fmla="*/ 0 h 983610"/>
              <a:gd name="connsiteX2" fmla="*/ 344916 w 398818"/>
              <a:gd name="connsiteY2" fmla="*/ 132938 h 983610"/>
              <a:gd name="connsiteX3" fmla="*/ 132938 w 398818"/>
              <a:gd name="connsiteY3" fmla="*/ 132938 h 983610"/>
              <a:gd name="connsiteX4" fmla="*/ 115679 w 398818"/>
              <a:gd name="connsiteY4" fmla="*/ 847210 h 983610"/>
              <a:gd name="connsiteX5" fmla="*/ 0 w 398818"/>
              <a:gd name="connsiteY5" fmla="*/ 983610 h 983610"/>
              <a:gd name="connsiteX6" fmla="*/ 0 w 398818"/>
              <a:gd name="connsiteY6" fmla="*/ 0 h 98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8818" h="983610">
                <a:moveTo>
                  <a:pt x="0" y="0"/>
                </a:moveTo>
                <a:lnTo>
                  <a:pt x="398818" y="0"/>
                </a:lnTo>
                <a:lnTo>
                  <a:pt x="344916" y="132938"/>
                </a:lnTo>
                <a:lnTo>
                  <a:pt x="132938" y="132938"/>
                </a:lnTo>
                <a:lnTo>
                  <a:pt x="115679" y="847210"/>
                </a:lnTo>
                <a:lnTo>
                  <a:pt x="0" y="983610"/>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半闭框 13"/>
          <p:cNvSpPr/>
          <p:nvPr/>
        </p:nvSpPr>
        <p:spPr>
          <a:xfrm rot="13476761">
            <a:off x="1416600" y="1341363"/>
            <a:ext cx="454809" cy="876279"/>
          </a:xfrm>
          <a:custGeom>
            <a:avLst/>
            <a:gdLst>
              <a:gd name="connsiteX0" fmla="*/ 0 w 398818"/>
              <a:gd name="connsiteY0" fmla="*/ 0 h 983610"/>
              <a:gd name="connsiteX1" fmla="*/ 398818 w 398818"/>
              <a:gd name="connsiteY1" fmla="*/ 0 h 983610"/>
              <a:gd name="connsiteX2" fmla="*/ 344916 w 398818"/>
              <a:gd name="connsiteY2" fmla="*/ 132938 h 983610"/>
              <a:gd name="connsiteX3" fmla="*/ 132938 w 398818"/>
              <a:gd name="connsiteY3" fmla="*/ 132938 h 983610"/>
              <a:gd name="connsiteX4" fmla="*/ 132938 w 398818"/>
              <a:gd name="connsiteY4" fmla="*/ 655743 h 983610"/>
              <a:gd name="connsiteX5" fmla="*/ 0 w 398818"/>
              <a:gd name="connsiteY5" fmla="*/ 983610 h 983610"/>
              <a:gd name="connsiteX6" fmla="*/ 0 w 398818"/>
              <a:gd name="connsiteY6" fmla="*/ 0 h 983610"/>
              <a:gd name="connsiteX0" fmla="*/ 0 w 398818"/>
              <a:gd name="connsiteY0" fmla="*/ 0 h 983610"/>
              <a:gd name="connsiteX1" fmla="*/ 398818 w 398818"/>
              <a:gd name="connsiteY1" fmla="*/ 0 h 983610"/>
              <a:gd name="connsiteX2" fmla="*/ 344916 w 398818"/>
              <a:gd name="connsiteY2" fmla="*/ 132938 h 983610"/>
              <a:gd name="connsiteX3" fmla="*/ 132938 w 398818"/>
              <a:gd name="connsiteY3" fmla="*/ 132938 h 983610"/>
              <a:gd name="connsiteX4" fmla="*/ 115679 w 398818"/>
              <a:gd name="connsiteY4" fmla="*/ 847210 h 983610"/>
              <a:gd name="connsiteX5" fmla="*/ 0 w 398818"/>
              <a:gd name="connsiteY5" fmla="*/ 983610 h 983610"/>
              <a:gd name="connsiteX6" fmla="*/ 0 w 398818"/>
              <a:gd name="connsiteY6" fmla="*/ 0 h 98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8818" h="983610">
                <a:moveTo>
                  <a:pt x="0" y="0"/>
                </a:moveTo>
                <a:lnTo>
                  <a:pt x="398818" y="0"/>
                </a:lnTo>
                <a:lnTo>
                  <a:pt x="344916" y="132938"/>
                </a:lnTo>
                <a:lnTo>
                  <a:pt x="132938" y="132938"/>
                </a:lnTo>
                <a:lnTo>
                  <a:pt x="115679" y="847210"/>
                </a:lnTo>
                <a:lnTo>
                  <a:pt x="0" y="983610"/>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7" name="组合 36"/>
          <p:cNvGrpSpPr/>
          <p:nvPr/>
        </p:nvGrpSpPr>
        <p:grpSpPr>
          <a:xfrm>
            <a:off x="-285918" y="563827"/>
            <a:ext cx="5769397" cy="3716248"/>
            <a:chOff x="1206018" y="1322077"/>
            <a:chExt cx="5769397" cy="3716248"/>
          </a:xfrm>
        </p:grpSpPr>
        <p:sp>
          <p:nvSpPr>
            <p:cNvPr id="38" name="矩形 37"/>
            <p:cNvSpPr/>
            <p:nvPr/>
          </p:nvSpPr>
          <p:spPr>
            <a:xfrm>
              <a:off x="2291904" y="1322077"/>
              <a:ext cx="406454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i="0" u="none" strike="noStrike" kern="1200" cap="none" spc="0" normalizeH="0" baseline="0" noProof="0" dirty="0">
                  <a:ln>
                    <a:noFill/>
                  </a:ln>
                  <a:solidFill>
                    <a:prstClr val="white"/>
                  </a:solidFill>
                  <a:effectLst/>
                  <a:uLnTx/>
                  <a:uFillTx/>
                  <a:latin typeface="OPPOSans B" panose="00020600040101010101" pitchFamily="18" charset="-122"/>
                  <a:ea typeface="OPPOSans B" panose="00020600040101010101" pitchFamily="18" charset="-122"/>
                </a:rPr>
                <a:t>Show</a:t>
              </a:r>
              <a:r>
                <a:rPr kumimoji="0" lang="en-US" altLang="zh-CN" i="0" u="none" strike="noStrike" kern="1200" cap="none" spc="0" normalizeH="0" noProof="0" dirty="0">
                  <a:ln>
                    <a:noFill/>
                  </a:ln>
                  <a:solidFill>
                    <a:prstClr val="white"/>
                  </a:solidFill>
                  <a:effectLst/>
                  <a:uLnTx/>
                  <a:uFillTx/>
                  <a:latin typeface="OPPOSans B" panose="00020600040101010101" pitchFamily="18" charset="-122"/>
                  <a:ea typeface="OPPOSans B" panose="00020600040101010101" pitchFamily="18" charset="-122"/>
                </a:rPr>
                <a:t> speakers to costumers:</a:t>
              </a:r>
              <a:endParaRPr kumimoji="0" lang="zh-CN" altLang="en-US" i="0" u="none" strike="noStrike" kern="1200" cap="none" spc="0" normalizeH="0" baseline="0" noProof="0" dirty="0">
                <a:ln>
                  <a:noFill/>
                </a:ln>
                <a:solidFill>
                  <a:prstClr val="white"/>
                </a:solidFill>
                <a:effectLst/>
                <a:uLnTx/>
                <a:uFillTx/>
                <a:latin typeface="OPPOSans B" panose="00020600040101010101" pitchFamily="18" charset="-122"/>
                <a:ea typeface="OPPOSans B" panose="00020600040101010101" pitchFamily="18" charset="-122"/>
              </a:endParaRPr>
            </a:p>
          </p:txBody>
        </p:sp>
        <p:pic>
          <p:nvPicPr>
            <p:cNvPr id="39" name="图片 38"/>
            <p:cNvPicPr>
              <a:picLocks noChangeAspect="1"/>
            </p:cNvPicPr>
            <p:nvPr/>
          </p:nvPicPr>
          <p:blipFill>
            <a:blip r:embed="rId14"/>
            <a:stretch>
              <a:fillRect/>
            </a:stretch>
          </p:blipFill>
          <p:spPr>
            <a:xfrm>
              <a:off x="1206018" y="1766887"/>
              <a:ext cx="5769397" cy="3271438"/>
            </a:xfrm>
            <a:prstGeom prst="rect">
              <a:avLst/>
            </a:prstGeom>
          </p:spPr>
        </p:pic>
      </p:grpSp>
      <p:sp>
        <p:nvSpPr>
          <p:cNvPr id="40" name="矩形 39"/>
          <p:cNvSpPr/>
          <p:nvPr/>
        </p:nvSpPr>
        <p:spPr>
          <a:xfrm>
            <a:off x="824123" y="4047404"/>
            <a:ext cx="4093425" cy="224676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i="0" u="none" strike="noStrike" kern="1200" cap="none" spc="0" normalizeH="0" baseline="0" noProof="0" dirty="0">
                <a:ln>
                  <a:noFill/>
                </a:ln>
                <a:solidFill>
                  <a:prstClr val="white"/>
                </a:solidFill>
                <a:effectLst/>
                <a:uLnTx/>
                <a:uFillTx/>
                <a:latin typeface="OPPOSans B" panose="00020600040101010101" pitchFamily="18" charset="-122"/>
                <a:ea typeface="OPPOSans B" panose="00020600040101010101" pitchFamily="18" charset="-122"/>
              </a:rPr>
              <a:t>We must</a:t>
            </a:r>
            <a:r>
              <a:rPr kumimoji="0" lang="en-US" altLang="zh-CN" sz="2000" i="0" u="none" strike="noStrike" kern="1200" cap="none" spc="0" normalizeH="0" noProof="0" dirty="0">
                <a:ln>
                  <a:noFill/>
                </a:ln>
                <a:solidFill>
                  <a:prstClr val="white"/>
                </a:solidFill>
                <a:effectLst/>
                <a:uLnTx/>
                <a:uFillTx/>
                <a:latin typeface="OPPOSans B" panose="00020600040101010101" pitchFamily="18" charset="-122"/>
                <a:ea typeface="OPPOSans B" panose="00020600040101010101" pitchFamily="18" charset="-122"/>
              </a:rPr>
              <a:t> tell costumers: o</a:t>
            </a:r>
            <a:r>
              <a:rPr kumimoji="0" lang="en-US" altLang="zh-CN" sz="2000" i="0" u="none" strike="noStrike" kern="1200" cap="none" spc="0" normalizeH="0" baseline="0" noProof="0" dirty="0">
                <a:ln>
                  <a:noFill/>
                </a:ln>
                <a:solidFill>
                  <a:prstClr val="white"/>
                </a:solidFill>
                <a:effectLst/>
                <a:uLnTx/>
                <a:uFillTx/>
                <a:latin typeface="OPPOSans B" panose="00020600040101010101" pitchFamily="18" charset="-122"/>
                <a:ea typeface="OPPOSans B" panose="00020600040101010101" pitchFamily="18" charset="-122"/>
              </a:rPr>
              <a:t>nly high-level</a:t>
            </a:r>
            <a:r>
              <a:rPr kumimoji="0" lang="en-US" altLang="zh-CN" sz="2000" i="0" u="none" strike="noStrike" kern="1200" cap="none" spc="0" normalizeH="0" noProof="0" dirty="0">
                <a:ln>
                  <a:noFill/>
                </a:ln>
                <a:solidFill>
                  <a:prstClr val="white"/>
                </a:solidFill>
                <a:effectLst/>
                <a:uLnTx/>
                <a:uFillTx/>
                <a:latin typeface="OPPOSans B" panose="00020600040101010101" pitchFamily="18" charset="-122"/>
                <a:ea typeface="OPPOSans B" panose="00020600040101010101" pitchFamily="18" charset="-122"/>
              </a:rPr>
              <a:t> mobile use dual-speakers!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2000" dirty="0">
              <a:solidFill>
                <a:prstClr val="white"/>
              </a:solidFill>
              <a:latin typeface="OPPOSans B" panose="00020600040101010101" pitchFamily="18" charset="-122"/>
              <a:ea typeface="OPPOSans B" panose="00020600040101010101" pitchFamily="18"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i="0" u="none" strike="noStrike" kern="1200" cap="none" spc="0" normalizeH="0" noProof="0" dirty="0">
                <a:ln>
                  <a:noFill/>
                </a:ln>
                <a:solidFill>
                  <a:prstClr val="white"/>
                </a:solidFill>
                <a:effectLst/>
                <a:uLnTx/>
                <a:uFillTx/>
                <a:latin typeface="OPPOSans B" panose="00020600040101010101" pitchFamily="18" charset="-122"/>
                <a:ea typeface="OPPOSans B" panose="00020600040101010101" pitchFamily="18" charset="-122"/>
              </a:rPr>
              <a:t>Like iPhone 11</a:t>
            </a:r>
            <a:r>
              <a:rPr lang="en-US" altLang="zh-CN" sz="2000" dirty="0">
                <a:solidFill>
                  <a:prstClr val="white"/>
                </a:solidFill>
                <a:latin typeface="OPPOSans B" panose="00020600040101010101" pitchFamily="18" charset="-122"/>
                <a:ea typeface="OPPOSans B" panose="00020600040101010101" pitchFamily="18" charset="-122"/>
              </a:rPr>
              <a:t>, OPPO Find X2, Samsung Note20… </a:t>
            </a:r>
            <a:endParaRPr kumimoji="0" lang="en-US" altLang="zh-CN" sz="2000" i="0" u="none" strike="noStrike" kern="1200" cap="none" spc="0" normalizeH="0" noProof="0" dirty="0">
              <a:ln>
                <a:noFill/>
              </a:ln>
              <a:solidFill>
                <a:prstClr val="white"/>
              </a:solidFill>
              <a:effectLst/>
              <a:uLnTx/>
              <a:uFillTx/>
              <a:latin typeface="OPPOSans B" panose="00020600040101010101" pitchFamily="18" charset="-122"/>
              <a:ea typeface="OPPOSans B" panose="00020600040101010101" pitchFamily="18"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baseline="0" noProof="0" dirty="0">
              <a:ln>
                <a:noFill/>
              </a:ln>
              <a:solidFill>
                <a:prstClr val="white"/>
              </a:solidFill>
              <a:effectLst/>
              <a:uLnTx/>
              <a:uFillTx/>
              <a:latin typeface="OPPOSans B" panose="00020600040101010101" pitchFamily="18" charset="-122"/>
              <a:ea typeface="OPPOSans B" panose="00020600040101010101" pitchFamily="18" charset="-122"/>
            </a:endParaRPr>
          </a:p>
        </p:txBody>
      </p:sp>
      <p:sp>
        <p:nvSpPr>
          <p:cNvPr id="41" name="标题 1"/>
          <p:cNvSpPr txBox="1">
            <a:spLocks/>
          </p:cNvSpPr>
          <p:nvPr/>
        </p:nvSpPr>
        <p:spPr>
          <a:xfrm>
            <a:off x="5791542" y="1956728"/>
            <a:ext cx="4844927" cy="5846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OPPOSans B" panose="00020600040101010101" pitchFamily="18" charset="-122"/>
                <a:ea typeface="OPPOSans B" panose="00020600040101010101" pitchFamily="18" charset="-122"/>
              </a:rPr>
              <a:t>Only dual-speakers in same price</a:t>
            </a:r>
            <a:endParaRPr lang="zh-CN" altLang="en-US" sz="1800" dirty="0">
              <a:solidFill>
                <a:schemeClr val="bg1"/>
              </a:solidFill>
              <a:latin typeface="OPPOSans B" panose="00020600040101010101" pitchFamily="18" charset="-122"/>
              <a:ea typeface="OPPOSans B" panose="00020600040101010101" pitchFamily="18" charset="-122"/>
            </a:endParaRPr>
          </a:p>
        </p:txBody>
      </p:sp>
    </p:spTree>
    <p:extLst>
      <p:ext uri="{BB962C8B-B14F-4D97-AF65-F5344CB8AC3E}">
        <p14:creationId xmlns:p14="http://schemas.microsoft.com/office/powerpoint/2010/main" val="4164461626"/>
      </p:ext>
    </p:extLst>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32"/>
                                        </p:tgtEl>
                                      </p:cBhvr>
                                    </p:animEffect>
                                    <p:set>
                                      <p:cBhvr>
                                        <p:cTn id="21" dur="1" fill="hold">
                                          <p:stCondLst>
                                            <p:cond delay="499"/>
                                          </p:stCondLst>
                                        </p:cTn>
                                        <p:tgtEl>
                                          <p:spTgt spid="32"/>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33"/>
                                        </p:tgtEl>
                                      </p:cBhvr>
                                    </p:animEffect>
                                    <p:set>
                                      <p:cBhvr>
                                        <p:cTn id="24" dur="1" fill="hold">
                                          <p:stCondLst>
                                            <p:cond delay="499"/>
                                          </p:stCondLst>
                                        </p:cTn>
                                        <p:tgtEl>
                                          <p:spTgt spid="33"/>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2" nodeType="clickEffect">
                                  <p:stCondLst>
                                    <p:cond delay="0"/>
                                  </p:stCondLst>
                                  <p:childTnLst>
                                    <p:animEffect transition="out" filter="fade">
                                      <p:cBhvr>
                                        <p:cTn id="42" dur="500"/>
                                        <p:tgtEl>
                                          <p:spTgt spid="33"/>
                                        </p:tgtEl>
                                      </p:cBhvr>
                                    </p:animEffect>
                                    <p:set>
                                      <p:cBhvr>
                                        <p:cTn id="43" dur="1" fill="hold">
                                          <p:stCondLst>
                                            <p:cond delay="499"/>
                                          </p:stCondLst>
                                        </p:cTn>
                                        <p:tgtEl>
                                          <p:spTgt spid="33"/>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30"/>
                                        </p:tgtEl>
                                      </p:cBhvr>
                                    </p:animEffect>
                                    <p:set>
                                      <p:cBhvr>
                                        <p:cTn id="46" dur="1" fill="hold">
                                          <p:stCondLst>
                                            <p:cond delay="499"/>
                                          </p:stCondLst>
                                        </p:cTn>
                                        <p:tgtEl>
                                          <p:spTgt spid="30"/>
                                        </p:tgtEl>
                                        <p:attrNameLst>
                                          <p:attrName>style.visibility</p:attrName>
                                        </p:attrNameLst>
                                      </p:cBhvr>
                                      <p:to>
                                        <p:strVal val="hidden"/>
                                      </p:to>
                                    </p:set>
                                  </p:childTnLst>
                                </p:cTn>
                              </p:par>
                              <p:par>
                                <p:cTn id="47" presetID="10" presetClass="exit" presetSubtype="0" fill="hold" grpId="2" nodeType="withEffect">
                                  <p:stCondLst>
                                    <p:cond delay="0"/>
                                  </p:stCondLst>
                                  <p:childTnLst>
                                    <p:animEffect transition="out" filter="fade">
                                      <p:cBhvr>
                                        <p:cTn id="48" dur="500"/>
                                        <p:tgtEl>
                                          <p:spTgt spid="32"/>
                                        </p:tgtEl>
                                      </p:cBhvr>
                                    </p:animEffect>
                                    <p:set>
                                      <p:cBhvr>
                                        <p:cTn id="49" dur="1" fill="hold">
                                          <p:stCondLst>
                                            <p:cond delay="499"/>
                                          </p:stCondLst>
                                        </p:cTn>
                                        <p:tgtEl>
                                          <p:spTgt spid="32"/>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35"/>
                                        </p:tgtEl>
                                      </p:cBhvr>
                                    </p:animEffect>
                                    <p:set>
                                      <p:cBhvr>
                                        <p:cTn id="52" dur="1" fill="hold">
                                          <p:stCondLst>
                                            <p:cond delay="499"/>
                                          </p:stCondLst>
                                        </p:cTn>
                                        <p:tgtEl>
                                          <p:spTgt spid="35"/>
                                        </p:tgtEl>
                                        <p:attrNameLst>
                                          <p:attrName>style.visibility</p:attrName>
                                        </p:attrNameLst>
                                      </p:cBhvr>
                                      <p:to>
                                        <p:strVal val="hidden"/>
                                      </p:to>
                                    </p:set>
                                  </p:childTnLst>
                                </p:cTn>
                              </p:par>
                              <p:par>
                                <p:cTn id="53" presetID="10" presetClass="exit" presetSubtype="0" fill="hold" grpId="1" nodeType="withEffect">
                                  <p:stCondLst>
                                    <p:cond delay="0"/>
                                  </p:stCondLst>
                                  <p:childTnLst>
                                    <p:animEffect transition="out" filter="fade">
                                      <p:cBhvr>
                                        <p:cTn id="54" dur="500"/>
                                        <p:tgtEl>
                                          <p:spTgt spid="36"/>
                                        </p:tgtEl>
                                      </p:cBhvr>
                                    </p:animEffect>
                                    <p:set>
                                      <p:cBhvr>
                                        <p:cTn id="55" dur="1" fill="hold">
                                          <p:stCondLst>
                                            <p:cond delay="499"/>
                                          </p:stCondLst>
                                        </p:cTn>
                                        <p:tgtEl>
                                          <p:spTgt spid="36"/>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500"/>
                                        <p:tgtEl>
                                          <p:spTgt spid="34"/>
                                        </p:tgtEl>
                                      </p:cBhvr>
                                    </p:animEffect>
                                    <p:set>
                                      <p:cBhvr>
                                        <p:cTn id="58" dur="1" fill="hold">
                                          <p:stCondLst>
                                            <p:cond delay="499"/>
                                          </p:stCondLst>
                                        </p:cTn>
                                        <p:tgtEl>
                                          <p:spTgt spid="34"/>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26"/>
                                        </p:tgtEl>
                                      </p:cBhvr>
                                    </p:animEffect>
                                    <p:set>
                                      <p:cBhvr>
                                        <p:cTn id="61" dur="1" fill="hold">
                                          <p:stCondLst>
                                            <p:cond delay="499"/>
                                          </p:stCondLst>
                                        </p:cTn>
                                        <p:tgtEl>
                                          <p:spTgt spid="26"/>
                                        </p:tgtEl>
                                        <p:attrNameLst>
                                          <p:attrName>style.visibility</p:attrName>
                                        </p:attrNameLst>
                                      </p:cBhvr>
                                      <p:to>
                                        <p:strVal val="hidden"/>
                                      </p:to>
                                    </p:set>
                                  </p:childTnLst>
                                </p:cTn>
                              </p:par>
                              <p:par>
                                <p:cTn id="62" presetID="10" presetClass="exit" presetSubtype="0" fill="hold" grpId="1" nodeType="withEffect">
                                  <p:stCondLst>
                                    <p:cond delay="0"/>
                                  </p:stCondLst>
                                  <p:childTnLst>
                                    <p:animEffect transition="out" filter="fade">
                                      <p:cBhvr>
                                        <p:cTn id="63" dur="500"/>
                                        <p:tgtEl>
                                          <p:spTgt spid="31"/>
                                        </p:tgtEl>
                                      </p:cBhvr>
                                    </p:animEffect>
                                    <p:set>
                                      <p:cBhvr>
                                        <p:cTn id="64" dur="1" fill="hold">
                                          <p:stCondLst>
                                            <p:cond delay="499"/>
                                          </p:stCondLst>
                                        </p:cTn>
                                        <p:tgtEl>
                                          <p:spTgt spid="31"/>
                                        </p:tgtEl>
                                        <p:attrNameLst>
                                          <p:attrName>style.visibility</p:attrName>
                                        </p:attrNameLst>
                                      </p:cBhvr>
                                      <p:to>
                                        <p:strVal val="hidden"/>
                                      </p:to>
                                    </p:set>
                                  </p:childTnLst>
                                </p:cTn>
                              </p:par>
                              <p:par>
                                <p:cTn id="65" presetID="10" presetClass="exit" presetSubtype="0" fill="hold" grpId="0" nodeType="withEffect">
                                  <p:stCondLst>
                                    <p:cond delay="0"/>
                                  </p:stCondLst>
                                  <p:childTnLst>
                                    <p:animEffect transition="out" filter="fade">
                                      <p:cBhvr>
                                        <p:cTn id="66" dur="500"/>
                                        <p:tgtEl>
                                          <p:spTgt spid="20"/>
                                        </p:tgtEl>
                                      </p:cBhvr>
                                    </p:animEffect>
                                    <p:set>
                                      <p:cBhvr>
                                        <p:cTn id="67" dur="1" fill="hold">
                                          <p:stCondLst>
                                            <p:cond delay="499"/>
                                          </p:stCondLst>
                                        </p:cTn>
                                        <p:tgtEl>
                                          <p:spTgt spid="20"/>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23"/>
                                        </p:tgtEl>
                                      </p:cBhvr>
                                    </p:animEffect>
                                    <p:set>
                                      <p:cBhvr>
                                        <p:cTn id="70" dur="1" fill="hold">
                                          <p:stCondLst>
                                            <p:cond delay="499"/>
                                          </p:stCondLst>
                                        </p:cTn>
                                        <p:tgtEl>
                                          <p:spTgt spid="23"/>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24"/>
                                        </p:tgtEl>
                                      </p:cBhvr>
                                    </p:animEffect>
                                    <p:set>
                                      <p:cBhvr>
                                        <p:cTn id="73" dur="1" fill="hold">
                                          <p:stCondLst>
                                            <p:cond delay="499"/>
                                          </p:stCondLst>
                                        </p:cTn>
                                        <p:tgtEl>
                                          <p:spTgt spid="24"/>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25"/>
                                        </p:tgtEl>
                                      </p:cBhvr>
                                    </p:animEffect>
                                    <p:set>
                                      <p:cBhvr>
                                        <p:cTn id="76" dur="1" fill="hold">
                                          <p:stCondLst>
                                            <p:cond delay="499"/>
                                          </p:stCondLst>
                                        </p:cTn>
                                        <p:tgtEl>
                                          <p:spTgt spid="25"/>
                                        </p:tgtEl>
                                        <p:attrNameLst>
                                          <p:attrName>style.visibility</p:attrName>
                                        </p:attrNameLst>
                                      </p:cBhvr>
                                      <p:to>
                                        <p:strVal val="hidden"/>
                                      </p:to>
                                    </p:set>
                                  </p:childTnLst>
                                </p:cTn>
                              </p:par>
                            </p:childTnLst>
                          </p:cTn>
                        </p:par>
                        <p:par>
                          <p:cTn id="77" fill="hold">
                            <p:stCondLst>
                              <p:cond delay="500"/>
                            </p:stCondLst>
                            <p:childTnLst>
                              <p:par>
                                <p:cTn id="78" presetID="10" presetClass="entr" presetSubtype="0" fill="hold"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fade">
                                      <p:cBhvr>
                                        <p:cTn id="8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1" grpId="0"/>
      <p:bldP spid="31" grpId="1"/>
      <p:bldP spid="32" grpId="0" animBg="1"/>
      <p:bldP spid="32" grpId="1" animBg="1"/>
      <p:bldP spid="32" grpId="2" animBg="1"/>
      <p:bldP spid="33" grpId="0"/>
      <p:bldP spid="33" grpId="1"/>
      <p:bldP spid="33" grpId="2"/>
      <p:bldP spid="34" grpId="0"/>
      <p:bldP spid="34" grpId="1"/>
      <p:bldP spid="35" grpId="0" animBg="1"/>
      <p:bldP spid="35" grpId="1" animBg="1"/>
      <p:bldP spid="36" grpId="0" animBg="1"/>
      <p:bldP spid="36" grpId="1" animBg="1"/>
      <p:bldP spid="40" grpId="0"/>
    </p:bldLst>
  </p:timing>
</p:sld>
</file>

<file path=ppt/theme/theme1.xml><?xml version="1.0" encoding="utf-8"?>
<a:theme xmlns:a="http://schemas.openxmlformats.org/drawingml/2006/main" name="Office 主题">
  <a:themeElements>
    <a:clrScheme name="Office 主题">
      <a:dk1>
        <a:srgbClr val="000000"/>
      </a:dk1>
      <a:lt1>
        <a:srgbClr val="000000"/>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984</TotalTime>
  <Words>2480</Words>
  <Application>Microsoft Office PowerPoint</Application>
  <PresentationFormat>宽屏</PresentationFormat>
  <Paragraphs>292</Paragraphs>
  <Slides>25</Slides>
  <Notes>21</Notes>
  <HiddenSlides>0</HiddenSlides>
  <MMClips>1</MMClips>
  <ScaleCrop>false</ScaleCrop>
  <HeadingPairs>
    <vt:vector size="6" baseType="variant">
      <vt:variant>
        <vt:lpstr>已用的字体</vt:lpstr>
      </vt:variant>
      <vt:variant>
        <vt:i4>16</vt:i4>
      </vt:variant>
      <vt:variant>
        <vt:lpstr>主题</vt:lpstr>
      </vt:variant>
      <vt:variant>
        <vt:i4>4</vt:i4>
      </vt:variant>
      <vt:variant>
        <vt:lpstr>幻灯片标题</vt:lpstr>
      </vt:variant>
      <vt:variant>
        <vt:i4>25</vt:i4>
      </vt:variant>
    </vt:vector>
  </HeadingPairs>
  <TitlesOfParts>
    <vt:vector size="45" baseType="lpstr">
      <vt:lpstr>Helvetica Neue</vt:lpstr>
      <vt:lpstr>Helvetica Neue Light</vt:lpstr>
      <vt:lpstr>Helvetica Neue Medium</vt:lpstr>
      <vt:lpstr>Helvetica Neue Thin</vt:lpstr>
      <vt:lpstr>OPPOSans B</vt:lpstr>
      <vt:lpstr>OPPOSans M</vt:lpstr>
      <vt:lpstr>OPPOSans R</vt:lpstr>
      <vt:lpstr>PingFang SC Light</vt:lpstr>
      <vt:lpstr>等线</vt:lpstr>
      <vt:lpstr>等线 Light</vt:lpstr>
      <vt:lpstr>微软雅黑</vt:lpstr>
      <vt:lpstr>Arial</vt:lpstr>
      <vt:lpstr>Calibri</vt:lpstr>
      <vt:lpstr>Calibri Light</vt:lpstr>
      <vt:lpstr>Helvetica</vt:lpstr>
      <vt:lpstr>Wingdings</vt:lpstr>
      <vt:lpstr>Office 主题</vt:lpstr>
      <vt:lpstr>White 白底</vt:lpstr>
      <vt:lpstr>1_Office 主题</vt:lpstr>
      <vt:lpstr>1_White 白底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Smart Screen</vt:lpstr>
      <vt:lpstr>Strong Speakers</vt:lpstr>
      <vt:lpstr>Strong Performance</vt:lpstr>
      <vt:lpstr>Strong Performance</vt:lpstr>
      <vt:lpstr>Strong Battery</vt:lpstr>
      <vt:lpstr>Smart Photo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80205046</dc:creator>
  <cp:lastModifiedBy>李彬彬(benny)</cp:lastModifiedBy>
  <cp:revision>523</cp:revision>
  <dcterms:created xsi:type="dcterms:W3CDTF">2020-02-12T09:14:00Z</dcterms:created>
  <dcterms:modified xsi:type="dcterms:W3CDTF">2020-12-28T08:06:08Z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2052-10.1.0.6395</vt:lpwstr>
  </property>
</Properties>
</file>