
<file path=[Content_Types].xml><?xml version="1.0" encoding="utf-8"?>
<Types xmlns="http://schemas.openxmlformats.org/package/2006/content-types">
  <Default Extension="jpeg" ContentType="image/jpeg"/>
  <Default Extension="mp4" ContentType="video/mp4"/>
  <Default Extension="png" ContentType="image/png"/>
  <Default Extension="rels" ContentType="application/vnd.openxmlformats-package.relationships+xml"/>
  <Default Extension="tiff" ContentType="image/tiff"/>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theme/theme2.xml" ContentType="application/vnd.openxmlformats-officedocument.theme+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theme/theme3.xml" ContentType="application/vnd.openxmlformats-officedocument.theme+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70" r:id="rId2"/>
    <p:sldMasterId id="2147483681" r:id="rId3"/>
    <p:sldMasterId id="2147483710" r:id="rId4"/>
  </p:sldMasterIdLst>
  <p:notesMasterIdLst>
    <p:notesMasterId r:id="rId28"/>
  </p:notesMasterIdLst>
  <p:sldIdLst>
    <p:sldId id="543" r:id="rId5"/>
    <p:sldId id="493" r:id="rId6"/>
    <p:sldId id="424" r:id="rId7"/>
    <p:sldId id="497" r:id="rId8"/>
    <p:sldId id="498" r:id="rId9"/>
    <p:sldId id="499" r:id="rId10"/>
    <p:sldId id="570" r:id="rId11"/>
    <p:sldId id="571" r:id="rId12"/>
    <p:sldId id="569" r:id="rId13"/>
    <p:sldId id="568" r:id="rId14"/>
    <p:sldId id="548" r:id="rId15"/>
    <p:sldId id="567" r:id="rId16"/>
    <p:sldId id="590" r:id="rId17"/>
    <p:sldId id="427" r:id="rId18"/>
    <p:sldId id="582" r:id="rId19"/>
    <p:sldId id="501" r:id="rId20"/>
    <p:sldId id="587" r:id="rId21"/>
    <p:sldId id="586" r:id="rId22"/>
    <p:sldId id="534" r:id="rId23"/>
    <p:sldId id="591" r:id="rId24"/>
    <p:sldId id="537" r:id="rId25"/>
    <p:sldId id="536" r:id="rId26"/>
    <p:sldId id="343" r:id="rId27"/>
  </p:sldIdLst>
  <p:sldSz cx="12192000" cy="6858000"/>
  <p:notesSz cx="6858000" cy="9144000"/>
  <p:defaultTextStyle>
    <a:def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1pPr>
    <a:lvl2pPr marL="0" marR="0" indent="457200" algn="l" defTabSz="9144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2pPr>
    <a:lvl3pPr marL="0" marR="0" indent="914400" algn="l" defTabSz="9144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3pPr>
    <a:lvl4pPr marL="0" marR="0" indent="1371600" algn="l" defTabSz="9144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4pPr>
    <a:lvl5pPr marL="0" marR="0" indent="1828800" algn="l" defTabSz="9144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5pPr>
    <a:lvl6pPr marL="0" marR="0" indent="2286000" algn="l" defTabSz="9144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6pPr>
    <a:lvl7pPr marL="0" marR="0" indent="2743200" algn="l" defTabSz="9144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7pPr>
    <a:lvl8pPr marL="0" marR="0" indent="3200400" algn="l" defTabSz="9144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8pPr>
    <a:lvl9pPr marL="0" marR="0" indent="3657600" algn="l" defTabSz="9144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icrosoft Office User" initials="MOU"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a:srgbClr val="75F7F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5940675A-B579-460E-94D1-54222C63F5DA}" styleName="无样式，网格型">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681" autoAdjust="0"/>
    <p:restoredTop sz="95196" autoAdjust="0"/>
  </p:normalViewPr>
  <p:slideViewPr>
    <p:cSldViewPr snapToGrid="0" snapToObjects="1">
      <p:cViewPr varScale="1">
        <p:scale>
          <a:sx n="68" d="100"/>
          <a:sy n="68" d="100"/>
        </p:scale>
        <p:origin x="828" y="54"/>
      </p:cViewPr>
      <p:guideLst>
        <p:guide orient="horz" pos="2160"/>
        <p:guide pos="3840"/>
      </p:guideLst>
    </p:cSldViewPr>
  </p:slideViewPr>
  <p:outlineViewPr>
    <p:cViewPr>
      <p:scale>
        <a:sx n="33" d="100"/>
        <a:sy n="33" d="100"/>
      </p:scale>
      <p:origin x="0" y="0"/>
    </p:cViewPr>
  </p:outlineViewPr>
  <p:notesTextViewPr>
    <p:cViewPr>
      <p:scale>
        <a:sx n="1" d="1"/>
        <a:sy n="1" d="1"/>
      </p:scale>
      <p:origin x="0" y="0"/>
    </p:cViewPr>
  </p:notesTextViewPr>
  <p:notesViewPr>
    <p:cSldViewPr snapToGrid="0" snapToObjects="1">
      <p:cViewPr varScale="1">
        <p:scale>
          <a:sx n="53" d="100"/>
          <a:sy n="53" d="100"/>
        </p:scale>
        <p:origin x="2648" y="4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slideMaster" Target="slideMasters/slideMaster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commentAuthors" Target="commentAuthors.xml"/><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notesMaster" Target="notesMasters/notesMaster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viewProps" Target="viewProps.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03" name="Shape 203"/>
          <p:cNvSpPr>
            <a:spLocks noGrp="1" noRot="1" noChangeAspect="1"/>
          </p:cNvSpPr>
          <p:nvPr>
            <p:ph type="sldImg"/>
          </p:nvPr>
        </p:nvSpPr>
        <p:spPr>
          <a:xfrm>
            <a:off x="1143000" y="685800"/>
            <a:ext cx="4572000" cy="3429000"/>
          </a:xfrm>
          <a:prstGeom prst="rect">
            <a:avLst/>
          </a:prstGeom>
        </p:spPr>
        <p:txBody>
          <a:bodyPr/>
          <a:lstStyle/>
          <a:p>
            <a:endParaRPr/>
          </a:p>
        </p:txBody>
      </p:sp>
      <p:sp>
        <p:nvSpPr>
          <p:cNvPr id="204" name="Shape 204"/>
          <p:cNvSpPr>
            <a:spLocks noGrp="1"/>
          </p:cNvSpPr>
          <p:nvPr>
            <p:ph type="body" sz="quarter" idx="1"/>
          </p:nvPr>
        </p:nvSpPr>
        <p:spPr>
          <a:xfrm>
            <a:off x="914400" y="4343400"/>
            <a:ext cx="5029200" cy="4114800"/>
          </a:xfrm>
          <a:prstGeom prst="rect">
            <a:avLst/>
          </a:prstGeom>
        </p:spPr>
        <p:txBody>
          <a:bodyPr/>
          <a:lstStyle/>
          <a:p>
            <a:endParaRPr/>
          </a:p>
        </p:txBody>
      </p:sp>
    </p:spTree>
    <p:extLst>
      <p:ext uri="{BB962C8B-B14F-4D97-AF65-F5344CB8AC3E}">
        <p14:creationId xmlns:p14="http://schemas.microsoft.com/office/powerpoint/2010/main" val="3447942849"/>
      </p:ext>
    </p:extLst>
  </p:cSld>
  <p:clrMap bg1="lt1" tx1="dk1" bg2="lt2" tx2="dk2" accent1="accent1" accent2="accent2" accent3="accent3" accent4="accent4" accent5="accent5" accent6="accent6" hlink="hlink" folHlink="folHlink"/>
  <p:notesStyle>
    <a:lvl1pPr latinLnBrk="0">
      <a:defRPr sz="1200">
        <a:latin typeface="+mn-lt"/>
        <a:ea typeface="+mn-ea"/>
        <a:cs typeface="+mn-cs"/>
        <a:sym typeface="Calibri" panose="020F0502020204030204"/>
      </a:defRPr>
    </a:lvl1pPr>
    <a:lvl2pPr indent="228600" latinLnBrk="0">
      <a:defRPr sz="1200">
        <a:latin typeface="+mn-lt"/>
        <a:ea typeface="+mn-ea"/>
        <a:cs typeface="+mn-cs"/>
        <a:sym typeface="Calibri" panose="020F0502020204030204"/>
      </a:defRPr>
    </a:lvl2pPr>
    <a:lvl3pPr indent="457200" latinLnBrk="0">
      <a:defRPr sz="1200">
        <a:latin typeface="+mn-lt"/>
        <a:ea typeface="+mn-ea"/>
        <a:cs typeface="+mn-cs"/>
        <a:sym typeface="Calibri" panose="020F0502020204030204"/>
      </a:defRPr>
    </a:lvl3pPr>
    <a:lvl4pPr indent="685800" latinLnBrk="0">
      <a:defRPr sz="1200">
        <a:latin typeface="+mn-lt"/>
        <a:ea typeface="+mn-ea"/>
        <a:cs typeface="+mn-cs"/>
        <a:sym typeface="Calibri" panose="020F0502020204030204"/>
      </a:defRPr>
    </a:lvl4pPr>
    <a:lvl5pPr indent="914400" latinLnBrk="0">
      <a:defRPr sz="1200">
        <a:latin typeface="+mn-lt"/>
        <a:ea typeface="+mn-ea"/>
        <a:cs typeface="+mn-cs"/>
        <a:sym typeface="Calibri" panose="020F0502020204030204"/>
      </a:defRPr>
    </a:lvl5pPr>
    <a:lvl6pPr indent="1143000" latinLnBrk="0">
      <a:defRPr sz="1200">
        <a:latin typeface="+mn-lt"/>
        <a:ea typeface="+mn-ea"/>
        <a:cs typeface="+mn-cs"/>
        <a:sym typeface="Calibri" panose="020F0502020204030204"/>
      </a:defRPr>
    </a:lvl6pPr>
    <a:lvl7pPr indent="1371600" latinLnBrk="0">
      <a:defRPr sz="1200">
        <a:latin typeface="+mn-lt"/>
        <a:ea typeface="+mn-ea"/>
        <a:cs typeface="+mn-cs"/>
        <a:sym typeface="Calibri" panose="020F0502020204030204"/>
      </a:defRPr>
    </a:lvl7pPr>
    <a:lvl8pPr indent="1600200" latinLnBrk="0">
      <a:defRPr sz="1200">
        <a:latin typeface="+mn-lt"/>
        <a:ea typeface="+mn-ea"/>
        <a:cs typeface="+mn-cs"/>
        <a:sym typeface="Calibri" panose="020F0502020204030204"/>
      </a:defRPr>
    </a:lvl8pPr>
    <a:lvl9pPr indent="1828800" latinLnBrk="0">
      <a:defRPr sz="1200">
        <a:latin typeface="+mn-lt"/>
        <a:ea typeface="+mn-ea"/>
        <a:cs typeface="+mn-cs"/>
        <a:sym typeface="Calibri" panose="020F0502020204030204"/>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7" name="Shape 1397"/>
          <p:cNvSpPr>
            <a:spLocks noGrp="1" noRot="1" noChangeAspect="1"/>
          </p:cNvSpPr>
          <p:nvPr>
            <p:ph type="sldImg"/>
          </p:nvPr>
        </p:nvSpPr>
        <p:spPr>
          <a:xfrm>
            <a:off x="381000" y="685800"/>
            <a:ext cx="6096000" cy="3429000"/>
          </a:xfrm>
          <a:prstGeom prst="rect">
            <a:avLst/>
          </a:prstGeom>
        </p:spPr>
        <p:txBody>
          <a:bodyPr/>
          <a:lstStyle/>
          <a:p>
            <a:endParaRPr/>
          </a:p>
        </p:txBody>
      </p:sp>
      <p:sp>
        <p:nvSpPr>
          <p:cNvPr id="1398" name="Shape 1398"/>
          <p:cNvSpPr>
            <a:spLocks noGrp="1"/>
          </p:cNvSpPr>
          <p:nvPr>
            <p:ph type="body" sz="quarter" idx="1"/>
          </p:nvPr>
        </p:nvSpPr>
        <p:spPr>
          <a:prstGeom prst="rect">
            <a:avLst/>
          </a:prstGeom>
        </p:spPr>
        <p:txBody>
          <a:bodyPr/>
          <a:lstStyle/>
          <a:p>
            <a:pPr defTabSz="457200">
              <a:lnSpc>
                <a:spcPct val="118000"/>
              </a:lnSpc>
              <a:defRPr sz="1700" b="1" spc="170">
                <a:latin typeface="微软雅黑" panose="020B0503020204020204" charset="-122"/>
                <a:ea typeface="微软雅黑" panose="020B0503020204020204" charset="-122"/>
                <a:cs typeface="微软雅黑" panose="020B0503020204020204" charset="-122"/>
                <a:sym typeface="微软雅黑" panose="020B0503020204020204" charset="-122"/>
              </a:defRPr>
            </a:pPr>
            <a:endParaRPr lang="en-US" altLang="zh-CN"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1" name="Shape 1141"/>
          <p:cNvSpPr>
            <a:spLocks noGrp="1" noRot="1" noChangeAspect="1"/>
          </p:cNvSpPr>
          <p:nvPr>
            <p:ph type="sldImg"/>
          </p:nvPr>
        </p:nvSpPr>
        <p:spPr>
          <a:xfrm>
            <a:off x="381000" y="685800"/>
            <a:ext cx="6096000" cy="3429000"/>
          </a:xfrm>
          <a:prstGeom prst="rect">
            <a:avLst/>
          </a:prstGeom>
        </p:spPr>
        <p:txBody>
          <a:bodyPr/>
          <a:lstStyle/>
          <a:p>
            <a:endParaRPr/>
          </a:p>
        </p:txBody>
      </p:sp>
      <p:sp>
        <p:nvSpPr>
          <p:cNvPr id="1142" name="Shape 1142"/>
          <p:cNvSpPr>
            <a:spLocks noGrp="1"/>
          </p:cNvSpPr>
          <p:nvPr>
            <p:ph type="body" sz="quarter" idx="1"/>
          </p:nvPr>
        </p:nvSpPr>
        <p:spPr>
          <a:prstGeom prst="rect">
            <a:avLst/>
          </a:prstGeom>
        </p:spPr>
        <p:txBody>
          <a:bodyPr/>
          <a:lstStyle/>
          <a:p>
            <a:pPr defTabSz="457200">
              <a:lnSpc>
                <a:spcPct val="118000"/>
              </a:lnSpc>
              <a:defRPr sz="1400" spc="140">
                <a:latin typeface="微软雅黑" panose="020B0503020204020204" charset="-122"/>
                <a:ea typeface="微软雅黑" panose="020B0503020204020204" charset="-122"/>
                <a:cs typeface="微软雅黑" panose="020B0503020204020204" charset="-122"/>
                <a:sym typeface="微软雅黑" panose="020B0503020204020204" charset="-122"/>
              </a:defRPr>
            </a:pPr>
            <a:endParaRPr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1" name="Shape 1141"/>
          <p:cNvSpPr>
            <a:spLocks noGrp="1" noRot="1" noChangeAspect="1"/>
          </p:cNvSpPr>
          <p:nvPr>
            <p:ph type="sldImg"/>
          </p:nvPr>
        </p:nvSpPr>
        <p:spPr>
          <a:xfrm>
            <a:off x="381000" y="685800"/>
            <a:ext cx="6096000" cy="3429000"/>
          </a:xfrm>
          <a:prstGeom prst="rect">
            <a:avLst/>
          </a:prstGeom>
        </p:spPr>
        <p:txBody>
          <a:bodyPr/>
          <a:lstStyle/>
          <a:p>
            <a:endParaRPr/>
          </a:p>
        </p:txBody>
      </p:sp>
      <p:sp>
        <p:nvSpPr>
          <p:cNvPr id="1142" name="Shape 1142"/>
          <p:cNvSpPr>
            <a:spLocks noGrp="1"/>
          </p:cNvSpPr>
          <p:nvPr>
            <p:ph type="body" sz="quarter" idx="1"/>
          </p:nvPr>
        </p:nvSpPr>
        <p:spPr>
          <a:prstGeom prst="rect">
            <a:avLst/>
          </a:prstGeom>
        </p:spPr>
        <p:txBody>
          <a:bodyPr/>
          <a:lstStyle/>
          <a:p>
            <a:pPr defTabSz="457200">
              <a:lnSpc>
                <a:spcPct val="118000"/>
              </a:lnSpc>
              <a:defRPr sz="1700" b="1" spc="170">
                <a:latin typeface="微软雅黑" panose="020B0503020204020204" charset="-122"/>
                <a:ea typeface="微软雅黑" panose="020B0503020204020204" charset="-122"/>
                <a:cs typeface="微软雅黑" panose="020B0503020204020204" charset="-122"/>
                <a:sym typeface="微软雅黑" panose="020B0503020204020204" charset="-122"/>
              </a:defRPr>
            </a:pPr>
            <a:endParaRPr dirty="0"/>
          </a:p>
        </p:txBody>
      </p:sp>
    </p:spTree>
    <p:extLst>
      <p:ext uri="{BB962C8B-B14F-4D97-AF65-F5344CB8AC3E}">
        <p14:creationId xmlns:p14="http://schemas.microsoft.com/office/powerpoint/2010/main" val="254415971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文本占位符 2"/>
          <p:cNvSpPr>
            <a:spLocks noGrp="1"/>
          </p:cNvSpPr>
          <p:nvPr>
            <p:ph type="body" idx="1"/>
          </p:nvPr>
        </p:nvSpPr>
        <p:spPr/>
        <p:txBody>
          <a:bodyPr/>
          <a:lstStyle/>
          <a:p>
            <a:endParaRPr lang="zh-CN"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1" name="Shape 1141"/>
          <p:cNvSpPr>
            <a:spLocks noGrp="1" noRot="1" noChangeAspect="1"/>
          </p:cNvSpPr>
          <p:nvPr>
            <p:ph type="sldImg"/>
          </p:nvPr>
        </p:nvSpPr>
        <p:spPr>
          <a:xfrm>
            <a:off x="381000" y="685800"/>
            <a:ext cx="6096000" cy="3429000"/>
          </a:xfrm>
          <a:prstGeom prst="rect">
            <a:avLst/>
          </a:prstGeom>
        </p:spPr>
        <p:txBody>
          <a:bodyPr/>
          <a:lstStyle/>
          <a:p>
            <a:endParaRPr/>
          </a:p>
        </p:txBody>
      </p:sp>
      <p:sp>
        <p:nvSpPr>
          <p:cNvPr id="1142" name="Shape 1142"/>
          <p:cNvSpPr>
            <a:spLocks noGrp="1"/>
          </p:cNvSpPr>
          <p:nvPr>
            <p:ph type="body" sz="quarter" idx="1"/>
          </p:nvPr>
        </p:nvSpPr>
        <p:spPr>
          <a:prstGeom prst="rect">
            <a:avLst/>
          </a:prstGeom>
        </p:spPr>
        <p:txBody>
          <a:bodyPr/>
          <a:lstStyle/>
          <a:p>
            <a:pPr defTabSz="457200">
              <a:lnSpc>
                <a:spcPct val="118000"/>
              </a:lnSpc>
              <a:defRPr sz="1700" b="1" spc="170">
                <a:latin typeface="微软雅黑" panose="020B0503020204020204" charset="-122"/>
                <a:ea typeface="微软雅黑" panose="020B0503020204020204" charset="-122"/>
                <a:cs typeface="微软雅黑" panose="020B0503020204020204" charset="-122"/>
                <a:sym typeface="微软雅黑" panose="020B0503020204020204" charset="-122"/>
              </a:defRPr>
            </a:pPr>
            <a:endParaRPr dirty="0"/>
          </a:p>
        </p:txBody>
      </p:sp>
    </p:spTree>
    <p:extLst>
      <p:ext uri="{BB962C8B-B14F-4D97-AF65-F5344CB8AC3E}">
        <p14:creationId xmlns:p14="http://schemas.microsoft.com/office/powerpoint/2010/main" val="134742794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1" name="Shape 1141"/>
          <p:cNvSpPr>
            <a:spLocks noGrp="1" noRot="1" noChangeAspect="1"/>
          </p:cNvSpPr>
          <p:nvPr>
            <p:ph type="sldImg"/>
          </p:nvPr>
        </p:nvSpPr>
        <p:spPr>
          <a:xfrm>
            <a:off x="381000" y="685800"/>
            <a:ext cx="6096000" cy="3429000"/>
          </a:xfrm>
          <a:prstGeom prst="rect">
            <a:avLst/>
          </a:prstGeom>
        </p:spPr>
        <p:txBody>
          <a:bodyPr/>
          <a:lstStyle/>
          <a:p>
            <a:endParaRPr/>
          </a:p>
        </p:txBody>
      </p:sp>
      <p:sp>
        <p:nvSpPr>
          <p:cNvPr id="1142" name="Shape 1142"/>
          <p:cNvSpPr>
            <a:spLocks noGrp="1"/>
          </p:cNvSpPr>
          <p:nvPr>
            <p:ph type="body" sz="quarter" idx="1"/>
          </p:nvPr>
        </p:nvSpPr>
        <p:spPr>
          <a:prstGeom prst="rect">
            <a:avLst/>
          </a:prstGeom>
        </p:spPr>
        <p:txBody>
          <a:bodyPr/>
          <a:lstStyle/>
          <a:p>
            <a:pPr defTabSz="457200">
              <a:lnSpc>
                <a:spcPct val="118000"/>
              </a:lnSpc>
              <a:defRPr sz="1700" b="1" spc="170">
                <a:latin typeface="微软雅黑" panose="020B0503020204020204" charset="-122"/>
                <a:ea typeface="微软雅黑" panose="020B0503020204020204" charset="-122"/>
                <a:cs typeface="微软雅黑" panose="020B0503020204020204" charset="-122"/>
                <a:sym typeface="微软雅黑" panose="020B0503020204020204" charset="-122"/>
              </a:defRPr>
            </a:pPr>
            <a:endParaRPr dirty="0"/>
          </a:p>
        </p:txBody>
      </p:sp>
    </p:spTree>
    <p:extLst>
      <p:ext uri="{BB962C8B-B14F-4D97-AF65-F5344CB8AC3E}">
        <p14:creationId xmlns:p14="http://schemas.microsoft.com/office/powerpoint/2010/main" val="39065863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1" name="Shape 1141"/>
          <p:cNvSpPr>
            <a:spLocks noGrp="1" noRot="1" noChangeAspect="1"/>
          </p:cNvSpPr>
          <p:nvPr>
            <p:ph type="sldImg"/>
          </p:nvPr>
        </p:nvSpPr>
        <p:spPr>
          <a:xfrm>
            <a:off x="381000" y="685800"/>
            <a:ext cx="6096000" cy="3429000"/>
          </a:xfrm>
          <a:prstGeom prst="rect">
            <a:avLst/>
          </a:prstGeom>
        </p:spPr>
        <p:txBody>
          <a:bodyPr/>
          <a:lstStyle/>
          <a:p>
            <a:endParaRPr/>
          </a:p>
        </p:txBody>
      </p:sp>
      <p:sp>
        <p:nvSpPr>
          <p:cNvPr id="1142" name="Shape 1142"/>
          <p:cNvSpPr>
            <a:spLocks noGrp="1"/>
          </p:cNvSpPr>
          <p:nvPr>
            <p:ph type="body" sz="quarter" idx="1"/>
          </p:nvPr>
        </p:nvSpPr>
        <p:spPr>
          <a:prstGeom prst="rect">
            <a:avLst/>
          </a:prstGeom>
        </p:spPr>
        <p:txBody>
          <a:bodyPr/>
          <a:lstStyle/>
          <a:p>
            <a:pPr defTabSz="457200">
              <a:lnSpc>
                <a:spcPct val="118000"/>
              </a:lnSpc>
              <a:defRPr sz="1700" b="1" spc="170">
                <a:latin typeface="微软雅黑" panose="020B0503020204020204" charset="-122"/>
                <a:ea typeface="微软雅黑" panose="020B0503020204020204" charset="-122"/>
                <a:cs typeface="微软雅黑" panose="020B0503020204020204" charset="-122"/>
                <a:sym typeface="微软雅黑" panose="020B0503020204020204" charset="-122"/>
              </a:defRPr>
            </a:pPr>
            <a:endParaRPr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文本占位符 2"/>
          <p:cNvSpPr>
            <a:spLocks noGrp="1"/>
          </p:cNvSpPr>
          <p:nvPr>
            <p:ph type="body" idx="1"/>
          </p:nvPr>
        </p:nvSpPr>
        <p:spPr/>
        <p:txBody>
          <a:bodyPr/>
          <a:lstStyle/>
          <a:p>
            <a:endParaRPr lang="zh-CN"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1" name="Shape 1141"/>
          <p:cNvSpPr>
            <a:spLocks noGrp="1" noRot="1" noChangeAspect="1"/>
          </p:cNvSpPr>
          <p:nvPr>
            <p:ph type="sldImg"/>
          </p:nvPr>
        </p:nvSpPr>
        <p:spPr>
          <a:xfrm>
            <a:off x="381000" y="685800"/>
            <a:ext cx="6096000" cy="3429000"/>
          </a:xfrm>
          <a:prstGeom prst="rect">
            <a:avLst/>
          </a:prstGeom>
        </p:spPr>
        <p:txBody>
          <a:bodyPr/>
          <a:lstStyle/>
          <a:p>
            <a:endParaRPr/>
          </a:p>
        </p:txBody>
      </p:sp>
      <p:sp>
        <p:nvSpPr>
          <p:cNvPr id="1142" name="Shape 1142"/>
          <p:cNvSpPr>
            <a:spLocks noGrp="1"/>
          </p:cNvSpPr>
          <p:nvPr>
            <p:ph type="body" sz="quarter" idx="1"/>
          </p:nvPr>
        </p:nvSpPr>
        <p:spPr>
          <a:prstGeom prst="rect">
            <a:avLst/>
          </a:prstGeom>
        </p:spPr>
        <p:txBody>
          <a:bodyPr/>
          <a:lstStyle/>
          <a:p>
            <a:pPr defTabSz="457200">
              <a:lnSpc>
                <a:spcPct val="118000"/>
              </a:lnSpc>
              <a:defRPr sz="1700" b="1" spc="170">
                <a:latin typeface="微软雅黑" panose="020B0503020204020204" charset="-122"/>
                <a:ea typeface="微软雅黑" panose="020B0503020204020204" charset="-122"/>
                <a:cs typeface="微软雅黑" panose="020B0503020204020204" charset="-122"/>
                <a:sym typeface="微软雅黑" panose="020B0503020204020204" charset="-122"/>
              </a:defRPr>
            </a:pPr>
            <a:endParaRPr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1" name="Shape 1141"/>
          <p:cNvSpPr>
            <a:spLocks noGrp="1" noRot="1" noChangeAspect="1"/>
          </p:cNvSpPr>
          <p:nvPr>
            <p:ph type="sldImg"/>
          </p:nvPr>
        </p:nvSpPr>
        <p:spPr>
          <a:xfrm>
            <a:off x="381000" y="685800"/>
            <a:ext cx="6096000" cy="3429000"/>
          </a:xfrm>
          <a:prstGeom prst="rect">
            <a:avLst/>
          </a:prstGeom>
        </p:spPr>
        <p:txBody>
          <a:bodyPr/>
          <a:lstStyle/>
          <a:p>
            <a:endParaRPr/>
          </a:p>
        </p:txBody>
      </p:sp>
      <p:sp>
        <p:nvSpPr>
          <p:cNvPr id="1142" name="Shape 1142"/>
          <p:cNvSpPr>
            <a:spLocks noGrp="1"/>
          </p:cNvSpPr>
          <p:nvPr>
            <p:ph type="body" sz="quarter" idx="1"/>
          </p:nvPr>
        </p:nvSpPr>
        <p:spPr>
          <a:prstGeom prst="rect">
            <a:avLst/>
          </a:prstGeom>
        </p:spPr>
        <p:txBody>
          <a:bodyPr/>
          <a:lstStyle/>
          <a:p>
            <a:pPr defTabSz="457200">
              <a:lnSpc>
                <a:spcPct val="118000"/>
              </a:lnSpc>
              <a:defRPr sz="1700" b="1" spc="170">
                <a:latin typeface="微软雅黑" panose="020B0503020204020204" charset="-122"/>
                <a:ea typeface="微软雅黑" panose="020B0503020204020204" charset="-122"/>
                <a:cs typeface="微软雅黑" panose="020B0503020204020204" charset="-122"/>
                <a:sym typeface="微软雅黑" panose="020B0503020204020204" charset="-122"/>
              </a:defRPr>
            </a:pPr>
            <a:r>
              <a:rPr dirty="0"/>
              <a:t>【</a:t>
            </a:r>
            <a:r>
              <a:rPr dirty="0" err="1"/>
              <a:t>参考讲解</a:t>
            </a:r>
            <a:r>
              <a:rPr dirty="0"/>
              <a:t>】</a:t>
            </a:r>
          </a:p>
          <a:p>
            <a:pPr defTabSz="457200">
              <a:lnSpc>
                <a:spcPct val="118000"/>
              </a:lnSpc>
              <a:defRPr sz="1400" spc="140">
                <a:latin typeface="微软雅黑" panose="020B0503020204020204" charset="-122"/>
                <a:ea typeface="微软雅黑" panose="020B0503020204020204" charset="-122"/>
                <a:cs typeface="微软雅黑" panose="020B0503020204020204" charset="-122"/>
                <a:sym typeface="微软雅黑" panose="020B0503020204020204" charset="-122"/>
              </a:defRPr>
            </a:pPr>
            <a:endParaRPr dirty="0"/>
          </a:p>
          <a:p>
            <a:pPr defTabSz="457200">
              <a:lnSpc>
                <a:spcPct val="118000"/>
              </a:lnSpc>
              <a:defRPr sz="1400" spc="140">
                <a:latin typeface="微软雅黑" panose="020B0503020204020204" charset="-122"/>
                <a:ea typeface="微软雅黑" panose="020B0503020204020204" charset="-122"/>
                <a:cs typeface="微软雅黑" panose="020B0503020204020204" charset="-122"/>
                <a:sym typeface="微软雅黑" panose="020B0503020204020204" charset="-122"/>
              </a:defRPr>
            </a:pPr>
            <a:r>
              <a:rPr lang="zh-CN" altLang="en-US" dirty="0"/>
              <a:t>在</a:t>
            </a:r>
            <a:r>
              <a:rPr lang="en-US" altLang="zh-CN" dirty="0" err="1"/>
              <a:t>ColorOS</a:t>
            </a:r>
            <a:r>
              <a:rPr lang="zh-CN" altLang="en-US" dirty="0"/>
              <a:t>领域，我们还有很多好用的功能，像三指截屏、智能侧边栏等等，这些功能我们都会在</a:t>
            </a:r>
            <a:r>
              <a:rPr lang="en-US" altLang="zh-CN" dirty="0" err="1"/>
              <a:t>ColorOS</a:t>
            </a:r>
            <a:r>
              <a:rPr lang="zh-CN" altLang="en-US" dirty="0"/>
              <a:t>的专项培训中给大家详细介绍！</a:t>
            </a:r>
            <a:endParaRPr lang="en-US" altLang="zh-CN" dirty="0"/>
          </a:p>
          <a:p>
            <a:pPr defTabSz="457200">
              <a:lnSpc>
                <a:spcPct val="118000"/>
              </a:lnSpc>
              <a:defRPr sz="1400" spc="140">
                <a:latin typeface="微软雅黑" panose="020B0503020204020204" charset="-122"/>
                <a:ea typeface="微软雅黑" panose="020B0503020204020204" charset="-122"/>
                <a:cs typeface="微软雅黑" panose="020B0503020204020204" charset="-122"/>
                <a:sym typeface="微软雅黑" panose="020B0503020204020204" charset="-122"/>
              </a:defRPr>
            </a:pPr>
            <a:endParaRPr lang="en-US" dirty="0"/>
          </a:p>
          <a:p>
            <a:pPr defTabSz="457200">
              <a:lnSpc>
                <a:spcPct val="118000"/>
              </a:lnSpc>
              <a:defRPr sz="1400" spc="140">
                <a:latin typeface="微软雅黑" panose="020B0503020204020204" charset="-122"/>
                <a:ea typeface="微软雅黑" panose="020B0503020204020204" charset="-122"/>
                <a:cs typeface="微软雅黑" panose="020B0503020204020204" charset="-122"/>
                <a:sym typeface="微软雅黑" panose="020B0503020204020204" charset="-122"/>
              </a:defRPr>
            </a:pPr>
            <a:r>
              <a:rPr lang="zh-CN" altLang="en-US" dirty="0"/>
              <a:t>因此，可以说</a:t>
            </a:r>
            <a:r>
              <a:rPr lang="en-US" altLang="zh-CN" dirty="0"/>
              <a:t>Reno3 Pro</a:t>
            </a:r>
            <a:r>
              <a:rPr lang="zh-CN" altLang="en-US" dirty="0"/>
              <a:t>是不折不扣的“全能影像”</a:t>
            </a:r>
            <a:endParaRPr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69" name="Shape 2369"/>
          <p:cNvSpPr>
            <a:spLocks noGrp="1" noRot="1" noChangeAspect="1"/>
          </p:cNvSpPr>
          <p:nvPr>
            <p:ph type="sldImg"/>
          </p:nvPr>
        </p:nvSpPr>
        <p:spPr>
          <a:xfrm>
            <a:off x="381000" y="685800"/>
            <a:ext cx="6096000" cy="3429000"/>
          </a:xfrm>
          <a:prstGeom prst="rect">
            <a:avLst/>
          </a:prstGeom>
        </p:spPr>
        <p:txBody>
          <a:bodyPr/>
          <a:lstStyle/>
          <a:p>
            <a:endParaRPr/>
          </a:p>
        </p:txBody>
      </p:sp>
      <p:sp>
        <p:nvSpPr>
          <p:cNvPr id="2370" name="Shape 2370"/>
          <p:cNvSpPr>
            <a:spLocks noGrp="1"/>
          </p:cNvSpPr>
          <p:nvPr>
            <p:ph type="body" sz="quarter" idx="1"/>
          </p:nvPr>
        </p:nvSpPr>
        <p:spPr>
          <a:prstGeom prst="rect">
            <a:avLst/>
          </a:prstGeom>
        </p:spPr>
        <p:txBody>
          <a:bodyPr/>
          <a:lstStyle/>
          <a:p>
            <a:pPr defTabSz="457200">
              <a:lnSpc>
                <a:spcPct val="118000"/>
              </a:lnSpc>
              <a:defRPr sz="1700" b="1" spc="170">
                <a:latin typeface="+mj-lt"/>
                <a:ea typeface="+mj-ea"/>
                <a:cs typeface="+mj-cs"/>
                <a:sym typeface="Helvetica"/>
              </a:defRPr>
            </a:pPr>
            <a:r>
              <a:rPr dirty="0"/>
              <a:t>【</a:t>
            </a:r>
            <a:r>
              <a:rPr dirty="0" err="1"/>
              <a:t>参考讲解</a:t>
            </a:r>
            <a:r>
              <a:rPr dirty="0"/>
              <a:t>】</a:t>
            </a:r>
          </a:p>
          <a:p>
            <a:pPr defTabSz="457200">
              <a:lnSpc>
                <a:spcPct val="118000"/>
              </a:lnSpc>
              <a:defRPr sz="1400" spc="140">
                <a:latin typeface="微软雅黑" panose="020B0503020204020204" charset="-122"/>
                <a:ea typeface="微软雅黑" panose="020B0503020204020204" charset="-122"/>
                <a:cs typeface="微软雅黑" panose="020B0503020204020204" charset="-122"/>
                <a:sym typeface="微软雅黑" panose="020B0503020204020204" charset="-122"/>
              </a:defRPr>
            </a:pPr>
            <a:endParaRPr dirty="0"/>
          </a:p>
          <a:p>
            <a:pPr defTabSz="457200">
              <a:lnSpc>
                <a:spcPct val="118000"/>
              </a:lnSpc>
              <a:defRPr sz="1400" spc="140">
                <a:latin typeface="微软雅黑" panose="020B0503020204020204" charset="-122"/>
                <a:ea typeface="微软雅黑" panose="020B0503020204020204" charset="-122"/>
                <a:cs typeface="微软雅黑" panose="020B0503020204020204" charset="-122"/>
                <a:sym typeface="微软雅黑" panose="020B0503020204020204" charset="-122"/>
              </a:defRPr>
            </a:pPr>
            <a:r>
              <a:rPr dirty="0"/>
              <a:t>2019年市场竞争变得非常激烈，我们OPPO人要“无所畏惧，勇往直前”，卖爆 Reno3系列！！！</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7" name="Shape 1397"/>
          <p:cNvSpPr>
            <a:spLocks noGrp="1" noRot="1" noChangeAspect="1"/>
          </p:cNvSpPr>
          <p:nvPr>
            <p:ph type="sldImg"/>
          </p:nvPr>
        </p:nvSpPr>
        <p:spPr>
          <a:xfrm>
            <a:off x="381000" y="685800"/>
            <a:ext cx="6096000" cy="3429000"/>
          </a:xfrm>
          <a:prstGeom prst="rect">
            <a:avLst/>
          </a:prstGeom>
        </p:spPr>
        <p:txBody>
          <a:bodyPr/>
          <a:lstStyle/>
          <a:p>
            <a:endParaRPr/>
          </a:p>
        </p:txBody>
      </p:sp>
      <p:sp>
        <p:nvSpPr>
          <p:cNvPr id="1398" name="Shape 1398"/>
          <p:cNvSpPr>
            <a:spLocks noGrp="1"/>
          </p:cNvSpPr>
          <p:nvPr>
            <p:ph type="body" sz="quarter" idx="1"/>
          </p:nvPr>
        </p:nvSpPr>
        <p:spPr>
          <a:prstGeom prst="rect">
            <a:avLst/>
          </a:prstGeom>
        </p:spPr>
        <p:txBody>
          <a:bodyPr/>
          <a:lstStyle/>
          <a:p>
            <a:pPr defTabSz="457200">
              <a:lnSpc>
                <a:spcPct val="118000"/>
              </a:lnSpc>
              <a:defRPr sz="1700" b="1" spc="170">
                <a:latin typeface="微软雅黑" panose="020B0503020204020204" charset="-122"/>
                <a:ea typeface="微软雅黑" panose="020B0503020204020204" charset="-122"/>
                <a:cs typeface="微软雅黑" panose="020B0503020204020204" charset="-122"/>
                <a:sym typeface="微软雅黑" panose="020B0503020204020204" charset="-122"/>
              </a:defRPr>
            </a:pPr>
            <a:endParaRPr lang="en-US" altLang="zh-CN"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7" name="Shape 1397"/>
          <p:cNvSpPr>
            <a:spLocks noGrp="1" noRot="1" noChangeAspect="1"/>
          </p:cNvSpPr>
          <p:nvPr>
            <p:ph type="sldImg"/>
          </p:nvPr>
        </p:nvSpPr>
        <p:spPr>
          <a:xfrm>
            <a:off x="381000" y="685800"/>
            <a:ext cx="6096000" cy="3429000"/>
          </a:xfrm>
          <a:prstGeom prst="rect">
            <a:avLst/>
          </a:prstGeom>
        </p:spPr>
        <p:txBody>
          <a:bodyPr/>
          <a:lstStyle/>
          <a:p>
            <a:endParaRPr/>
          </a:p>
        </p:txBody>
      </p:sp>
      <p:sp>
        <p:nvSpPr>
          <p:cNvPr id="1398" name="Shape 1398"/>
          <p:cNvSpPr>
            <a:spLocks noGrp="1"/>
          </p:cNvSpPr>
          <p:nvPr>
            <p:ph type="body" sz="quarter" idx="1"/>
          </p:nvPr>
        </p:nvSpPr>
        <p:spPr>
          <a:prstGeom prst="rect">
            <a:avLst/>
          </a:prstGeom>
        </p:spPr>
        <p:txBody>
          <a:bodyPr/>
          <a:lstStyle/>
          <a:p>
            <a:pPr defTabSz="457200">
              <a:lnSpc>
                <a:spcPct val="118000"/>
              </a:lnSpc>
              <a:defRPr sz="1700" b="1" spc="170">
                <a:latin typeface="微软雅黑" panose="020B0503020204020204" charset="-122"/>
                <a:ea typeface="微软雅黑" panose="020B0503020204020204" charset="-122"/>
                <a:cs typeface="微软雅黑" panose="020B0503020204020204" charset="-122"/>
                <a:sym typeface="微软雅黑" panose="020B0503020204020204" charset="-122"/>
              </a:defRPr>
            </a:pPr>
            <a:endParaRPr lang="en-US" altLang="zh-CN"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7" name="Shape 1397"/>
          <p:cNvSpPr>
            <a:spLocks noGrp="1" noRot="1" noChangeAspect="1"/>
          </p:cNvSpPr>
          <p:nvPr>
            <p:ph type="sldImg"/>
          </p:nvPr>
        </p:nvSpPr>
        <p:spPr>
          <a:xfrm>
            <a:off x="381000" y="685800"/>
            <a:ext cx="6096000" cy="3429000"/>
          </a:xfrm>
          <a:prstGeom prst="rect">
            <a:avLst/>
          </a:prstGeom>
        </p:spPr>
        <p:txBody>
          <a:bodyPr/>
          <a:lstStyle/>
          <a:p>
            <a:endParaRPr/>
          </a:p>
        </p:txBody>
      </p:sp>
      <p:sp>
        <p:nvSpPr>
          <p:cNvPr id="1398" name="Shape 1398"/>
          <p:cNvSpPr>
            <a:spLocks noGrp="1"/>
          </p:cNvSpPr>
          <p:nvPr>
            <p:ph type="body" sz="quarter" idx="1"/>
          </p:nvPr>
        </p:nvSpPr>
        <p:spPr>
          <a:prstGeom prst="rect">
            <a:avLst/>
          </a:prstGeom>
        </p:spPr>
        <p:txBody>
          <a:bodyPr/>
          <a:lstStyle/>
          <a:p>
            <a:pPr defTabSz="457200">
              <a:lnSpc>
                <a:spcPct val="118000"/>
              </a:lnSpc>
              <a:defRPr sz="1700" b="1" spc="170">
                <a:latin typeface="微软雅黑" panose="020B0503020204020204" charset="-122"/>
                <a:ea typeface="微软雅黑" panose="020B0503020204020204" charset="-122"/>
                <a:cs typeface="微软雅黑" panose="020B0503020204020204" charset="-122"/>
                <a:sym typeface="微软雅黑" panose="020B0503020204020204" charset="-122"/>
              </a:defRPr>
            </a:pPr>
            <a:endParaRPr lang="en-US" altLang="zh-CN" dirty="0"/>
          </a:p>
        </p:txBody>
      </p:sp>
    </p:spTree>
    <p:extLst>
      <p:ext uri="{BB962C8B-B14F-4D97-AF65-F5344CB8AC3E}">
        <p14:creationId xmlns:p14="http://schemas.microsoft.com/office/powerpoint/2010/main" val="253700032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7" name="Shape 1397"/>
          <p:cNvSpPr>
            <a:spLocks noGrp="1" noRot="1" noChangeAspect="1"/>
          </p:cNvSpPr>
          <p:nvPr>
            <p:ph type="sldImg"/>
          </p:nvPr>
        </p:nvSpPr>
        <p:spPr>
          <a:xfrm>
            <a:off x="381000" y="685800"/>
            <a:ext cx="6096000" cy="3429000"/>
          </a:xfrm>
          <a:prstGeom prst="rect">
            <a:avLst/>
          </a:prstGeom>
        </p:spPr>
        <p:txBody>
          <a:bodyPr/>
          <a:lstStyle/>
          <a:p>
            <a:endParaRPr/>
          </a:p>
        </p:txBody>
      </p:sp>
      <p:sp>
        <p:nvSpPr>
          <p:cNvPr id="1398" name="Shape 1398"/>
          <p:cNvSpPr>
            <a:spLocks noGrp="1"/>
          </p:cNvSpPr>
          <p:nvPr>
            <p:ph type="body" sz="quarter" idx="1"/>
          </p:nvPr>
        </p:nvSpPr>
        <p:spPr>
          <a:prstGeom prst="rect">
            <a:avLst/>
          </a:prstGeom>
        </p:spPr>
        <p:txBody>
          <a:bodyPr/>
          <a:lstStyle/>
          <a:p>
            <a:pPr defTabSz="457200">
              <a:lnSpc>
                <a:spcPct val="118000"/>
              </a:lnSpc>
              <a:defRPr sz="1700" b="1" spc="170">
                <a:latin typeface="微软雅黑" panose="020B0503020204020204" charset="-122"/>
                <a:ea typeface="微软雅黑" panose="020B0503020204020204" charset="-122"/>
                <a:cs typeface="微软雅黑" panose="020B0503020204020204" charset="-122"/>
                <a:sym typeface="微软雅黑" panose="020B0503020204020204" charset="-122"/>
              </a:defRPr>
            </a:pPr>
            <a:endParaRPr lang="en-US" altLang="zh-CN" dirty="0"/>
          </a:p>
        </p:txBody>
      </p:sp>
    </p:spTree>
    <p:extLst>
      <p:ext uri="{BB962C8B-B14F-4D97-AF65-F5344CB8AC3E}">
        <p14:creationId xmlns:p14="http://schemas.microsoft.com/office/powerpoint/2010/main" val="70445342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7" name="Shape 1397"/>
          <p:cNvSpPr>
            <a:spLocks noGrp="1" noRot="1" noChangeAspect="1"/>
          </p:cNvSpPr>
          <p:nvPr>
            <p:ph type="sldImg"/>
          </p:nvPr>
        </p:nvSpPr>
        <p:spPr>
          <a:xfrm>
            <a:off x="381000" y="685800"/>
            <a:ext cx="6096000" cy="3429000"/>
          </a:xfrm>
          <a:prstGeom prst="rect">
            <a:avLst/>
          </a:prstGeom>
        </p:spPr>
        <p:txBody>
          <a:bodyPr/>
          <a:lstStyle/>
          <a:p>
            <a:endParaRPr/>
          </a:p>
        </p:txBody>
      </p:sp>
      <p:sp>
        <p:nvSpPr>
          <p:cNvPr id="1398" name="Shape 1398"/>
          <p:cNvSpPr>
            <a:spLocks noGrp="1"/>
          </p:cNvSpPr>
          <p:nvPr>
            <p:ph type="body" sz="quarter" idx="1"/>
          </p:nvPr>
        </p:nvSpPr>
        <p:spPr>
          <a:prstGeom prst="rect">
            <a:avLst/>
          </a:prstGeom>
        </p:spPr>
        <p:txBody>
          <a:bodyPr/>
          <a:lstStyle/>
          <a:p>
            <a:pPr defTabSz="457200">
              <a:lnSpc>
                <a:spcPct val="118000"/>
              </a:lnSpc>
              <a:defRPr sz="1700" b="1" spc="170">
                <a:latin typeface="微软雅黑" panose="020B0503020204020204" charset="-122"/>
                <a:ea typeface="微软雅黑" panose="020B0503020204020204" charset="-122"/>
                <a:cs typeface="微软雅黑" panose="020B0503020204020204" charset="-122"/>
                <a:sym typeface="微软雅黑" panose="020B0503020204020204" charset="-122"/>
              </a:defRPr>
            </a:pPr>
            <a:endParaRPr lang="en-US" altLang="zh-CN" dirty="0"/>
          </a:p>
        </p:txBody>
      </p:sp>
    </p:spTree>
    <p:extLst>
      <p:ext uri="{BB962C8B-B14F-4D97-AF65-F5344CB8AC3E}">
        <p14:creationId xmlns:p14="http://schemas.microsoft.com/office/powerpoint/2010/main" val="13996640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7" name="Shape 1397"/>
          <p:cNvSpPr>
            <a:spLocks noGrp="1" noRot="1" noChangeAspect="1"/>
          </p:cNvSpPr>
          <p:nvPr>
            <p:ph type="sldImg"/>
          </p:nvPr>
        </p:nvSpPr>
        <p:spPr>
          <a:xfrm>
            <a:off x="381000" y="685800"/>
            <a:ext cx="6096000" cy="3429000"/>
          </a:xfrm>
          <a:prstGeom prst="rect">
            <a:avLst/>
          </a:prstGeom>
        </p:spPr>
        <p:txBody>
          <a:bodyPr/>
          <a:lstStyle/>
          <a:p>
            <a:endParaRPr/>
          </a:p>
        </p:txBody>
      </p:sp>
      <p:sp>
        <p:nvSpPr>
          <p:cNvPr id="1398" name="Shape 1398"/>
          <p:cNvSpPr>
            <a:spLocks noGrp="1"/>
          </p:cNvSpPr>
          <p:nvPr>
            <p:ph type="body" sz="quarter" idx="1"/>
          </p:nvPr>
        </p:nvSpPr>
        <p:spPr>
          <a:prstGeom prst="rect">
            <a:avLst/>
          </a:prstGeom>
        </p:spPr>
        <p:txBody>
          <a:bodyPr/>
          <a:lstStyle/>
          <a:p>
            <a:pPr defTabSz="457200">
              <a:lnSpc>
                <a:spcPct val="118000"/>
              </a:lnSpc>
              <a:defRPr sz="1700" b="1" spc="170">
                <a:latin typeface="微软雅黑" panose="020B0503020204020204" charset="-122"/>
                <a:ea typeface="微软雅黑" panose="020B0503020204020204" charset="-122"/>
                <a:cs typeface="微软雅黑" panose="020B0503020204020204" charset="-122"/>
                <a:sym typeface="微软雅黑" panose="020B0503020204020204" charset="-122"/>
              </a:defRPr>
            </a:pPr>
            <a:endParaRPr lang="en-US" altLang="zh-CN" dirty="0"/>
          </a:p>
        </p:txBody>
      </p:sp>
    </p:spTree>
    <p:extLst>
      <p:ext uri="{BB962C8B-B14F-4D97-AF65-F5344CB8AC3E}">
        <p14:creationId xmlns:p14="http://schemas.microsoft.com/office/powerpoint/2010/main" val="184254400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7" name="Shape 1397"/>
          <p:cNvSpPr>
            <a:spLocks noGrp="1" noRot="1" noChangeAspect="1"/>
          </p:cNvSpPr>
          <p:nvPr>
            <p:ph type="sldImg"/>
          </p:nvPr>
        </p:nvSpPr>
        <p:spPr>
          <a:xfrm>
            <a:off x="381000" y="685800"/>
            <a:ext cx="6096000" cy="3429000"/>
          </a:xfrm>
          <a:prstGeom prst="rect">
            <a:avLst/>
          </a:prstGeom>
        </p:spPr>
        <p:txBody>
          <a:bodyPr/>
          <a:lstStyle/>
          <a:p>
            <a:endParaRPr/>
          </a:p>
        </p:txBody>
      </p:sp>
      <p:sp>
        <p:nvSpPr>
          <p:cNvPr id="1398" name="Shape 1398"/>
          <p:cNvSpPr>
            <a:spLocks noGrp="1"/>
          </p:cNvSpPr>
          <p:nvPr>
            <p:ph type="body" sz="quarter" idx="1"/>
          </p:nvPr>
        </p:nvSpPr>
        <p:spPr>
          <a:prstGeom prst="rect">
            <a:avLst/>
          </a:prstGeom>
        </p:spPr>
        <p:txBody>
          <a:bodyPr/>
          <a:lstStyle/>
          <a:p>
            <a:pPr defTabSz="457200">
              <a:lnSpc>
                <a:spcPct val="118000"/>
              </a:lnSpc>
              <a:defRPr sz="1700" b="1" spc="170">
                <a:latin typeface="微软雅黑" panose="020B0503020204020204" charset="-122"/>
                <a:ea typeface="微软雅黑" panose="020B0503020204020204" charset="-122"/>
                <a:cs typeface="微软雅黑" panose="020B0503020204020204" charset="-122"/>
                <a:sym typeface="微软雅黑" panose="020B0503020204020204" charset="-122"/>
              </a:defRPr>
            </a:pPr>
            <a:endParaRPr lang="en-US" altLang="zh-CN"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7" name="Shape 1397"/>
          <p:cNvSpPr>
            <a:spLocks noGrp="1" noRot="1" noChangeAspect="1"/>
          </p:cNvSpPr>
          <p:nvPr>
            <p:ph type="sldImg"/>
          </p:nvPr>
        </p:nvSpPr>
        <p:spPr>
          <a:xfrm>
            <a:off x="381000" y="685800"/>
            <a:ext cx="6096000" cy="3429000"/>
          </a:xfrm>
          <a:prstGeom prst="rect">
            <a:avLst/>
          </a:prstGeom>
        </p:spPr>
        <p:txBody>
          <a:bodyPr/>
          <a:lstStyle/>
          <a:p>
            <a:endParaRPr/>
          </a:p>
        </p:txBody>
      </p:sp>
      <p:sp>
        <p:nvSpPr>
          <p:cNvPr id="1398" name="Shape 1398"/>
          <p:cNvSpPr>
            <a:spLocks noGrp="1"/>
          </p:cNvSpPr>
          <p:nvPr>
            <p:ph type="body" sz="quarter" idx="1"/>
          </p:nvPr>
        </p:nvSpPr>
        <p:spPr>
          <a:prstGeom prst="rect">
            <a:avLst/>
          </a:prstGeom>
        </p:spPr>
        <p:txBody>
          <a:bodyPr/>
          <a:lstStyle/>
          <a:p>
            <a:pPr defTabSz="457200">
              <a:lnSpc>
                <a:spcPct val="118000"/>
              </a:lnSpc>
              <a:defRPr sz="1700" b="1" spc="170">
                <a:latin typeface="微软雅黑" panose="020B0503020204020204" charset="-122"/>
                <a:ea typeface="微软雅黑" panose="020B0503020204020204" charset="-122"/>
                <a:cs typeface="微软雅黑" panose="020B0503020204020204" charset="-122"/>
                <a:sym typeface="微软雅黑" panose="020B0503020204020204" charset="-122"/>
              </a:defRPr>
            </a:pPr>
            <a:endParaRPr lang="en-US" altLang="zh-CN"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1.xml"/><Relationship Id="rId5" Type="http://schemas.openxmlformats.org/officeDocument/2006/relationships/image" Target="../media/image4.png"/><Relationship Id="rId4" Type="http://schemas.openxmlformats.org/officeDocument/2006/relationships/image" Target="../media/image3.jpeg"/></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7.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Master" Target="../slideMasters/slideMaster3.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4.xml"/></Relationships>
</file>

<file path=ppt/slideLayouts/_rels/slideLayout5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4.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x">
  <p:cSld name="标题和内容">
    <p:spTree>
      <p:nvGrpSpPr>
        <p:cNvPr id="1" name=""/>
        <p:cNvGrpSpPr/>
        <p:nvPr/>
      </p:nvGrpSpPr>
      <p:grpSpPr>
        <a:xfrm>
          <a:off x="0" y="0"/>
          <a:ext cx="0" cy="0"/>
          <a:chOff x="0" y="0"/>
          <a:chExt cx="0" cy="0"/>
        </a:xfrm>
      </p:grpSpPr>
      <p:sp>
        <p:nvSpPr>
          <p:cNvPr id="20" name="标题文本"/>
          <p:cNvSpPr txBox="1">
            <a:spLocks noGrp="1"/>
          </p:cNvSpPr>
          <p:nvPr>
            <p:ph type="title" hasCustomPrompt="1"/>
          </p:nvPr>
        </p:nvSpPr>
        <p:spPr>
          <a:xfrm>
            <a:off x="838200" y="365125"/>
            <a:ext cx="10515600" cy="1325563"/>
          </a:xfrm>
          <a:prstGeom prst="rect">
            <a:avLst/>
          </a:prstGeom>
        </p:spPr>
        <p:txBody>
          <a:bodyPr/>
          <a:lstStyle/>
          <a:p>
            <a:r>
              <a:t>标题文本</a:t>
            </a:r>
          </a:p>
        </p:txBody>
      </p:sp>
      <p:sp>
        <p:nvSpPr>
          <p:cNvPr id="21" name="正文级别 1…"/>
          <p:cNvSpPr txBox="1">
            <a:spLocks noGrp="1"/>
          </p:cNvSpPr>
          <p:nvPr>
            <p:ph type="body" idx="1" hasCustomPrompt="1"/>
          </p:nvPr>
        </p:nvSpPr>
        <p:spPr>
          <a:xfrm>
            <a:off x="838200" y="1825625"/>
            <a:ext cx="10515600" cy="4351338"/>
          </a:xfrm>
          <a:prstGeom prst="rect">
            <a:avLst/>
          </a:prstGeom>
        </p:spPr>
        <p:txBody>
          <a:bodyPr/>
          <a:lstStyle/>
          <a:p>
            <a:r>
              <a:t>正文级别 1</a:t>
            </a:r>
          </a:p>
          <a:p>
            <a:pPr lvl="1"/>
            <a:r>
              <a:t>正文级别 2</a:t>
            </a:r>
          </a:p>
          <a:p>
            <a:pPr lvl="2"/>
            <a:r>
              <a:t>正文级别 3</a:t>
            </a:r>
          </a:p>
          <a:p>
            <a:pPr lvl="3"/>
            <a:r>
              <a:t>正文级别 4</a:t>
            </a:r>
          </a:p>
          <a:p>
            <a:pPr lvl="4"/>
            <a:r>
              <a:t>正文级别 5</a:t>
            </a:r>
          </a:p>
        </p:txBody>
      </p:sp>
      <p:sp>
        <p:nvSpPr>
          <p:cNvPr id="22" name="幻灯片编号"/>
          <p:cNvSpPr txBox="1">
            <a:spLocks noGrp="1"/>
          </p:cNvSpPr>
          <p:nvPr>
            <p:ph type="sldNum" sz="quarter" idx="2"/>
          </p:nvPr>
        </p:nvSpPr>
        <p:spPr>
          <a:xfrm>
            <a:off x="8610600" y="6356350"/>
            <a:ext cx="335866" cy="333088"/>
          </a:xfrm>
          <a:prstGeom prst="rect">
            <a:avLst/>
          </a:prstGeom>
        </p:spPr>
        <p:txBody>
          <a:bodyPr/>
          <a:lstStyle/>
          <a:p>
            <a:fld id="{86CB4B4D-7CA3-9044-876B-883B54F8677D}" type="slidenum">
              <a:rPr/>
              <a:t>‹#›</a:t>
            </a:fld>
            <a:endParaRPr/>
          </a:p>
        </p:txBody>
      </p:sp>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type="tx">
  <p:cSld name="标题与副标题">
    <p:bg>
      <p:bgPr>
        <a:solidFill>
          <a:srgbClr val="FFFFFF"/>
        </a:solidFill>
        <a:effectLst/>
      </p:bgPr>
    </p:bg>
    <p:spTree>
      <p:nvGrpSpPr>
        <p:cNvPr id="1" name=""/>
        <p:cNvGrpSpPr/>
        <p:nvPr/>
      </p:nvGrpSpPr>
      <p:grpSpPr>
        <a:xfrm>
          <a:off x="0" y="0"/>
          <a:ext cx="0" cy="0"/>
          <a:chOff x="0" y="0"/>
          <a:chExt cx="0" cy="0"/>
        </a:xfrm>
      </p:grpSpPr>
      <p:sp>
        <p:nvSpPr>
          <p:cNvPr id="96" name="标题文本"/>
          <p:cNvSpPr txBox="1">
            <a:spLocks noGrp="1"/>
          </p:cNvSpPr>
          <p:nvPr>
            <p:ph type="title" hasCustomPrompt="1"/>
          </p:nvPr>
        </p:nvSpPr>
        <p:spPr>
          <a:xfrm>
            <a:off x="4787900" y="2619375"/>
            <a:ext cx="2616200" cy="825500"/>
          </a:xfrm>
          <a:prstGeom prst="rect">
            <a:avLst/>
          </a:prstGeom>
        </p:spPr>
        <p:txBody>
          <a:bodyPr lIns="12700" tIns="12700" rIns="12700" bIns="12700" anchor="b"/>
          <a:lstStyle>
            <a:lvl1pPr algn="ctr" defTabSz="410210">
              <a:lnSpc>
                <a:spcPct val="100000"/>
              </a:lnSpc>
              <a:defRPr sz="5400">
                <a:latin typeface="Helvetica Neue Medium"/>
                <a:ea typeface="Helvetica Neue Medium"/>
                <a:cs typeface="Helvetica Neue Medium"/>
                <a:sym typeface="Helvetica Neue Medium"/>
              </a:defRPr>
            </a:lvl1pPr>
          </a:lstStyle>
          <a:p>
            <a:r>
              <a:t>标题文本</a:t>
            </a:r>
          </a:p>
        </p:txBody>
      </p:sp>
      <p:sp>
        <p:nvSpPr>
          <p:cNvPr id="97" name="正文级别 1…"/>
          <p:cNvSpPr txBox="1">
            <a:spLocks noGrp="1"/>
          </p:cNvSpPr>
          <p:nvPr>
            <p:ph type="body" sz="quarter" idx="1" hasCustomPrompt="1"/>
          </p:nvPr>
        </p:nvSpPr>
        <p:spPr>
          <a:xfrm>
            <a:off x="4787900" y="3470275"/>
            <a:ext cx="2616200" cy="282575"/>
          </a:xfrm>
          <a:prstGeom prst="rect">
            <a:avLst/>
          </a:prstGeom>
        </p:spPr>
        <p:txBody>
          <a:bodyPr lIns="12700" tIns="12700" rIns="12700" bIns="12700"/>
          <a:lstStyle>
            <a:lvl1pPr marL="0" indent="0" algn="ctr" defTabSz="410210">
              <a:lnSpc>
                <a:spcPct val="100000"/>
              </a:lnSpc>
              <a:spcBef>
                <a:spcPts val="0"/>
              </a:spcBef>
              <a:buSzTx/>
              <a:buFontTx/>
              <a:buNone/>
              <a:defRPr sz="2400">
                <a:latin typeface="Helvetica Neue"/>
                <a:ea typeface="Helvetica Neue"/>
                <a:cs typeface="Helvetica Neue"/>
                <a:sym typeface="Helvetica Neue"/>
              </a:defRPr>
            </a:lvl1pPr>
            <a:lvl2pPr marL="0" indent="0" algn="ctr" defTabSz="410210">
              <a:lnSpc>
                <a:spcPct val="100000"/>
              </a:lnSpc>
              <a:spcBef>
                <a:spcPts val="0"/>
              </a:spcBef>
              <a:buSzTx/>
              <a:buFontTx/>
              <a:buNone/>
              <a:defRPr sz="2400">
                <a:latin typeface="Helvetica Neue"/>
                <a:ea typeface="Helvetica Neue"/>
                <a:cs typeface="Helvetica Neue"/>
                <a:sym typeface="Helvetica Neue"/>
              </a:defRPr>
            </a:lvl2pPr>
            <a:lvl3pPr marL="0" indent="0" algn="ctr" defTabSz="410210">
              <a:lnSpc>
                <a:spcPct val="100000"/>
              </a:lnSpc>
              <a:spcBef>
                <a:spcPts val="0"/>
              </a:spcBef>
              <a:buSzTx/>
              <a:buFontTx/>
              <a:buNone/>
              <a:defRPr sz="2400">
                <a:latin typeface="Helvetica Neue"/>
                <a:ea typeface="Helvetica Neue"/>
                <a:cs typeface="Helvetica Neue"/>
                <a:sym typeface="Helvetica Neue"/>
              </a:defRPr>
            </a:lvl3pPr>
            <a:lvl4pPr marL="0" indent="0" algn="ctr" defTabSz="410210">
              <a:lnSpc>
                <a:spcPct val="100000"/>
              </a:lnSpc>
              <a:spcBef>
                <a:spcPts val="0"/>
              </a:spcBef>
              <a:buSzTx/>
              <a:buFontTx/>
              <a:buNone/>
              <a:defRPr sz="2400">
                <a:latin typeface="Helvetica Neue"/>
                <a:ea typeface="Helvetica Neue"/>
                <a:cs typeface="Helvetica Neue"/>
                <a:sym typeface="Helvetica Neue"/>
              </a:defRPr>
            </a:lvl4pPr>
            <a:lvl5pPr marL="0" indent="0" algn="ctr" defTabSz="410210">
              <a:lnSpc>
                <a:spcPct val="100000"/>
              </a:lnSpc>
              <a:spcBef>
                <a:spcPts val="0"/>
              </a:spcBef>
              <a:buSzTx/>
              <a:buFontTx/>
              <a:buNone/>
              <a:defRPr sz="2400">
                <a:latin typeface="Helvetica Neue"/>
                <a:ea typeface="Helvetica Neue"/>
                <a:cs typeface="Helvetica Neue"/>
                <a:sym typeface="Helvetica Neue"/>
              </a:defRPr>
            </a:lvl5pPr>
          </a:lstStyle>
          <a:p>
            <a:r>
              <a:t>正文级别 1</a:t>
            </a:r>
          </a:p>
          <a:p>
            <a:pPr lvl="1"/>
            <a:r>
              <a:t>正文级别 2</a:t>
            </a:r>
          </a:p>
          <a:p>
            <a:pPr lvl="2"/>
            <a:r>
              <a:t>正文级别 3</a:t>
            </a:r>
          </a:p>
          <a:p>
            <a:pPr lvl="3"/>
            <a:r>
              <a:t>正文级别 4</a:t>
            </a:r>
          </a:p>
          <a:p>
            <a:pPr lvl="4"/>
            <a:r>
              <a:t>正文级别 5</a:t>
            </a:r>
          </a:p>
        </p:txBody>
      </p:sp>
      <p:sp>
        <p:nvSpPr>
          <p:cNvPr id="98" name="幻灯片编号"/>
          <p:cNvSpPr txBox="1">
            <a:spLocks noGrp="1"/>
          </p:cNvSpPr>
          <p:nvPr>
            <p:ph type="sldNum" sz="quarter" idx="2"/>
          </p:nvPr>
        </p:nvSpPr>
        <p:spPr>
          <a:xfrm>
            <a:off x="6005491" y="4533900"/>
            <a:ext cx="179325" cy="174117"/>
          </a:xfrm>
          <a:prstGeom prst="rect">
            <a:avLst/>
          </a:prstGeom>
        </p:spPr>
        <p:txBody>
          <a:bodyPr lIns="12700" tIns="12700" rIns="12700" bIns="12700"/>
          <a:lstStyle>
            <a:lvl1pPr algn="ctr" defTabSz="410210">
              <a:defRPr sz="1000">
                <a:latin typeface="Helvetica Neue Thin"/>
                <a:ea typeface="Helvetica Neue Thin"/>
                <a:cs typeface="Helvetica Neue Thin"/>
                <a:sym typeface="Helvetica Neue Thin"/>
              </a:defRPr>
            </a:lvl1pPr>
          </a:lstStyle>
          <a:p>
            <a:fld id="{86CB4B4D-7CA3-9044-876B-883B54F8677D}" type="slidenum">
              <a:rPr/>
              <a:t>‹#›</a:t>
            </a:fld>
            <a:endParaRPr/>
          </a:p>
        </p:txBody>
      </p:sp>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type="tx">
  <p:cSld name="标题与副标题">
    <p:spTree>
      <p:nvGrpSpPr>
        <p:cNvPr id="1" name=""/>
        <p:cNvGrpSpPr/>
        <p:nvPr/>
      </p:nvGrpSpPr>
      <p:grpSpPr>
        <a:xfrm>
          <a:off x="0" y="0"/>
          <a:ext cx="0" cy="0"/>
          <a:chOff x="0" y="0"/>
          <a:chExt cx="0" cy="0"/>
        </a:xfrm>
      </p:grpSpPr>
      <p:sp>
        <p:nvSpPr>
          <p:cNvPr id="105" name="标题文本"/>
          <p:cNvSpPr txBox="1">
            <a:spLocks noGrp="1"/>
          </p:cNvSpPr>
          <p:nvPr>
            <p:ph type="title" hasCustomPrompt="1"/>
          </p:nvPr>
        </p:nvSpPr>
        <p:spPr>
          <a:xfrm>
            <a:off x="3010370" y="2078096"/>
            <a:ext cx="6171260" cy="1377245"/>
          </a:xfrm>
          <a:prstGeom prst="rect">
            <a:avLst/>
          </a:prstGeom>
        </p:spPr>
        <p:txBody>
          <a:bodyPr lIns="15051" tIns="15051" rIns="15051" bIns="15051" anchor="b"/>
          <a:lstStyle>
            <a:lvl1pPr algn="ctr" defTabSz="412750">
              <a:lnSpc>
                <a:spcPct val="100000"/>
              </a:lnSpc>
              <a:defRPr sz="5400">
                <a:solidFill>
                  <a:srgbClr val="FFFFFF"/>
                </a:solidFill>
                <a:latin typeface="Helvetica Neue Medium"/>
                <a:ea typeface="Helvetica Neue Medium"/>
                <a:cs typeface="Helvetica Neue Medium"/>
                <a:sym typeface="Helvetica Neue Medium"/>
              </a:defRPr>
            </a:lvl1pPr>
          </a:lstStyle>
          <a:p>
            <a:r>
              <a:t>标题文本</a:t>
            </a:r>
          </a:p>
        </p:txBody>
      </p:sp>
      <p:sp>
        <p:nvSpPr>
          <p:cNvPr id="106" name="正文级别 1…"/>
          <p:cNvSpPr txBox="1">
            <a:spLocks noGrp="1"/>
          </p:cNvSpPr>
          <p:nvPr>
            <p:ph type="body" sz="quarter" idx="1" hasCustomPrompt="1"/>
          </p:nvPr>
        </p:nvSpPr>
        <p:spPr>
          <a:xfrm>
            <a:off x="3010370" y="3492970"/>
            <a:ext cx="6171260" cy="470371"/>
          </a:xfrm>
          <a:prstGeom prst="rect">
            <a:avLst/>
          </a:prstGeom>
        </p:spPr>
        <p:txBody>
          <a:bodyPr lIns="15051" tIns="15051" rIns="15051" bIns="15051"/>
          <a:lstStyle>
            <a:lvl1pPr marL="0" indent="0" algn="ctr" defTabSz="412750">
              <a:lnSpc>
                <a:spcPct val="100000"/>
              </a:lnSpc>
              <a:spcBef>
                <a:spcPts val="0"/>
              </a:spcBef>
              <a:buSzTx/>
              <a:buFontTx/>
              <a:buNone/>
              <a:defRPr sz="2600">
                <a:solidFill>
                  <a:srgbClr val="FFFFFF"/>
                </a:solidFill>
                <a:latin typeface="Helvetica Neue"/>
                <a:ea typeface="Helvetica Neue"/>
                <a:cs typeface="Helvetica Neue"/>
                <a:sym typeface="Helvetica Neue"/>
              </a:defRPr>
            </a:lvl1pPr>
            <a:lvl2pPr marL="0" indent="0" algn="ctr" defTabSz="412750">
              <a:lnSpc>
                <a:spcPct val="100000"/>
              </a:lnSpc>
              <a:spcBef>
                <a:spcPts val="0"/>
              </a:spcBef>
              <a:buSzTx/>
              <a:buFontTx/>
              <a:buNone/>
              <a:defRPr sz="2600">
                <a:solidFill>
                  <a:srgbClr val="FFFFFF"/>
                </a:solidFill>
                <a:latin typeface="Helvetica Neue"/>
                <a:ea typeface="Helvetica Neue"/>
                <a:cs typeface="Helvetica Neue"/>
                <a:sym typeface="Helvetica Neue"/>
              </a:defRPr>
            </a:lvl2pPr>
            <a:lvl3pPr marL="0" indent="0" algn="ctr" defTabSz="412750">
              <a:lnSpc>
                <a:spcPct val="100000"/>
              </a:lnSpc>
              <a:spcBef>
                <a:spcPts val="0"/>
              </a:spcBef>
              <a:buSzTx/>
              <a:buFontTx/>
              <a:buNone/>
              <a:defRPr sz="2600">
                <a:solidFill>
                  <a:srgbClr val="FFFFFF"/>
                </a:solidFill>
                <a:latin typeface="Helvetica Neue"/>
                <a:ea typeface="Helvetica Neue"/>
                <a:cs typeface="Helvetica Neue"/>
                <a:sym typeface="Helvetica Neue"/>
              </a:defRPr>
            </a:lvl3pPr>
            <a:lvl4pPr marL="0" indent="0" algn="ctr" defTabSz="412750">
              <a:lnSpc>
                <a:spcPct val="100000"/>
              </a:lnSpc>
              <a:spcBef>
                <a:spcPts val="0"/>
              </a:spcBef>
              <a:buSzTx/>
              <a:buFontTx/>
              <a:buNone/>
              <a:defRPr sz="2600">
                <a:solidFill>
                  <a:srgbClr val="FFFFFF"/>
                </a:solidFill>
                <a:latin typeface="Helvetica Neue"/>
                <a:ea typeface="Helvetica Neue"/>
                <a:cs typeface="Helvetica Neue"/>
                <a:sym typeface="Helvetica Neue"/>
              </a:defRPr>
            </a:lvl4pPr>
            <a:lvl5pPr marL="0" indent="0" algn="ctr" defTabSz="412750">
              <a:lnSpc>
                <a:spcPct val="100000"/>
              </a:lnSpc>
              <a:spcBef>
                <a:spcPts val="0"/>
              </a:spcBef>
              <a:buSzTx/>
              <a:buFontTx/>
              <a:buNone/>
              <a:defRPr sz="2600">
                <a:solidFill>
                  <a:srgbClr val="FFFFFF"/>
                </a:solidFill>
                <a:latin typeface="Helvetica Neue"/>
                <a:ea typeface="Helvetica Neue"/>
                <a:cs typeface="Helvetica Neue"/>
                <a:sym typeface="Helvetica Neue"/>
              </a:defRPr>
            </a:lvl5pPr>
          </a:lstStyle>
          <a:p>
            <a:r>
              <a:t>正文级别 1</a:t>
            </a:r>
          </a:p>
          <a:p>
            <a:pPr lvl="1"/>
            <a:r>
              <a:t>正文级别 2</a:t>
            </a:r>
          </a:p>
          <a:p>
            <a:pPr lvl="2"/>
            <a:r>
              <a:t>正文级别 3</a:t>
            </a:r>
          </a:p>
          <a:p>
            <a:pPr lvl="3"/>
            <a:r>
              <a:t>正文级别 4</a:t>
            </a:r>
          </a:p>
          <a:p>
            <a:pPr lvl="4"/>
            <a:r>
              <a:t>正文级别 5</a:t>
            </a:r>
          </a:p>
        </p:txBody>
      </p:sp>
      <p:sp>
        <p:nvSpPr>
          <p:cNvPr id="107" name="幻灯片编号"/>
          <p:cNvSpPr txBox="1">
            <a:spLocks noGrp="1"/>
          </p:cNvSpPr>
          <p:nvPr>
            <p:ph type="sldNum" sz="quarter" idx="2"/>
          </p:nvPr>
        </p:nvSpPr>
        <p:spPr>
          <a:xfrm>
            <a:off x="5995043" y="5272851"/>
            <a:ext cx="198151" cy="191152"/>
          </a:xfrm>
          <a:prstGeom prst="rect">
            <a:avLst/>
          </a:prstGeom>
        </p:spPr>
        <p:txBody>
          <a:bodyPr lIns="15051" tIns="15051" rIns="15051" bIns="15051"/>
          <a:lstStyle>
            <a:lvl1pPr algn="ctr" defTabSz="412750">
              <a:defRPr sz="1100">
                <a:solidFill>
                  <a:srgbClr val="FFFFFF"/>
                </a:solidFill>
                <a:latin typeface="Helvetica Neue Light"/>
                <a:ea typeface="Helvetica Neue Light"/>
                <a:cs typeface="Helvetica Neue Light"/>
                <a:sym typeface="Helvetica Neue Light"/>
              </a:defRPr>
            </a:lvl1pPr>
          </a:lstStyle>
          <a:p>
            <a:fld id="{86CB4B4D-7CA3-9044-876B-883B54F8677D}" type="slidenum">
              <a:rPr/>
              <a:t>‹#›</a:t>
            </a:fld>
            <a:endParaRPr/>
          </a:p>
        </p:txBody>
      </p:sp>
    </p:spTree>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type="tx">
  <p:cSld name="标题与副标题">
    <p:spTree>
      <p:nvGrpSpPr>
        <p:cNvPr id="1" name=""/>
        <p:cNvGrpSpPr/>
        <p:nvPr/>
      </p:nvGrpSpPr>
      <p:grpSpPr>
        <a:xfrm>
          <a:off x="0" y="0"/>
          <a:ext cx="0" cy="0"/>
          <a:chOff x="0" y="0"/>
          <a:chExt cx="0" cy="0"/>
        </a:xfrm>
      </p:grpSpPr>
      <p:sp>
        <p:nvSpPr>
          <p:cNvPr id="114" name="标题文本"/>
          <p:cNvSpPr txBox="1">
            <a:spLocks noGrp="1"/>
          </p:cNvSpPr>
          <p:nvPr>
            <p:ph type="title" hasCustomPrompt="1"/>
          </p:nvPr>
        </p:nvSpPr>
        <p:spPr>
          <a:xfrm>
            <a:off x="889000" y="1149350"/>
            <a:ext cx="10414000" cy="2324100"/>
          </a:xfrm>
          <a:prstGeom prst="rect">
            <a:avLst/>
          </a:prstGeom>
        </p:spPr>
        <p:txBody>
          <a:bodyPr lIns="25400" tIns="25400" rIns="25400" bIns="25400" anchor="b"/>
          <a:lstStyle>
            <a:lvl1pPr algn="ctr" defTabSz="412750">
              <a:lnSpc>
                <a:spcPct val="100000"/>
              </a:lnSpc>
              <a:defRPr sz="5600">
                <a:solidFill>
                  <a:srgbClr val="FFFFFF"/>
                </a:solidFill>
                <a:latin typeface="Helvetica Neue Medium"/>
                <a:ea typeface="Helvetica Neue Medium"/>
                <a:cs typeface="Helvetica Neue Medium"/>
                <a:sym typeface="Helvetica Neue Medium"/>
              </a:defRPr>
            </a:lvl1pPr>
          </a:lstStyle>
          <a:p>
            <a:r>
              <a:t>标题文本</a:t>
            </a:r>
          </a:p>
        </p:txBody>
      </p:sp>
      <p:sp>
        <p:nvSpPr>
          <p:cNvPr id="115" name="正文级别 1…"/>
          <p:cNvSpPr txBox="1">
            <a:spLocks noGrp="1"/>
          </p:cNvSpPr>
          <p:nvPr>
            <p:ph type="body" sz="quarter" idx="1" hasCustomPrompt="1"/>
          </p:nvPr>
        </p:nvSpPr>
        <p:spPr>
          <a:xfrm>
            <a:off x="889000" y="3536950"/>
            <a:ext cx="10414000" cy="793750"/>
          </a:xfrm>
          <a:prstGeom prst="rect">
            <a:avLst/>
          </a:prstGeom>
        </p:spPr>
        <p:txBody>
          <a:bodyPr lIns="25400" tIns="25400" rIns="25400" bIns="25400"/>
          <a:lstStyle>
            <a:lvl1pPr marL="0" indent="0" algn="ctr" defTabSz="412750">
              <a:lnSpc>
                <a:spcPct val="100000"/>
              </a:lnSpc>
              <a:spcBef>
                <a:spcPts val="0"/>
              </a:spcBef>
              <a:buSzTx/>
              <a:buFontTx/>
              <a:buNone/>
              <a:defRPr sz="2600">
                <a:solidFill>
                  <a:srgbClr val="FFFFFF"/>
                </a:solidFill>
                <a:latin typeface="Helvetica Neue"/>
                <a:ea typeface="Helvetica Neue"/>
                <a:cs typeface="Helvetica Neue"/>
                <a:sym typeface="Helvetica Neue"/>
              </a:defRPr>
            </a:lvl1pPr>
            <a:lvl2pPr marL="0" indent="0" algn="ctr" defTabSz="412750">
              <a:lnSpc>
                <a:spcPct val="100000"/>
              </a:lnSpc>
              <a:spcBef>
                <a:spcPts val="0"/>
              </a:spcBef>
              <a:buSzTx/>
              <a:buFontTx/>
              <a:buNone/>
              <a:defRPr sz="2600">
                <a:solidFill>
                  <a:srgbClr val="FFFFFF"/>
                </a:solidFill>
                <a:latin typeface="Helvetica Neue"/>
                <a:ea typeface="Helvetica Neue"/>
                <a:cs typeface="Helvetica Neue"/>
                <a:sym typeface="Helvetica Neue"/>
              </a:defRPr>
            </a:lvl2pPr>
            <a:lvl3pPr marL="0" indent="0" algn="ctr" defTabSz="412750">
              <a:lnSpc>
                <a:spcPct val="100000"/>
              </a:lnSpc>
              <a:spcBef>
                <a:spcPts val="0"/>
              </a:spcBef>
              <a:buSzTx/>
              <a:buFontTx/>
              <a:buNone/>
              <a:defRPr sz="2600">
                <a:solidFill>
                  <a:srgbClr val="FFFFFF"/>
                </a:solidFill>
                <a:latin typeface="Helvetica Neue"/>
                <a:ea typeface="Helvetica Neue"/>
                <a:cs typeface="Helvetica Neue"/>
                <a:sym typeface="Helvetica Neue"/>
              </a:defRPr>
            </a:lvl3pPr>
            <a:lvl4pPr marL="0" indent="0" algn="ctr" defTabSz="412750">
              <a:lnSpc>
                <a:spcPct val="100000"/>
              </a:lnSpc>
              <a:spcBef>
                <a:spcPts val="0"/>
              </a:spcBef>
              <a:buSzTx/>
              <a:buFontTx/>
              <a:buNone/>
              <a:defRPr sz="2600">
                <a:solidFill>
                  <a:srgbClr val="FFFFFF"/>
                </a:solidFill>
                <a:latin typeface="Helvetica Neue"/>
                <a:ea typeface="Helvetica Neue"/>
                <a:cs typeface="Helvetica Neue"/>
                <a:sym typeface="Helvetica Neue"/>
              </a:defRPr>
            </a:lvl4pPr>
            <a:lvl5pPr marL="0" indent="0" algn="ctr" defTabSz="412750">
              <a:lnSpc>
                <a:spcPct val="100000"/>
              </a:lnSpc>
              <a:spcBef>
                <a:spcPts val="0"/>
              </a:spcBef>
              <a:buSzTx/>
              <a:buFontTx/>
              <a:buNone/>
              <a:defRPr sz="2600">
                <a:solidFill>
                  <a:srgbClr val="FFFFFF"/>
                </a:solidFill>
                <a:latin typeface="Helvetica Neue"/>
                <a:ea typeface="Helvetica Neue"/>
                <a:cs typeface="Helvetica Neue"/>
                <a:sym typeface="Helvetica Neue"/>
              </a:defRPr>
            </a:lvl5pPr>
          </a:lstStyle>
          <a:p>
            <a:r>
              <a:t>正文级别 1</a:t>
            </a:r>
          </a:p>
          <a:p>
            <a:pPr lvl="1"/>
            <a:r>
              <a:t>正文级别 2</a:t>
            </a:r>
          </a:p>
          <a:p>
            <a:pPr lvl="2"/>
            <a:r>
              <a:t>正文级别 3</a:t>
            </a:r>
          </a:p>
          <a:p>
            <a:pPr lvl="3"/>
            <a:r>
              <a:t>正文级别 4</a:t>
            </a:r>
          </a:p>
          <a:p>
            <a:pPr lvl="4"/>
            <a:r>
              <a:t>正文级别 5</a:t>
            </a:r>
          </a:p>
        </p:txBody>
      </p:sp>
      <p:sp>
        <p:nvSpPr>
          <p:cNvPr id="116" name="幻灯片编号"/>
          <p:cNvSpPr txBox="1">
            <a:spLocks noGrp="1"/>
          </p:cNvSpPr>
          <p:nvPr>
            <p:ph type="sldNum" sz="quarter" idx="2"/>
          </p:nvPr>
        </p:nvSpPr>
        <p:spPr>
          <a:xfrm>
            <a:off x="5976340" y="6540500"/>
            <a:ext cx="232970" cy="236880"/>
          </a:xfrm>
          <a:prstGeom prst="rect">
            <a:avLst/>
          </a:prstGeom>
        </p:spPr>
        <p:txBody>
          <a:bodyPr lIns="25400" tIns="25400" rIns="25400" bIns="25400"/>
          <a:lstStyle>
            <a:lvl1pPr algn="ctr" defTabSz="412750">
              <a:defRPr sz="1200">
                <a:solidFill>
                  <a:srgbClr val="FFFFFF"/>
                </a:solidFill>
                <a:latin typeface="Helvetica Neue Light"/>
                <a:ea typeface="Helvetica Neue Light"/>
                <a:cs typeface="Helvetica Neue Light"/>
                <a:sym typeface="Helvetica Neue Light"/>
              </a:defRPr>
            </a:lvl1pPr>
          </a:lstStyle>
          <a:p>
            <a:fld id="{86CB4B4D-7CA3-9044-876B-883B54F8677D}" type="slidenum">
              <a:rPr/>
              <a:t>‹#›</a:t>
            </a:fld>
            <a:endParaRPr/>
          </a:p>
        </p:txBody>
      </p:sp>
    </p:spTree>
  </p:cSld>
  <p:clrMapOvr>
    <a:masterClrMapping/>
  </p:clrMapOvr>
  <p:transition spd="med"/>
</p:sldLayout>
</file>

<file path=ppt/slideLayouts/slideLayout13.xml><?xml version="1.0" encoding="utf-8"?>
<p:sldLayout xmlns:a="http://schemas.openxmlformats.org/drawingml/2006/main" xmlns:r="http://schemas.openxmlformats.org/officeDocument/2006/relationships" xmlns:p="http://schemas.openxmlformats.org/presentationml/2006/main" type="tx">
  <p:cSld name="标题幻灯片">
    <p:bg>
      <p:bgPr>
        <a:solidFill>
          <a:srgbClr val="FFFFFF"/>
        </a:solidFill>
        <a:effectLst/>
      </p:bgPr>
    </p:bg>
    <p:spTree>
      <p:nvGrpSpPr>
        <p:cNvPr id="1" name=""/>
        <p:cNvGrpSpPr/>
        <p:nvPr/>
      </p:nvGrpSpPr>
      <p:grpSpPr>
        <a:xfrm>
          <a:off x="0" y="0"/>
          <a:ext cx="0" cy="0"/>
          <a:chOff x="0" y="0"/>
          <a:chExt cx="0" cy="0"/>
        </a:xfrm>
      </p:grpSpPr>
      <p:sp>
        <p:nvSpPr>
          <p:cNvPr id="123" name="标题文本"/>
          <p:cNvSpPr txBox="1">
            <a:spLocks noGrp="1"/>
          </p:cNvSpPr>
          <p:nvPr>
            <p:ph type="title" hasCustomPrompt="1"/>
          </p:nvPr>
        </p:nvSpPr>
        <p:spPr>
          <a:xfrm>
            <a:off x="1524000" y="1122362"/>
            <a:ext cx="9144000" cy="2387601"/>
          </a:xfrm>
          <a:prstGeom prst="rect">
            <a:avLst/>
          </a:prstGeom>
        </p:spPr>
        <p:txBody>
          <a:bodyPr anchor="b"/>
          <a:lstStyle>
            <a:lvl1pPr algn="ctr">
              <a:defRPr sz="6000"/>
            </a:lvl1pPr>
          </a:lstStyle>
          <a:p>
            <a:r>
              <a:t>标题文本</a:t>
            </a:r>
          </a:p>
        </p:txBody>
      </p:sp>
      <p:sp>
        <p:nvSpPr>
          <p:cNvPr id="124" name="正文级别 1…"/>
          <p:cNvSpPr txBox="1">
            <a:spLocks noGrp="1"/>
          </p:cNvSpPr>
          <p:nvPr>
            <p:ph type="body" sz="quarter" idx="1" hasCustomPrompt="1"/>
          </p:nvPr>
        </p:nvSpPr>
        <p:spPr>
          <a:xfrm>
            <a:off x="1524000" y="3602037"/>
            <a:ext cx="9144000" cy="1655763"/>
          </a:xfrm>
          <a:prstGeom prst="rect">
            <a:avLst/>
          </a:prstGeom>
        </p:spPr>
        <p:txBody>
          <a:bodyPr/>
          <a:lstStyle>
            <a:lvl1pPr marL="0" indent="0" algn="ctr">
              <a:buSzTx/>
              <a:buFontTx/>
              <a:buNone/>
              <a:defRPr sz="2400"/>
            </a:lvl1pPr>
            <a:lvl2pPr marL="0" indent="457200" algn="ctr">
              <a:buSzTx/>
              <a:buFontTx/>
              <a:buNone/>
              <a:defRPr sz="2400"/>
            </a:lvl2pPr>
            <a:lvl3pPr marL="0" indent="914400" algn="ctr">
              <a:buSzTx/>
              <a:buFontTx/>
              <a:buNone/>
              <a:defRPr sz="2400"/>
            </a:lvl3pPr>
            <a:lvl4pPr marL="0" indent="1371600" algn="ctr">
              <a:buSzTx/>
              <a:buFontTx/>
              <a:buNone/>
              <a:defRPr sz="2400"/>
            </a:lvl4pPr>
            <a:lvl5pPr marL="0" indent="1828800" algn="ctr">
              <a:buSzTx/>
              <a:buFontTx/>
              <a:buNone/>
              <a:defRPr sz="2400"/>
            </a:lvl5pPr>
          </a:lstStyle>
          <a:p>
            <a:r>
              <a:t>正文级别 1</a:t>
            </a:r>
          </a:p>
          <a:p>
            <a:pPr lvl="1"/>
            <a:r>
              <a:t>正文级别 2</a:t>
            </a:r>
          </a:p>
          <a:p>
            <a:pPr lvl="2"/>
            <a:r>
              <a:t>正文级别 3</a:t>
            </a:r>
          </a:p>
          <a:p>
            <a:pPr lvl="3"/>
            <a:r>
              <a:t>正文级别 4</a:t>
            </a:r>
          </a:p>
          <a:p>
            <a:pPr lvl="4"/>
            <a:r>
              <a:t>正文级别 5</a:t>
            </a:r>
          </a:p>
        </p:txBody>
      </p:sp>
      <p:sp>
        <p:nvSpPr>
          <p:cNvPr id="125" name="幻灯片编号"/>
          <p:cNvSpPr txBox="1">
            <a:spLocks noGrp="1"/>
          </p:cNvSpPr>
          <p:nvPr>
            <p:ph type="sldNum" sz="quarter" idx="2"/>
          </p:nvPr>
        </p:nvSpPr>
        <p:spPr>
          <a:xfrm>
            <a:off x="11095176" y="6414760"/>
            <a:ext cx="258624" cy="248305"/>
          </a:xfrm>
          <a:prstGeom prst="rect">
            <a:avLst/>
          </a:prstGeom>
        </p:spPr>
        <p:txBody>
          <a:bodyPr anchor="ctr"/>
          <a:lstStyle>
            <a:lvl1pPr algn="r">
              <a:defRPr sz="1200">
                <a:solidFill>
                  <a:srgbClr val="888888"/>
                </a:solidFill>
              </a:defRPr>
            </a:lvl1pPr>
          </a:lstStyle>
          <a:p>
            <a:fld id="{86CB4B4D-7CA3-9044-876B-883B54F8677D}" type="slidenum">
              <a:rPr/>
              <a:t>‹#›</a:t>
            </a:fld>
            <a:endParaRPr/>
          </a:p>
        </p:txBody>
      </p:sp>
    </p:spTree>
  </p:cSld>
  <p:clrMapOvr>
    <a:masterClrMapping/>
  </p:clrMapOvr>
  <p:transition spd="med"/>
</p:sldLayout>
</file>

<file path=ppt/slideLayouts/slideLayout14.xml><?xml version="1.0" encoding="utf-8"?>
<p:sldLayout xmlns:a="http://schemas.openxmlformats.org/drawingml/2006/main" xmlns:r="http://schemas.openxmlformats.org/officeDocument/2006/relationships" xmlns:p="http://schemas.openxmlformats.org/presentationml/2006/main" type="tx">
  <p:cSld name="标题和内容">
    <p:bg>
      <p:bgPr>
        <a:solidFill>
          <a:srgbClr val="FFFFFF"/>
        </a:solidFill>
        <a:effectLst/>
      </p:bgPr>
    </p:bg>
    <p:spTree>
      <p:nvGrpSpPr>
        <p:cNvPr id="1" name=""/>
        <p:cNvGrpSpPr/>
        <p:nvPr/>
      </p:nvGrpSpPr>
      <p:grpSpPr>
        <a:xfrm>
          <a:off x="0" y="0"/>
          <a:ext cx="0" cy="0"/>
          <a:chOff x="0" y="0"/>
          <a:chExt cx="0" cy="0"/>
        </a:xfrm>
      </p:grpSpPr>
      <p:sp>
        <p:nvSpPr>
          <p:cNvPr id="132" name="标题文本"/>
          <p:cNvSpPr txBox="1">
            <a:spLocks noGrp="1"/>
          </p:cNvSpPr>
          <p:nvPr>
            <p:ph type="title" hasCustomPrompt="1"/>
          </p:nvPr>
        </p:nvSpPr>
        <p:spPr>
          <a:xfrm>
            <a:off x="838200" y="365125"/>
            <a:ext cx="10515600" cy="1325563"/>
          </a:xfrm>
          <a:prstGeom prst="rect">
            <a:avLst/>
          </a:prstGeom>
        </p:spPr>
        <p:txBody>
          <a:bodyPr anchor="ctr"/>
          <a:lstStyle/>
          <a:p>
            <a:r>
              <a:t>标题文本</a:t>
            </a:r>
          </a:p>
        </p:txBody>
      </p:sp>
      <p:sp>
        <p:nvSpPr>
          <p:cNvPr id="133" name="正文级别 1…"/>
          <p:cNvSpPr txBox="1">
            <a:spLocks noGrp="1"/>
          </p:cNvSpPr>
          <p:nvPr>
            <p:ph type="body" idx="1" hasCustomPrompt="1"/>
          </p:nvPr>
        </p:nvSpPr>
        <p:spPr>
          <a:xfrm>
            <a:off x="838200" y="1825625"/>
            <a:ext cx="10515600" cy="4351338"/>
          </a:xfrm>
          <a:prstGeom prst="rect">
            <a:avLst/>
          </a:prstGeom>
        </p:spPr>
        <p:txBody>
          <a:bodyPr/>
          <a:lstStyle/>
          <a:p>
            <a:r>
              <a:t>正文级别 1</a:t>
            </a:r>
          </a:p>
          <a:p>
            <a:pPr lvl="1"/>
            <a:r>
              <a:t>正文级别 2</a:t>
            </a:r>
          </a:p>
          <a:p>
            <a:pPr lvl="2"/>
            <a:r>
              <a:t>正文级别 3</a:t>
            </a:r>
          </a:p>
          <a:p>
            <a:pPr lvl="3"/>
            <a:r>
              <a:t>正文级别 4</a:t>
            </a:r>
          </a:p>
          <a:p>
            <a:pPr lvl="4"/>
            <a:r>
              <a:t>正文级别 5</a:t>
            </a:r>
          </a:p>
        </p:txBody>
      </p:sp>
      <p:sp>
        <p:nvSpPr>
          <p:cNvPr id="134" name="幻灯片编号"/>
          <p:cNvSpPr txBox="1">
            <a:spLocks noGrp="1"/>
          </p:cNvSpPr>
          <p:nvPr>
            <p:ph type="sldNum" sz="quarter" idx="2"/>
          </p:nvPr>
        </p:nvSpPr>
        <p:spPr>
          <a:xfrm>
            <a:off x="11095176" y="6414760"/>
            <a:ext cx="258624" cy="248305"/>
          </a:xfrm>
          <a:prstGeom prst="rect">
            <a:avLst/>
          </a:prstGeom>
        </p:spPr>
        <p:txBody>
          <a:bodyPr anchor="ctr"/>
          <a:lstStyle>
            <a:lvl1pPr algn="r">
              <a:defRPr sz="1200">
                <a:solidFill>
                  <a:srgbClr val="888888"/>
                </a:solidFill>
              </a:defRPr>
            </a:lvl1pPr>
          </a:lstStyle>
          <a:p>
            <a:fld id="{86CB4B4D-7CA3-9044-876B-883B54F8677D}" type="slidenum">
              <a:rPr/>
              <a:t>‹#›</a:t>
            </a:fld>
            <a:endParaRPr/>
          </a:p>
        </p:txBody>
      </p:sp>
    </p:spTree>
  </p:cSld>
  <p:clrMapOvr>
    <a:masterClrMapping/>
  </p:clrMapOvr>
  <p:transition spd="med"/>
</p:sldLayout>
</file>

<file path=ppt/slideLayouts/slideLayout15.xml><?xml version="1.0" encoding="utf-8"?>
<p:sldLayout xmlns:a="http://schemas.openxmlformats.org/drawingml/2006/main" xmlns:r="http://schemas.openxmlformats.org/officeDocument/2006/relationships" xmlns:p="http://schemas.openxmlformats.org/presentationml/2006/main" type="tx">
  <p:cSld name="标题与副标题">
    <p:spTree>
      <p:nvGrpSpPr>
        <p:cNvPr id="1" name=""/>
        <p:cNvGrpSpPr/>
        <p:nvPr/>
      </p:nvGrpSpPr>
      <p:grpSpPr>
        <a:xfrm>
          <a:off x="0" y="0"/>
          <a:ext cx="0" cy="0"/>
          <a:chOff x="0" y="0"/>
          <a:chExt cx="0" cy="0"/>
        </a:xfrm>
      </p:grpSpPr>
      <p:sp>
        <p:nvSpPr>
          <p:cNvPr id="141" name="线条"/>
          <p:cNvSpPr/>
          <p:nvPr/>
        </p:nvSpPr>
        <p:spPr>
          <a:xfrm flipV="1">
            <a:off x="2485587" y="1363298"/>
            <a:ext cx="1" cy="4131404"/>
          </a:xfrm>
          <a:prstGeom prst="line">
            <a:avLst/>
          </a:prstGeom>
          <a:ln w="3175">
            <a:solidFill>
              <a:srgbClr val="000000"/>
            </a:solidFill>
            <a:custDash>
              <a:ds d="600000" sp="600000"/>
            </a:custDash>
            <a:miter lim="400000"/>
          </a:ln>
        </p:spPr>
        <p:txBody>
          <a:bodyPr lIns="21166" tIns="21166" rIns="21166" bIns="21166" anchor="ctr"/>
          <a:lstStyle/>
          <a:p>
            <a:pPr algn="ctr" defTabSz="410210">
              <a:defRPr sz="1400">
                <a:solidFill>
                  <a:srgbClr val="FFFFFF"/>
                </a:solidFill>
                <a:latin typeface="Helvetica Neue Medium"/>
                <a:ea typeface="Helvetica Neue Medium"/>
                <a:cs typeface="Helvetica Neue Medium"/>
                <a:sym typeface="Helvetica Neue Medium"/>
              </a:defRPr>
            </a:pPr>
            <a:endParaRPr/>
          </a:p>
        </p:txBody>
      </p:sp>
      <p:sp>
        <p:nvSpPr>
          <p:cNvPr id="142" name="线条"/>
          <p:cNvSpPr/>
          <p:nvPr/>
        </p:nvSpPr>
        <p:spPr>
          <a:xfrm flipV="1">
            <a:off x="9706412" y="1363298"/>
            <a:ext cx="1" cy="4131404"/>
          </a:xfrm>
          <a:prstGeom prst="line">
            <a:avLst/>
          </a:prstGeom>
          <a:ln w="3175">
            <a:solidFill>
              <a:srgbClr val="000000"/>
            </a:solidFill>
            <a:custDash>
              <a:ds d="600000" sp="600000"/>
            </a:custDash>
            <a:miter lim="400000"/>
          </a:ln>
        </p:spPr>
        <p:txBody>
          <a:bodyPr lIns="21166" tIns="21166" rIns="21166" bIns="21166" anchor="ctr"/>
          <a:lstStyle/>
          <a:p>
            <a:pPr algn="ctr" defTabSz="410210">
              <a:defRPr sz="1400">
                <a:solidFill>
                  <a:srgbClr val="FFFFFF"/>
                </a:solidFill>
                <a:latin typeface="Helvetica Neue Medium"/>
                <a:ea typeface="Helvetica Neue Medium"/>
                <a:cs typeface="Helvetica Neue Medium"/>
                <a:sym typeface="Helvetica Neue Medium"/>
              </a:defRPr>
            </a:pPr>
            <a:endParaRPr/>
          </a:p>
        </p:txBody>
      </p:sp>
      <p:sp>
        <p:nvSpPr>
          <p:cNvPr id="143" name="幻灯片编号"/>
          <p:cNvSpPr txBox="1">
            <a:spLocks noGrp="1"/>
          </p:cNvSpPr>
          <p:nvPr>
            <p:ph type="sldNum" sz="quarter" idx="2"/>
          </p:nvPr>
        </p:nvSpPr>
        <p:spPr>
          <a:xfrm>
            <a:off x="5996460" y="5270500"/>
            <a:ext cx="196258" cy="191050"/>
          </a:xfrm>
          <a:prstGeom prst="rect">
            <a:avLst/>
          </a:prstGeom>
        </p:spPr>
        <p:txBody>
          <a:bodyPr lIns="21166" tIns="21166" rIns="21166" bIns="21166"/>
          <a:lstStyle>
            <a:lvl1pPr algn="ctr" defTabSz="410210">
              <a:defRPr sz="1000">
                <a:solidFill>
                  <a:srgbClr val="FFFFFF"/>
                </a:solidFill>
                <a:latin typeface="Helvetica Neue Light"/>
                <a:ea typeface="Helvetica Neue Light"/>
                <a:cs typeface="Helvetica Neue Light"/>
                <a:sym typeface="Helvetica Neue Light"/>
              </a:defRPr>
            </a:lvl1pPr>
          </a:lstStyle>
          <a:p>
            <a:fld id="{86CB4B4D-7CA3-9044-876B-883B54F8677D}" type="slidenum">
              <a:rPr/>
              <a:t>‹#›</a:t>
            </a:fld>
            <a:endParaRPr/>
          </a:p>
        </p:txBody>
      </p:sp>
    </p:spTree>
  </p:cSld>
  <p:clrMapOvr>
    <a:masterClrMapping/>
  </p:clrMapOvr>
  <p:transition spd="med"/>
</p:sldLayout>
</file>

<file path=ppt/slideLayouts/slideLayout16.xml><?xml version="1.0" encoding="utf-8"?>
<p:sldLayout xmlns:a="http://schemas.openxmlformats.org/drawingml/2006/main" xmlns:r="http://schemas.openxmlformats.org/officeDocument/2006/relationships" xmlns:p="http://schemas.openxmlformats.org/presentationml/2006/main" type="tx">
  <p:cSld name="标题与副标题">
    <p:spTree>
      <p:nvGrpSpPr>
        <p:cNvPr id="1" name=""/>
        <p:cNvGrpSpPr/>
        <p:nvPr/>
      </p:nvGrpSpPr>
      <p:grpSpPr>
        <a:xfrm>
          <a:off x="0" y="0"/>
          <a:ext cx="0" cy="0"/>
          <a:chOff x="0" y="0"/>
          <a:chExt cx="0" cy="0"/>
        </a:xfrm>
      </p:grpSpPr>
      <p:sp>
        <p:nvSpPr>
          <p:cNvPr id="150" name="标题文本"/>
          <p:cNvSpPr txBox="1">
            <a:spLocks noGrp="1"/>
          </p:cNvSpPr>
          <p:nvPr>
            <p:ph type="title" hasCustomPrompt="1"/>
          </p:nvPr>
        </p:nvSpPr>
        <p:spPr>
          <a:xfrm>
            <a:off x="4543908" y="2468360"/>
            <a:ext cx="3104184" cy="979477"/>
          </a:xfrm>
          <a:prstGeom prst="rect">
            <a:avLst/>
          </a:prstGeom>
        </p:spPr>
        <p:txBody>
          <a:bodyPr lIns="15068" tIns="15068" rIns="15068" bIns="15068" anchor="b"/>
          <a:lstStyle>
            <a:lvl1pPr algn="ctr" defTabSz="410210">
              <a:lnSpc>
                <a:spcPct val="100000"/>
              </a:lnSpc>
              <a:defRPr sz="5600">
                <a:solidFill>
                  <a:srgbClr val="FFFFFF"/>
                </a:solidFill>
                <a:latin typeface="Helvetica Neue Medium"/>
                <a:ea typeface="Helvetica Neue Medium"/>
                <a:cs typeface="Helvetica Neue Medium"/>
                <a:sym typeface="Helvetica Neue Medium"/>
              </a:defRPr>
            </a:lvl1pPr>
          </a:lstStyle>
          <a:p>
            <a:r>
              <a:t>标题文本</a:t>
            </a:r>
          </a:p>
        </p:txBody>
      </p:sp>
      <p:sp>
        <p:nvSpPr>
          <p:cNvPr id="151" name="正文级别 1…"/>
          <p:cNvSpPr txBox="1">
            <a:spLocks noGrp="1"/>
          </p:cNvSpPr>
          <p:nvPr>
            <p:ph type="body" sz="quarter" idx="1" hasCustomPrompt="1"/>
          </p:nvPr>
        </p:nvSpPr>
        <p:spPr>
          <a:xfrm>
            <a:off x="4543908" y="3474206"/>
            <a:ext cx="3104184" cy="335283"/>
          </a:xfrm>
          <a:prstGeom prst="rect">
            <a:avLst/>
          </a:prstGeom>
        </p:spPr>
        <p:txBody>
          <a:bodyPr lIns="15068" tIns="15068" rIns="15068" bIns="15068"/>
          <a:lstStyle>
            <a:lvl1pPr marL="0" indent="0" algn="ctr" defTabSz="410210">
              <a:lnSpc>
                <a:spcPct val="100000"/>
              </a:lnSpc>
              <a:spcBef>
                <a:spcPts val="0"/>
              </a:spcBef>
              <a:buSzTx/>
              <a:buFontTx/>
              <a:buNone/>
              <a:defRPr sz="2400">
                <a:solidFill>
                  <a:srgbClr val="FFFFFF"/>
                </a:solidFill>
                <a:latin typeface="Helvetica Neue"/>
                <a:ea typeface="Helvetica Neue"/>
                <a:cs typeface="Helvetica Neue"/>
                <a:sym typeface="Helvetica Neue"/>
              </a:defRPr>
            </a:lvl1pPr>
            <a:lvl2pPr marL="0" indent="0" algn="ctr" defTabSz="410210">
              <a:lnSpc>
                <a:spcPct val="100000"/>
              </a:lnSpc>
              <a:spcBef>
                <a:spcPts val="0"/>
              </a:spcBef>
              <a:buSzTx/>
              <a:buFontTx/>
              <a:buNone/>
              <a:defRPr sz="2400">
                <a:solidFill>
                  <a:srgbClr val="FFFFFF"/>
                </a:solidFill>
                <a:latin typeface="Helvetica Neue"/>
                <a:ea typeface="Helvetica Neue"/>
                <a:cs typeface="Helvetica Neue"/>
                <a:sym typeface="Helvetica Neue"/>
              </a:defRPr>
            </a:lvl2pPr>
            <a:lvl3pPr marL="0" indent="0" algn="ctr" defTabSz="410210">
              <a:lnSpc>
                <a:spcPct val="100000"/>
              </a:lnSpc>
              <a:spcBef>
                <a:spcPts val="0"/>
              </a:spcBef>
              <a:buSzTx/>
              <a:buFontTx/>
              <a:buNone/>
              <a:defRPr sz="2400">
                <a:solidFill>
                  <a:srgbClr val="FFFFFF"/>
                </a:solidFill>
                <a:latin typeface="Helvetica Neue"/>
                <a:ea typeface="Helvetica Neue"/>
                <a:cs typeface="Helvetica Neue"/>
                <a:sym typeface="Helvetica Neue"/>
              </a:defRPr>
            </a:lvl3pPr>
            <a:lvl4pPr marL="0" indent="0" algn="ctr" defTabSz="410210">
              <a:lnSpc>
                <a:spcPct val="100000"/>
              </a:lnSpc>
              <a:spcBef>
                <a:spcPts val="0"/>
              </a:spcBef>
              <a:buSzTx/>
              <a:buFontTx/>
              <a:buNone/>
              <a:defRPr sz="2400">
                <a:solidFill>
                  <a:srgbClr val="FFFFFF"/>
                </a:solidFill>
                <a:latin typeface="Helvetica Neue"/>
                <a:ea typeface="Helvetica Neue"/>
                <a:cs typeface="Helvetica Neue"/>
                <a:sym typeface="Helvetica Neue"/>
              </a:defRPr>
            </a:lvl4pPr>
            <a:lvl5pPr marL="0" indent="0" algn="ctr" defTabSz="410210">
              <a:lnSpc>
                <a:spcPct val="100000"/>
              </a:lnSpc>
              <a:spcBef>
                <a:spcPts val="0"/>
              </a:spcBef>
              <a:buSzTx/>
              <a:buFontTx/>
              <a:buNone/>
              <a:defRPr sz="2400">
                <a:solidFill>
                  <a:srgbClr val="FFFFFF"/>
                </a:solidFill>
                <a:latin typeface="Helvetica Neue"/>
                <a:ea typeface="Helvetica Neue"/>
                <a:cs typeface="Helvetica Neue"/>
                <a:sym typeface="Helvetica Neue"/>
              </a:defRPr>
            </a:lvl5pPr>
          </a:lstStyle>
          <a:p>
            <a:r>
              <a:t>正文级别 1</a:t>
            </a:r>
          </a:p>
          <a:p>
            <a:pPr lvl="1"/>
            <a:r>
              <a:t>正文级别 2</a:t>
            </a:r>
          </a:p>
          <a:p>
            <a:pPr lvl="2"/>
            <a:r>
              <a:t>正文级别 3</a:t>
            </a:r>
          </a:p>
          <a:p>
            <a:pPr lvl="3"/>
            <a:r>
              <a:t>正文级别 4</a:t>
            </a:r>
          </a:p>
          <a:p>
            <a:pPr lvl="4"/>
            <a:r>
              <a:t>正文级别 5</a:t>
            </a:r>
          </a:p>
        </p:txBody>
      </p:sp>
      <p:sp>
        <p:nvSpPr>
          <p:cNvPr id="152" name="幻灯片编号"/>
          <p:cNvSpPr txBox="1">
            <a:spLocks noGrp="1"/>
          </p:cNvSpPr>
          <p:nvPr>
            <p:ph type="sldNum" sz="quarter" idx="2"/>
          </p:nvPr>
        </p:nvSpPr>
        <p:spPr>
          <a:xfrm>
            <a:off x="5995903" y="4739989"/>
            <a:ext cx="198185" cy="191187"/>
          </a:xfrm>
          <a:prstGeom prst="rect">
            <a:avLst/>
          </a:prstGeom>
        </p:spPr>
        <p:txBody>
          <a:bodyPr lIns="15068" tIns="15068" rIns="15068" bIns="15068"/>
          <a:lstStyle>
            <a:lvl1pPr algn="ctr" defTabSz="410210">
              <a:defRPr sz="1100">
                <a:solidFill>
                  <a:srgbClr val="FFFFFF"/>
                </a:solidFill>
                <a:latin typeface="Helvetica Neue Light"/>
                <a:ea typeface="Helvetica Neue Light"/>
                <a:cs typeface="Helvetica Neue Light"/>
                <a:sym typeface="Helvetica Neue Light"/>
              </a:defRPr>
            </a:lvl1pPr>
          </a:lstStyle>
          <a:p>
            <a:fld id="{86CB4B4D-7CA3-9044-876B-883B54F8677D}" type="slidenum">
              <a:rPr/>
              <a:t>‹#›</a:t>
            </a:fld>
            <a:endParaRPr/>
          </a:p>
        </p:txBody>
      </p:sp>
    </p:spTree>
  </p:cSld>
  <p:clrMapOvr>
    <a:masterClrMapping/>
  </p:clrMapOvr>
  <p:transition spd="med"/>
</p:sldLayout>
</file>

<file path=ppt/slideLayouts/slideLayout17.xml><?xml version="1.0" encoding="utf-8"?>
<p:sldLayout xmlns:a="http://schemas.openxmlformats.org/drawingml/2006/main" xmlns:r="http://schemas.openxmlformats.org/officeDocument/2006/relationships" xmlns:p="http://schemas.openxmlformats.org/presentationml/2006/main" type="tx">
  <p:cSld name="标题和内容">
    <p:bg>
      <p:bgPr>
        <a:solidFill>
          <a:srgbClr val="FFFFFF"/>
        </a:solidFill>
        <a:effectLst/>
      </p:bgPr>
    </p:bg>
    <p:spTree>
      <p:nvGrpSpPr>
        <p:cNvPr id="1" name=""/>
        <p:cNvGrpSpPr/>
        <p:nvPr/>
      </p:nvGrpSpPr>
      <p:grpSpPr>
        <a:xfrm>
          <a:off x="0" y="0"/>
          <a:ext cx="0" cy="0"/>
          <a:chOff x="0" y="0"/>
          <a:chExt cx="0" cy="0"/>
        </a:xfrm>
      </p:grpSpPr>
      <p:pic>
        <p:nvPicPr>
          <p:cNvPr id="159" name="图片 6" descr="图片 6"/>
          <p:cNvPicPr>
            <a:picLocks noChangeAspect="1"/>
          </p:cNvPicPr>
          <p:nvPr/>
        </p:nvPicPr>
        <p:blipFill>
          <a:blip r:embed="rId2"/>
          <a:srcRect l="19391" r="18735"/>
          <a:stretch>
            <a:fillRect/>
          </a:stretch>
        </p:blipFill>
        <p:spPr>
          <a:xfrm>
            <a:off x="0" y="0"/>
            <a:ext cx="12192000" cy="6858000"/>
          </a:xfrm>
          <a:prstGeom prst="rect">
            <a:avLst/>
          </a:prstGeom>
          <a:ln w="12700">
            <a:miter lim="400000"/>
            <a:headEnd/>
            <a:tailEnd/>
          </a:ln>
        </p:spPr>
      </p:pic>
      <p:pic>
        <p:nvPicPr>
          <p:cNvPr id="160" name="图片 8" descr="图片 8"/>
          <p:cNvPicPr>
            <a:picLocks noChangeAspect="1"/>
          </p:cNvPicPr>
          <p:nvPr/>
        </p:nvPicPr>
        <p:blipFill>
          <a:blip r:embed="rId3"/>
          <a:srcRect r="26880"/>
          <a:stretch>
            <a:fillRect/>
          </a:stretch>
        </p:blipFill>
        <p:spPr>
          <a:xfrm>
            <a:off x="-1" y="-3175"/>
            <a:ext cx="12192001" cy="6858000"/>
          </a:xfrm>
          <a:prstGeom prst="rect">
            <a:avLst/>
          </a:prstGeom>
          <a:ln w="12700">
            <a:miter lim="400000"/>
            <a:headEnd/>
            <a:tailEnd/>
          </a:ln>
        </p:spPr>
      </p:pic>
      <p:pic>
        <p:nvPicPr>
          <p:cNvPr id="161" name="图片 9" descr="图片 9"/>
          <p:cNvPicPr>
            <a:picLocks noChangeAspect="1"/>
          </p:cNvPicPr>
          <p:nvPr/>
        </p:nvPicPr>
        <p:blipFill>
          <a:blip r:embed="rId4"/>
          <a:stretch>
            <a:fillRect/>
          </a:stretch>
        </p:blipFill>
        <p:spPr>
          <a:xfrm>
            <a:off x="0" y="-6350"/>
            <a:ext cx="12192000" cy="6858000"/>
          </a:xfrm>
          <a:prstGeom prst="rect">
            <a:avLst/>
          </a:prstGeom>
          <a:ln w="12700">
            <a:miter lim="400000"/>
            <a:headEnd/>
            <a:tailEnd/>
          </a:ln>
        </p:spPr>
      </p:pic>
      <p:pic>
        <p:nvPicPr>
          <p:cNvPr id="162" name="图片 11" descr="图片 11"/>
          <p:cNvPicPr>
            <a:picLocks noChangeAspect="1"/>
          </p:cNvPicPr>
          <p:nvPr/>
        </p:nvPicPr>
        <p:blipFill>
          <a:blip r:embed="rId5"/>
          <a:stretch>
            <a:fillRect/>
          </a:stretch>
        </p:blipFill>
        <p:spPr>
          <a:xfrm>
            <a:off x="0" y="-3175"/>
            <a:ext cx="12192000" cy="6971788"/>
          </a:xfrm>
          <a:prstGeom prst="rect">
            <a:avLst/>
          </a:prstGeom>
          <a:ln w="12700">
            <a:miter lim="400000"/>
            <a:headEnd/>
            <a:tailEnd/>
          </a:ln>
        </p:spPr>
      </p:pic>
      <p:sp>
        <p:nvSpPr>
          <p:cNvPr id="163" name="标题文本"/>
          <p:cNvSpPr txBox="1">
            <a:spLocks noGrp="1"/>
          </p:cNvSpPr>
          <p:nvPr>
            <p:ph type="title" hasCustomPrompt="1"/>
          </p:nvPr>
        </p:nvSpPr>
        <p:spPr>
          <a:xfrm>
            <a:off x="838200" y="365125"/>
            <a:ext cx="10515600" cy="1325563"/>
          </a:xfrm>
          <a:prstGeom prst="rect">
            <a:avLst/>
          </a:prstGeom>
        </p:spPr>
        <p:txBody>
          <a:bodyPr anchor="ctr"/>
          <a:lstStyle>
            <a:lvl1pPr>
              <a:defRPr>
                <a:latin typeface="Arial" panose="020B0604020202020204"/>
                <a:ea typeface="Arial" panose="020B0604020202020204"/>
                <a:cs typeface="Arial" panose="020B0604020202020204"/>
                <a:sym typeface="Arial" panose="020B0604020202020204"/>
              </a:defRPr>
            </a:lvl1pPr>
          </a:lstStyle>
          <a:p>
            <a:r>
              <a:t>标题文本</a:t>
            </a:r>
          </a:p>
        </p:txBody>
      </p:sp>
      <p:sp>
        <p:nvSpPr>
          <p:cNvPr id="164" name="正文级别 1…"/>
          <p:cNvSpPr txBox="1">
            <a:spLocks noGrp="1"/>
          </p:cNvSpPr>
          <p:nvPr>
            <p:ph type="body" idx="1" hasCustomPrompt="1"/>
          </p:nvPr>
        </p:nvSpPr>
        <p:spPr>
          <a:xfrm>
            <a:off x="838200" y="1825625"/>
            <a:ext cx="10515600" cy="4351338"/>
          </a:xfrm>
          <a:prstGeom prst="rect">
            <a:avLst/>
          </a:prstGeom>
        </p:spPr>
        <p:txBody>
          <a:bodyPr/>
          <a:lstStyle>
            <a:lvl1pPr>
              <a:defRPr>
                <a:latin typeface="Arial" panose="020B0604020202020204"/>
                <a:ea typeface="Arial" panose="020B0604020202020204"/>
                <a:cs typeface="Arial" panose="020B0604020202020204"/>
                <a:sym typeface="Arial" panose="020B0604020202020204"/>
              </a:defRPr>
            </a:lvl1pPr>
            <a:lvl2pPr>
              <a:defRPr>
                <a:latin typeface="Arial" panose="020B0604020202020204"/>
                <a:ea typeface="Arial" panose="020B0604020202020204"/>
                <a:cs typeface="Arial" panose="020B0604020202020204"/>
                <a:sym typeface="Arial" panose="020B0604020202020204"/>
              </a:defRPr>
            </a:lvl2pPr>
            <a:lvl3pPr>
              <a:defRPr>
                <a:latin typeface="Arial" panose="020B0604020202020204"/>
                <a:ea typeface="Arial" panose="020B0604020202020204"/>
                <a:cs typeface="Arial" panose="020B0604020202020204"/>
                <a:sym typeface="Arial" panose="020B0604020202020204"/>
              </a:defRPr>
            </a:lvl3pPr>
            <a:lvl4pPr>
              <a:defRPr>
                <a:latin typeface="Arial" panose="020B0604020202020204"/>
                <a:ea typeface="Arial" panose="020B0604020202020204"/>
                <a:cs typeface="Arial" panose="020B0604020202020204"/>
                <a:sym typeface="Arial" panose="020B0604020202020204"/>
              </a:defRPr>
            </a:lvl4pPr>
            <a:lvl5pPr>
              <a:defRPr>
                <a:latin typeface="Arial" panose="020B0604020202020204"/>
                <a:ea typeface="Arial" panose="020B0604020202020204"/>
                <a:cs typeface="Arial" panose="020B0604020202020204"/>
                <a:sym typeface="Arial" panose="020B0604020202020204"/>
              </a:defRPr>
            </a:lvl5pPr>
          </a:lstStyle>
          <a:p>
            <a:r>
              <a:t>正文级别 1</a:t>
            </a:r>
          </a:p>
          <a:p>
            <a:pPr lvl="1"/>
            <a:r>
              <a:t>正文级别 2</a:t>
            </a:r>
          </a:p>
          <a:p>
            <a:pPr lvl="2"/>
            <a:r>
              <a:t>正文级别 3</a:t>
            </a:r>
          </a:p>
          <a:p>
            <a:pPr lvl="3"/>
            <a:r>
              <a:t>正文级别 4</a:t>
            </a:r>
          </a:p>
          <a:p>
            <a:pPr lvl="4"/>
            <a:r>
              <a:t>正文级别 5</a:t>
            </a:r>
          </a:p>
        </p:txBody>
      </p:sp>
      <p:sp>
        <p:nvSpPr>
          <p:cNvPr id="165" name="幻灯片编号"/>
          <p:cNvSpPr txBox="1">
            <a:spLocks noGrp="1"/>
          </p:cNvSpPr>
          <p:nvPr>
            <p:ph type="sldNum" sz="quarter" idx="2"/>
          </p:nvPr>
        </p:nvSpPr>
        <p:spPr>
          <a:xfrm>
            <a:off x="11080144" y="6406785"/>
            <a:ext cx="273657" cy="264255"/>
          </a:xfrm>
          <a:prstGeom prst="rect">
            <a:avLst/>
          </a:prstGeom>
        </p:spPr>
        <p:txBody>
          <a:bodyPr anchor="ctr"/>
          <a:lstStyle>
            <a:lvl1pPr algn="r">
              <a:defRPr sz="1200">
                <a:solidFill>
                  <a:srgbClr val="888888"/>
                </a:solidFill>
                <a:latin typeface="Arial" panose="020B0604020202020204"/>
                <a:ea typeface="Arial" panose="020B0604020202020204"/>
                <a:cs typeface="Arial" panose="020B0604020202020204"/>
                <a:sym typeface="Arial" panose="020B0604020202020204"/>
              </a:defRPr>
            </a:lvl1pPr>
          </a:lstStyle>
          <a:p>
            <a:fld id="{86CB4B4D-7CA3-9044-876B-883B54F8677D}" type="slidenum">
              <a:rPr/>
              <a:t>‹#›</a:t>
            </a:fld>
            <a:endParaRPr/>
          </a:p>
        </p:txBody>
      </p:sp>
    </p:spTree>
  </p:cSld>
  <p:clrMapOvr>
    <a:masterClrMapping/>
  </p:clrMapOvr>
  <p:transition spd="med"/>
</p:sldLayout>
</file>

<file path=ppt/slideLayouts/slideLayout18.xml><?xml version="1.0" encoding="utf-8"?>
<p:sldLayout xmlns:a="http://schemas.openxmlformats.org/drawingml/2006/main" xmlns:r="http://schemas.openxmlformats.org/officeDocument/2006/relationships" xmlns:p="http://schemas.openxmlformats.org/presentationml/2006/main" type="tx">
  <p:cSld name="空白">
    <p:bg>
      <p:bgPr>
        <a:solidFill>
          <a:srgbClr val="FFFFFF"/>
        </a:solidFill>
        <a:effectLst/>
      </p:bgPr>
    </p:bg>
    <p:spTree>
      <p:nvGrpSpPr>
        <p:cNvPr id="1" name=""/>
        <p:cNvGrpSpPr/>
        <p:nvPr/>
      </p:nvGrpSpPr>
      <p:grpSpPr>
        <a:xfrm>
          <a:off x="0" y="0"/>
          <a:ext cx="0" cy="0"/>
          <a:chOff x="0" y="0"/>
          <a:chExt cx="0" cy="0"/>
        </a:xfrm>
      </p:grpSpPr>
      <p:pic>
        <p:nvPicPr>
          <p:cNvPr id="172" name="222222.png" descr="222222.png"/>
          <p:cNvPicPr>
            <a:picLocks noChangeAspect="1"/>
          </p:cNvPicPr>
          <p:nvPr/>
        </p:nvPicPr>
        <p:blipFill>
          <a:blip r:embed="rId2"/>
          <a:stretch>
            <a:fillRect/>
          </a:stretch>
        </p:blipFill>
        <p:spPr>
          <a:xfrm>
            <a:off x="0" y="834957"/>
            <a:ext cx="12192001" cy="5188086"/>
          </a:xfrm>
          <a:prstGeom prst="rect">
            <a:avLst/>
          </a:prstGeom>
          <a:ln w="12700">
            <a:miter lim="400000"/>
            <a:headEnd/>
            <a:tailEnd/>
          </a:ln>
        </p:spPr>
      </p:pic>
      <p:sp>
        <p:nvSpPr>
          <p:cNvPr id="173" name="幻灯片编号"/>
          <p:cNvSpPr txBox="1">
            <a:spLocks noGrp="1"/>
          </p:cNvSpPr>
          <p:nvPr>
            <p:ph type="sldNum" sz="quarter" idx="2"/>
          </p:nvPr>
        </p:nvSpPr>
        <p:spPr>
          <a:xfrm>
            <a:off x="6094198" y="5779851"/>
            <a:ext cx="208007" cy="206443"/>
          </a:xfrm>
          <a:prstGeom prst="rect">
            <a:avLst/>
          </a:prstGeom>
          <a:ln w="3175"/>
        </p:spPr>
        <p:txBody>
          <a:bodyPr lIns="27021" tIns="27021" rIns="27021" bIns="27021"/>
          <a:lstStyle>
            <a:lvl1pPr defTabSz="228600">
              <a:defRPr sz="1000">
                <a:latin typeface="+mj-lt"/>
                <a:ea typeface="+mj-ea"/>
                <a:cs typeface="+mj-cs"/>
                <a:sym typeface="Helvetica"/>
              </a:defRPr>
            </a:lvl1pPr>
          </a:lstStyle>
          <a:p>
            <a:fld id="{86CB4B4D-7CA3-9044-876B-883B54F8677D}" type="slidenum">
              <a:rPr/>
              <a:t>‹#›</a:t>
            </a:fld>
            <a:endParaRPr/>
          </a:p>
        </p:txBody>
      </p:sp>
    </p:spTree>
  </p:cSld>
  <p:clrMapOvr>
    <a:masterClrMapping/>
  </p:clrMapOvr>
  <p:transition spd="med"/>
</p:sldLayout>
</file>

<file path=ppt/slideLayouts/slideLayout19.xml><?xml version="1.0" encoding="utf-8"?>
<p:sldLayout xmlns:a="http://schemas.openxmlformats.org/drawingml/2006/main" xmlns:r="http://schemas.openxmlformats.org/officeDocument/2006/relationships" xmlns:p="http://schemas.openxmlformats.org/presentationml/2006/main" type="tx">
  <p:cSld name="空白">
    <p:bg>
      <p:bgPr>
        <a:gradFill flip="none" rotWithShape="1">
          <a:gsLst>
            <a:gs pos="0">
              <a:srgbClr val="EDF2F5"/>
            </a:gs>
            <a:gs pos="100000">
              <a:srgbClr val="FFFFFF"/>
            </a:gs>
          </a:gsLst>
          <a:lin ang="5400000" scaled="0"/>
        </a:gradFill>
        <a:effectLst/>
      </p:bgPr>
    </p:bg>
    <p:spTree>
      <p:nvGrpSpPr>
        <p:cNvPr id="1" name=""/>
        <p:cNvGrpSpPr/>
        <p:nvPr/>
      </p:nvGrpSpPr>
      <p:grpSpPr>
        <a:xfrm>
          <a:off x="0" y="0"/>
          <a:ext cx="0" cy="0"/>
          <a:chOff x="0" y="0"/>
          <a:chExt cx="0" cy="0"/>
        </a:xfrm>
      </p:grpSpPr>
      <p:sp>
        <p:nvSpPr>
          <p:cNvPr id="188" name="幻灯片编号"/>
          <p:cNvSpPr txBox="1">
            <a:spLocks noGrp="1"/>
          </p:cNvSpPr>
          <p:nvPr>
            <p:ph type="sldNum" sz="quarter" idx="2"/>
          </p:nvPr>
        </p:nvSpPr>
        <p:spPr>
          <a:xfrm>
            <a:off x="5981979" y="6536531"/>
            <a:ext cx="223279" cy="274638"/>
          </a:xfrm>
          <a:prstGeom prst="rect">
            <a:avLst/>
          </a:prstGeom>
        </p:spPr>
        <p:txBody>
          <a:bodyPr lIns="35718" tIns="35718" rIns="35718" bIns="35718"/>
          <a:lstStyle>
            <a:lvl1pPr algn="ctr" defTabSz="410210">
              <a:defRPr sz="1100">
                <a:latin typeface="PingFang SC Light"/>
                <a:ea typeface="PingFang SC Light"/>
                <a:cs typeface="PingFang SC Light"/>
                <a:sym typeface="PingFang SC Light"/>
              </a:defRPr>
            </a:lvl1pPr>
          </a:lstStyle>
          <a:p>
            <a:fld id="{86CB4B4D-7CA3-9044-876B-883B54F8677D}" type="slidenum">
              <a:rPr/>
              <a:t>‹#›</a:t>
            </a:fld>
            <a:endParaRPr/>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tx">
  <p:cSld name="节标题">
    <p:spTree>
      <p:nvGrpSpPr>
        <p:cNvPr id="1" name=""/>
        <p:cNvGrpSpPr/>
        <p:nvPr/>
      </p:nvGrpSpPr>
      <p:grpSpPr>
        <a:xfrm>
          <a:off x="0" y="0"/>
          <a:ext cx="0" cy="0"/>
          <a:chOff x="0" y="0"/>
          <a:chExt cx="0" cy="0"/>
        </a:xfrm>
      </p:grpSpPr>
      <p:sp>
        <p:nvSpPr>
          <p:cNvPr id="29" name="标题文本"/>
          <p:cNvSpPr txBox="1">
            <a:spLocks noGrp="1"/>
          </p:cNvSpPr>
          <p:nvPr>
            <p:ph type="title" hasCustomPrompt="1"/>
          </p:nvPr>
        </p:nvSpPr>
        <p:spPr>
          <a:xfrm>
            <a:off x="831850" y="1709738"/>
            <a:ext cx="10515600" cy="2852737"/>
          </a:xfrm>
          <a:prstGeom prst="rect">
            <a:avLst/>
          </a:prstGeom>
        </p:spPr>
        <p:txBody>
          <a:bodyPr anchor="b"/>
          <a:lstStyle>
            <a:lvl1pPr>
              <a:defRPr sz="6000"/>
            </a:lvl1pPr>
          </a:lstStyle>
          <a:p>
            <a:r>
              <a:t>标题文本</a:t>
            </a:r>
          </a:p>
        </p:txBody>
      </p:sp>
      <p:sp>
        <p:nvSpPr>
          <p:cNvPr id="30" name="正文级别 1…"/>
          <p:cNvSpPr txBox="1">
            <a:spLocks noGrp="1"/>
          </p:cNvSpPr>
          <p:nvPr>
            <p:ph type="body" sz="quarter" idx="1" hasCustomPrompt="1"/>
          </p:nvPr>
        </p:nvSpPr>
        <p:spPr>
          <a:xfrm>
            <a:off x="831850" y="4589462"/>
            <a:ext cx="10515600" cy="1500188"/>
          </a:xfrm>
          <a:prstGeom prst="rect">
            <a:avLst/>
          </a:prstGeom>
        </p:spPr>
        <p:txBody>
          <a:bodyPr/>
          <a:lstStyle>
            <a:lvl1pPr marL="0" indent="0">
              <a:buSzTx/>
              <a:buFontTx/>
              <a:buNone/>
              <a:defRPr sz="2400">
                <a:solidFill>
                  <a:srgbClr val="888888"/>
                </a:solidFill>
              </a:defRPr>
            </a:lvl1pPr>
            <a:lvl2pPr marL="0" indent="457200">
              <a:buSzTx/>
              <a:buFontTx/>
              <a:buNone/>
              <a:defRPr sz="2400">
                <a:solidFill>
                  <a:srgbClr val="888888"/>
                </a:solidFill>
              </a:defRPr>
            </a:lvl2pPr>
            <a:lvl3pPr marL="0" indent="914400">
              <a:buSzTx/>
              <a:buFontTx/>
              <a:buNone/>
              <a:defRPr sz="2400">
                <a:solidFill>
                  <a:srgbClr val="888888"/>
                </a:solidFill>
              </a:defRPr>
            </a:lvl3pPr>
            <a:lvl4pPr marL="0" indent="1371600">
              <a:buSzTx/>
              <a:buFontTx/>
              <a:buNone/>
              <a:defRPr sz="2400">
                <a:solidFill>
                  <a:srgbClr val="888888"/>
                </a:solidFill>
              </a:defRPr>
            </a:lvl4pPr>
            <a:lvl5pPr marL="0" indent="1828800">
              <a:buSzTx/>
              <a:buFontTx/>
              <a:buNone/>
              <a:defRPr sz="2400">
                <a:solidFill>
                  <a:srgbClr val="888888"/>
                </a:solidFill>
              </a:defRPr>
            </a:lvl5pPr>
          </a:lstStyle>
          <a:p>
            <a:r>
              <a:t>正文级别 1</a:t>
            </a:r>
          </a:p>
          <a:p>
            <a:pPr lvl="1"/>
            <a:r>
              <a:t>正文级别 2</a:t>
            </a:r>
          </a:p>
          <a:p>
            <a:pPr lvl="2"/>
            <a:r>
              <a:t>正文级别 3</a:t>
            </a:r>
          </a:p>
          <a:p>
            <a:pPr lvl="3"/>
            <a:r>
              <a:t>正文级别 4</a:t>
            </a:r>
          </a:p>
          <a:p>
            <a:pPr lvl="4"/>
            <a:r>
              <a:t>正文级别 5</a:t>
            </a:r>
          </a:p>
        </p:txBody>
      </p:sp>
      <p:sp>
        <p:nvSpPr>
          <p:cNvPr id="31" name="幻灯片编号"/>
          <p:cNvSpPr txBox="1">
            <a:spLocks noGrp="1"/>
          </p:cNvSpPr>
          <p:nvPr>
            <p:ph type="sldNum" sz="quarter" idx="2"/>
          </p:nvPr>
        </p:nvSpPr>
        <p:spPr>
          <a:xfrm>
            <a:off x="8610600" y="6356350"/>
            <a:ext cx="335866" cy="333088"/>
          </a:xfrm>
          <a:prstGeom prst="rect">
            <a:avLst/>
          </a:prstGeom>
        </p:spPr>
        <p:txBody>
          <a:bodyPr/>
          <a:lstStyle/>
          <a:p>
            <a:fld id="{86CB4B4D-7CA3-9044-876B-883B54F8677D}" type="slidenum">
              <a:rPr/>
              <a:t>‹#›</a:t>
            </a:fld>
            <a:endParaRPr/>
          </a:p>
        </p:txBody>
      </p:sp>
    </p:spTree>
  </p:cSld>
  <p:clrMapOvr>
    <a:masterClrMapping/>
  </p:clrMapOvr>
  <p:transition spd="med"/>
</p:sldLayout>
</file>

<file path=ppt/slideLayouts/slideLayout20.xml><?xml version="1.0" encoding="utf-8"?>
<p:sldLayout xmlns:a="http://schemas.openxmlformats.org/drawingml/2006/main" xmlns:r="http://schemas.openxmlformats.org/officeDocument/2006/relationships" xmlns:p="http://schemas.openxmlformats.org/presentationml/2006/main" type="tx">
  <p:cSld name="标题与副标题">
    <p:bg>
      <p:bgPr>
        <a:solidFill>
          <a:srgbClr val="FFFFFF"/>
        </a:solidFill>
        <a:effectLst/>
      </p:bgPr>
    </p:bg>
    <p:spTree>
      <p:nvGrpSpPr>
        <p:cNvPr id="1" name=""/>
        <p:cNvGrpSpPr/>
        <p:nvPr/>
      </p:nvGrpSpPr>
      <p:grpSpPr>
        <a:xfrm>
          <a:off x="0" y="0"/>
          <a:ext cx="0" cy="0"/>
          <a:chOff x="0" y="0"/>
          <a:chExt cx="0" cy="0"/>
        </a:xfrm>
      </p:grpSpPr>
      <p:sp>
        <p:nvSpPr>
          <p:cNvPr id="195" name="标题文本"/>
          <p:cNvSpPr txBox="1">
            <a:spLocks noGrp="1"/>
          </p:cNvSpPr>
          <p:nvPr>
            <p:ph type="title" hasCustomPrompt="1"/>
          </p:nvPr>
        </p:nvSpPr>
        <p:spPr>
          <a:xfrm>
            <a:off x="889000" y="1149350"/>
            <a:ext cx="10414000" cy="2324100"/>
          </a:xfrm>
          <a:prstGeom prst="rect">
            <a:avLst/>
          </a:prstGeom>
        </p:spPr>
        <p:txBody>
          <a:bodyPr lIns="25400" tIns="25400" rIns="25400" bIns="25400" anchor="b"/>
          <a:lstStyle>
            <a:lvl1pPr algn="ctr" defTabSz="412750">
              <a:lnSpc>
                <a:spcPct val="100000"/>
              </a:lnSpc>
              <a:defRPr sz="5600" b="1">
                <a:latin typeface="+mj-lt"/>
                <a:ea typeface="+mj-ea"/>
                <a:cs typeface="+mj-cs"/>
                <a:sym typeface="Helvetica"/>
              </a:defRPr>
            </a:lvl1pPr>
          </a:lstStyle>
          <a:p>
            <a:r>
              <a:t>标题文本</a:t>
            </a:r>
          </a:p>
        </p:txBody>
      </p:sp>
      <p:sp>
        <p:nvSpPr>
          <p:cNvPr id="196" name="正文级别 1…"/>
          <p:cNvSpPr txBox="1">
            <a:spLocks noGrp="1"/>
          </p:cNvSpPr>
          <p:nvPr>
            <p:ph type="body" sz="quarter" idx="1" hasCustomPrompt="1"/>
          </p:nvPr>
        </p:nvSpPr>
        <p:spPr>
          <a:xfrm>
            <a:off x="889000" y="3536950"/>
            <a:ext cx="10414000" cy="793750"/>
          </a:xfrm>
          <a:prstGeom prst="rect">
            <a:avLst/>
          </a:prstGeom>
        </p:spPr>
        <p:txBody>
          <a:bodyPr lIns="25400" tIns="25400" rIns="25400" bIns="25400"/>
          <a:lstStyle>
            <a:lvl1pPr marL="0" indent="0" algn="ctr" defTabSz="412750">
              <a:lnSpc>
                <a:spcPct val="100000"/>
              </a:lnSpc>
              <a:spcBef>
                <a:spcPts val="0"/>
              </a:spcBef>
              <a:buSzTx/>
              <a:buFontTx/>
              <a:buNone/>
              <a:defRPr sz="2600">
                <a:latin typeface="+mj-lt"/>
                <a:ea typeface="+mj-ea"/>
                <a:cs typeface="+mj-cs"/>
                <a:sym typeface="Helvetica"/>
              </a:defRPr>
            </a:lvl1pPr>
            <a:lvl2pPr marL="0" indent="0" algn="ctr" defTabSz="412750">
              <a:lnSpc>
                <a:spcPct val="100000"/>
              </a:lnSpc>
              <a:spcBef>
                <a:spcPts val="0"/>
              </a:spcBef>
              <a:buSzTx/>
              <a:buFontTx/>
              <a:buNone/>
              <a:defRPr sz="2600">
                <a:latin typeface="+mj-lt"/>
                <a:ea typeface="+mj-ea"/>
                <a:cs typeface="+mj-cs"/>
                <a:sym typeface="Helvetica"/>
              </a:defRPr>
            </a:lvl2pPr>
            <a:lvl3pPr marL="0" indent="0" algn="ctr" defTabSz="412750">
              <a:lnSpc>
                <a:spcPct val="100000"/>
              </a:lnSpc>
              <a:spcBef>
                <a:spcPts val="0"/>
              </a:spcBef>
              <a:buSzTx/>
              <a:buFontTx/>
              <a:buNone/>
              <a:defRPr sz="2600">
                <a:latin typeface="+mj-lt"/>
                <a:ea typeface="+mj-ea"/>
                <a:cs typeface="+mj-cs"/>
                <a:sym typeface="Helvetica"/>
              </a:defRPr>
            </a:lvl3pPr>
            <a:lvl4pPr marL="0" indent="0" algn="ctr" defTabSz="412750">
              <a:lnSpc>
                <a:spcPct val="100000"/>
              </a:lnSpc>
              <a:spcBef>
                <a:spcPts val="0"/>
              </a:spcBef>
              <a:buSzTx/>
              <a:buFontTx/>
              <a:buNone/>
              <a:defRPr sz="2600">
                <a:latin typeface="+mj-lt"/>
                <a:ea typeface="+mj-ea"/>
                <a:cs typeface="+mj-cs"/>
                <a:sym typeface="Helvetica"/>
              </a:defRPr>
            </a:lvl4pPr>
            <a:lvl5pPr marL="0" indent="0" algn="ctr" defTabSz="412750">
              <a:lnSpc>
                <a:spcPct val="100000"/>
              </a:lnSpc>
              <a:spcBef>
                <a:spcPts val="0"/>
              </a:spcBef>
              <a:buSzTx/>
              <a:buFontTx/>
              <a:buNone/>
              <a:defRPr sz="2600">
                <a:latin typeface="+mj-lt"/>
                <a:ea typeface="+mj-ea"/>
                <a:cs typeface="+mj-cs"/>
                <a:sym typeface="Helvetica"/>
              </a:defRPr>
            </a:lvl5pPr>
          </a:lstStyle>
          <a:p>
            <a:r>
              <a:t>正文级别 1</a:t>
            </a:r>
          </a:p>
          <a:p>
            <a:pPr lvl="1"/>
            <a:r>
              <a:t>正文级别 2</a:t>
            </a:r>
          </a:p>
          <a:p>
            <a:pPr lvl="2"/>
            <a:r>
              <a:t>正文级别 3</a:t>
            </a:r>
          </a:p>
          <a:p>
            <a:pPr lvl="3"/>
            <a:r>
              <a:t>正文级别 4</a:t>
            </a:r>
          </a:p>
          <a:p>
            <a:pPr lvl="4"/>
            <a:r>
              <a:t>正文级别 5</a:t>
            </a:r>
          </a:p>
        </p:txBody>
      </p:sp>
      <p:sp>
        <p:nvSpPr>
          <p:cNvPr id="197" name="幻灯片编号"/>
          <p:cNvSpPr txBox="1">
            <a:spLocks noGrp="1"/>
          </p:cNvSpPr>
          <p:nvPr>
            <p:ph type="sldNum" sz="quarter" idx="2"/>
          </p:nvPr>
        </p:nvSpPr>
        <p:spPr>
          <a:xfrm>
            <a:off x="5976317" y="6540500"/>
            <a:ext cx="233016" cy="228600"/>
          </a:xfrm>
          <a:prstGeom prst="rect">
            <a:avLst/>
          </a:prstGeom>
        </p:spPr>
        <p:txBody>
          <a:bodyPr lIns="25400" tIns="25400" rIns="25400" bIns="25400"/>
          <a:lstStyle>
            <a:lvl1pPr algn="ctr" defTabSz="412750">
              <a:defRPr sz="1200">
                <a:latin typeface="+mj-lt"/>
                <a:ea typeface="+mj-ea"/>
                <a:cs typeface="+mj-cs"/>
                <a:sym typeface="Helvetica"/>
              </a:defRPr>
            </a:lvl1pPr>
          </a:lstStyle>
          <a:p>
            <a:fld id="{86CB4B4D-7CA3-9044-876B-883B54F8677D}" type="slidenum">
              <a:rPr/>
              <a:t>‹#›</a:t>
            </a:fld>
            <a:endParaRPr/>
          </a:p>
        </p:txBody>
      </p:sp>
    </p:spTree>
  </p:cSld>
  <p:clrMapOvr>
    <a:masterClrMapping/>
  </p:clrMapOvr>
  <p:transition spd="med"/>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preserve="1" userDrawn="1">
  <p:cSld name="目录页">
    <p:bg>
      <p:bgPr>
        <a:solidFill>
          <a:srgbClr val="046A38"/>
        </a:solidFill>
        <a:effectLst/>
      </p:bgPr>
    </p:bg>
    <p:spTree>
      <p:nvGrpSpPr>
        <p:cNvPr id="1" name=""/>
        <p:cNvGrpSpPr/>
        <p:nvPr/>
      </p:nvGrpSpPr>
      <p:grpSpPr>
        <a:xfrm>
          <a:off x="0" y="0"/>
          <a:ext cx="0" cy="0"/>
          <a:chOff x="0" y="0"/>
          <a:chExt cx="0" cy="0"/>
        </a:xfrm>
      </p:grpSpPr>
      <p:pic>
        <p:nvPicPr>
          <p:cNvPr id="2" name="图片 1"/>
          <p:cNvPicPr>
            <a:picLocks noChangeAspect="1"/>
          </p:cNvPicPr>
          <p:nvPr userDrawn="1"/>
        </p:nvPicPr>
        <p:blipFill>
          <a:blip r:embed="rId2" cstate="email"/>
          <a:stretch>
            <a:fillRect/>
          </a:stretch>
        </p:blipFill>
        <p:spPr>
          <a:xfrm>
            <a:off x="366595" y="6481945"/>
            <a:ext cx="666212" cy="158400"/>
          </a:xfrm>
          <a:prstGeom prst="rect">
            <a:avLst/>
          </a:prstGeom>
        </p:spPr>
      </p:pic>
      <p:sp>
        <p:nvSpPr>
          <p:cNvPr id="3" name="标题 2"/>
          <p:cNvSpPr>
            <a:spLocks noGrp="1"/>
          </p:cNvSpPr>
          <p:nvPr>
            <p:ph type="title" hasCustomPrompt="1"/>
          </p:nvPr>
        </p:nvSpPr>
        <p:spPr>
          <a:xfrm>
            <a:off x="366595" y="347629"/>
            <a:ext cx="11420888" cy="536842"/>
          </a:xfrm>
        </p:spPr>
        <p:txBody>
          <a:bodyPr/>
          <a:lstStyle>
            <a:lvl1pPr>
              <a:defRPr>
                <a:solidFill>
                  <a:srgbClr val="2DC84D"/>
                </a:solidFill>
              </a:defRPr>
            </a:lvl1pPr>
          </a:lstStyle>
          <a:p>
            <a:r>
              <a:rPr kumimoji="1" lang="zh-CN" altLang="en-US" dirty="0"/>
              <a:t>单击此处编辑母版标题样式 目录</a:t>
            </a:r>
          </a:p>
        </p:txBody>
      </p:sp>
      <p:sp>
        <p:nvSpPr>
          <p:cNvPr id="7" name="文本占位符 6"/>
          <p:cNvSpPr>
            <a:spLocks noGrp="1"/>
          </p:cNvSpPr>
          <p:nvPr>
            <p:ph type="body" sz="quarter" idx="10"/>
          </p:nvPr>
        </p:nvSpPr>
        <p:spPr>
          <a:xfrm>
            <a:off x="366713" y="1679575"/>
            <a:ext cx="11420475" cy="4636294"/>
          </a:xfrm>
          <a:prstGeom prst="rect">
            <a:avLst/>
          </a:prstGeom>
        </p:spPr>
        <p:txBody>
          <a:bodyPr/>
          <a:lstStyle>
            <a:lvl1pPr marL="342900" indent="-342900">
              <a:lnSpc>
                <a:spcPct val="150000"/>
              </a:lnSpc>
              <a:buFont typeface="Arial" panose="020B0604020202020204" pitchFamily="34" charset="0"/>
              <a:buChar char="•"/>
              <a:defRPr>
                <a:solidFill>
                  <a:srgbClr val="2DC84D"/>
                </a:solidFill>
              </a:defRPr>
            </a:lvl1pPr>
            <a:lvl2pPr>
              <a:defRPr>
                <a:solidFill>
                  <a:srgbClr val="2DC84D"/>
                </a:solidFill>
              </a:defRPr>
            </a:lvl2pPr>
            <a:lvl3pPr>
              <a:defRPr>
                <a:solidFill>
                  <a:srgbClr val="2DC84D"/>
                </a:solidFill>
              </a:defRPr>
            </a:lvl3pPr>
            <a:lvl4pPr>
              <a:defRPr>
                <a:solidFill>
                  <a:srgbClr val="2DC84D"/>
                </a:solidFill>
              </a:defRPr>
            </a:lvl4pPr>
            <a:lvl5pPr>
              <a:defRPr>
                <a:solidFill>
                  <a:srgbClr val="2DC84D"/>
                </a:solidFill>
              </a:defRPr>
            </a:lvl5pPr>
          </a:lstStyle>
          <a:p>
            <a:pPr lvl="0"/>
            <a:r>
              <a:rPr kumimoji="1" lang="zh-CN" altLang="en-US" dirty="0"/>
              <a:t>单击此处编辑母版文本</a:t>
            </a:r>
          </a:p>
        </p:txBody>
      </p:sp>
      <p:graphicFrame>
        <p:nvGraphicFramePr>
          <p:cNvPr id="9" name="表格 8"/>
          <p:cNvGraphicFramePr>
            <a:graphicFrameLocks noGrp="1"/>
          </p:cNvGraphicFramePr>
          <p:nvPr userDrawn="1"/>
        </p:nvGraphicFramePr>
        <p:xfrm>
          <a:off x="12394857" y="0"/>
          <a:ext cx="1549743" cy="6858000"/>
        </p:xfrm>
        <a:graphic>
          <a:graphicData uri="http://schemas.openxmlformats.org/drawingml/2006/table">
            <a:tbl>
              <a:tblPr firstRow="1" bandRow="1">
                <a:tableStyleId>{5C22544A-7EE6-4342-B048-85BDC9FD1C3A}</a:tableStyleId>
              </a:tblPr>
              <a:tblGrid>
                <a:gridCol w="1549743">
                  <a:extLst>
                    <a:ext uri="{9D8B030D-6E8A-4147-A177-3AD203B41FA5}">
                      <a16:colId xmlns:a16="http://schemas.microsoft.com/office/drawing/2014/main" val="20000"/>
                    </a:ext>
                  </a:extLst>
                </a:gridCol>
              </a:tblGrid>
              <a:tr h="1714500">
                <a:tc>
                  <a:txBody>
                    <a:bodyPr/>
                    <a:lstStyle/>
                    <a:p>
                      <a:pPr algn="l"/>
                      <a:endParaRPr lang="en-US" altLang="zh-CN" sz="1400" b="0" dirty="0">
                        <a:latin typeface="OPPOSans R" charset="-122"/>
                        <a:ea typeface="OPPOSans R" charset="-122"/>
                        <a:cs typeface="OPPOSans R" charset="-122"/>
                      </a:endParaRPr>
                    </a:p>
                    <a:p>
                      <a:pPr algn="l"/>
                      <a:r>
                        <a:rPr lang="en-US" altLang="zh-CN" sz="1400" b="0" dirty="0">
                          <a:latin typeface="OPPOSans R" charset="-122"/>
                          <a:ea typeface="OPPOSans R" charset="-122"/>
                          <a:cs typeface="OPPOSans R" charset="-122"/>
                        </a:rPr>
                        <a:t>R 4</a:t>
                      </a:r>
                    </a:p>
                    <a:p>
                      <a:pPr algn="l"/>
                      <a:r>
                        <a:rPr lang="en-US" altLang="zh-CN" sz="1400" b="0" dirty="0">
                          <a:latin typeface="OPPOSans R" charset="-122"/>
                          <a:ea typeface="OPPOSans R" charset="-122"/>
                          <a:cs typeface="OPPOSans R" charset="-122"/>
                        </a:rPr>
                        <a:t>G 106</a:t>
                      </a:r>
                    </a:p>
                    <a:p>
                      <a:pPr algn="l"/>
                      <a:r>
                        <a:rPr lang="en-US" altLang="zh-CN" sz="1400" b="0" dirty="0">
                          <a:latin typeface="OPPOSans R" charset="-122"/>
                          <a:ea typeface="OPPOSans R" charset="-122"/>
                          <a:cs typeface="OPPOSans R" charset="-122"/>
                        </a:rPr>
                        <a:t>B 56</a:t>
                      </a:r>
                    </a:p>
                    <a:p>
                      <a:pPr algn="l"/>
                      <a:endParaRPr lang="en-US" altLang="zh-CN" sz="1400" b="0" dirty="0">
                        <a:latin typeface="OPPOSans R" charset="-122"/>
                        <a:ea typeface="OPPOSans R" charset="-122"/>
                        <a:cs typeface="OPPOSans R" charset="-122"/>
                      </a:endParaRPr>
                    </a:p>
                    <a:p>
                      <a:pPr algn="l"/>
                      <a:r>
                        <a:rPr lang="en-US" altLang="zh-CN" sz="1400" b="0" dirty="0">
                          <a:latin typeface="OPPOSans R" charset="-122"/>
                          <a:ea typeface="OPPOSans R" charset="-122"/>
                          <a:cs typeface="OPPOSans R" charset="-122"/>
                        </a:rPr>
                        <a:t>Dark</a:t>
                      </a:r>
                      <a:r>
                        <a:rPr lang="zh-CN" altLang="en-US" sz="1400" b="0" dirty="0">
                          <a:latin typeface="OPPOSans R" charset="-122"/>
                          <a:ea typeface="OPPOSans R" charset="-122"/>
                          <a:cs typeface="OPPOSans R" charset="-122"/>
                        </a:rPr>
                        <a:t> </a:t>
                      </a:r>
                      <a:r>
                        <a:rPr lang="en-US" altLang="zh-CN" sz="1400" b="0" dirty="0">
                          <a:latin typeface="OPPOSans R" charset="-122"/>
                          <a:ea typeface="OPPOSans R" charset="-122"/>
                          <a:cs typeface="OPPOSans R" charset="-122"/>
                        </a:rPr>
                        <a:t>Green</a:t>
                      </a:r>
                      <a:endParaRPr lang="zh-CN" altLang="en-US" sz="1400" b="0" dirty="0">
                        <a:latin typeface="OPPOSans R" charset="-122"/>
                        <a:ea typeface="OPPOSans R" charset="-122"/>
                        <a:cs typeface="OPPOSans R" charset="-122"/>
                      </a:endParaRPr>
                    </a:p>
                  </a:txBody>
                  <a:tcPr marL="45720" marR="45720" marT="22860" marB="2286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solidFill>
                      <a:srgbClr val="046A38"/>
                    </a:solidFill>
                  </a:tcPr>
                </a:tc>
                <a:extLst>
                  <a:ext uri="{0D108BD9-81ED-4DB2-BD59-A6C34878D82A}">
                    <a16:rowId xmlns:a16="http://schemas.microsoft.com/office/drawing/2014/main" val="10000"/>
                  </a:ext>
                </a:extLst>
              </a:tr>
              <a:tr h="1714500">
                <a:tc>
                  <a:txBody>
                    <a:bodyPr/>
                    <a:lstStyle/>
                    <a:p>
                      <a:pPr algn="l"/>
                      <a:endParaRPr lang="en-US" altLang="zh-CN" sz="1400" b="0" dirty="0">
                        <a:latin typeface="OPPOSans R" charset="-122"/>
                        <a:ea typeface="OPPOSans R" charset="-122"/>
                        <a:cs typeface="OPPOSans R" charset="-122"/>
                      </a:endParaRPr>
                    </a:p>
                    <a:p>
                      <a:pPr algn="l"/>
                      <a:r>
                        <a:rPr lang="en-US" altLang="zh-CN" sz="1400" b="0" dirty="0">
                          <a:latin typeface="OPPOSans R" charset="-122"/>
                          <a:ea typeface="OPPOSans R" charset="-122"/>
                          <a:cs typeface="OPPOSans R" charset="-122"/>
                        </a:rPr>
                        <a:t>R 45</a:t>
                      </a:r>
                    </a:p>
                    <a:p>
                      <a:pPr algn="l"/>
                      <a:r>
                        <a:rPr lang="en-US" altLang="zh-CN" sz="1400" b="0" dirty="0">
                          <a:latin typeface="OPPOSans R" charset="-122"/>
                          <a:ea typeface="OPPOSans R" charset="-122"/>
                          <a:cs typeface="OPPOSans R" charset="-122"/>
                        </a:rPr>
                        <a:t>G 200</a:t>
                      </a:r>
                    </a:p>
                    <a:p>
                      <a:pPr algn="l"/>
                      <a:r>
                        <a:rPr lang="en-US" altLang="zh-CN" sz="1400" b="0" dirty="0">
                          <a:latin typeface="OPPOSans R" charset="-122"/>
                          <a:ea typeface="OPPOSans R" charset="-122"/>
                          <a:cs typeface="OPPOSans R" charset="-122"/>
                        </a:rPr>
                        <a:t>B 77</a:t>
                      </a:r>
                    </a:p>
                    <a:p>
                      <a:pPr algn="l"/>
                      <a:endParaRPr lang="en-US" altLang="zh-CN" sz="1400" b="0" dirty="0">
                        <a:latin typeface="OPPOSans R" charset="-122"/>
                        <a:ea typeface="OPPOSans R" charset="-122"/>
                        <a:cs typeface="OPPOSans R" charset="-122"/>
                      </a:endParaRPr>
                    </a:p>
                    <a:p>
                      <a:pPr algn="l"/>
                      <a:r>
                        <a:rPr lang="en-US" altLang="zh-CN" sz="1400" b="0" dirty="0">
                          <a:latin typeface="OPPOSans R" charset="-122"/>
                          <a:ea typeface="OPPOSans R" charset="-122"/>
                          <a:cs typeface="OPPOSans R" charset="-122"/>
                        </a:rPr>
                        <a:t>Light</a:t>
                      </a:r>
                      <a:r>
                        <a:rPr lang="zh-CN" altLang="en-US" sz="1400" b="0" dirty="0">
                          <a:latin typeface="OPPOSans R" charset="-122"/>
                          <a:ea typeface="OPPOSans R" charset="-122"/>
                          <a:cs typeface="OPPOSans R" charset="-122"/>
                        </a:rPr>
                        <a:t> </a:t>
                      </a:r>
                      <a:r>
                        <a:rPr lang="en-US" altLang="zh-CN" sz="1400" b="0" dirty="0">
                          <a:latin typeface="OPPOSans R" charset="-122"/>
                          <a:ea typeface="OPPOSans R" charset="-122"/>
                          <a:cs typeface="OPPOSans R" charset="-122"/>
                        </a:rPr>
                        <a:t>Green</a:t>
                      </a:r>
                      <a:endParaRPr lang="zh-CN" altLang="en-US" sz="1400" b="0" dirty="0">
                        <a:latin typeface="OPPOSans R" charset="-122"/>
                        <a:ea typeface="OPPOSans R" charset="-122"/>
                        <a:cs typeface="OPPOSans R" charset="-122"/>
                      </a:endParaRPr>
                    </a:p>
                  </a:txBody>
                  <a:tcPr marL="45720" marR="45720" marT="22860" marB="2286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rgbClr val="2DC84D"/>
                    </a:solidFill>
                  </a:tcPr>
                </a:tc>
                <a:extLst>
                  <a:ext uri="{0D108BD9-81ED-4DB2-BD59-A6C34878D82A}">
                    <a16:rowId xmlns:a16="http://schemas.microsoft.com/office/drawing/2014/main" val="10001"/>
                  </a:ext>
                </a:extLst>
              </a:tr>
              <a:tr h="1714500">
                <a:tc>
                  <a:txBody>
                    <a:bodyPr/>
                    <a:lstStyle/>
                    <a:p>
                      <a:pPr algn="l"/>
                      <a:endParaRPr lang="en-US" altLang="zh-CN" sz="1400" b="0" dirty="0">
                        <a:latin typeface="OPPOSans R" charset="-122"/>
                        <a:ea typeface="OPPOSans R" charset="-122"/>
                        <a:cs typeface="OPPOSans R" charset="-122"/>
                      </a:endParaRPr>
                    </a:p>
                    <a:p>
                      <a:pPr algn="l"/>
                      <a:r>
                        <a:rPr lang="en-US" altLang="zh-CN" sz="1400" b="0" dirty="0">
                          <a:latin typeface="OPPOSans R" charset="-122"/>
                          <a:ea typeface="OPPOSans R" charset="-122"/>
                          <a:cs typeface="OPPOSans R" charset="-122"/>
                        </a:rPr>
                        <a:t>R 202</a:t>
                      </a:r>
                    </a:p>
                    <a:p>
                      <a:pPr algn="l"/>
                      <a:r>
                        <a:rPr lang="en-US" altLang="zh-CN" sz="1400" b="0" dirty="0">
                          <a:latin typeface="OPPOSans R" charset="-122"/>
                          <a:ea typeface="OPPOSans R" charset="-122"/>
                          <a:cs typeface="OPPOSans R" charset="-122"/>
                        </a:rPr>
                        <a:t>G 202</a:t>
                      </a:r>
                    </a:p>
                    <a:p>
                      <a:pPr algn="l"/>
                      <a:r>
                        <a:rPr lang="en-US" altLang="zh-CN" sz="1400" b="0" dirty="0">
                          <a:latin typeface="OPPOSans R" charset="-122"/>
                          <a:ea typeface="OPPOSans R" charset="-122"/>
                          <a:cs typeface="OPPOSans R" charset="-122"/>
                        </a:rPr>
                        <a:t>B 200</a:t>
                      </a:r>
                    </a:p>
                    <a:p>
                      <a:pPr algn="l"/>
                      <a:endParaRPr lang="en-US" altLang="zh-CN" sz="1400" b="0" dirty="0">
                        <a:latin typeface="OPPOSans R" charset="-122"/>
                        <a:ea typeface="OPPOSans R" charset="-122"/>
                        <a:cs typeface="OPPOSans R" charset="-122"/>
                      </a:endParaRPr>
                    </a:p>
                    <a:p>
                      <a:pPr marL="0" marR="0" indent="0" algn="l" defTabSz="914400" rtl="0" eaLnBrk="1" fontAlgn="auto" latinLnBrk="0" hangingPunct="1">
                        <a:lnSpc>
                          <a:spcPct val="100000"/>
                        </a:lnSpc>
                        <a:spcBef>
                          <a:spcPts val="0"/>
                        </a:spcBef>
                        <a:spcAft>
                          <a:spcPts val="0"/>
                        </a:spcAft>
                        <a:buClrTx/>
                        <a:buSzTx/>
                        <a:buFontTx/>
                        <a:buNone/>
                        <a:defRPr/>
                      </a:pPr>
                      <a:r>
                        <a:rPr lang="en-US" altLang="zh-CN" sz="1400" b="0" kern="1200" dirty="0">
                          <a:solidFill>
                            <a:schemeClr val="dk1"/>
                          </a:solidFill>
                          <a:effectLst/>
                          <a:latin typeface="OPPOSans R" charset="-122"/>
                          <a:ea typeface="OPPOSans R" charset="-122"/>
                          <a:cs typeface="OPPOSans R" charset="-122"/>
                        </a:rPr>
                        <a:t>Platinum </a:t>
                      </a:r>
                      <a:endParaRPr lang="en-US" altLang="zh-CN" sz="1400" b="0" dirty="0">
                        <a:effectLst/>
                        <a:latin typeface="OPPOSans R" charset="-122"/>
                        <a:ea typeface="OPPOSans R" charset="-122"/>
                        <a:cs typeface="OPPOSans R" charset="-122"/>
                      </a:endParaRPr>
                    </a:p>
                  </a:txBody>
                  <a:tcPr marL="45720" marR="45720" marT="22860" marB="2286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rgbClr val="CACAC8"/>
                    </a:solidFill>
                  </a:tcPr>
                </a:tc>
                <a:extLst>
                  <a:ext uri="{0D108BD9-81ED-4DB2-BD59-A6C34878D82A}">
                    <a16:rowId xmlns:a16="http://schemas.microsoft.com/office/drawing/2014/main" val="10002"/>
                  </a:ext>
                </a:extLst>
              </a:tr>
              <a:tr h="1714500">
                <a:tc>
                  <a:txBody>
                    <a:bodyPr/>
                    <a:lstStyle/>
                    <a:p>
                      <a:pPr algn="l"/>
                      <a:endParaRPr lang="en-US" altLang="zh-CN" sz="1400" b="0" dirty="0">
                        <a:latin typeface="OPPOSans R" charset="-122"/>
                        <a:ea typeface="OPPOSans R" charset="-122"/>
                        <a:cs typeface="OPPOSans R" charset="-122"/>
                      </a:endParaRPr>
                    </a:p>
                    <a:p>
                      <a:pPr algn="l"/>
                      <a:r>
                        <a:rPr lang="en-US" altLang="zh-CN" sz="1400" b="0" dirty="0">
                          <a:latin typeface="OPPOSans R" charset="-122"/>
                          <a:ea typeface="OPPOSans R" charset="-122"/>
                          <a:cs typeface="OPPOSans R" charset="-122"/>
                        </a:rPr>
                        <a:t>R 250</a:t>
                      </a:r>
                    </a:p>
                    <a:p>
                      <a:pPr algn="l"/>
                      <a:r>
                        <a:rPr lang="en-US" altLang="zh-CN" sz="1400" b="0" dirty="0">
                          <a:latin typeface="OPPOSans R" charset="-122"/>
                          <a:ea typeface="OPPOSans R" charset="-122"/>
                          <a:cs typeface="OPPOSans R" charset="-122"/>
                        </a:rPr>
                        <a:t>G 250</a:t>
                      </a:r>
                    </a:p>
                    <a:p>
                      <a:pPr algn="l"/>
                      <a:r>
                        <a:rPr lang="en-US" altLang="zh-CN" sz="1400" b="0" dirty="0">
                          <a:latin typeface="OPPOSans R" charset="-122"/>
                          <a:ea typeface="OPPOSans R" charset="-122"/>
                          <a:cs typeface="OPPOSans R" charset="-122"/>
                        </a:rPr>
                        <a:t>B 250</a:t>
                      </a:r>
                    </a:p>
                    <a:p>
                      <a:pPr algn="l"/>
                      <a:endParaRPr lang="en-US" altLang="zh-CN" sz="1400" b="0" dirty="0">
                        <a:latin typeface="OPPOSans R" charset="-122"/>
                        <a:ea typeface="OPPOSans R" charset="-122"/>
                        <a:cs typeface="OPPOSans R" charset="-122"/>
                      </a:endParaRPr>
                    </a:p>
                    <a:p>
                      <a:pPr algn="l"/>
                      <a:r>
                        <a:rPr lang="en-US" altLang="zh-CN" sz="1400" b="0" dirty="0">
                          <a:latin typeface="OPPOSans R" charset="-122"/>
                          <a:ea typeface="OPPOSans R" charset="-122"/>
                          <a:cs typeface="OPPOSans R" charset="-122"/>
                        </a:rPr>
                        <a:t>White</a:t>
                      </a:r>
                      <a:endParaRPr lang="zh-CN" altLang="en-US" sz="1400" b="0" dirty="0">
                        <a:latin typeface="OPPOSans R" charset="-122"/>
                        <a:ea typeface="OPPOSans R" charset="-122"/>
                        <a:cs typeface="OPPOSans R" charset="-122"/>
                      </a:endParaRPr>
                    </a:p>
                  </a:txBody>
                  <a:tcPr marL="45720" marR="45720" marT="22860" marB="2286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solidFill>
                      <a:srgbClr val="FAFAFA"/>
                    </a:solidFill>
                  </a:tcPr>
                </a:tc>
                <a:extLst>
                  <a:ext uri="{0D108BD9-81ED-4DB2-BD59-A6C34878D82A}">
                    <a16:rowId xmlns:a16="http://schemas.microsoft.com/office/drawing/2014/main" val="10003"/>
                  </a:ext>
                </a:extLst>
              </a:tr>
            </a:tbl>
          </a:graphicData>
        </a:graphic>
      </p:graphicFrame>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userDrawn="1">
  <p:cSld name="Section Divider A 章节页">
    <p:bg>
      <p:bgPr>
        <a:solidFill>
          <a:srgbClr val="2DC84D"/>
        </a:solidFill>
        <a:effectLst/>
      </p:bgPr>
    </p:bg>
    <p:spTree>
      <p:nvGrpSpPr>
        <p:cNvPr id="1" name=""/>
        <p:cNvGrpSpPr/>
        <p:nvPr/>
      </p:nvGrpSpPr>
      <p:grpSpPr>
        <a:xfrm>
          <a:off x="0" y="0"/>
          <a:ext cx="0" cy="0"/>
          <a:chOff x="0" y="0"/>
          <a:chExt cx="0" cy="0"/>
        </a:xfrm>
      </p:grpSpPr>
      <p:pic>
        <p:nvPicPr>
          <p:cNvPr id="22" name="图像" descr="图像"/>
          <p:cNvPicPr>
            <a:picLocks noChangeAspect="1"/>
          </p:cNvPicPr>
          <p:nvPr/>
        </p:nvPicPr>
        <p:blipFill>
          <a:blip r:embed="rId2"/>
          <a:stretch>
            <a:fillRect/>
          </a:stretch>
        </p:blipFill>
        <p:spPr>
          <a:xfrm>
            <a:off x="366595" y="6479657"/>
            <a:ext cx="667005" cy="158751"/>
          </a:xfrm>
          <a:prstGeom prst="rect">
            <a:avLst/>
          </a:prstGeom>
          <a:ln w="12700">
            <a:miter lim="400000"/>
            <a:headEnd/>
            <a:tailEnd/>
          </a:ln>
        </p:spPr>
      </p:pic>
      <p:sp>
        <p:nvSpPr>
          <p:cNvPr id="5" name="标题 2"/>
          <p:cNvSpPr>
            <a:spLocks noGrp="1"/>
          </p:cNvSpPr>
          <p:nvPr>
            <p:ph type="title" hasCustomPrompt="1"/>
          </p:nvPr>
        </p:nvSpPr>
        <p:spPr>
          <a:xfrm>
            <a:off x="366595" y="347629"/>
            <a:ext cx="11420888" cy="536842"/>
          </a:xfrm>
        </p:spPr>
        <p:txBody>
          <a:bodyPr/>
          <a:lstStyle>
            <a:lvl1pPr>
              <a:defRPr>
                <a:solidFill>
                  <a:srgbClr val="046A38"/>
                </a:solidFill>
              </a:defRPr>
            </a:lvl1pPr>
          </a:lstStyle>
          <a:p>
            <a:r>
              <a:rPr kumimoji="1" lang="zh-CN" altLang="en-US" dirty="0"/>
              <a:t>单击此处编辑母版标题样式 章节标题</a:t>
            </a:r>
          </a:p>
        </p:txBody>
      </p:sp>
      <p:sp>
        <p:nvSpPr>
          <p:cNvPr id="6" name="文本占位符 4"/>
          <p:cNvSpPr>
            <a:spLocks noGrp="1"/>
          </p:cNvSpPr>
          <p:nvPr>
            <p:ph type="body" sz="quarter" idx="10" hasCustomPrompt="1"/>
          </p:nvPr>
        </p:nvSpPr>
        <p:spPr>
          <a:xfrm>
            <a:off x="366595" y="1232100"/>
            <a:ext cx="5534358" cy="554171"/>
          </a:xfrm>
          <a:prstGeom prst="rect">
            <a:avLst/>
          </a:prstGeom>
        </p:spPr>
        <p:txBody>
          <a:bodyPr anchor="ctr"/>
          <a:lstStyle>
            <a:lvl1pPr>
              <a:defRPr baseline="0">
                <a:solidFill>
                  <a:srgbClr val="046A38"/>
                </a:solidFill>
                <a:latin typeface="OPPOSans B" charset="-122"/>
                <a:ea typeface="OPPOSans B" charset="-122"/>
                <a:cs typeface="OPPOSans B" charset="-122"/>
              </a:defRPr>
            </a:lvl1pPr>
            <a:lvl2pPr>
              <a:defRPr>
                <a:solidFill>
                  <a:srgbClr val="2DC84D"/>
                </a:solidFill>
              </a:defRPr>
            </a:lvl2pPr>
            <a:lvl3pPr>
              <a:defRPr>
                <a:solidFill>
                  <a:srgbClr val="2DC84D"/>
                </a:solidFill>
              </a:defRPr>
            </a:lvl3pPr>
            <a:lvl4pPr>
              <a:defRPr>
                <a:solidFill>
                  <a:srgbClr val="2DC84D"/>
                </a:solidFill>
              </a:defRPr>
            </a:lvl4pPr>
            <a:lvl5pPr>
              <a:defRPr>
                <a:solidFill>
                  <a:srgbClr val="2DC84D"/>
                </a:solidFill>
              </a:defRPr>
            </a:lvl5pPr>
          </a:lstStyle>
          <a:p>
            <a:pPr lvl="0"/>
            <a:r>
              <a:rPr kumimoji="1" lang="zh-CN" altLang="en-US" dirty="0"/>
              <a:t>单击此处编辑母版文本样式 二级标题</a:t>
            </a:r>
          </a:p>
        </p:txBody>
      </p:sp>
      <p:graphicFrame>
        <p:nvGraphicFramePr>
          <p:cNvPr id="7" name="表格 6"/>
          <p:cNvGraphicFramePr>
            <a:graphicFrameLocks noGrp="1"/>
          </p:cNvGraphicFramePr>
          <p:nvPr userDrawn="1"/>
        </p:nvGraphicFramePr>
        <p:xfrm>
          <a:off x="12394857" y="0"/>
          <a:ext cx="1549743" cy="6858000"/>
        </p:xfrm>
        <a:graphic>
          <a:graphicData uri="http://schemas.openxmlformats.org/drawingml/2006/table">
            <a:tbl>
              <a:tblPr firstRow="1" bandRow="1">
                <a:tableStyleId>{5C22544A-7EE6-4342-B048-85BDC9FD1C3A}</a:tableStyleId>
              </a:tblPr>
              <a:tblGrid>
                <a:gridCol w="1549743">
                  <a:extLst>
                    <a:ext uri="{9D8B030D-6E8A-4147-A177-3AD203B41FA5}">
                      <a16:colId xmlns:a16="http://schemas.microsoft.com/office/drawing/2014/main" val="20000"/>
                    </a:ext>
                  </a:extLst>
                </a:gridCol>
              </a:tblGrid>
              <a:tr h="1714500">
                <a:tc>
                  <a:txBody>
                    <a:bodyPr/>
                    <a:lstStyle/>
                    <a:p>
                      <a:pPr algn="l"/>
                      <a:endParaRPr lang="en-US" altLang="zh-CN" sz="1400" b="0" dirty="0">
                        <a:latin typeface="OPPOSans R" charset="-122"/>
                        <a:ea typeface="OPPOSans R" charset="-122"/>
                        <a:cs typeface="OPPOSans R" charset="-122"/>
                      </a:endParaRPr>
                    </a:p>
                    <a:p>
                      <a:pPr algn="l"/>
                      <a:r>
                        <a:rPr lang="en-US" altLang="zh-CN" sz="1400" b="0" dirty="0">
                          <a:latin typeface="OPPOSans R" charset="-122"/>
                          <a:ea typeface="OPPOSans R" charset="-122"/>
                          <a:cs typeface="OPPOSans R" charset="-122"/>
                        </a:rPr>
                        <a:t>R 4</a:t>
                      </a:r>
                    </a:p>
                    <a:p>
                      <a:pPr algn="l"/>
                      <a:r>
                        <a:rPr lang="en-US" altLang="zh-CN" sz="1400" b="0" dirty="0">
                          <a:latin typeface="OPPOSans R" charset="-122"/>
                          <a:ea typeface="OPPOSans R" charset="-122"/>
                          <a:cs typeface="OPPOSans R" charset="-122"/>
                        </a:rPr>
                        <a:t>G 106</a:t>
                      </a:r>
                    </a:p>
                    <a:p>
                      <a:pPr algn="l"/>
                      <a:r>
                        <a:rPr lang="en-US" altLang="zh-CN" sz="1400" b="0" dirty="0">
                          <a:latin typeface="OPPOSans R" charset="-122"/>
                          <a:ea typeface="OPPOSans R" charset="-122"/>
                          <a:cs typeface="OPPOSans R" charset="-122"/>
                        </a:rPr>
                        <a:t>B 56</a:t>
                      </a:r>
                    </a:p>
                    <a:p>
                      <a:pPr algn="l"/>
                      <a:endParaRPr lang="en-US" altLang="zh-CN" sz="1400" b="0" dirty="0">
                        <a:latin typeface="OPPOSans R" charset="-122"/>
                        <a:ea typeface="OPPOSans R" charset="-122"/>
                        <a:cs typeface="OPPOSans R" charset="-122"/>
                      </a:endParaRPr>
                    </a:p>
                    <a:p>
                      <a:pPr algn="l"/>
                      <a:r>
                        <a:rPr lang="en-US" altLang="zh-CN" sz="1400" b="0" dirty="0">
                          <a:latin typeface="OPPOSans R" charset="-122"/>
                          <a:ea typeface="OPPOSans R" charset="-122"/>
                          <a:cs typeface="OPPOSans R" charset="-122"/>
                        </a:rPr>
                        <a:t>Dark</a:t>
                      </a:r>
                      <a:r>
                        <a:rPr lang="zh-CN" altLang="en-US" sz="1400" b="0" dirty="0">
                          <a:latin typeface="OPPOSans R" charset="-122"/>
                          <a:ea typeface="OPPOSans R" charset="-122"/>
                          <a:cs typeface="OPPOSans R" charset="-122"/>
                        </a:rPr>
                        <a:t> </a:t>
                      </a:r>
                      <a:r>
                        <a:rPr lang="en-US" altLang="zh-CN" sz="1400" b="0" dirty="0">
                          <a:latin typeface="OPPOSans R" charset="-122"/>
                          <a:ea typeface="OPPOSans R" charset="-122"/>
                          <a:cs typeface="OPPOSans R" charset="-122"/>
                        </a:rPr>
                        <a:t>Green</a:t>
                      </a:r>
                      <a:endParaRPr lang="zh-CN" altLang="en-US" sz="1400" b="0" dirty="0">
                        <a:latin typeface="OPPOSans R" charset="-122"/>
                        <a:ea typeface="OPPOSans R" charset="-122"/>
                        <a:cs typeface="OPPOSans R" charset="-122"/>
                      </a:endParaRPr>
                    </a:p>
                  </a:txBody>
                  <a:tcPr marL="45720" marR="45720" marT="22860" marB="2286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solidFill>
                      <a:srgbClr val="046A38"/>
                    </a:solidFill>
                  </a:tcPr>
                </a:tc>
                <a:extLst>
                  <a:ext uri="{0D108BD9-81ED-4DB2-BD59-A6C34878D82A}">
                    <a16:rowId xmlns:a16="http://schemas.microsoft.com/office/drawing/2014/main" val="10000"/>
                  </a:ext>
                </a:extLst>
              </a:tr>
              <a:tr h="1714500">
                <a:tc>
                  <a:txBody>
                    <a:bodyPr/>
                    <a:lstStyle/>
                    <a:p>
                      <a:pPr algn="l"/>
                      <a:endParaRPr lang="en-US" altLang="zh-CN" sz="1400" b="0" dirty="0">
                        <a:latin typeface="OPPOSans R" charset="-122"/>
                        <a:ea typeface="OPPOSans R" charset="-122"/>
                        <a:cs typeface="OPPOSans R" charset="-122"/>
                      </a:endParaRPr>
                    </a:p>
                    <a:p>
                      <a:pPr algn="l"/>
                      <a:r>
                        <a:rPr lang="en-US" altLang="zh-CN" sz="1400" b="0" dirty="0">
                          <a:latin typeface="OPPOSans R" charset="-122"/>
                          <a:ea typeface="OPPOSans R" charset="-122"/>
                          <a:cs typeface="OPPOSans R" charset="-122"/>
                        </a:rPr>
                        <a:t>R 45</a:t>
                      </a:r>
                    </a:p>
                    <a:p>
                      <a:pPr algn="l"/>
                      <a:r>
                        <a:rPr lang="en-US" altLang="zh-CN" sz="1400" b="0" dirty="0">
                          <a:latin typeface="OPPOSans R" charset="-122"/>
                          <a:ea typeface="OPPOSans R" charset="-122"/>
                          <a:cs typeface="OPPOSans R" charset="-122"/>
                        </a:rPr>
                        <a:t>G 200</a:t>
                      </a:r>
                    </a:p>
                    <a:p>
                      <a:pPr algn="l"/>
                      <a:r>
                        <a:rPr lang="en-US" altLang="zh-CN" sz="1400" b="0" dirty="0">
                          <a:latin typeface="OPPOSans R" charset="-122"/>
                          <a:ea typeface="OPPOSans R" charset="-122"/>
                          <a:cs typeface="OPPOSans R" charset="-122"/>
                        </a:rPr>
                        <a:t>B 77</a:t>
                      </a:r>
                    </a:p>
                    <a:p>
                      <a:pPr algn="l"/>
                      <a:endParaRPr lang="en-US" altLang="zh-CN" sz="1400" b="0" dirty="0">
                        <a:latin typeface="OPPOSans R" charset="-122"/>
                        <a:ea typeface="OPPOSans R" charset="-122"/>
                        <a:cs typeface="OPPOSans R" charset="-122"/>
                      </a:endParaRPr>
                    </a:p>
                    <a:p>
                      <a:pPr algn="l"/>
                      <a:r>
                        <a:rPr lang="en-US" altLang="zh-CN" sz="1400" b="0" dirty="0">
                          <a:latin typeface="OPPOSans R" charset="-122"/>
                          <a:ea typeface="OPPOSans R" charset="-122"/>
                          <a:cs typeface="OPPOSans R" charset="-122"/>
                        </a:rPr>
                        <a:t>Light</a:t>
                      </a:r>
                      <a:r>
                        <a:rPr lang="zh-CN" altLang="en-US" sz="1400" b="0" dirty="0">
                          <a:latin typeface="OPPOSans R" charset="-122"/>
                          <a:ea typeface="OPPOSans R" charset="-122"/>
                          <a:cs typeface="OPPOSans R" charset="-122"/>
                        </a:rPr>
                        <a:t> </a:t>
                      </a:r>
                      <a:r>
                        <a:rPr lang="en-US" altLang="zh-CN" sz="1400" b="0" dirty="0">
                          <a:latin typeface="OPPOSans R" charset="-122"/>
                          <a:ea typeface="OPPOSans R" charset="-122"/>
                          <a:cs typeface="OPPOSans R" charset="-122"/>
                        </a:rPr>
                        <a:t>Green</a:t>
                      </a:r>
                      <a:endParaRPr lang="zh-CN" altLang="en-US" sz="1400" b="0" dirty="0">
                        <a:latin typeface="OPPOSans R" charset="-122"/>
                        <a:ea typeface="OPPOSans R" charset="-122"/>
                        <a:cs typeface="OPPOSans R" charset="-122"/>
                      </a:endParaRPr>
                    </a:p>
                  </a:txBody>
                  <a:tcPr marL="45720" marR="45720" marT="22860" marB="2286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rgbClr val="2DC84D"/>
                    </a:solidFill>
                  </a:tcPr>
                </a:tc>
                <a:extLst>
                  <a:ext uri="{0D108BD9-81ED-4DB2-BD59-A6C34878D82A}">
                    <a16:rowId xmlns:a16="http://schemas.microsoft.com/office/drawing/2014/main" val="10001"/>
                  </a:ext>
                </a:extLst>
              </a:tr>
              <a:tr h="1714500">
                <a:tc>
                  <a:txBody>
                    <a:bodyPr/>
                    <a:lstStyle/>
                    <a:p>
                      <a:pPr algn="l"/>
                      <a:endParaRPr lang="en-US" altLang="zh-CN" sz="1400" b="0" dirty="0">
                        <a:latin typeface="OPPOSans R" charset="-122"/>
                        <a:ea typeface="OPPOSans R" charset="-122"/>
                        <a:cs typeface="OPPOSans R" charset="-122"/>
                      </a:endParaRPr>
                    </a:p>
                    <a:p>
                      <a:pPr algn="l"/>
                      <a:r>
                        <a:rPr lang="en-US" altLang="zh-CN" sz="1400" b="0" dirty="0">
                          <a:latin typeface="OPPOSans R" charset="-122"/>
                          <a:ea typeface="OPPOSans R" charset="-122"/>
                          <a:cs typeface="OPPOSans R" charset="-122"/>
                        </a:rPr>
                        <a:t>R 202</a:t>
                      </a:r>
                    </a:p>
                    <a:p>
                      <a:pPr algn="l"/>
                      <a:r>
                        <a:rPr lang="en-US" altLang="zh-CN" sz="1400" b="0" dirty="0">
                          <a:latin typeface="OPPOSans R" charset="-122"/>
                          <a:ea typeface="OPPOSans R" charset="-122"/>
                          <a:cs typeface="OPPOSans R" charset="-122"/>
                        </a:rPr>
                        <a:t>G 202</a:t>
                      </a:r>
                    </a:p>
                    <a:p>
                      <a:pPr algn="l"/>
                      <a:r>
                        <a:rPr lang="en-US" altLang="zh-CN" sz="1400" b="0" dirty="0">
                          <a:latin typeface="OPPOSans R" charset="-122"/>
                          <a:ea typeface="OPPOSans R" charset="-122"/>
                          <a:cs typeface="OPPOSans R" charset="-122"/>
                        </a:rPr>
                        <a:t>B 200</a:t>
                      </a:r>
                    </a:p>
                    <a:p>
                      <a:pPr algn="l"/>
                      <a:endParaRPr lang="en-US" altLang="zh-CN" sz="1400" b="0" dirty="0">
                        <a:latin typeface="OPPOSans R" charset="-122"/>
                        <a:ea typeface="OPPOSans R" charset="-122"/>
                        <a:cs typeface="OPPOSans R" charset="-122"/>
                      </a:endParaRPr>
                    </a:p>
                    <a:p>
                      <a:pPr marL="0" marR="0" indent="0" algn="l" defTabSz="914400" rtl="0" eaLnBrk="1" fontAlgn="auto" latinLnBrk="0" hangingPunct="1">
                        <a:lnSpc>
                          <a:spcPct val="100000"/>
                        </a:lnSpc>
                        <a:spcBef>
                          <a:spcPts val="0"/>
                        </a:spcBef>
                        <a:spcAft>
                          <a:spcPts val="0"/>
                        </a:spcAft>
                        <a:buClrTx/>
                        <a:buSzTx/>
                        <a:buFontTx/>
                        <a:buNone/>
                        <a:defRPr/>
                      </a:pPr>
                      <a:r>
                        <a:rPr lang="en-US" altLang="zh-CN" sz="1400" b="0" kern="1200" dirty="0">
                          <a:solidFill>
                            <a:schemeClr val="dk1"/>
                          </a:solidFill>
                          <a:effectLst/>
                          <a:latin typeface="OPPOSans R" charset="-122"/>
                          <a:ea typeface="OPPOSans R" charset="-122"/>
                          <a:cs typeface="OPPOSans R" charset="-122"/>
                        </a:rPr>
                        <a:t>Platinum </a:t>
                      </a:r>
                      <a:endParaRPr lang="en-US" altLang="zh-CN" sz="1400" b="0" dirty="0">
                        <a:effectLst/>
                        <a:latin typeface="OPPOSans R" charset="-122"/>
                        <a:ea typeface="OPPOSans R" charset="-122"/>
                        <a:cs typeface="OPPOSans R" charset="-122"/>
                      </a:endParaRPr>
                    </a:p>
                  </a:txBody>
                  <a:tcPr marL="45720" marR="45720" marT="22860" marB="2286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rgbClr val="CACAC8"/>
                    </a:solidFill>
                  </a:tcPr>
                </a:tc>
                <a:extLst>
                  <a:ext uri="{0D108BD9-81ED-4DB2-BD59-A6C34878D82A}">
                    <a16:rowId xmlns:a16="http://schemas.microsoft.com/office/drawing/2014/main" val="10002"/>
                  </a:ext>
                </a:extLst>
              </a:tr>
              <a:tr h="1714500">
                <a:tc>
                  <a:txBody>
                    <a:bodyPr/>
                    <a:lstStyle/>
                    <a:p>
                      <a:pPr algn="l"/>
                      <a:endParaRPr lang="en-US" altLang="zh-CN" sz="1400" b="0" dirty="0">
                        <a:latin typeface="OPPOSans R" charset="-122"/>
                        <a:ea typeface="OPPOSans R" charset="-122"/>
                        <a:cs typeface="OPPOSans R" charset="-122"/>
                      </a:endParaRPr>
                    </a:p>
                    <a:p>
                      <a:pPr algn="l"/>
                      <a:r>
                        <a:rPr lang="en-US" altLang="zh-CN" sz="1400" b="0" dirty="0">
                          <a:latin typeface="OPPOSans R" charset="-122"/>
                          <a:ea typeface="OPPOSans R" charset="-122"/>
                          <a:cs typeface="OPPOSans R" charset="-122"/>
                        </a:rPr>
                        <a:t>R 250</a:t>
                      </a:r>
                    </a:p>
                    <a:p>
                      <a:pPr algn="l"/>
                      <a:r>
                        <a:rPr lang="en-US" altLang="zh-CN" sz="1400" b="0" dirty="0">
                          <a:latin typeface="OPPOSans R" charset="-122"/>
                          <a:ea typeface="OPPOSans R" charset="-122"/>
                          <a:cs typeface="OPPOSans R" charset="-122"/>
                        </a:rPr>
                        <a:t>G 250</a:t>
                      </a:r>
                    </a:p>
                    <a:p>
                      <a:pPr algn="l"/>
                      <a:r>
                        <a:rPr lang="en-US" altLang="zh-CN" sz="1400" b="0" dirty="0">
                          <a:latin typeface="OPPOSans R" charset="-122"/>
                          <a:ea typeface="OPPOSans R" charset="-122"/>
                          <a:cs typeface="OPPOSans R" charset="-122"/>
                        </a:rPr>
                        <a:t>B 250</a:t>
                      </a:r>
                    </a:p>
                    <a:p>
                      <a:pPr algn="l"/>
                      <a:endParaRPr lang="en-US" altLang="zh-CN" sz="1400" b="0" dirty="0">
                        <a:latin typeface="OPPOSans R" charset="-122"/>
                        <a:ea typeface="OPPOSans R" charset="-122"/>
                        <a:cs typeface="OPPOSans R" charset="-122"/>
                      </a:endParaRPr>
                    </a:p>
                    <a:p>
                      <a:pPr algn="l"/>
                      <a:r>
                        <a:rPr lang="en-US" altLang="zh-CN" sz="1400" b="0" dirty="0">
                          <a:latin typeface="OPPOSans R" charset="-122"/>
                          <a:ea typeface="OPPOSans R" charset="-122"/>
                          <a:cs typeface="OPPOSans R" charset="-122"/>
                        </a:rPr>
                        <a:t>White</a:t>
                      </a:r>
                      <a:endParaRPr lang="zh-CN" altLang="en-US" sz="1400" b="0" dirty="0">
                        <a:latin typeface="OPPOSans R" charset="-122"/>
                        <a:ea typeface="OPPOSans R" charset="-122"/>
                        <a:cs typeface="OPPOSans R" charset="-122"/>
                      </a:endParaRPr>
                    </a:p>
                  </a:txBody>
                  <a:tcPr marL="45720" marR="45720" marT="22860" marB="2286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solidFill>
                      <a:srgbClr val="FAFAFA"/>
                    </a:solidFill>
                  </a:tcPr>
                </a:tc>
                <a:extLst>
                  <a:ext uri="{0D108BD9-81ED-4DB2-BD59-A6C34878D82A}">
                    <a16:rowId xmlns:a16="http://schemas.microsoft.com/office/drawing/2014/main" val="10003"/>
                  </a:ext>
                </a:extLst>
              </a:tr>
            </a:tbl>
          </a:graphicData>
        </a:graphic>
      </p:graphicFrame>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preserve="1" userDrawn="1">
  <p:cSld name="1_Content Page D 图+文本">
    <p:spTree>
      <p:nvGrpSpPr>
        <p:cNvPr id="1" name=""/>
        <p:cNvGrpSpPr/>
        <p:nvPr/>
      </p:nvGrpSpPr>
      <p:grpSpPr>
        <a:xfrm>
          <a:off x="0" y="0"/>
          <a:ext cx="0" cy="0"/>
          <a:chOff x="0" y="0"/>
          <a:chExt cx="0" cy="0"/>
        </a:xfrm>
      </p:grpSpPr>
      <p:sp>
        <p:nvSpPr>
          <p:cNvPr id="3" name="图片占位符 2"/>
          <p:cNvSpPr>
            <a:spLocks noGrp="1"/>
          </p:cNvSpPr>
          <p:nvPr>
            <p:ph type="pic" sz="quarter" idx="10"/>
          </p:nvPr>
        </p:nvSpPr>
        <p:spPr>
          <a:xfrm>
            <a:off x="-1" y="0"/>
            <a:ext cx="12211787" cy="6858000"/>
          </a:xfrm>
          <a:prstGeom prst="rect">
            <a:avLst/>
          </a:prstGeom>
        </p:spPr>
        <p:txBody>
          <a:bodyPr/>
          <a:lstStyle/>
          <a:p>
            <a:endParaRPr kumimoji="1" lang="zh-CN" altLang="en-US"/>
          </a:p>
        </p:txBody>
      </p:sp>
      <p:sp>
        <p:nvSpPr>
          <p:cNvPr id="96" name="线条"/>
          <p:cNvSpPr/>
          <p:nvPr/>
        </p:nvSpPr>
        <p:spPr>
          <a:xfrm>
            <a:off x="47859" y="11084"/>
            <a:ext cx="12251201" cy="6846917"/>
          </a:xfrm>
          <a:prstGeom prst="line">
            <a:avLst/>
          </a:prstGeom>
          <a:ln w="6350">
            <a:solidFill>
              <a:srgbClr val="FFFFFF"/>
            </a:solidFill>
            <a:miter lim="400000"/>
          </a:ln>
        </p:spPr>
        <p:txBody>
          <a:bodyPr lIns="0" tIns="0" rIns="0" bIns="0" anchor="ctr"/>
          <a:lstStyle/>
          <a:p>
            <a:pPr algn="ctr" defTabSz="412750">
              <a:defRPr sz="3200" b="0">
                <a:solidFill>
                  <a:srgbClr val="FFFFFF"/>
                </a:solidFill>
                <a:latin typeface="+mn-lt"/>
                <a:ea typeface="+mn-ea"/>
                <a:cs typeface="+mn-cs"/>
                <a:sym typeface="Helvetica Neue Medium"/>
              </a:defRPr>
            </a:pPr>
            <a:endParaRPr sz="1600">
              <a:solidFill>
                <a:srgbClr val="FFFFFF"/>
              </a:solidFill>
              <a:sym typeface="Helvetica Neue Medium"/>
            </a:endParaRPr>
          </a:p>
        </p:txBody>
      </p:sp>
      <p:sp>
        <p:nvSpPr>
          <p:cNvPr id="97" name="线条"/>
          <p:cNvSpPr/>
          <p:nvPr/>
        </p:nvSpPr>
        <p:spPr>
          <a:xfrm flipH="1">
            <a:off x="-65324" y="51957"/>
            <a:ext cx="12257094" cy="6846900"/>
          </a:xfrm>
          <a:prstGeom prst="line">
            <a:avLst/>
          </a:prstGeom>
          <a:ln w="6350">
            <a:solidFill>
              <a:srgbClr val="FFFFFF"/>
            </a:solidFill>
            <a:miter lim="400000"/>
          </a:ln>
        </p:spPr>
        <p:txBody>
          <a:bodyPr lIns="0" tIns="0" rIns="0" bIns="0" anchor="ctr"/>
          <a:lstStyle/>
          <a:p>
            <a:pPr algn="ctr" defTabSz="412750">
              <a:defRPr sz="3200" b="0">
                <a:solidFill>
                  <a:srgbClr val="FFFFFF"/>
                </a:solidFill>
                <a:latin typeface="+mn-lt"/>
                <a:ea typeface="+mn-ea"/>
                <a:cs typeface="+mn-cs"/>
                <a:sym typeface="Helvetica Neue Medium"/>
              </a:defRPr>
            </a:pPr>
            <a:endParaRPr sz="1600">
              <a:solidFill>
                <a:srgbClr val="FFFFFF"/>
              </a:solidFill>
              <a:sym typeface="Helvetica Neue Medium"/>
            </a:endParaRPr>
          </a:p>
        </p:txBody>
      </p:sp>
      <p:graphicFrame>
        <p:nvGraphicFramePr>
          <p:cNvPr id="8" name="表格 7"/>
          <p:cNvGraphicFramePr>
            <a:graphicFrameLocks noGrp="1"/>
          </p:cNvGraphicFramePr>
          <p:nvPr userDrawn="1"/>
        </p:nvGraphicFramePr>
        <p:xfrm>
          <a:off x="12394857" y="0"/>
          <a:ext cx="1549743" cy="6858000"/>
        </p:xfrm>
        <a:graphic>
          <a:graphicData uri="http://schemas.openxmlformats.org/drawingml/2006/table">
            <a:tbl>
              <a:tblPr firstRow="1" bandRow="1">
                <a:tableStyleId>{5C22544A-7EE6-4342-B048-85BDC9FD1C3A}</a:tableStyleId>
              </a:tblPr>
              <a:tblGrid>
                <a:gridCol w="1549743">
                  <a:extLst>
                    <a:ext uri="{9D8B030D-6E8A-4147-A177-3AD203B41FA5}">
                      <a16:colId xmlns:a16="http://schemas.microsoft.com/office/drawing/2014/main" val="20000"/>
                    </a:ext>
                  </a:extLst>
                </a:gridCol>
              </a:tblGrid>
              <a:tr h="1714500">
                <a:tc>
                  <a:txBody>
                    <a:bodyPr/>
                    <a:lstStyle/>
                    <a:p>
                      <a:pPr algn="l"/>
                      <a:endParaRPr lang="en-US" altLang="zh-CN" sz="1400" b="0" dirty="0">
                        <a:latin typeface="OPPOSans R" charset="-122"/>
                        <a:ea typeface="OPPOSans R" charset="-122"/>
                        <a:cs typeface="OPPOSans R" charset="-122"/>
                      </a:endParaRPr>
                    </a:p>
                    <a:p>
                      <a:pPr algn="l"/>
                      <a:r>
                        <a:rPr lang="en-US" altLang="zh-CN" sz="1400" b="0" dirty="0">
                          <a:latin typeface="OPPOSans R" charset="-122"/>
                          <a:ea typeface="OPPOSans R" charset="-122"/>
                          <a:cs typeface="OPPOSans R" charset="-122"/>
                        </a:rPr>
                        <a:t>R 4</a:t>
                      </a:r>
                    </a:p>
                    <a:p>
                      <a:pPr algn="l"/>
                      <a:r>
                        <a:rPr lang="en-US" altLang="zh-CN" sz="1400" b="0" dirty="0">
                          <a:latin typeface="OPPOSans R" charset="-122"/>
                          <a:ea typeface="OPPOSans R" charset="-122"/>
                          <a:cs typeface="OPPOSans R" charset="-122"/>
                        </a:rPr>
                        <a:t>G 106</a:t>
                      </a:r>
                    </a:p>
                    <a:p>
                      <a:pPr algn="l"/>
                      <a:r>
                        <a:rPr lang="en-US" altLang="zh-CN" sz="1400" b="0" dirty="0">
                          <a:latin typeface="OPPOSans R" charset="-122"/>
                          <a:ea typeface="OPPOSans R" charset="-122"/>
                          <a:cs typeface="OPPOSans R" charset="-122"/>
                        </a:rPr>
                        <a:t>B 56</a:t>
                      </a:r>
                    </a:p>
                    <a:p>
                      <a:pPr algn="l"/>
                      <a:endParaRPr lang="en-US" altLang="zh-CN" sz="1400" b="0" dirty="0">
                        <a:latin typeface="OPPOSans R" charset="-122"/>
                        <a:ea typeface="OPPOSans R" charset="-122"/>
                        <a:cs typeface="OPPOSans R" charset="-122"/>
                      </a:endParaRPr>
                    </a:p>
                    <a:p>
                      <a:pPr algn="l"/>
                      <a:r>
                        <a:rPr lang="en-US" altLang="zh-CN" sz="1400" b="0" dirty="0">
                          <a:latin typeface="OPPOSans R" charset="-122"/>
                          <a:ea typeface="OPPOSans R" charset="-122"/>
                          <a:cs typeface="OPPOSans R" charset="-122"/>
                        </a:rPr>
                        <a:t>Dark</a:t>
                      </a:r>
                      <a:r>
                        <a:rPr lang="zh-CN" altLang="en-US" sz="1400" b="0" dirty="0">
                          <a:latin typeface="OPPOSans R" charset="-122"/>
                          <a:ea typeface="OPPOSans R" charset="-122"/>
                          <a:cs typeface="OPPOSans R" charset="-122"/>
                        </a:rPr>
                        <a:t> </a:t>
                      </a:r>
                      <a:r>
                        <a:rPr lang="en-US" altLang="zh-CN" sz="1400" b="0" dirty="0">
                          <a:latin typeface="OPPOSans R" charset="-122"/>
                          <a:ea typeface="OPPOSans R" charset="-122"/>
                          <a:cs typeface="OPPOSans R" charset="-122"/>
                        </a:rPr>
                        <a:t>Green</a:t>
                      </a:r>
                      <a:endParaRPr lang="zh-CN" altLang="en-US" sz="1400" b="0" dirty="0">
                        <a:latin typeface="OPPOSans R" charset="-122"/>
                        <a:ea typeface="OPPOSans R" charset="-122"/>
                        <a:cs typeface="OPPOSans R" charset="-122"/>
                      </a:endParaRPr>
                    </a:p>
                  </a:txBody>
                  <a:tcPr marL="45720" marR="45720" marT="22860" marB="2286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solidFill>
                      <a:srgbClr val="046A38"/>
                    </a:solidFill>
                  </a:tcPr>
                </a:tc>
                <a:extLst>
                  <a:ext uri="{0D108BD9-81ED-4DB2-BD59-A6C34878D82A}">
                    <a16:rowId xmlns:a16="http://schemas.microsoft.com/office/drawing/2014/main" val="10000"/>
                  </a:ext>
                </a:extLst>
              </a:tr>
              <a:tr h="1714500">
                <a:tc>
                  <a:txBody>
                    <a:bodyPr/>
                    <a:lstStyle/>
                    <a:p>
                      <a:pPr algn="l"/>
                      <a:endParaRPr lang="en-US" altLang="zh-CN" sz="1400" b="0" dirty="0">
                        <a:latin typeface="OPPOSans R" charset="-122"/>
                        <a:ea typeface="OPPOSans R" charset="-122"/>
                        <a:cs typeface="OPPOSans R" charset="-122"/>
                      </a:endParaRPr>
                    </a:p>
                    <a:p>
                      <a:pPr algn="l"/>
                      <a:r>
                        <a:rPr lang="en-US" altLang="zh-CN" sz="1400" b="0" dirty="0">
                          <a:latin typeface="OPPOSans R" charset="-122"/>
                          <a:ea typeface="OPPOSans R" charset="-122"/>
                          <a:cs typeface="OPPOSans R" charset="-122"/>
                        </a:rPr>
                        <a:t>R 45</a:t>
                      </a:r>
                    </a:p>
                    <a:p>
                      <a:pPr algn="l"/>
                      <a:r>
                        <a:rPr lang="en-US" altLang="zh-CN" sz="1400" b="0" dirty="0">
                          <a:latin typeface="OPPOSans R" charset="-122"/>
                          <a:ea typeface="OPPOSans R" charset="-122"/>
                          <a:cs typeface="OPPOSans R" charset="-122"/>
                        </a:rPr>
                        <a:t>G 200</a:t>
                      </a:r>
                    </a:p>
                    <a:p>
                      <a:pPr algn="l"/>
                      <a:r>
                        <a:rPr lang="en-US" altLang="zh-CN" sz="1400" b="0" dirty="0">
                          <a:latin typeface="OPPOSans R" charset="-122"/>
                          <a:ea typeface="OPPOSans R" charset="-122"/>
                          <a:cs typeface="OPPOSans R" charset="-122"/>
                        </a:rPr>
                        <a:t>B 77</a:t>
                      </a:r>
                    </a:p>
                    <a:p>
                      <a:pPr algn="l"/>
                      <a:endParaRPr lang="en-US" altLang="zh-CN" sz="1400" b="0" dirty="0">
                        <a:latin typeface="OPPOSans R" charset="-122"/>
                        <a:ea typeface="OPPOSans R" charset="-122"/>
                        <a:cs typeface="OPPOSans R" charset="-122"/>
                      </a:endParaRPr>
                    </a:p>
                    <a:p>
                      <a:pPr algn="l"/>
                      <a:r>
                        <a:rPr lang="en-US" altLang="zh-CN" sz="1400" b="0" dirty="0">
                          <a:latin typeface="OPPOSans R" charset="-122"/>
                          <a:ea typeface="OPPOSans R" charset="-122"/>
                          <a:cs typeface="OPPOSans R" charset="-122"/>
                        </a:rPr>
                        <a:t>Light</a:t>
                      </a:r>
                      <a:r>
                        <a:rPr lang="zh-CN" altLang="en-US" sz="1400" b="0" dirty="0">
                          <a:latin typeface="OPPOSans R" charset="-122"/>
                          <a:ea typeface="OPPOSans R" charset="-122"/>
                          <a:cs typeface="OPPOSans R" charset="-122"/>
                        </a:rPr>
                        <a:t> </a:t>
                      </a:r>
                      <a:r>
                        <a:rPr lang="en-US" altLang="zh-CN" sz="1400" b="0" dirty="0">
                          <a:latin typeface="OPPOSans R" charset="-122"/>
                          <a:ea typeface="OPPOSans R" charset="-122"/>
                          <a:cs typeface="OPPOSans R" charset="-122"/>
                        </a:rPr>
                        <a:t>Green</a:t>
                      </a:r>
                      <a:endParaRPr lang="zh-CN" altLang="en-US" sz="1400" b="0" dirty="0">
                        <a:latin typeface="OPPOSans R" charset="-122"/>
                        <a:ea typeface="OPPOSans R" charset="-122"/>
                        <a:cs typeface="OPPOSans R" charset="-122"/>
                      </a:endParaRPr>
                    </a:p>
                  </a:txBody>
                  <a:tcPr marL="45720" marR="45720" marT="22860" marB="2286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rgbClr val="2DC84D"/>
                    </a:solidFill>
                  </a:tcPr>
                </a:tc>
                <a:extLst>
                  <a:ext uri="{0D108BD9-81ED-4DB2-BD59-A6C34878D82A}">
                    <a16:rowId xmlns:a16="http://schemas.microsoft.com/office/drawing/2014/main" val="10001"/>
                  </a:ext>
                </a:extLst>
              </a:tr>
              <a:tr h="1714500">
                <a:tc>
                  <a:txBody>
                    <a:bodyPr/>
                    <a:lstStyle/>
                    <a:p>
                      <a:pPr algn="l"/>
                      <a:endParaRPr lang="en-US" altLang="zh-CN" sz="1400" b="0" dirty="0">
                        <a:latin typeface="OPPOSans R" charset="-122"/>
                        <a:ea typeface="OPPOSans R" charset="-122"/>
                        <a:cs typeface="OPPOSans R" charset="-122"/>
                      </a:endParaRPr>
                    </a:p>
                    <a:p>
                      <a:pPr algn="l"/>
                      <a:r>
                        <a:rPr lang="en-US" altLang="zh-CN" sz="1400" b="0" dirty="0">
                          <a:latin typeface="OPPOSans R" charset="-122"/>
                          <a:ea typeface="OPPOSans R" charset="-122"/>
                          <a:cs typeface="OPPOSans R" charset="-122"/>
                        </a:rPr>
                        <a:t>R 202</a:t>
                      </a:r>
                    </a:p>
                    <a:p>
                      <a:pPr algn="l"/>
                      <a:r>
                        <a:rPr lang="en-US" altLang="zh-CN" sz="1400" b="0" dirty="0">
                          <a:latin typeface="OPPOSans R" charset="-122"/>
                          <a:ea typeface="OPPOSans R" charset="-122"/>
                          <a:cs typeface="OPPOSans R" charset="-122"/>
                        </a:rPr>
                        <a:t>G 202</a:t>
                      </a:r>
                    </a:p>
                    <a:p>
                      <a:pPr algn="l"/>
                      <a:r>
                        <a:rPr lang="en-US" altLang="zh-CN" sz="1400" b="0" dirty="0">
                          <a:latin typeface="OPPOSans R" charset="-122"/>
                          <a:ea typeface="OPPOSans R" charset="-122"/>
                          <a:cs typeface="OPPOSans R" charset="-122"/>
                        </a:rPr>
                        <a:t>B 200</a:t>
                      </a:r>
                    </a:p>
                    <a:p>
                      <a:pPr algn="l"/>
                      <a:endParaRPr lang="en-US" altLang="zh-CN" sz="1400" b="0" dirty="0">
                        <a:latin typeface="OPPOSans R" charset="-122"/>
                        <a:ea typeface="OPPOSans R" charset="-122"/>
                        <a:cs typeface="OPPOSans R" charset="-122"/>
                      </a:endParaRPr>
                    </a:p>
                    <a:p>
                      <a:pPr marL="0" marR="0" indent="0" algn="l" defTabSz="914400" rtl="0" eaLnBrk="1" fontAlgn="auto" latinLnBrk="0" hangingPunct="1">
                        <a:lnSpc>
                          <a:spcPct val="100000"/>
                        </a:lnSpc>
                        <a:spcBef>
                          <a:spcPts val="0"/>
                        </a:spcBef>
                        <a:spcAft>
                          <a:spcPts val="0"/>
                        </a:spcAft>
                        <a:buClrTx/>
                        <a:buSzTx/>
                        <a:buFontTx/>
                        <a:buNone/>
                        <a:defRPr/>
                      </a:pPr>
                      <a:r>
                        <a:rPr lang="en-US" altLang="zh-CN" sz="1400" b="0" kern="1200" dirty="0">
                          <a:solidFill>
                            <a:schemeClr val="dk1"/>
                          </a:solidFill>
                          <a:effectLst/>
                          <a:latin typeface="OPPOSans R" charset="-122"/>
                          <a:ea typeface="OPPOSans R" charset="-122"/>
                          <a:cs typeface="OPPOSans R" charset="-122"/>
                        </a:rPr>
                        <a:t>Platinum </a:t>
                      </a:r>
                      <a:endParaRPr lang="en-US" altLang="zh-CN" sz="1400" b="0" dirty="0">
                        <a:effectLst/>
                        <a:latin typeface="OPPOSans R" charset="-122"/>
                        <a:ea typeface="OPPOSans R" charset="-122"/>
                        <a:cs typeface="OPPOSans R" charset="-122"/>
                      </a:endParaRPr>
                    </a:p>
                  </a:txBody>
                  <a:tcPr marL="45720" marR="45720" marT="22860" marB="2286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rgbClr val="CACAC8"/>
                    </a:solidFill>
                  </a:tcPr>
                </a:tc>
                <a:extLst>
                  <a:ext uri="{0D108BD9-81ED-4DB2-BD59-A6C34878D82A}">
                    <a16:rowId xmlns:a16="http://schemas.microsoft.com/office/drawing/2014/main" val="10002"/>
                  </a:ext>
                </a:extLst>
              </a:tr>
              <a:tr h="1714500">
                <a:tc>
                  <a:txBody>
                    <a:bodyPr/>
                    <a:lstStyle/>
                    <a:p>
                      <a:pPr algn="l"/>
                      <a:endParaRPr lang="en-US" altLang="zh-CN" sz="1400" b="0" dirty="0">
                        <a:latin typeface="OPPOSans R" charset="-122"/>
                        <a:ea typeface="OPPOSans R" charset="-122"/>
                        <a:cs typeface="OPPOSans R" charset="-122"/>
                      </a:endParaRPr>
                    </a:p>
                    <a:p>
                      <a:pPr algn="l"/>
                      <a:r>
                        <a:rPr lang="en-US" altLang="zh-CN" sz="1400" b="0" dirty="0">
                          <a:latin typeface="OPPOSans R" charset="-122"/>
                          <a:ea typeface="OPPOSans R" charset="-122"/>
                          <a:cs typeface="OPPOSans R" charset="-122"/>
                        </a:rPr>
                        <a:t>R 250</a:t>
                      </a:r>
                    </a:p>
                    <a:p>
                      <a:pPr algn="l"/>
                      <a:r>
                        <a:rPr lang="en-US" altLang="zh-CN" sz="1400" b="0" dirty="0">
                          <a:latin typeface="OPPOSans R" charset="-122"/>
                          <a:ea typeface="OPPOSans R" charset="-122"/>
                          <a:cs typeface="OPPOSans R" charset="-122"/>
                        </a:rPr>
                        <a:t>G 250</a:t>
                      </a:r>
                    </a:p>
                    <a:p>
                      <a:pPr algn="l"/>
                      <a:r>
                        <a:rPr lang="en-US" altLang="zh-CN" sz="1400" b="0" dirty="0">
                          <a:latin typeface="OPPOSans R" charset="-122"/>
                          <a:ea typeface="OPPOSans R" charset="-122"/>
                          <a:cs typeface="OPPOSans R" charset="-122"/>
                        </a:rPr>
                        <a:t>B 250</a:t>
                      </a:r>
                    </a:p>
                    <a:p>
                      <a:pPr algn="l"/>
                      <a:endParaRPr lang="en-US" altLang="zh-CN" sz="1400" b="0" dirty="0">
                        <a:latin typeface="OPPOSans R" charset="-122"/>
                        <a:ea typeface="OPPOSans R" charset="-122"/>
                        <a:cs typeface="OPPOSans R" charset="-122"/>
                      </a:endParaRPr>
                    </a:p>
                    <a:p>
                      <a:pPr algn="l"/>
                      <a:r>
                        <a:rPr lang="en-US" altLang="zh-CN" sz="1400" b="0" dirty="0">
                          <a:latin typeface="OPPOSans R" charset="-122"/>
                          <a:ea typeface="OPPOSans R" charset="-122"/>
                          <a:cs typeface="OPPOSans R" charset="-122"/>
                        </a:rPr>
                        <a:t>White</a:t>
                      </a:r>
                      <a:endParaRPr lang="zh-CN" altLang="en-US" sz="1400" b="0" dirty="0">
                        <a:latin typeface="OPPOSans R" charset="-122"/>
                        <a:ea typeface="OPPOSans R" charset="-122"/>
                        <a:cs typeface="OPPOSans R" charset="-122"/>
                      </a:endParaRPr>
                    </a:p>
                  </a:txBody>
                  <a:tcPr marL="45720" marR="45720" marT="22860" marB="2286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solidFill>
                      <a:srgbClr val="FAFAFA"/>
                    </a:solidFill>
                  </a:tcPr>
                </a:tc>
                <a:extLst>
                  <a:ext uri="{0D108BD9-81ED-4DB2-BD59-A6C34878D82A}">
                    <a16:rowId xmlns:a16="http://schemas.microsoft.com/office/drawing/2014/main" val="10003"/>
                  </a:ext>
                </a:extLst>
              </a:tr>
            </a:tbl>
          </a:graphicData>
        </a:graphic>
      </p:graphicFrame>
      <p:sp>
        <p:nvSpPr>
          <p:cNvPr id="6" name="内容占位符 5"/>
          <p:cNvSpPr>
            <a:spLocks noGrp="1"/>
          </p:cNvSpPr>
          <p:nvPr>
            <p:ph sz="quarter" idx="11"/>
          </p:nvPr>
        </p:nvSpPr>
        <p:spPr>
          <a:xfrm>
            <a:off x="388144" y="1712119"/>
            <a:ext cx="4694219" cy="4599781"/>
          </a:xfrm>
        </p:spPr>
        <p:txBody>
          <a:bodyPr/>
          <a:lstStyle/>
          <a:p>
            <a:pPr lvl="0"/>
            <a:r>
              <a:rPr kumimoji="1" lang="zh-CN" altLang="en-US"/>
              <a:t>单击此处编辑母版文本样式</a:t>
            </a:r>
          </a:p>
          <a:p>
            <a:pPr lvl="1"/>
            <a:r>
              <a:rPr kumimoji="1" lang="zh-CN" altLang="en-US"/>
              <a:t>二级</a:t>
            </a:r>
          </a:p>
          <a:p>
            <a:pPr lvl="2"/>
            <a:r>
              <a:rPr kumimoji="1" lang="zh-CN" altLang="en-US"/>
              <a:t>三级</a:t>
            </a:r>
          </a:p>
          <a:p>
            <a:pPr lvl="3"/>
            <a:r>
              <a:rPr kumimoji="1" lang="zh-CN" altLang="en-US"/>
              <a:t>四级</a:t>
            </a:r>
          </a:p>
          <a:p>
            <a:pPr lvl="4"/>
            <a:r>
              <a:rPr kumimoji="1" lang="zh-CN" altLang="en-US"/>
              <a:t>五级</a:t>
            </a: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1" lang="zh-CN" altLang="en-US"/>
              <a:t>单击此处编辑母版标题样式</a:t>
            </a:r>
          </a:p>
        </p:txBody>
      </p:sp>
      <p:sp>
        <p:nvSpPr>
          <p:cNvPr id="5" name="表格占位符 4"/>
          <p:cNvSpPr>
            <a:spLocks noGrp="1"/>
          </p:cNvSpPr>
          <p:nvPr>
            <p:ph type="tbl" sz="quarter" idx="10"/>
          </p:nvPr>
        </p:nvSpPr>
        <p:spPr>
          <a:xfrm>
            <a:off x="388144" y="1400175"/>
            <a:ext cx="11421269" cy="4614863"/>
          </a:xfrm>
        </p:spPr>
        <p:txBody>
          <a:bodyPr/>
          <a:lstStyle/>
          <a:p>
            <a:endParaRPr kumimoji="1" lang="zh-CN" altLang="en-US"/>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lvl1pPr>
              <a:defRPr sz="2400" b="1"/>
            </a:lvl1pPr>
          </a:lstStyle>
          <a:p>
            <a:r>
              <a:rPr lang="zh-CN" altLang="en-US" dirty="0"/>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a:xfrm>
            <a:off x="838200" y="6356351"/>
            <a:ext cx="2743200" cy="365125"/>
          </a:xfrm>
          <a:prstGeom prst="rect">
            <a:avLst/>
          </a:prstGeom>
        </p:spPr>
        <p:txBody>
          <a:bodyPr/>
          <a:lstStyle/>
          <a:p>
            <a:pPr algn="ctr" defTabSz="412750"/>
            <a:fld id="{82F288E0-7875-42C4-84C8-98DBBD3BF4D2}" type="datetimeFigureOut">
              <a:rPr lang="zh-CN" altLang="en-US" sz="1500" b="1" smtClean="0">
                <a:latin typeface="Helvetica Neue"/>
                <a:sym typeface="Helvetica Neue"/>
              </a:rPr>
              <a:t>2021/1/21</a:t>
            </a:fld>
            <a:endParaRPr lang="zh-CN" altLang="en-US" sz="1500" b="1">
              <a:latin typeface="Helvetica Neue"/>
              <a:sym typeface="Helvetica Neue"/>
            </a:endParaRPr>
          </a:p>
        </p:txBody>
      </p:sp>
      <p:sp>
        <p:nvSpPr>
          <p:cNvPr id="5" name="页脚占位符 4"/>
          <p:cNvSpPr>
            <a:spLocks noGrp="1"/>
          </p:cNvSpPr>
          <p:nvPr>
            <p:ph type="ftr" sz="quarter" idx="11"/>
          </p:nvPr>
        </p:nvSpPr>
        <p:spPr>
          <a:xfrm>
            <a:off x="4038600" y="6356351"/>
            <a:ext cx="4114800" cy="365125"/>
          </a:xfrm>
          <a:prstGeom prst="rect">
            <a:avLst/>
          </a:prstGeom>
        </p:spPr>
        <p:txBody>
          <a:bodyPr/>
          <a:lstStyle/>
          <a:p>
            <a:pPr algn="ctr" defTabSz="412750"/>
            <a:endParaRPr lang="zh-CN" altLang="en-US" sz="1500" b="1">
              <a:latin typeface="Helvetica Neue"/>
              <a:sym typeface="Helvetica Neue"/>
            </a:endParaRPr>
          </a:p>
        </p:txBody>
      </p:sp>
      <p:sp>
        <p:nvSpPr>
          <p:cNvPr id="6" name="灯片编号占位符 5"/>
          <p:cNvSpPr>
            <a:spLocks noGrp="1"/>
          </p:cNvSpPr>
          <p:nvPr>
            <p:ph type="sldNum" sz="quarter" idx="12"/>
          </p:nvPr>
        </p:nvSpPr>
        <p:spPr>
          <a:xfrm>
            <a:off x="8610600" y="6356351"/>
            <a:ext cx="2743200" cy="365125"/>
          </a:xfrm>
          <a:prstGeom prst="rect">
            <a:avLst/>
          </a:prstGeom>
        </p:spPr>
        <p:txBody>
          <a:bodyPr/>
          <a:lstStyle/>
          <a:p>
            <a:pPr algn="ctr" defTabSz="412750"/>
            <a:fld id="{7D9BB5D0-35E4-459D-AEF3-FE4D7C45CC19}" type="slidenum">
              <a:rPr lang="zh-CN" altLang="en-US" sz="1500" b="1" smtClean="0">
                <a:latin typeface="Helvetica Neue"/>
                <a:sym typeface="Helvetica Neue"/>
              </a:rPr>
              <a:t>‹#›</a:t>
            </a:fld>
            <a:endParaRPr lang="zh-CN" altLang="en-US" sz="1500" b="1">
              <a:latin typeface="Helvetica Neue"/>
              <a:sym typeface="Helvetica Neue"/>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4_Custom Layout">
    <p:bg>
      <p:bgPr>
        <a:solidFill>
          <a:schemeClr val="tx1"/>
        </a:solidFill>
        <a:effectLst/>
      </p:bgPr>
    </p:bg>
    <p:spTree>
      <p:nvGrpSpPr>
        <p:cNvPr id="1" name=""/>
        <p:cNvGrpSpPr/>
        <p:nvPr/>
      </p:nvGrpSpPr>
      <p:grpSpPr>
        <a:xfrm>
          <a:off x="0" y="0"/>
          <a:ext cx="0" cy="0"/>
          <a:chOff x="0" y="0"/>
          <a:chExt cx="0" cy="0"/>
        </a:xfrm>
      </p:grpSpPr>
      <p:sp>
        <p:nvSpPr>
          <p:cNvPr id="4" name="Text Placeholder 7"/>
          <p:cNvSpPr>
            <a:spLocks noGrp="1"/>
          </p:cNvSpPr>
          <p:nvPr>
            <p:ph type="body" sz="quarter" idx="10"/>
          </p:nvPr>
        </p:nvSpPr>
        <p:spPr>
          <a:xfrm>
            <a:off x="409576" y="500043"/>
            <a:ext cx="8896351" cy="660400"/>
          </a:xfrm>
          <a:prstGeom prst="rect">
            <a:avLst/>
          </a:prstGeom>
        </p:spPr>
        <p:txBody>
          <a:bodyPr anchor="ctr">
            <a:normAutofit/>
          </a:bodyPr>
          <a:lstStyle>
            <a:lvl1pPr marL="0" indent="0">
              <a:buNone/>
              <a:defRPr sz="2665">
                <a:solidFill>
                  <a:schemeClr val="bg1"/>
                </a:solidFill>
                <a:latin typeface="微软雅黑" panose="020B0503020204020204" charset="-122"/>
                <a:ea typeface="微软雅黑" panose="020B0503020204020204" charset="-122"/>
                <a:cs typeface="微软雅黑" panose="020B0503020204020204" charset="-122"/>
              </a:defRPr>
            </a:lvl1pPr>
          </a:lstStyle>
          <a:p>
            <a:pPr lvl="0"/>
            <a:endParaRPr lang="zh-CN" altLang="en-US" dirty="0"/>
          </a:p>
        </p:txBody>
      </p:sp>
      <p:sp>
        <p:nvSpPr>
          <p:cNvPr id="10" name="TextBox 11"/>
          <p:cNvSpPr txBox="1"/>
          <p:nvPr userDrawn="1"/>
        </p:nvSpPr>
        <p:spPr>
          <a:xfrm>
            <a:off x="11290934" y="6538726"/>
            <a:ext cx="808163" cy="261610"/>
          </a:xfrm>
          <a:prstGeom prst="rect">
            <a:avLst/>
          </a:prstGeom>
          <a:noFill/>
        </p:spPr>
        <p:txBody>
          <a:bodyPr wrap="square" rtlCol="0">
            <a:spAutoFit/>
          </a:bodyPr>
          <a:lstStyle/>
          <a:p>
            <a:pPr algn="r" defTabSz="457200" hangingPunct="1">
              <a:defRPr/>
            </a:pPr>
            <a:fld id="{9380A3BF-C42B-5B4A-8FD1-FDF44958D935}" type="slidenum">
              <a:rPr lang="en-US" sz="1100" kern="1200" smtClean="0">
                <a:solidFill>
                  <a:srgbClr val="FFFFFF">
                    <a:lumMod val="65000"/>
                  </a:srgbClr>
                </a:solidFill>
                <a:latin typeface="Arial" panose="020B0604020202020204"/>
                <a:sym typeface="Helvetica Neue"/>
              </a:rPr>
              <a:t>‹#›</a:t>
            </a:fld>
            <a:endParaRPr lang="en-US" sz="1500" kern="1200">
              <a:solidFill>
                <a:srgbClr val="FFFFFF">
                  <a:lumMod val="65000"/>
                </a:srgbClr>
              </a:solidFill>
              <a:latin typeface="Arial" panose="020B0604020202020204"/>
              <a:sym typeface="Helvetica Neue"/>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x">
  <p:cSld name="标题与项目符号">
    <p:spTree>
      <p:nvGrpSpPr>
        <p:cNvPr id="1" name=""/>
        <p:cNvGrpSpPr/>
        <p:nvPr/>
      </p:nvGrpSpPr>
      <p:grpSpPr>
        <a:xfrm>
          <a:off x="0" y="0"/>
          <a:ext cx="0" cy="0"/>
          <a:chOff x="0" y="0"/>
          <a:chExt cx="0" cy="0"/>
        </a:xfrm>
      </p:grpSpPr>
      <p:sp>
        <p:nvSpPr>
          <p:cNvPr id="56" name="标题文本"/>
          <p:cNvSpPr txBox="1">
            <a:spLocks noGrp="1"/>
          </p:cNvSpPr>
          <p:nvPr>
            <p:ph type="title" hasCustomPrompt="1"/>
          </p:nvPr>
        </p:nvSpPr>
        <p:spPr>
          <a:prstGeom prst="rect">
            <a:avLst/>
          </a:prstGeom>
        </p:spPr>
        <p:txBody>
          <a:bodyPr/>
          <a:lstStyle/>
          <a:p>
            <a:r>
              <a:t>标题文本</a:t>
            </a:r>
          </a:p>
        </p:txBody>
      </p:sp>
      <p:sp>
        <p:nvSpPr>
          <p:cNvPr id="57" name="正文级别 1…"/>
          <p:cNvSpPr txBox="1">
            <a:spLocks noGrp="1"/>
          </p:cNvSpPr>
          <p:nvPr>
            <p:ph type="body" idx="1" hasCustomPrompt="1"/>
          </p:nvPr>
        </p:nvSpPr>
        <p:spPr>
          <a:prstGeom prst="rect">
            <a:avLst/>
          </a:prstGeom>
        </p:spPr>
        <p:txBody>
          <a:bodyPr/>
          <a:lstStyle/>
          <a:p>
            <a:r>
              <a:t>正文级别 1</a:t>
            </a:r>
          </a:p>
          <a:p>
            <a:pPr lvl="1"/>
            <a:r>
              <a:t>正文级别 2</a:t>
            </a:r>
          </a:p>
          <a:p>
            <a:pPr lvl="2"/>
            <a:r>
              <a:t>正文级别 3</a:t>
            </a:r>
          </a:p>
          <a:p>
            <a:pPr lvl="3"/>
            <a:r>
              <a:t>正文级别 4</a:t>
            </a:r>
          </a:p>
          <a:p>
            <a:pPr lvl="4"/>
            <a:r>
              <a:t>正文级别 5</a:t>
            </a:r>
          </a:p>
        </p:txBody>
      </p:sp>
      <p:sp>
        <p:nvSpPr>
          <p:cNvPr id="58" name="幻灯片编号"/>
          <p:cNvSpPr txBox="1">
            <a:spLocks noGrp="1"/>
          </p:cNvSpPr>
          <p:nvPr>
            <p:ph type="sldNum" sz="quarter" idx="2"/>
          </p:nvPr>
        </p:nvSpPr>
        <p:spPr>
          <a:prstGeom prst="rect">
            <a:avLst/>
          </a:prstGeom>
        </p:spPr>
        <p:txBody>
          <a:bodyPr/>
          <a:lstStyle/>
          <a:p>
            <a:pPr algn="ctr" defTabSz="412750"/>
            <a:fld id="{86CB4B4D-7CA3-9044-876B-883B54F8677D}" type="slidenum">
              <a:rPr lang="en-US" altLang="zh-CN" sz="1500" b="1" smtClean="0">
                <a:latin typeface="Helvetica Neue"/>
                <a:sym typeface="Helvetica Neue"/>
              </a:rPr>
              <a:t>‹#›</a:t>
            </a:fld>
            <a:endParaRPr lang="zh-CN" altLang="en-US" sz="1500" b="1">
              <a:latin typeface="Helvetica Neue"/>
              <a:sym typeface="Helvetica Neue"/>
            </a:endParaRPr>
          </a:p>
        </p:txBody>
      </p:sp>
    </p:spTree>
  </p:cSld>
  <p:clrMapOvr>
    <a:masterClrMapping/>
  </p:clrMapOvr>
  <p:transition spd="med"/>
</p:sldLayout>
</file>

<file path=ppt/slideLayouts/slideLayout28.xml><?xml version="1.0" encoding="utf-8"?>
<p:sldLayout xmlns:a="http://schemas.openxmlformats.org/drawingml/2006/main" xmlns:r="http://schemas.openxmlformats.org/officeDocument/2006/relationships" xmlns:p="http://schemas.openxmlformats.org/presentationml/2006/main" type="blank">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pPr algn="ctr" defTabSz="412750"/>
            <a:fld id="{B37640F8-8F29-4804-84D5-762387F14F47}" type="datetimeFigureOut">
              <a:rPr lang="zh-CN" altLang="en-US" sz="1500" b="1" smtClean="0">
                <a:latin typeface="Helvetica Neue"/>
                <a:sym typeface="Helvetica Neue"/>
              </a:rPr>
              <a:t>2021/1/21</a:t>
            </a:fld>
            <a:endParaRPr lang="zh-CN" altLang="en-US" sz="1500" b="1" dirty="0">
              <a:latin typeface="Helvetica Neue"/>
              <a:sym typeface="Helvetica Neue"/>
            </a:endParaRPr>
          </a:p>
        </p:txBody>
      </p:sp>
      <p:sp>
        <p:nvSpPr>
          <p:cNvPr id="3" name="页脚占位符 2"/>
          <p:cNvSpPr>
            <a:spLocks noGrp="1"/>
          </p:cNvSpPr>
          <p:nvPr>
            <p:ph type="ftr" sz="quarter" idx="11"/>
          </p:nvPr>
        </p:nvSpPr>
        <p:spPr/>
        <p:txBody>
          <a:bodyPr/>
          <a:lstStyle/>
          <a:p>
            <a:pPr algn="ctr" defTabSz="412750"/>
            <a:endParaRPr lang="zh-CN" altLang="en-US" sz="1500" b="1">
              <a:latin typeface="Helvetica Neue"/>
              <a:sym typeface="Helvetica Neue"/>
            </a:endParaRPr>
          </a:p>
        </p:txBody>
      </p:sp>
      <p:sp>
        <p:nvSpPr>
          <p:cNvPr id="4" name="灯片编号占位符 3"/>
          <p:cNvSpPr>
            <a:spLocks noGrp="1"/>
          </p:cNvSpPr>
          <p:nvPr>
            <p:ph type="sldNum" sz="quarter" idx="12"/>
          </p:nvPr>
        </p:nvSpPr>
        <p:spPr/>
        <p:txBody>
          <a:bodyPr/>
          <a:lstStyle/>
          <a:p>
            <a:pPr algn="ctr" defTabSz="412750"/>
            <a:fld id="{3A161B35-4D0B-4F36-8AC3-DABEC0F67B96}" type="slidenum">
              <a:rPr lang="zh-CN" altLang="en-US" sz="1500" b="1" smtClean="0">
                <a:latin typeface="Helvetica Neue"/>
                <a:sym typeface="Helvetica Neue"/>
              </a:rPr>
              <a:t>‹#›</a:t>
            </a:fld>
            <a:endParaRPr lang="zh-CN" altLang="en-US" sz="1500" b="1" dirty="0">
              <a:latin typeface="Helvetica Neue"/>
              <a:sym typeface="Helvetica Neue"/>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p:cNvSpPr>
            <a:spLocks noGrp="1"/>
          </p:cNvSpPr>
          <p:nvPr>
            <p:ph type="dt" sz="half" idx="10"/>
          </p:nvPr>
        </p:nvSpPr>
        <p:spPr/>
        <p:txBody>
          <a:bodyPr/>
          <a:lstStyle/>
          <a:p>
            <a:pPr algn="ctr" defTabSz="412750"/>
            <a:fld id="{B37640F8-8F29-4804-84D5-762387F14F47}" type="datetimeFigureOut">
              <a:rPr lang="zh-CN" altLang="en-US" sz="1500" b="1" smtClean="0">
                <a:latin typeface="Helvetica Neue"/>
                <a:sym typeface="Helvetica Neue"/>
              </a:rPr>
              <a:t>2021/1/21</a:t>
            </a:fld>
            <a:endParaRPr lang="zh-CN" altLang="en-US" sz="1500" b="1" dirty="0">
              <a:latin typeface="Helvetica Neue"/>
              <a:sym typeface="Helvetica Neue"/>
            </a:endParaRPr>
          </a:p>
        </p:txBody>
      </p:sp>
      <p:sp>
        <p:nvSpPr>
          <p:cNvPr id="5" name="页脚占位符 4"/>
          <p:cNvSpPr>
            <a:spLocks noGrp="1"/>
          </p:cNvSpPr>
          <p:nvPr>
            <p:ph type="ftr" sz="quarter" idx="11"/>
          </p:nvPr>
        </p:nvSpPr>
        <p:spPr/>
        <p:txBody>
          <a:bodyPr/>
          <a:lstStyle/>
          <a:p>
            <a:pPr algn="ctr" defTabSz="412750"/>
            <a:endParaRPr lang="zh-CN" altLang="en-US" sz="1500" b="1">
              <a:latin typeface="Helvetica Neue"/>
              <a:sym typeface="Helvetica Neue"/>
            </a:endParaRPr>
          </a:p>
        </p:txBody>
      </p:sp>
      <p:sp>
        <p:nvSpPr>
          <p:cNvPr id="6" name="灯片编号占位符 5"/>
          <p:cNvSpPr>
            <a:spLocks noGrp="1"/>
          </p:cNvSpPr>
          <p:nvPr>
            <p:ph type="sldNum" sz="quarter" idx="12"/>
          </p:nvPr>
        </p:nvSpPr>
        <p:spPr/>
        <p:txBody>
          <a:bodyPr/>
          <a:lstStyle/>
          <a:p>
            <a:pPr algn="ctr" defTabSz="412750"/>
            <a:fld id="{3A161B35-4D0B-4F36-8AC3-DABEC0F67B96}" type="slidenum">
              <a:rPr lang="zh-CN" altLang="en-US" sz="1500" b="1" smtClean="0">
                <a:latin typeface="Helvetica Neue"/>
                <a:sym typeface="Helvetica Neue"/>
              </a:rPr>
              <a:t>‹#›</a:t>
            </a:fld>
            <a:endParaRPr lang="zh-CN" altLang="en-US" sz="1500" b="1" dirty="0">
              <a:latin typeface="Helvetica Neue"/>
              <a:sym typeface="Helvetica Neue"/>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x">
  <p:cSld name="两栏内容">
    <p:spTree>
      <p:nvGrpSpPr>
        <p:cNvPr id="1" name=""/>
        <p:cNvGrpSpPr/>
        <p:nvPr/>
      </p:nvGrpSpPr>
      <p:grpSpPr>
        <a:xfrm>
          <a:off x="0" y="0"/>
          <a:ext cx="0" cy="0"/>
          <a:chOff x="0" y="0"/>
          <a:chExt cx="0" cy="0"/>
        </a:xfrm>
      </p:grpSpPr>
      <p:sp>
        <p:nvSpPr>
          <p:cNvPr id="38" name="标题文本"/>
          <p:cNvSpPr txBox="1">
            <a:spLocks noGrp="1"/>
          </p:cNvSpPr>
          <p:nvPr>
            <p:ph type="title" hasCustomPrompt="1"/>
          </p:nvPr>
        </p:nvSpPr>
        <p:spPr>
          <a:xfrm>
            <a:off x="838200" y="365125"/>
            <a:ext cx="10515600" cy="1325563"/>
          </a:xfrm>
          <a:prstGeom prst="rect">
            <a:avLst/>
          </a:prstGeom>
        </p:spPr>
        <p:txBody>
          <a:bodyPr/>
          <a:lstStyle/>
          <a:p>
            <a:r>
              <a:t>标题文本</a:t>
            </a:r>
          </a:p>
        </p:txBody>
      </p:sp>
      <p:sp>
        <p:nvSpPr>
          <p:cNvPr id="39" name="正文级别 1…"/>
          <p:cNvSpPr txBox="1">
            <a:spLocks noGrp="1"/>
          </p:cNvSpPr>
          <p:nvPr>
            <p:ph type="body" sz="half" idx="1" hasCustomPrompt="1"/>
          </p:nvPr>
        </p:nvSpPr>
        <p:spPr>
          <a:xfrm>
            <a:off x="838200" y="1825625"/>
            <a:ext cx="5181600" cy="4351338"/>
          </a:xfrm>
          <a:prstGeom prst="rect">
            <a:avLst/>
          </a:prstGeom>
        </p:spPr>
        <p:txBody>
          <a:bodyPr/>
          <a:lstStyle/>
          <a:p>
            <a:r>
              <a:t>正文级别 1</a:t>
            </a:r>
          </a:p>
          <a:p>
            <a:pPr lvl="1"/>
            <a:r>
              <a:t>正文级别 2</a:t>
            </a:r>
          </a:p>
          <a:p>
            <a:pPr lvl="2"/>
            <a:r>
              <a:t>正文级别 3</a:t>
            </a:r>
          </a:p>
          <a:p>
            <a:pPr lvl="3"/>
            <a:r>
              <a:t>正文级别 4</a:t>
            </a:r>
          </a:p>
          <a:p>
            <a:pPr lvl="4"/>
            <a:r>
              <a:t>正文级别 5</a:t>
            </a:r>
          </a:p>
        </p:txBody>
      </p:sp>
      <p:sp>
        <p:nvSpPr>
          <p:cNvPr id="40" name="幻灯片编号"/>
          <p:cNvSpPr txBox="1">
            <a:spLocks noGrp="1"/>
          </p:cNvSpPr>
          <p:nvPr>
            <p:ph type="sldNum" sz="quarter" idx="2"/>
          </p:nvPr>
        </p:nvSpPr>
        <p:spPr>
          <a:xfrm>
            <a:off x="8610600" y="6356350"/>
            <a:ext cx="335866" cy="333088"/>
          </a:xfrm>
          <a:prstGeom prst="rect">
            <a:avLst/>
          </a:prstGeom>
        </p:spPr>
        <p:txBody>
          <a:bodyPr/>
          <a:lstStyle/>
          <a:p>
            <a:fld id="{86CB4B4D-7CA3-9044-876B-883B54F8677D}" type="slidenum">
              <a:rPr/>
              <a:t>‹#›</a:t>
            </a:fld>
            <a:endParaRPr/>
          </a:p>
        </p:txBody>
      </p:sp>
    </p:spTree>
  </p:cSld>
  <p:clrMapOvr>
    <a:masterClrMapping/>
  </p:clrMapOvr>
  <p:transition spd="med"/>
</p:sldLayout>
</file>

<file path=ppt/slideLayouts/slideLayout30.xml><?xml version="1.0" encoding="utf-8"?>
<p:sldLayout xmlns:a="http://schemas.openxmlformats.org/drawingml/2006/main" xmlns:r="http://schemas.openxmlformats.org/officeDocument/2006/relationships" xmlns:p="http://schemas.openxmlformats.org/presentationml/2006/main" userDrawn="1">
  <p:cSld name="1_标题幻灯片">
    <p:bg>
      <p:bgPr>
        <a:solidFill>
          <a:srgbClr val="15181A"/>
        </a:solidFill>
        <a:effectLst/>
      </p:bgPr>
    </p:bg>
    <p:spTree>
      <p:nvGrpSpPr>
        <p:cNvPr id="1" name=""/>
        <p:cNvGrpSpPr/>
        <p:nvPr/>
      </p:nvGrpSpPr>
      <p:grpSpPr>
        <a:xfrm>
          <a:off x="0" y="0"/>
          <a:ext cx="0" cy="0"/>
          <a:chOff x="0" y="0"/>
          <a:chExt cx="0" cy="0"/>
        </a:xfrm>
      </p:grpSpPr>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title">
  <p:cSld name="标题幻灯片">
    <p:spTree>
      <p:nvGrpSpPr>
        <p:cNvPr id="1" name=""/>
        <p:cNvGrpSpPr/>
        <p:nvPr/>
      </p:nvGrpSpPr>
      <p:grpSpPr>
        <a:xfrm>
          <a:off x="0" y="0"/>
          <a:ext cx="0" cy="0"/>
          <a:chOff x="0" y="0"/>
          <a:chExt cx="0" cy="0"/>
        </a:xfrm>
      </p:grpSpPr>
      <p:sp>
        <p:nvSpPr>
          <p:cNvPr id="11" name="幻灯片编号"/>
          <p:cNvSpPr txBox="1">
            <a:spLocks noGrp="1"/>
          </p:cNvSpPr>
          <p:nvPr>
            <p:ph type="sldNum" sz="quarter" idx="2"/>
          </p:nvPr>
        </p:nvSpPr>
        <p:spPr>
          <a:xfrm>
            <a:off x="11089818" y="6404292"/>
            <a:ext cx="263983" cy="269241"/>
          </a:xfrm>
          <a:prstGeom prst="rect">
            <a:avLst/>
          </a:prstGeom>
        </p:spPr>
        <p:txBody>
          <a:bodyPr/>
          <a:lstStyle/>
          <a:p>
            <a:fld id="{86CB4B4D-7CA3-9044-876B-883B54F8677D}" type="slidenum">
              <a:rPr/>
              <a:t>‹#›</a:t>
            </a:fld>
            <a:endParaRPr/>
          </a:p>
        </p:txBody>
      </p:sp>
    </p:spTree>
  </p:cSld>
  <p:clrMapOvr>
    <a:masterClrMapping/>
  </p:clrMapOvr>
  <p:transition spd="med"/>
</p:sldLayout>
</file>

<file path=ppt/slideLayouts/slideLayout32.xml><?xml version="1.0" encoding="utf-8"?>
<p:sldLayout xmlns:a="http://schemas.openxmlformats.org/drawingml/2006/main" xmlns:r="http://schemas.openxmlformats.org/officeDocument/2006/relationships" xmlns:p="http://schemas.openxmlformats.org/presentationml/2006/main" type="tx">
  <p:cSld name="节标题">
    <p:spTree>
      <p:nvGrpSpPr>
        <p:cNvPr id="1" name=""/>
        <p:cNvGrpSpPr/>
        <p:nvPr/>
      </p:nvGrpSpPr>
      <p:grpSpPr>
        <a:xfrm>
          <a:off x="0" y="0"/>
          <a:ext cx="0" cy="0"/>
          <a:chOff x="0" y="0"/>
          <a:chExt cx="0" cy="0"/>
        </a:xfrm>
      </p:grpSpPr>
      <p:sp>
        <p:nvSpPr>
          <p:cNvPr id="25" name="幻灯片编号"/>
          <p:cNvSpPr txBox="1">
            <a:spLocks noGrp="1"/>
          </p:cNvSpPr>
          <p:nvPr>
            <p:ph type="sldNum" sz="quarter" idx="2"/>
          </p:nvPr>
        </p:nvSpPr>
        <p:spPr>
          <a:xfrm>
            <a:off x="11089818" y="6404292"/>
            <a:ext cx="263983" cy="269241"/>
          </a:xfrm>
          <a:prstGeom prst="rect">
            <a:avLst/>
          </a:prstGeom>
        </p:spPr>
        <p:txBody>
          <a:bodyPr/>
          <a:lstStyle/>
          <a:p>
            <a:fld id="{86CB4B4D-7CA3-9044-876B-883B54F8677D}" type="slidenum">
              <a:rPr/>
              <a:t>‹#›</a:t>
            </a:fld>
            <a:endParaRPr/>
          </a:p>
        </p:txBody>
      </p:sp>
    </p:spTree>
  </p:cSld>
  <p:clrMapOvr>
    <a:masterClrMapping/>
  </p:clrMapOvr>
  <p:transition spd="med"/>
</p:sldLayout>
</file>

<file path=ppt/slideLayouts/slideLayout33.xml><?xml version="1.0" encoding="utf-8"?>
<p:sldLayout xmlns:a="http://schemas.openxmlformats.org/drawingml/2006/main" xmlns:r="http://schemas.openxmlformats.org/officeDocument/2006/relationships" xmlns:p="http://schemas.openxmlformats.org/presentationml/2006/main" type="tx">
  <p:cSld name="两栏内容">
    <p:spTree>
      <p:nvGrpSpPr>
        <p:cNvPr id="1" name=""/>
        <p:cNvGrpSpPr/>
        <p:nvPr/>
      </p:nvGrpSpPr>
      <p:grpSpPr>
        <a:xfrm>
          <a:off x="0" y="0"/>
          <a:ext cx="0" cy="0"/>
          <a:chOff x="0" y="0"/>
          <a:chExt cx="0" cy="0"/>
        </a:xfrm>
      </p:grpSpPr>
      <p:sp>
        <p:nvSpPr>
          <p:cNvPr id="32" name="幻灯片编号"/>
          <p:cNvSpPr txBox="1">
            <a:spLocks noGrp="1"/>
          </p:cNvSpPr>
          <p:nvPr>
            <p:ph type="sldNum" sz="quarter" idx="2"/>
          </p:nvPr>
        </p:nvSpPr>
        <p:spPr>
          <a:xfrm>
            <a:off x="11089818" y="6404292"/>
            <a:ext cx="263983" cy="269241"/>
          </a:xfrm>
          <a:prstGeom prst="rect">
            <a:avLst/>
          </a:prstGeom>
        </p:spPr>
        <p:txBody>
          <a:bodyPr/>
          <a:lstStyle/>
          <a:p>
            <a:fld id="{86CB4B4D-7CA3-9044-876B-883B54F8677D}" type="slidenum">
              <a:rPr/>
              <a:t>‹#›</a:t>
            </a:fld>
            <a:endParaRPr/>
          </a:p>
        </p:txBody>
      </p:sp>
    </p:spTree>
  </p:cSld>
  <p:clrMapOvr>
    <a:masterClrMapping/>
  </p:clrMapOvr>
  <p:transition spd="med"/>
</p:sldLayout>
</file>

<file path=ppt/slideLayouts/slideLayout34.xml><?xml version="1.0" encoding="utf-8"?>
<p:sldLayout xmlns:a="http://schemas.openxmlformats.org/drawingml/2006/main" xmlns:r="http://schemas.openxmlformats.org/officeDocument/2006/relationships" xmlns:p="http://schemas.openxmlformats.org/presentationml/2006/main" type="tx">
  <p:cSld name="比较">
    <p:spTree>
      <p:nvGrpSpPr>
        <p:cNvPr id="1" name=""/>
        <p:cNvGrpSpPr/>
        <p:nvPr/>
      </p:nvGrpSpPr>
      <p:grpSpPr>
        <a:xfrm>
          <a:off x="0" y="0"/>
          <a:ext cx="0" cy="0"/>
          <a:chOff x="0" y="0"/>
          <a:chExt cx="0" cy="0"/>
        </a:xfrm>
      </p:grpSpPr>
      <p:sp>
        <p:nvSpPr>
          <p:cNvPr id="39" name="幻灯片编号"/>
          <p:cNvSpPr txBox="1">
            <a:spLocks noGrp="1"/>
          </p:cNvSpPr>
          <p:nvPr>
            <p:ph type="sldNum" sz="quarter" idx="2"/>
          </p:nvPr>
        </p:nvSpPr>
        <p:spPr>
          <a:xfrm>
            <a:off x="11089818" y="6404292"/>
            <a:ext cx="263983" cy="269241"/>
          </a:xfrm>
          <a:prstGeom prst="rect">
            <a:avLst/>
          </a:prstGeom>
        </p:spPr>
        <p:txBody>
          <a:bodyPr/>
          <a:lstStyle/>
          <a:p>
            <a:fld id="{86CB4B4D-7CA3-9044-876B-883B54F8677D}" type="slidenum">
              <a:rPr/>
              <a:t>‹#›</a:t>
            </a:fld>
            <a:endParaRPr/>
          </a:p>
        </p:txBody>
      </p:sp>
    </p:spTree>
  </p:cSld>
  <p:clrMapOvr>
    <a:masterClrMapping/>
  </p:clrMapOvr>
  <p:transition spd="med"/>
</p:sldLayout>
</file>

<file path=ppt/slideLayouts/slideLayout35.xml><?xml version="1.0" encoding="utf-8"?>
<p:sldLayout xmlns:a="http://schemas.openxmlformats.org/drawingml/2006/main" xmlns:r="http://schemas.openxmlformats.org/officeDocument/2006/relationships" xmlns:p="http://schemas.openxmlformats.org/presentationml/2006/main" type="tx">
  <p:cSld name="仅标题">
    <p:spTree>
      <p:nvGrpSpPr>
        <p:cNvPr id="1" name=""/>
        <p:cNvGrpSpPr/>
        <p:nvPr/>
      </p:nvGrpSpPr>
      <p:grpSpPr>
        <a:xfrm>
          <a:off x="0" y="0"/>
          <a:ext cx="0" cy="0"/>
          <a:chOff x="0" y="0"/>
          <a:chExt cx="0" cy="0"/>
        </a:xfrm>
      </p:grpSpPr>
      <p:sp>
        <p:nvSpPr>
          <p:cNvPr id="46" name="幻灯片编号"/>
          <p:cNvSpPr txBox="1">
            <a:spLocks noGrp="1"/>
          </p:cNvSpPr>
          <p:nvPr>
            <p:ph type="sldNum" sz="quarter" idx="2"/>
          </p:nvPr>
        </p:nvSpPr>
        <p:spPr>
          <a:xfrm>
            <a:off x="11089818" y="6404292"/>
            <a:ext cx="263983" cy="269241"/>
          </a:xfrm>
          <a:prstGeom prst="rect">
            <a:avLst/>
          </a:prstGeom>
        </p:spPr>
        <p:txBody>
          <a:bodyPr/>
          <a:lstStyle/>
          <a:p>
            <a:fld id="{86CB4B4D-7CA3-9044-876B-883B54F8677D}" type="slidenum">
              <a:rPr/>
              <a:t>‹#›</a:t>
            </a:fld>
            <a:endParaRPr/>
          </a:p>
        </p:txBody>
      </p:sp>
    </p:spTree>
  </p:cSld>
  <p:clrMapOvr>
    <a:masterClrMapping/>
  </p:clrMapOvr>
  <p:transition spd="med"/>
</p:sldLayout>
</file>

<file path=ppt/slideLayouts/slideLayout36.xml><?xml version="1.0" encoding="utf-8"?>
<p:sldLayout xmlns:a="http://schemas.openxmlformats.org/drawingml/2006/main" xmlns:r="http://schemas.openxmlformats.org/officeDocument/2006/relationships" xmlns:p="http://schemas.openxmlformats.org/presentationml/2006/main" type="tx">
  <p:cSld name="空白">
    <p:spTree>
      <p:nvGrpSpPr>
        <p:cNvPr id="1" name=""/>
        <p:cNvGrpSpPr/>
        <p:nvPr/>
      </p:nvGrpSpPr>
      <p:grpSpPr>
        <a:xfrm>
          <a:off x="0" y="0"/>
          <a:ext cx="0" cy="0"/>
          <a:chOff x="0" y="0"/>
          <a:chExt cx="0" cy="0"/>
        </a:xfrm>
      </p:grpSpPr>
      <p:sp>
        <p:nvSpPr>
          <p:cNvPr id="53" name="幻灯片编号"/>
          <p:cNvSpPr txBox="1">
            <a:spLocks noGrp="1"/>
          </p:cNvSpPr>
          <p:nvPr>
            <p:ph type="sldNum" sz="quarter" idx="2"/>
          </p:nvPr>
        </p:nvSpPr>
        <p:spPr>
          <a:xfrm>
            <a:off x="11089818" y="6404292"/>
            <a:ext cx="263983" cy="269241"/>
          </a:xfrm>
          <a:prstGeom prst="rect">
            <a:avLst/>
          </a:prstGeom>
        </p:spPr>
        <p:txBody>
          <a:bodyPr/>
          <a:lstStyle/>
          <a:p>
            <a:fld id="{86CB4B4D-7CA3-9044-876B-883B54F8677D}" type="slidenum">
              <a:rPr/>
              <a:t>‹#›</a:t>
            </a:fld>
            <a:endParaRPr/>
          </a:p>
        </p:txBody>
      </p:sp>
    </p:spTree>
  </p:cSld>
  <p:clrMapOvr>
    <a:masterClrMapping/>
  </p:clrMapOvr>
  <p:transition spd="med"/>
</p:sldLayout>
</file>

<file path=ppt/slideLayouts/slideLayout37.xml><?xml version="1.0" encoding="utf-8"?>
<p:sldLayout xmlns:a="http://schemas.openxmlformats.org/drawingml/2006/main" xmlns:r="http://schemas.openxmlformats.org/officeDocument/2006/relationships" xmlns:p="http://schemas.openxmlformats.org/presentationml/2006/main" type="tx">
  <p:cSld name="图片与标题">
    <p:spTree>
      <p:nvGrpSpPr>
        <p:cNvPr id="1" name=""/>
        <p:cNvGrpSpPr/>
        <p:nvPr/>
      </p:nvGrpSpPr>
      <p:grpSpPr>
        <a:xfrm>
          <a:off x="0" y="0"/>
          <a:ext cx="0" cy="0"/>
          <a:chOff x="0" y="0"/>
          <a:chExt cx="0" cy="0"/>
        </a:xfrm>
      </p:grpSpPr>
      <p:sp>
        <p:nvSpPr>
          <p:cNvPr id="60" name="幻灯片编号"/>
          <p:cNvSpPr txBox="1">
            <a:spLocks noGrp="1"/>
          </p:cNvSpPr>
          <p:nvPr>
            <p:ph type="sldNum" sz="quarter" idx="2"/>
          </p:nvPr>
        </p:nvSpPr>
        <p:spPr>
          <a:xfrm>
            <a:off x="11089818" y="6404292"/>
            <a:ext cx="263983" cy="269241"/>
          </a:xfrm>
          <a:prstGeom prst="rect">
            <a:avLst/>
          </a:prstGeom>
        </p:spPr>
        <p:txBody>
          <a:bodyPr/>
          <a:lstStyle/>
          <a:p>
            <a:fld id="{86CB4B4D-7CA3-9044-876B-883B54F8677D}" type="slidenum">
              <a:rPr/>
              <a:t>‹#›</a:t>
            </a:fld>
            <a:endParaRPr/>
          </a:p>
        </p:txBody>
      </p:sp>
    </p:spTree>
  </p:cSld>
  <p:clrMapOvr>
    <a:masterClrMapping/>
  </p:clrMapOvr>
  <p:transition spd="med"/>
</p:sldLayout>
</file>

<file path=ppt/slideLayouts/slideLayout38.xml><?xml version="1.0" encoding="utf-8"?>
<p:sldLayout xmlns:a="http://schemas.openxmlformats.org/drawingml/2006/main" xmlns:r="http://schemas.openxmlformats.org/officeDocument/2006/relationships" xmlns:p="http://schemas.openxmlformats.org/presentationml/2006/main" type="tx">
  <p:cSld name="内容">
    <p:spTree>
      <p:nvGrpSpPr>
        <p:cNvPr id="1" name=""/>
        <p:cNvGrpSpPr/>
        <p:nvPr/>
      </p:nvGrpSpPr>
      <p:grpSpPr>
        <a:xfrm>
          <a:off x="0" y="0"/>
          <a:ext cx="0" cy="0"/>
          <a:chOff x="0" y="0"/>
          <a:chExt cx="0" cy="0"/>
        </a:xfrm>
      </p:grpSpPr>
      <p:sp>
        <p:nvSpPr>
          <p:cNvPr id="67" name="幻灯片编号"/>
          <p:cNvSpPr txBox="1">
            <a:spLocks noGrp="1"/>
          </p:cNvSpPr>
          <p:nvPr>
            <p:ph type="sldNum" sz="quarter" idx="2"/>
          </p:nvPr>
        </p:nvSpPr>
        <p:spPr>
          <a:xfrm>
            <a:off x="11089818" y="6404292"/>
            <a:ext cx="263983" cy="269241"/>
          </a:xfrm>
          <a:prstGeom prst="rect">
            <a:avLst/>
          </a:prstGeom>
        </p:spPr>
        <p:txBody>
          <a:bodyPr/>
          <a:lstStyle/>
          <a:p>
            <a:fld id="{86CB4B4D-7CA3-9044-876B-883B54F8677D}" type="slidenum">
              <a:rPr/>
              <a:t>‹#›</a:t>
            </a:fld>
            <a:endParaRPr/>
          </a:p>
        </p:txBody>
      </p:sp>
    </p:spTree>
  </p:cSld>
  <p:clrMapOvr>
    <a:masterClrMapping/>
  </p:clrMapOvr>
  <p:transition spd="med"/>
</p:sldLayout>
</file>

<file path=ppt/slideLayouts/slideLayout39.xml><?xml version="1.0" encoding="utf-8"?>
<p:sldLayout xmlns:a="http://schemas.openxmlformats.org/drawingml/2006/main" xmlns:r="http://schemas.openxmlformats.org/officeDocument/2006/relationships" xmlns:p="http://schemas.openxmlformats.org/presentationml/2006/main" type="tx">
  <p:cSld name="标题与副标题">
    <p:spTree>
      <p:nvGrpSpPr>
        <p:cNvPr id="1" name=""/>
        <p:cNvGrpSpPr/>
        <p:nvPr/>
      </p:nvGrpSpPr>
      <p:grpSpPr>
        <a:xfrm>
          <a:off x="0" y="0"/>
          <a:ext cx="0" cy="0"/>
          <a:chOff x="0" y="0"/>
          <a:chExt cx="0" cy="0"/>
        </a:xfrm>
      </p:grpSpPr>
      <p:sp>
        <p:nvSpPr>
          <p:cNvPr id="74" name="标题文本"/>
          <p:cNvSpPr txBox="1">
            <a:spLocks noGrp="1"/>
          </p:cNvSpPr>
          <p:nvPr>
            <p:ph type="title" hasCustomPrompt="1"/>
          </p:nvPr>
        </p:nvSpPr>
        <p:spPr>
          <a:xfrm>
            <a:off x="889000" y="1149350"/>
            <a:ext cx="10414000" cy="2324100"/>
          </a:xfrm>
          <a:prstGeom prst="rect">
            <a:avLst/>
          </a:prstGeom>
        </p:spPr>
        <p:txBody>
          <a:bodyPr lIns="25400" tIns="25400" rIns="25400" bIns="25400" anchor="b"/>
          <a:lstStyle>
            <a:lvl1pPr algn="ctr" defTabSz="412750">
              <a:lnSpc>
                <a:spcPct val="100000"/>
              </a:lnSpc>
              <a:defRPr sz="5600">
                <a:solidFill>
                  <a:srgbClr val="FFFFFF"/>
                </a:solidFill>
                <a:latin typeface="Helvetica Neue Medium"/>
                <a:ea typeface="Helvetica Neue Medium"/>
                <a:cs typeface="Helvetica Neue Medium"/>
                <a:sym typeface="Helvetica Neue Medium"/>
              </a:defRPr>
            </a:lvl1pPr>
          </a:lstStyle>
          <a:p>
            <a:r>
              <a:t>标题文本</a:t>
            </a:r>
          </a:p>
        </p:txBody>
      </p:sp>
      <p:sp>
        <p:nvSpPr>
          <p:cNvPr id="75" name="正文级别 1…"/>
          <p:cNvSpPr txBox="1">
            <a:spLocks noGrp="1"/>
          </p:cNvSpPr>
          <p:nvPr>
            <p:ph type="body" sz="quarter" idx="1" hasCustomPrompt="1"/>
          </p:nvPr>
        </p:nvSpPr>
        <p:spPr>
          <a:xfrm>
            <a:off x="889000" y="3536950"/>
            <a:ext cx="10414000" cy="793750"/>
          </a:xfrm>
          <a:prstGeom prst="rect">
            <a:avLst/>
          </a:prstGeom>
        </p:spPr>
        <p:txBody>
          <a:bodyPr lIns="25400" tIns="25400" rIns="25400" bIns="25400"/>
          <a:lstStyle>
            <a:lvl1pPr marL="0" indent="0" algn="ctr" defTabSz="412750">
              <a:lnSpc>
                <a:spcPct val="100000"/>
              </a:lnSpc>
              <a:spcBef>
                <a:spcPts val="0"/>
              </a:spcBef>
              <a:buSzTx/>
              <a:buFontTx/>
              <a:buNone/>
              <a:defRPr sz="2600">
                <a:solidFill>
                  <a:srgbClr val="FFFFFF"/>
                </a:solidFill>
                <a:latin typeface="Helvetica Neue"/>
                <a:ea typeface="Helvetica Neue"/>
                <a:cs typeface="Helvetica Neue"/>
                <a:sym typeface="Helvetica Neue"/>
              </a:defRPr>
            </a:lvl1pPr>
            <a:lvl2pPr marL="0" indent="0" algn="ctr" defTabSz="412750">
              <a:lnSpc>
                <a:spcPct val="100000"/>
              </a:lnSpc>
              <a:spcBef>
                <a:spcPts val="0"/>
              </a:spcBef>
              <a:buSzTx/>
              <a:buFontTx/>
              <a:buNone/>
              <a:defRPr sz="2600">
                <a:solidFill>
                  <a:srgbClr val="FFFFFF"/>
                </a:solidFill>
                <a:latin typeface="Helvetica Neue"/>
                <a:ea typeface="Helvetica Neue"/>
                <a:cs typeface="Helvetica Neue"/>
                <a:sym typeface="Helvetica Neue"/>
              </a:defRPr>
            </a:lvl2pPr>
            <a:lvl3pPr marL="0" indent="0" algn="ctr" defTabSz="412750">
              <a:lnSpc>
                <a:spcPct val="100000"/>
              </a:lnSpc>
              <a:spcBef>
                <a:spcPts val="0"/>
              </a:spcBef>
              <a:buSzTx/>
              <a:buFontTx/>
              <a:buNone/>
              <a:defRPr sz="2600">
                <a:solidFill>
                  <a:srgbClr val="FFFFFF"/>
                </a:solidFill>
                <a:latin typeface="Helvetica Neue"/>
                <a:ea typeface="Helvetica Neue"/>
                <a:cs typeface="Helvetica Neue"/>
                <a:sym typeface="Helvetica Neue"/>
              </a:defRPr>
            </a:lvl3pPr>
            <a:lvl4pPr marL="0" indent="0" algn="ctr" defTabSz="412750">
              <a:lnSpc>
                <a:spcPct val="100000"/>
              </a:lnSpc>
              <a:spcBef>
                <a:spcPts val="0"/>
              </a:spcBef>
              <a:buSzTx/>
              <a:buFontTx/>
              <a:buNone/>
              <a:defRPr sz="2600">
                <a:solidFill>
                  <a:srgbClr val="FFFFFF"/>
                </a:solidFill>
                <a:latin typeface="Helvetica Neue"/>
                <a:ea typeface="Helvetica Neue"/>
                <a:cs typeface="Helvetica Neue"/>
                <a:sym typeface="Helvetica Neue"/>
              </a:defRPr>
            </a:lvl4pPr>
            <a:lvl5pPr marL="0" indent="0" algn="ctr" defTabSz="412750">
              <a:lnSpc>
                <a:spcPct val="100000"/>
              </a:lnSpc>
              <a:spcBef>
                <a:spcPts val="0"/>
              </a:spcBef>
              <a:buSzTx/>
              <a:buFontTx/>
              <a:buNone/>
              <a:defRPr sz="2600">
                <a:solidFill>
                  <a:srgbClr val="FFFFFF"/>
                </a:solidFill>
                <a:latin typeface="Helvetica Neue"/>
                <a:ea typeface="Helvetica Neue"/>
                <a:cs typeface="Helvetica Neue"/>
                <a:sym typeface="Helvetica Neue"/>
              </a:defRPr>
            </a:lvl5pPr>
          </a:lstStyle>
          <a:p>
            <a:r>
              <a:t>正文级别 1</a:t>
            </a:r>
          </a:p>
          <a:p>
            <a:pPr lvl="1"/>
            <a:r>
              <a:t>正文级别 2</a:t>
            </a:r>
          </a:p>
          <a:p>
            <a:pPr lvl="2"/>
            <a:r>
              <a:t>正文级别 3</a:t>
            </a:r>
          </a:p>
          <a:p>
            <a:pPr lvl="3"/>
            <a:r>
              <a:t>正文级别 4</a:t>
            </a:r>
          </a:p>
          <a:p>
            <a:pPr lvl="4"/>
            <a:r>
              <a:t>正文级别 5</a:t>
            </a:r>
          </a:p>
        </p:txBody>
      </p:sp>
      <p:sp>
        <p:nvSpPr>
          <p:cNvPr id="76" name="幻灯片编号"/>
          <p:cNvSpPr txBox="1">
            <a:spLocks noGrp="1"/>
          </p:cNvSpPr>
          <p:nvPr>
            <p:ph type="sldNum" sz="quarter" idx="2"/>
          </p:nvPr>
        </p:nvSpPr>
        <p:spPr>
          <a:xfrm>
            <a:off x="5976340" y="6540500"/>
            <a:ext cx="232970" cy="236880"/>
          </a:xfrm>
          <a:prstGeom prst="rect">
            <a:avLst/>
          </a:prstGeom>
        </p:spPr>
        <p:txBody>
          <a:bodyPr lIns="25400" tIns="25400" rIns="25400" bIns="25400" anchor="t"/>
          <a:lstStyle>
            <a:lvl1pPr algn="ctr" defTabSz="412750">
              <a:defRPr>
                <a:solidFill>
                  <a:srgbClr val="FFFFFF"/>
                </a:solidFill>
                <a:latin typeface="Helvetica Neue Light"/>
                <a:ea typeface="Helvetica Neue Light"/>
                <a:cs typeface="Helvetica Neue Light"/>
                <a:sym typeface="Helvetica Neue Light"/>
              </a:defRPr>
            </a:lvl1pPr>
          </a:lstStyle>
          <a:p>
            <a:fld id="{86CB4B4D-7CA3-9044-876B-883B54F8677D}" type="slidenum">
              <a:rPr/>
              <a:t>‹#›</a:t>
            </a:fld>
            <a:endParaRPr/>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type="tx">
  <p:cSld name="比较">
    <p:spTree>
      <p:nvGrpSpPr>
        <p:cNvPr id="1" name=""/>
        <p:cNvGrpSpPr/>
        <p:nvPr/>
      </p:nvGrpSpPr>
      <p:grpSpPr>
        <a:xfrm>
          <a:off x="0" y="0"/>
          <a:ext cx="0" cy="0"/>
          <a:chOff x="0" y="0"/>
          <a:chExt cx="0" cy="0"/>
        </a:xfrm>
      </p:grpSpPr>
      <p:sp>
        <p:nvSpPr>
          <p:cNvPr id="47" name="标题文本"/>
          <p:cNvSpPr txBox="1">
            <a:spLocks noGrp="1"/>
          </p:cNvSpPr>
          <p:nvPr>
            <p:ph type="title" hasCustomPrompt="1"/>
          </p:nvPr>
        </p:nvSpPr>
        <p:spPr>
          <a:xfrm>
            <a:off x="839787" y="365125"/>
            <a:ext cx="10515601" cy="1325563"/>
          </a:xfrm>
          <a:prstGeom prst="rect">
            <a:avLst/>
          </a:prstGeom>
        </p:spPr>
        <p:txBody>
          <a:bodyPr/>
          <a:lstStyle/>
          <a:p>
            <a:r>
              <a:t>标题文本</a:t>
            </a:r>
          </a:p>
        </p:txBody>
      </p:sp>
      <p:sp>
        <p:nvSpPr>
          <p:cNvPr id="48" name="正文级别 1…"/>
          <p:cNvSpPr txBox="1">
            <a:spLocks noGrp="1"/>
          </p:cNvSpPr>
          <p:nvPr>
            <p:ph type="body" sz="quarter" idx="1" hasCustomPrompt="1"/>
          </p:nvPr>
        </p:nvSpPr>
        <p:spPr>
          <a:xfrm>
            <a:off x="1186773" y="1778437"/>
            <a:ext cx="4873575" cy="823913"/>
          </a:xfrm>
          <a:prstGeom prst="rect">
            <a:avLst/>
          </a:prstGeom>
        </p:spPr>
        <p:txBody>
          <a:bodyPr anchor="ctr"/>
          <a:lstStyle>
            <a:lvl1pPr marL="0" indent="0">
              <a:buSzTx/>
              <a:buFontTx/>
              <a:buNone/>
            </a:lvl1pPr>
            <a:lvl2pPr marL="0" indent="457200">
              <a:buSzTx/>
              <a:buFontTx/>
              <a:buNone/>
            </a:lvl2pPr>
            <a:lvl3pPr marL="0" indent="914400">
              <a:buSzTx/>
              <a:buFontTx/>
              <a:buNone/>
            </a:lvl3pPr>
            <a:lvl4pPr marL="0" indent="1371600">
              <a:buSzTx/>
              <a:buFontTx/>
              <a:buNone/>
            </a:lvl4pPr>
            <a:lvl5pPr marL="0" indent="1828800">
              <a:buSzTx/>
              <a:buFontTx/>
              <a:buNone/>
            </a:lvl5pPr>
          </a:lstStyle>
          <a:p>
            <a:r>
              <a:t>正文级别 1</a:t>
            </a:r>
          </a:p>
          <a:p>
            <a:pPr lvl="1"/>
            <a:r>
              <a:t>正文级别 2</a:t>
            </a:r>
          </a:p>
          <a:p>
            <a:pPr lvl="2"/>
            <a:r>
              <a:t>正文级别 3</a:t>
            </a:r>
          </a:p>
          <a:p>
            <a:pPr lvl="3"/>
            <a:r>
              <a:t>正文级别 4</a:t>
            </a:r>
          </a:p>
          <a:p>
            <a:pPr lvl="4"/>
            <a:r>
              <a:t>正文级别 5</a:t>
            </a:r>
          </a:p>
        </p:txBody>
      </p:sp>
      <p:sp>
        <p:nvSpPr>
          <p:cNvPr id="49" name="幻灯片编号"/>
          <p:cNvSpPr txBox="1">
            <a:spLocks noGrp="1"/>
          </p:cNvSpPr>
          <p:nvPr>
            <p:ph type="sldNum" sz="quarter" idx="2"/>
          </p:nvPr>
        </p:nvSpPr>
        <p:spPr>
          <a:xfrm>
            <a:off x="8610600" y="6356350"/>
            <a:ext cx="335866" cy="333088"/>
          </a:xfrm>
          <a:prstGeom prst="rect">
            <a:avLst/>
          </a:prstGeom>
        </p:spPr>
        <p:txBody>
          <a:bodyPr/>
          <a:lstStyle/>
          <a:p>
            <a:fld id="{86CB4B4D-7CA3-9044-876B-883B54F8677D}" type="slidenum">
              <a:rPr/>
              <a:t>‹#›</a:t>
            </a:fld>
            <a:endParaRPr/>
          </a:p>
        </p:txBody>
      </p:sp>
    </p:spTree>
  </p:cSld>
  <p:clrMapOvr>
    <a:masterClrMapping/>
  </p:clrMapOvr>
  <p:transition spd="med"/>
</p:sldLayout>
</file>

<file path=ppt/slideLayouts/slideLayout40.xml><?xml version="1.0" encoding="utf-8"?>
<p:sldLayout xmlns:a="http://schemas.openxmlformats.org/drawingml/2006/main" xmlns:r="http://schemas.openxmlformats.org/officeDocument/2006/relationships" xmlns:p="http://schemas.openxmlformats.org/presentationml/2006/main" type="tx">
  <p:cSld name="标题与项目符号">
    <p:spTree>
      <p:nvGrpSpPr>
        <p:cNvPr id="1" name=""/>
        <p:cNvGrpSpPr/>
        <p:nvPr/>
      </p:nvGrpSpPr>
      <p:grpSpPr>
        <a:xfrm>
          <a:off x="0" y="0"/>
          <a:ext cx="0" cy="0"/>
          <a:chOff x="0" y="0"/>
          <a:chExt cx="0" cy="0"/>
        </a:xfrm>
      </p:grpSpPr>
      <p:sp>
        <p:nvSpPr>
          <p:cNvPr id="83" name="标题文本"/>
          <p:cNvSpPr txBox="1">
            <a:spLocks noGrp="1"/>
          </p:cNvSpPr>
          <p:nvPr>
            <p:ph type="title" hasCustomPrompt="1"/>
          </p:nvPr>
        </p:nvSpPr>
        <p:spPr>
          <a:xfrm>
            <a:off x="844550" y="177800"/>
            <a:ext cx="10502900" cy="1143000"/>
          </a:xfrm>
          <a:prstGeom prst="rect">
            <a:avLst/>
          </a:prstGeom>
        </p:spPr>
        <p:txBody>
          <a:bodyPr lIns="25400" tIns="25400" rIns="25400" bIns="25400"/>
          <a:lstStyle>
            <a:lvl1pPr algn="ctr" defTabSz="412750">
              <a:lnSpc>
                <a:spcPct val="100000"/>
              </a:lnSpc>
              <a:defRPr sz="5600">
                <a:solidFill>
                  <a:srgbClr val="FFFFFF"/>
                </a:solidFill>
                <a:latin typeface="Helvetica Neue Medium"/>
                <a:ea typeface="Helvetica Neue Medium"/>
                <a:cs typeface="Helvetica Neue Medium"/>
                <a:sym typeface="Helvetica Neue Medium"/>
              </a:defRPr>
            </a:lvl1pPr>
          </a:lstStyle>
          <a:p>
            <a:r>
              <a:t>标题文本</a:t>
            </a:r>
          </a:p>
        </p:txBody>
      </p:sp>
      <p:sp>
        <p:nvSpPr>
          <p:cNvPr id="84" name="正文级别 1…"/>
          <p:cNvSpPr txBox="1">
            <a:spLocks noGrp="1"/>
          </p:cNvSpPr>
          <p:nvPr>
            <p:ph type="body" idx="1" hasCustomPrompt="1"/>
          </p:nvPr>
        </p:nvSpPr>
        <p:spPr>
          <a:xfrm>
            <a:off x="844550" y="1574800"/>
            <a:ext cx="10502900" cy="4648200"/>
          </a:xfrm>
          <a:prstGeom prst="rect">
            <a:avLst/>
          </a:prstGeom>
        </p:spPr>
        <p:txBody>
          <a:bodyPr lIns="25400" tIns="25400" rIns="25400" bIns="25400" anchor="ctr"/>
          <a:lstStyle>
            <a:lvl1pPr marL="317500" indent="-317500" defTabSz="412750">
              <a:lnSpc>
                <a:spcPct val="100000"/>
              </a:lnSpc>
              <a:spcBef>
                <a:spcPts val="2900"/>
              </a:spcBef>
              <a:buSzPct val="125000"/>
              <a:buFontTx/>
              <a:defRPr sz="2400">
                <a:solidFill>
                  <a:srgbClr val="FFFFFF"/>
                </a:solidFill>
                <a:latin typeface="Helvetica Neue"/>
                <a:ea typeface="Helvetica Neue"/>
                <a:cs typeface="Helvetica Neue"/>
                <a:sym typeface="Helvetica Neue"/>
              </a:defRPr>
            </a:lvl1pPr>
            <a:lvl2pPr marL="952500" indent="-317500" defTabSz="412750">
              <a:lnSpc>
                <a:spcPct val="100000"/>
              </a:lnSpc>
              <a:spcBef>
                <a:spcPts val="2900"/>
              </a:spcBef>
              <a:buSzPct val="125000"/>
              <a:buFontTx/>
              <a:defRPr sz="2400">
                <a:solidFill>
                  <a:srgbClr val="FFFFFF"/>
                </a:solidFill>
                <a:latin typeface="Helvetica Neue"/>
                <a:ea typeface="Helvetica Neue"/>
                <a:cs typeface="Helvetica Neue"/>
                <a:sym typeface="Helvetica Neue"/>
              </a:defRPr>
            </a:lvl2pPr>
            <a:lvl3pPr marL="1587500" indent="-317500" defTabSz="412750">
              <a:lnSpc>
                <a:spcPct val="100000"/>
              </a:lnSpc>
              <a:spcBef>
                <a:spcPts val="2900"/>
              </a:spcBef>
              <a:buSzPct val="125000"/>
              <a:buFontTx/>
              <a:defRPr sz="2400">
                <a:solidFill>
                  <a:srgbClr val="FFFFFF"/>
                </a:solidFill>
                <a:latin typeface="Helvetica Neue"/>
                <a:ea typeface="Helvetica Neue"/>
                <a:cs typeface="Helvetica Neue"/>
                <a:sym typeface="Helvetica Neue"/>
              </a:defRPr>
            </a:lvl3pPr>
            <a:lvl4pPr marL="2222500" indent="-317500" defTabSz="412750">
              <a:lnSpc>
                <a:spcPct val="100000"/>
              </a:lnSpc>
              <a:spcBef>
                <a:spcPts val="2900"/>
              </a:spcBef>
              <a:buSzPct val="125000"/>
              <a:buFontTx/>
              <a:defRPr sz="2400">
                <a:solidFill>
                  <a:srgbClr val="FFFFFF"/>
                </a:solidFill>
                <a:latin typeface="Helvetica Neue"/>
                <a:ea typeface="Helvetica Neue"/>
                <a:cs typeface="Helvetica Neue"/>
                <a:sym typeface="Helvetica Neue"/>
              </a:defRPr>
            </a:lvl4pPr>
            <a:lvl5pPr marL="2857500" indent="-317500" defTabSz="412750">
              <a:lnSpc>
                <a:spcPct val="100000"/>
              </a:lnSpc>
              <a:spcBef>
                <a:spcPts val="2900"/>
              </a:spcBef>
              <a:buSzPct val="125000"/>
              <a:buFontTx/>
              <a:defRPr sz="2400">
                <a:solidFill>
                  <a:srgbClr val="FFFFFF"/>
                </a:solidFill>
                <a:latin typeface="Helvetica Neue"/>
                <a:ea typeface="Helvetica Neue"/>
                <a:cs typeface="Helvetica Neue"/>
                <a:sym typeface="Helvetica Neue"/>
              </a:defRPr>
            </a:lvl5pPr>
          </a:lstStyle>
          <a:p>
            <a:r>
              <a:t>正文级别 1</a:t>
            </a:r>
          </a:p>
          <a:p>
            <a:pPr lvl="1"/>
            <a:r>
              <a:t>正文级别 2</a:t>
            </a:r>
          </a:p>
          <a:p>
            <a:pPr lvl="2"/>
            <a:r>
              <a:t>正文级别 3</a:t>
            </a:r>
          </a:p>
          <a:p>
            <a:pPr lvl="3"/>
            <a:r>
              <a:t>正文级别 4</a:t>
            </a:r>
          </a:p>
          <a:p>
            <a:pPr lvl="4"/>
            <a:r>
              <a:t>正文级别 5</a:t>
            </a:r>
          </a:p>
        </p:txBody>
      </p:sp>
      <p:sp>
        <p:nvSpPr>
          <p:cNvPr id="85" name="幻灯片编号"/>
          <p:cNvSpPr txBox="1">
            <a:spLocks noGrp="1"/>
          </p:cNvSpPr>
          <p:nvPr>
            <p:ph type="sldNum" sz="quarter" idx="2"/>
          </p:nvPr>
        </p:nvSpPr>
        <p:spPr>
          <a:xfrm>
            <a:off x="5976340" y="6540500"/>
            <a:ext cx="232970" cy="236880"/>
          </a:xfrm>
          <a:prstGeom prst="rect">
            <a:avLst/>
          </a:prstGeom>
        </p:spPr>
        <p:txBody>
          <a:bodyPr lIns="25400" tIns="25400" rIns="25400" bIns="25400" anchor="t"/>
          <a:lstStyle>
            <a:lvl1pPr algn="ctr" defTabSz="412750">
              <a:defRPr>
                <a:solidFill>
                  <a:srgbClr val="FFFFFF"/>
                </a:solidFill>
                <a:latin typeface="Helvetica Neue Light"/>
                <a:ea typeface="Helvetica Neue Light"/>
                <a:cs typeface="Helvetica Neue Light"/>
                <a:sym typeface="Helvetica Neue Light"/>
              </a:defRPr>
            </a:lvl1pPr>
          </a:lstStyle>
          <a:p>
            <a:fld id="{86CB4B4D-7CA3-9044-876B-883B54F8677D}" type="slidenum">
              <a:rPr/>
              <a:t>‹#›</a:t>
            </a:fld>
            <a:endParaRPr/>
          </a:p>
        </p:txBody>
      </p:sp>
    </p:spTree>
  </p:cSld>
  <p:clrMapOvr>
    <a:masterClrMapping/>
  </p:clrMapOvr>
  <p:transition spd="med"/>
</p:sldLayout>
</file>

<file path=ppt/slideLayouts/slideLayout41.xml><?xml version="1.0" encoding="utf-8"?>
<p:sldLayout xmlns:a="http://schemas.openxmlformats.org/drawingml/2006/main" xmlns:r="http://schemas.openxmlformats.org/officeDocument/2006/relationships" xmlns:p="http://schemas.openxmlformats.org/presentationml/2006/main" type="tx">
  <p:cSld name="1_标题幻灯片">
    <p:bg>
      <p:bgPr>
        <a:solidFill>
          <a:srgbClr val="FFFFFF"/>
        </a:solidFill>
        <a:effectLst/>
      </p:bgPr>
    </p:bg>
    <p:spTree>
      <p:nvGrpSpPr>
        <p:cNvPr id="1" name=""/>
        <p:cNvGrpSpPr/>
        <p:nvPr/>
      </p:nvGrpSpPr>
      <p:grpSpPr>
        <a:xfrm>
          <a:off x="0" y="0"/>
          <a:ext cx="0" cy="0"/>
          <a:chOff x="0" y="0"/>
          <a:chExt cx="0" cy="0"/>
        </a:xfrm>
      </p:grpSpPr>
      <p:pic>
        <p:nvPicPr>
          <p:cNvPr id="92" name="Picture 2" descr="Picture 2"/>
          <p:cNvPicPr>
            <a:picLocks noChangeAspect="1"/>
          </p:cNvPicPr>
          <p:nvPr/>
        </p:nvPicPr>
        <p:blipFill>
          <a:blip r:embed="rId2"/>
          <a:stretch>
            <a:fillRect/>
          </a:stretch>
        </p:blipFill>
        <p:spPr>
          <a:xfrm rot="10800000" flipH="1">
            <a:off x="0" y="1"/>
            <a:ext cx="12192000" cy="6858001"/>
          </a:xfrm>
          <a:prstGeom prst="rect">
            <a:avLst/>
          </a:prstGeom>
          <a:ln w="12700">
            <a:miter lim="400000"/>
            <a:headEnd/>
            <a:tailEnd/>
          </a:ln>
        </p:spPr>
      </p:pic>
      <p:sp>
        <p:nvSpPr>
          <p:cNvPr id="93" name="幻灯片编号"/>
          <p:cNvSpPr txBox="1">
            <a:spLocks noGrp="1"/>
          </p:cNvSpPr>
          <p:nvPr>
            <p:ph type="sldNum" sz="quarter" idx="2"/>
          </p:nvPr>
        </p:nvSpPr>
        <p:spPr>
          <a:xfrm>
            <a:off x="8553540" y="6266180"/>
            <a:ext cx="184060" cy="180340"/>
          </a:xfrm>
          <a:prstGeom prst="rect">
            <a:avLst/>
          </a:prstGeom>
        </p:spPr>
        <p:txBody>
          <a:bodyPr lIns="45719" tIns="45719" rIns="45719" bIns="45719"/>
          <a:lstStyle>
            <a:lvl1pPr defTabSz="228600">
              <a:defRPr sz="600"/>
            </a:lvl1pPr>
          </a:lstStyle>
          <a:p>
            <a:fld id="{86CB4B4D-7CA3-9044-876B-883B54F8677D}" type="slidenum">
              <a:rPr/>
              <a:t>‹#›</a:t>
            </a:fld>
            <a:endParaRPr/>
          </a:p>
        </p:txBody>
      </p:sp>
    </p:spTree>
  </p:cSld>
  <p:clrMapOvr>
    <a:masterClrMapping/>
  </p:clrMapOvr>
  <p:transition spd="med"/>
</p:sldLayout>
</file>

<file path=ppt/slideLayouts/slideLayout42.xml><?xml version="1.0" encoding="utf-8"?>
<p:sldLayout xmlns:a="http://schemas.openxmlformats.org/drawingml/2006/main" xmlns:r="http://schemas.openxmlformats.org/officeDocument/2006/relationships" xmlns:p="http://schemas.openxmlformats.org/presentationml/2006/main" type="tx">
  <p:cSld name="1_标题与项目符号">
    <p:spTree>
      <p:nvGrpSpPr>
        <p:cNvPr id="1" name=""/>
        <p:cNvGrpSpPr/>
        <p:nvPr/>
      </p:nvGrpSpPr>
      <p:grpSpPr>
        <a:xfrm>
          <a:off x="0" y="0"/>
          <a:ext cx="0" cy="0"/>
          <a:chOff x="0" y="0"/>
          <a:chExt cx="0" cy="0"/>
        </a:xfrm>
      </p:grpSpPr>
      <p:sp>
        <p:nvSpPr>
          <p:cNvPr id="100" name="标题文本"/>
          <p:cNvSpPr txBox="1">
            <a:spLocks noGrp="1"/>
          </p:cNvSpPr>
          <p:nvPr>
            <p:ph type="title" hasCustomPrompt="1"/>
          </p:nvPr>
        </p:nvSpPr>
        <p:spPr>
          <a:xfrm>
            <a:off x="844550" y="177800"/>
            <a:ext cx="10502900" cy="1143000"/>
          </a:xfrm>
          <a:prstGeom prst="rect">
            <a:avLst/>
          </a:prstGeom>
        </p:spPr>
        <p:txBody>
          <a:bodyPr lIns="25400" tIns="25400" rIns="25400" bIns="25400"/>
          <a:lstStyle>
            <a:lvl1pPr algn="ctr" defTabSz="412750">
              <a:lnSpc>
                <a:spcPct val="100000"/>
              </a:lnSpc>
              <a:defRPr sz="5600">
                <a:solidFill>
                  <a:srgbClr val="FFFFFF"/>
                </a:solidFill>
                <a:latin typeface="Helvetica Neue Medium"/>
                <a:ea typeface="Helvetica Neue Medium"/>
                <a:cs typeface="Helvetica Neue Medium"/>
                <a:sym typeface="Helvetica Neue Medium"/>
              </a:defRPr>
            </a:lvl1pPr>
          </a:lstStyle>
          <a:p>
            <a:r>
              <a:t>标题文本</a:t>
            </a:r>
          </a:p>
        </p:txBody>
      </p:sp>
      <p:sp>
        <p:nvSpPr>
          <p:cNvPr id="101" name="正文级别 1…"/>
          <p:cNvSpPr txBox="1">
            <a:spLocks noGrp="1"/>
          </p:cNvSpPr>
          <p:nvPr>
            <p:ph type="body" idx="1" hasCustomPrompt="1"/>
          </p:nvPr>
        </p:nvSpPr>
        <p:spPr>
          <a:xfrm>
            <a:off x="844550" y="1574800"/>
            <a:ext cx="10502900" cy="4648200"/>
          </a:xfrm>
          <a:prstGeom prst="rect">
            <a:avLst/>
          </a:prstGeom>
        </p:spPr>
        <p:txBody>
          <a:bodyPr lIns="25400" tIns="25400" rIns="25400" bIns="25400" anchor="ctr"/>
          <a:lstStyle>
            <a:lvl1pPr marL="317500" indent="-317500" defTabSz="412750">
              <a:lnSpc>
                <a:spcPct val="100000"/>
              </a:lnSpc>
              <a:spcBef>
                <a:spcPts val="2900"/>
              </a:spcBef>
              <a:buSzPct val="125000"/>
              <a:buFontTx/>
              <a:defRPr sz="2400">
                <a:solidFill>
                  <a:srgbClr val="FFFFFF"/>
                </a:solidFill>
                <a:latin typeface="Helvetica Neue"/>
                <a:ea typeface="Helvetica Neue"/>
                <a:cs typeface="Helvetica Neue"/>
                <a:sym typeface="Helvetica Neue"/>
              </a:defRPr>
            </a:lvl1pPr>
            <a:lvl2pPr marL="952500" indent="-317500" defTabSz="412750">
              <a:lnSpc>
                <a:spcPct val="100000"/>
              </a:lnSpc>
              <a:spcBef>
                <a:spcPts val="2900"/>
              </a:spcBef>
              <a:buSzPct val="125000"/>
              <a:buFontTx/>
              <a:defRPr sz="2400">
                <a:solidFill>
                  <a:srgbClr val="FFFFFF"/>
                </a:solidFill>
                <a:latin typeface="Helvetica Neue"/>
                <a:ea typeface="Helvetica Neue"/>
                <a:cs typeface="Helvetica Neue"/>
                <a:sym typeface="Helvetica Neue"/>
              </a:defRPr>
            </a:lvl2pPr>
            <a:lvl3pPr marL="1587500" indent="-317500" defTabSz="412750">
              <a:lnSpc>
                <a:spcPct val="100000"/>
              </a:lnSpc>
              <a:spcBef>
                <a:spcPts val="2900"/>
              </a:spcBef>
              <a:buSzPct val="125000"/>
              <a:buFontTx/>
              <a:defRPr sz="2400">
                <a:solidFill>
                  <a:srgbClr val="FFFFFF"/>
                </a:solidFill>
                <a:latin typeface="Helvetica Neue"/>
                <a:ea typeface="Helvetica Neue"/>
                <a:cs typeface="Helvetica Neue"/>
                <a:sym typeface="Helvetica Neue"/>
              </a:defRPr>
            </a:lvl3pPr>
            <a:lvl4pPr marL="2222500" indent="-317500" defTabSz="412750">
              <a:lnSpc>
                <a:spcPct val="100000"/>
              </a:lnSpc>
              <a:spcBef>
                <a:spcPts val="2900"/>
              </a:spcBef>
              <a:buSzPct val="125000"/>
              <a:buFontTx/>
              <a:defRPr sz="2400">
                <a:solidFill>
                  <a:srgbClr val="FFFFFF"/>
                </a:solidFill>
                <a:latin typeface="Helvetica Neue"/>
                <a:ea typeface="Helvetica Neue"/>
                <a:cs typeface="Helvetica Neue"/>
                <a:sym typeface="Helvetica Neue"/>
              </a:defRPr>
            </a:lvl4pPr>
            <a:lvl5pPr marL="2857500" indent="-317500" defTabSz="412750">
              <a:lnSpc>
                <a:spcPct val="100000"/>
              </a:lnSpc>
              <a:spcBef>
                <a:spcPts val="2900"/>
              </a:spcBef>
              <a:buSzPct val="125000"/>
              <a:buFontTx/>
              <a:defRPr sz="2400">
                <a:solidFill>
                  <a:srgbClr val="FFFFFF"/>
                </a:solidFill>
                <a:latin typeface="Helvetica Neue"/>
                <a:ea typeface="Helvetica Neue"/>
                <a:cs typeface="Helvetica Neue"/>
                <a:sym typeface="Helvetica Neue"/>
              </a:defRPr>
            </a:lvl5pPr>
          </a:lstStyle>
          <a:p>
            <a:r>
              <a:t>正文级别 1</a:t>
            </a:r>
          </a:p>
          <a:p>
            <a:pPr lvl="1"/>
            <a:r>
              <a:t>正文级别 2</a:t>
            </a:r>
          </a:p>
          <a:p>
            <a:pPr lvl="2"/>
            <a:r>
              <a:t>正文级别 3</a:t>
            </a:r>
          </a:p>
          <a:p>
            <a:pPr lvl="3"/>
            <a:r>
              <a:t>正文级别 4</a:t>
            </a:r>
          </a:p>
          <a:p>
            <a:pPr lvl="4"/>
            <a:r>
              <a:t>正文级别 5</a:t>
            </a:r>
          </a:p>
        </p:txBody>
      </p:sp>
      <p:sp>
        <p:nvSpPr>
          <p:cNvPr id="102" name="幻灯片编号"/>
          <p:cNvSpPr txBox="1">
            <a:spLocks noGrp="1"/>
          </p:cNvSpPr>
          <p:nvPr>
            <p:ph type="sldNum" sz="quarter" idx="2"/>
          </p:nvPr>
        </p:nvSpPr>
        <p:spPr>
          <a:xfrm>
            <a:off x="5976340" y="6540500"/>
            <a:ext cx="232970" cy="236880"/>
          </a:xfrm>
          <a:prstGeom prst="rect">
            <a:avLst/>
          </a:prstGeom>
        </p:spPr>
        <p:txBody>
          <a:bodyPr lIns="25400" tIns="25400" rIns="25400" bIns="25400" anchor="t"/>
          <a:lstStyle>
            <a:lvl1pPr algn="ctr" defTabSz="412750">
              <a:defRPr>
                <a:solidFill>
                  <a:srgbClr val="FFFFFF"/>
                </a:solidFill>
                <a:latin typeface="Helvetica Neue Light"/>
                <a:ea typeface="Helvetica Neue Light"/>
                <a:cs typeface="Helvetica Neue Light"/>
                <a:sym typeface="Helvetica Neue Light"/>
              </a:defRPr>
            </a:lvl1pPr>
          </a:lstStyle>
          <a:p>
            <a:fld id="{86CB4B4D-7CA3-9044-876B-883B54F8677D}" type="slidenum">
              <a:rPr/>
              <a:t>‹#›</a:t>
            </a:fld>
            <a:endParaRPr/>
          </a:p>
        </p:txBody>
      </p:sp>
    </p:spTree>
  </p:cSld>
  <p:clrMapOvr>
    <a:masterClrMapping/>
  </p:clrMapOvr>
  <p:transition spd="med"/>
</p:sldLayout>
</file>

<file path=ppt/slideLayouts/slideLayout43.xml><?xml version="1.0" encoding="utf-8"?>
<p:sldLayout xmlns:a="http://schemas.openxmlformats.org/drawingml/2006/main" xmlns:r="http://schemas.openxmlformats.org/officeDocument/2006/relationships" xmlns:p="http://schemas.openxmlformats.org/presentationml/2006/main" type="tx">
  <p:cSld name="1_标题与副标题">
    <p:spTree>
      <p:nvGrpSpPr>
        <p:cNvPr id="1" name=""/>
        <p:cNvGrpSpPr/>
        <p:nvPr/>
      </p:nvGrpSpPr>
      <p:grpSpPr>
        <a:xfrm>
          <a:off x="0" y="0"/>
          <a:ext cx="0" cy="0"/>
          <a:chOff x="0" y="0"/>
          <a:chExt cx="0" cy="0"/>
        </a:xfrm>
      </p:grpSpPr>
      <p:sp>
        <p:nvSpPr>
          <p:cNvPr id="109" name="标题文本"/>
          <p:cNvSpPr txBox="1">
            <a:spLocks noGrp="1"/>
          </p:cNvSpPr>
          <p:nvPr>
            <p:ph type="title" hasCustomPrompt="1"/>
          </p:nvPr>
        </p:nvSpPr>
        <p:spPr>
          <a:xfrm>
            <a:off x="889000" y="1149350"/>
            <a:ext cx="10414000" cy="2324100"/>
          </a:xfrm>
          <a:prstGeom prst="rect">
            <a:avLst/>
          </a:prstGeom>
        </p:spPr>
        <p:txBody>
          <a:bodyPr lIns="25400" tIns="25400" rIns="25400" bIns="25400" anchor="b"/>
          <a:lstStyle>
            <a:lvl1pPr algn="ctr" defTabSz="412750">
              <a:lnSpc>
                <a:spcPct val="100000"/>
              </a:lnSpc>
              <a:defRPr sz="5600">
                <a:solidFill>
                  <a:srgbClr val="FFFFFF"/>
                </a:solidFill>
                <a:latin typeface="Helvetica Neue Medium"/>
                <a:ea typeface="Helvetica Neue Medium"/>
                <a:cs typeface="Helvetica Neue Medium"/>
                <a:sym typeface="Helvetica Neue Medium"/>
              </a:defRPr>
            </a:lvl1pPr>
          </a:lstStyle>
          <a:p>
            <a:r>
              <a:t>标题文本</a:t>
            </a:r>
          </a:p>
        </p:txBody>
      </p:sp>
      <p:sp>
        <p:nvSpPr>
          <p:cNvPr id="110" name="正文级别 1…"/>
          <p:cNvSpPr txBox="1">
            <a:spLocks noGrp="1"/>
          </p:cNvSpPr>
          <p:nvPr>
            <p:ph type="body" sz="quarter" idx="1" hasCustomPrompt="1"/>
          </p:nvPr>
        </p:nvSpPr>
        <p:spPr>
          <a:xfrm>
            <a:off x="889000" y="3536950"/>
            <a:ext cx="10414000" cy="793750"/>
          </a:xfrm>
          <a:prstGeom prst="rect">
            <a:avLst/>
          </a:prstGeom>
        </p:spPr>
        <p:txBody>
          <a:bodyPr lIns="25400" tIns="25400" rIns="25400" bIns="25400"/>
          <a:lstStyle>
            <a:lvl1pPr marL="0" indent="0" algn="ctr" defTabSz="412750">
              <a:lnSpc>
                <a:spcPct val="100000"/>
              </a:lnSpc>
              <a:spcBef>
                <a:spcPts val="0"/>
              </a:spcBef>
              <a:buSzTx/>
              <a:buFontTx/>
              <a:buNone/>
              <a:defRPr sz="2600">
                <a:solidFill>
                  <a:srgbClr val="FFFFFF"/>
                </a:solidFill>
                <a:latin typeface="Helvetica Neue"/>
                <a:ea typeface="Helvetica Neue"/>
                <a:cs typeface="Helvetica Neue"/>
                <a:sym typeface="Helvetica Neue"/>
              </a:defRPr>
            </a:lvl1pPr>
            <a:lvl2pPr marL="0" indent="0" algn="ctr" defTabSz="412750">
              <a:lnSpc>
                <a:spcPct val="100000"/>
              </a:lnSpc>
              <a:spcBef>
                <a:spcPts val="0"/>
              </a:spcBef>
              <a:buSzTx/>
              <a:buFontTx/>
              <a:buNone/>
              <a:defRPr sz="2600">
                <a:solidFill>
                  <a:srgbClr val="FFFFFF"/>
                </a:solidFill>
                <a:latin typeface="Helvetica Neue"/>
                <a:ea typeface="Helvetica Neue"/>
                <a:cs typeface="Helvetica Neue"/>
                <a:sym typeface="Helvetica Neue"/>
              </a:defRPr>
            </a:lvl2pPr>
            <a:lvl3pPr marL="0" indent="0" algn="ctr" defTabSz="412750">
              <a:lnSpc>
                <a:spcPct val="100000"/>
              </a:lnSpc>
              <a:spcBef>
                <a:spcPts val="0"/>
              </a:spcBef>
              <a:buSzTx/>
              <a:buFontTx/>
              <a:buNone/>
              <a:defRPr sz="2600">
                <a:solidFill>
                  <a:srgbClr val="FFFFFF"/>
                </a:solidFill>
                <a:latin typeface="Helvetica Neue"/>
                <a:ea typeface="Helvetica Neue"/>
                <a:cs typeface="Helvetica Neue"/>
                <a:sym typeface="Helvetica Neue"/>
              </a:defRPr>
            </a:lvl3pPr>
            <a:lvl4pPr marL="0" indent="0" algn="ctr" defTabSz="412750">
              <a:lnSpc>
                <a:spcPct val="100000"/>
              </a:lnSpc>
              <a:spcBef>
                <a:spcPts val="0"/>
              </a:spcBef>
              <a:buSzTx/>
              <a:buFontTx/>
              <a:buNone/>
              <a:defRPr sz="2600">
                <a:solidFill>
                  <a:srgbClr val="FFFFFF"/>
                </a:solidFill>
                <a:latin typeface="Helvetica Neue"/>
                <a:ea typeface="Helvetica Neue"/>
                <a:cs typeface="Helvetica Neue"/>
                <a:sym typeface="Helvetica Neue"/>
              </a:defRPr>
            </a:lvl4pPr>
            <a:lvl5pPr marL="0" indent="0" algn="ctr" defTabSz="412750">
              <a:lnSpc>
                <a:spcPct val="100000"/>
              </a:lnSpc>
              <a:spcBef>
                <a:spcPts val="0"/>
              </a:spcBef>
              <a:buSzTx/>
              <a:buFontTx/>
              <a:buNone/>
              <a:defRPr sz="2600">
                <a:solidFill>
                  <a:srgbClr val="FFFFFF"/>
                </a:solidFill>
                <a:latin typeface="Helvetica Neue"/>
                <a:ea typeface="Helvetica Neue"/>
                <a:cs typeface="Helvetica Neue"/>
                <a:sym typeface="Helvetica Neue"/>
              </a:defRPr>
            </a:lvl5pPr>
          </a:lstStyle>
          <a:p>
            <a:r>
              <a:t>正文级别 1</a:t>
            </a:r>
          </a:p>
          <a:p>
            <a:pPr lvl="1"/>
            <a:r>
              <a:t>正文级别 2</a:t>
            </a:r>
          </a:p>
          <a:p>
            <a:pPr lvl="2"/>
            <a:r>
              <a:t>正文级别 3</a:t>
            </a:r>
          </a:p>
          <a:p>
            <a:pPr lvl="3"/>
            <a:r>
              <a:t>正文级别 4</a:t>
            </a:r>
          </a:p>
          <a:p>
            <a:pPr lvl="4"/>
            <a:r>
              <a:t>正文级别 5</a:t>
            </a:r>
          </a:p>
        </p:txBody>
      </p:sp>
      <p:sp>
        <p:nvSpPr>
          <p:cNvPr id="111" name="幻灯片编号"/>
          <p:cNvSpPr txBox="1">
            <a:spLocks noGrp="1"/>
          </p:cNvSpPr>
          <p:nvPr>
            <p:ph type="sldNum" sz="quarter" idx="2"/>
          </p:nvPr>
        </p:nvSpPr>
        <p:spPr>
          <a:xfrm>
            <a:off x="5976340" y="6540500"/>
            <a:ext cx="232970" cy="236880"/>
          </a:xfrm>
          <a:prstGeom prst="rect">
            <a:avLst/>
          </a:prstGeom>
        </p:spPr>
        <p:txBody>
          <a:bodyPr lIns="25400" tIns="25400" rIns="25400" bIns="25400" anchor="t"/>
          <a:lstStyle>
            <a:lvl1pPr algn="ctr" defTabSz="412750">
              <a:defRPr>
                <a:solidFill>
                  <a:srgbClr val="FFFFFF"/>
                </a:solidFill>
                <a:latin typeface="Helvetica Neue Light"/>
                <a:ea typeface="Helvetica Neue Light"/>
                <a:cs typeface="Helvetica Neue Light"/>
                <a:sym typeface="Helvetica Neue Light"/>
              </a:defRPr>
            </a:lvl1pPr>
          </a:lstStyle>
          <a:p>
            <a:fld id="{86CB4B4D-7CA3-9044-876B-883B54F8677D}" type="slidenum">
              <a:rPr/>
              <a:t>‹#›</a:t>
            </a:fld>
            <a:endParaRPr/>
          </a:p>
        </p:txBody>
      </p:sp>
    </p:spTree>
  </p:cSld>
  <p:clrMapOvr>
    <a:masterClrMapping/>
  </p:clrMapOvr>
  <p:transition spd="med"/>
</p:sldLayout>
</file>

<file path=ppt/slideLayouts/slideLayout44.xml><?xml version="1.0" encoding="utf-8"?>
<p:sldLayout xmlns:a="http://schemas.openxmlformats.org/drawingml/2006/main" xmlns:r="http://schemas.openxmlformats.org/officeDocument/2006/relationships" xmlns:p="http://schemas.openxmlformats.org/presentationml/2006/main" type="tx">
  <p:cSld name="2_标题幻灯片">
    <p:bg>
      <p:bgPr>
        <a:solidFill>
          <a:srgbClr val="FFFFFF"/>
        </a:solidFill>
        <a:effectLst/>
      </p:bgPr>
    </p:bg>
    <p:spTree>
      <p:nvGrpSpPr>
        <p:cNvPr id="1" name=""/>
        <p:cNvGrpSpPr/>
        <p:nvPr/>
      </p:nvGrpSpPr>
      <p:grpSpPr>
        <a:xfrm>
          <a:off x="0" y="0"/>
          <a:ext cx="0" cy="0"/>
          <a:chOff x="0" y="0"/>
          <a:chExt cx="0" cy="0"/>
        </a:xfrm>
      </p:grpSpPr>
      <p:sp>
        <p:nvSpPr>
          <p:cNvPr id="118" name="标题文本"/>
          <p:cNvSpPr txBox="1">
            <a:spLocks noGrp="1"/>
          </p:cNvSpPr>
          <p:nvPr>
            <p:ph type="title" hasCustomPrompt="1"/>
          </p:nvPr>
        </p:nvSpPr>
        <p:spPr>
          <a:xfrm>
            <a:off x="1524000" y="1122362"/>
            <a:ext cx="9144000" cy="2387601"/>
          </a:xfrm>
          <a:prstGeom prst="rect">
            <a:avLst/>
          </a:prstGeom>
        </p:spPr>
        <p:txBody>
          <a:bodyPr anchor="b"/>
          <a:lstStyle>
            <a:lvl1pPr algn="ctr">
              <a:defRPr sz="6000">
                <a:latin typeface="等线 Light" panose="02010600030101010101" charset="-122"/>
                <a:ea typeface="等线 Light" panose="02010600030101010101" charset="-122"/>
                <a:cs typeface="等线 Light" panose="02010600030101010101" charset="-122"/>
                <a:sym typeface="等线 Light" panose="02010600030101010101" charset="-122"/>
              </a:defRPr>
            </a:lvl1pPr>
          </a:lstStyle>
          <a:p>
            <a:r>
              <a:t>标题文本</a:t>
            </a:r>
          </a:p>
        </p:txBody>
      </p:sp>
      <p:sp>
        <p:nvSpPr>
          <p:cNvPr id="119" name="正文级别 1…"/>
          <p:cNvSpPr txBox="1">
            <a:spLocks noGrp="1"/>
          </p:cNvSpPr>
          <p:nvPr>
            <p:ph type="body" sz="quarter" idx="1" hasCustomPrompt="1"/>
          </p:nvPr>
        </p:nvSpPr>
        <p:spPr>
          <a:xfrm>
            <a:off x="1524000" y="3602037"/>
            <a:ext cx="9144000" cy="1655763"/>
          </a:xfrm>
          <a:prstGeom prst="rect">
            <a:avLst/>
          </a:prstGeom>
        </p:spPr>
        <p:txBody>
          <a:bodyPr/>
          <a:lstStyle>
            <a:lvl1pPr marL="0" indent="0" algn="ctr">
              <a:buSzTx/>
              <a:buFontTx/>
              <a:buNone/>
              <a:defRPr sz="2400">
                <a:latin typeface="等线" panose="02010600030101010101" charset="-122"/>
                <a:ea typeface="等线" panose="02010600030101010101" charset="-122"/>
                <a:cs typeface="等线" panose="02010600030101010101" charset="-122"/>
                <a:sym typeface="等线" panose="02010600030101010101" charset="-122"/>
              </a:defRPr>
            </a:lvl1pPr>
            <a:lvl2pPr marL="0" indent="457200" algn="ctr">
              <a:buSzTx/>
              <a:buFontTx/>
              <a:buNone/>
              <a:defRPr sz="2400">
                <a:latin typeface="等线" panose="02010600030101010101" charset="-122"/>
                <a:ea typeface="等线" panose="02010600030101010101" charset="-122"/>
                <a:cs typeface="等线" panose="02010600030101010101" charset="-122"/>
                <a:sym typeface="等线" panose="02010600030101010101" charset="-122"/>
              </a:defRPr>
            </a:lvl2pPr>
            <a:lvl3pPr marL="0" indent="914400" algn="ctr">
              <a:buSzTx/>
              <a:buFontTx/>
              <a:buNone/>
              <a:defRPr sz="2400">
                <a:latin typeface="等线" panose="02010600030101010101" charset="-122"/>
                <a:ea typeface="等线" panose="02010600030101010101" charset="-122"/>
                <a:cs typeface="等线" panose="02010600030101010101" charset="-122"/>
                <a:sym typeface="等线" panose="02010600030101010101" charset="-122"/>
              </a:defRPr>
            </a:lvl3pPr>
            <a:lvl4pPr marL="0" indent="1371600" algn="ctr">
              <a:buSzTx/>
              <a:buFontTx/>
              <a:buNone/>
              <a:defRPr sz="2400">
                <a:latin typeface="等线" panose="02010600030101010101" charset="-122"/>
                <a:ea typeface="等线" panose="02010600030101010101" charset="-122"/>
                <a:cs typeface="等线" panose="02010600030101010101" charset="-122"/>
                <a:sym typeface="等线" panose="02010600030101010101" charset="-122"/>
              </a:defRPr>
            </a:lvl4pPr>
            <a:lvl5pPr marL="0" indent="1828800" algn="ctr">
              <a:buSzTx/>
              <a:buFontTx/>
              <a:buNone/>
              <a:defRPr sz="2400">
                <a:latin typeface="等线" panose="02010600030101010101" charset="-122"/>
                <a:ea typeface="等线" panose="02010600030101010101" charset="-122"/>
                <a:cs typeface="等线" panose="02010600030101010101" charset="-122"/>
                <a:sym typeface="等线" panose="02010600030101010101" charset="-122"/>
              </a:defRPr>
            </a:lvl5pPr>
          </a:lstStyle>
          <a:p>
            <a:r>
              <a:t>正文级别 1</a:t>
            </a:r>
          </a:p>
          <a:p>
            <a:pPr lvl="1"/>
            <a:r>
              <a:t>正文级别 2</a:t>
            </a:r>
          </a:p>
          <a:p>
            <a:pPr lvl="2"/>
            <a:r>
              <a:t>正文级别 3</a:t>
            </a:r>
          </a:p>
          <a:p>
            <a:pPr lvl="3"/>
            <a:r>
              <a:t>正文级别 4</a:t>
            </a:r>
          </a:p>
          <a:p>
            <a:pPr lvl="4"/>
            <a:r>
              <a:t>正文级别 5</a:t>
            </a:r>
          </a:p>
        </p:txBody>
      </p:sp>
      <p:sp>
        <p:nvSpPr>
          <p:cNvPr id="120" name="幻灯片编号"/>
          <p:cNvSpPr txBox="1">
            <a:spLocks noGrp="1"/>
          </p:cNvSpPr>
          <p:nvPr>
            <p:ph type="sldNum" sz="quarter" idx="2"/>
          </p:nvPr>
        </p:nvSpPr>
        <p:spPr>
          <a:xfrm>
            <a:off x="11080144" y="6404292"/>
            <a:ext cx="273657" cy="269241"/>
          </a:xfrm>
          <a:prstGeom prst="rect">
            <a:avLst/>
          </a:prstGeom>
        </p:spPr>
        <p:txBody>
          <a:bodyPr/>
          <a:lstStyle>
            <a:lvl1pPr>
              <a:defRPr>
                <a:latin typeface="等线" panose="02010600030101010101" charset="-122"/>
                <a:ea typeface="等线" panose="02010600030101010101" charset="-122"/>
                <a:cs typeface="等线" panose="02010600030101010101" charset="-122"/>
                <a:sym typeface="等线" panose="02010600030101010101" charset="-122"/>
              </a:defRPr>
            </a:lvl1pPr>
          </a:lstStyle>
          <a:p>
            <a:fld id="{86CB4B4D-7CA3-9044-876B-883B54F8677D}" type="slidenum">
              <a:rPr/>
              <a:t>‹#›</a:t>
            </a:fld>
            <a:endParaRPr/>
          </a:p>
        </p:txBody>
      </p:sp>
    </p:spTree>
  </p:cSld>
  <p:clrMapOvr>
    <a:masterClrMapping/>
  </p:clrMapOvr>
  <p:transition spd="med"/>
</p:sldLayout>
</file>

<file path=ppt/slideLayouts/slideLayout45.xml><?xml version="1.0" encoding="utf-8"?>
<p:sldLayout xmlns:a="http://schemas.openxmlformats.org/drawingml/2006/main" xmlns:r="http://schemas.openxmlformats.org/officeDocument/2006/relationships" xmlns:p="http://schemas.openxmlformats.org/presentationml/2006/main" type="tx">
  <p:cSld name="2_标题与项目符号">
    <p:spTree>
      <p:nvGrpSpPr>
        <p:cNvPr id="1" name=""/>
        <p:cNvGrpSpPr/>
        <p:nvPr/>
      </p:nvGrpSpPr>
      <p:grpSpPr>
        <a:xfrm>
          <a:off x="0" y="0"/>
          <a:ext cx="0" cy="0"/>
          <a:chOff x="0" y="0"/>
          <a:chExt cx="0" cy="0"/>
        </a:xfrm>
      </p:grpSpPr>
      <p:sp>
        <p:nvSpPr>
          <p:cNvPr id="127" name="标题文本"/>
          <p:cNvSpPr txBox="1">
            <a:spLocks noGrp="1"/>
          </p:cNvSpPr>
          <p:nvPr>
            <p:ph type="title" hasCustomPrompt="1"/>
          </p:nvPr>
        </p:nvSpPr>
        <p:spPr>
          <a:xfrm>
            <a:off x="2193726" y="178593"/>
            <a:ext cx="7804548" cy="1518048"/>
          </a:xfrm>
          <a:prstGeom prst="rect">
            <a:avLst/>
          </a:prstGeom>
        </p:spPr>
        <p:txBody>
          <a:bodyPr lIns="35718" tIns="35718" rIns="35718" bIns="35718"/>
          <a:lstStyle>
            <a:lvl1pPr algn="ctr" defTabSz="410210">
              <a:lnSpc>
                <a:spcPct val="100000"/>
              </a:lnSpc>
              <a:defRPr sz="5600">
                <a:solidFill>
                  <a:srgbClr val="FFFFFF"/>
                </a:solidFill>
                <a:latin typeface="Helvetica Neue Medium"/>
                <a:ea typeface="Helvetica Neue Medium"/>
                <a:cs typeface="Helvetica Neue Medium"/>
                <a:sym typeface="Helvetica Neue Medium"/>
              </a:defRPr>
            </a:lvl1pPr>
          </a:lstStyle>
          <a:p>
            <a:r>
              <a:t>标题文本</a:t>
            </a:r>
          </a:p>
        </p:txBody>
      </p:sp>
      <p:sp>
        <p:nvSpPr>
          <p:cNvPr id="128" name="正文级别 1…"/>
          <p:cNvSpPr txBox="1">
            <a:spLocks noGrp="1"/>
          </p:cNvSpPr>
          <p:nvPr>
            <p:ph type="body" idx="1" hasCustomPrompt="1"/>
          </p:nvPr>
        </p:nvSpPr>
        <p:spPr>
          <a:xfrm>
            <a:off x="2193726" y="1821656"/>
            <a:ext cx="7804548" cy="4420196"/>
          </a:xfrm>
          <a:prstGeom prst="rect">
            <a:avLst/>
          </a:prstGeom>
        </p:spPr>
        <p:txBody>
          <a:bodyPr lIns="35718" tIns="35718" rIns="35718" bIns="35718" anchor="ctr"/>
          <a:lstStyle>
            <a:lvl1pPr marL="305435" indent="-305435" defTabSz="410210">
              <a:lnSpc>
                <a:spcPct val="100000"/>
              </a:lnSpc>
              <a:spcBef>
                <a:spcPts val="2900"/>
              </a:spcBef>
              <a:buSzPct val="145000"/>
              <a:buFontTx/>
              <a:defRPr sz="2200">
                <a:solidFill>
                  <a:srgbClr val="FFFFFF"/>
                </a:solidFill>
                <a:latin typeface="Helvetica Neue"/>
                <a:ea typeface="Helvetica Neue"/>
                <a:cs typeface="Helvetica Neue"/>
                <a:sym typeface="Helvetica Neue"/>
              </a:defRPr>
            </a:lvl1pPr>
            <a:lvl2pPr marL="749935" indent="-305435" defTabSz="410210">
              <a:lnSpc>
                <a:spcPct val="100000"/>
              </a:lnSpc>
              <a:spcBef>
                <a:spcPts val="2900"/>
              </a:spcBef>
              <a:buSzPct val="145000"/>
              <a:buFontTx/>
              <a:defRPr sz="2200">
                <a:solidFill>
                  <a:srgbClr val="FFFFFF"/>
                </a:solidFill>
                <a:latin typeface="Helvetica Neue"/>
                <a:ea typeface="Helvetica Neue"/>
                <a:cs typeface="Helvetica Neue"/>
                <a:sym typeface="Helvetica Neue"/>
              </a:defRPr>
            </a:lvl2pPr>
            <a:lvl3pPr marL="1194435" indent="-305435" defTabSz="410210">
              <a:lnSpc>
                <a:spcPct val="100000"/>
              </a:lnSpc>
              <a:spcBef>
                <a:spcPts val="2900"/>
              </a:spcBef>
              <a:buSzPct val="145000"/>
              <a:buFontTx/>
              <a:defRPr sz="2200">
                <a:solidFill>
                  <a:srgbClr val="FFFFFF"/>
                </a:solidFill>
                <a:latin typeface="Helvetica Neue"/>
                <a:ea typeface="Helvetica Neue"/>
                <a:cs typeface="Helvetica Neue"/>
                <a:sym typeface="Helvetica Neue"/>
              </a:defRPr>
            </a:lvl3pPr>
            <a:lvl4pPr marL="1638935" indent="-305435" defTabSz="410210">
              <a:lnSpc>
                <a:spcPct val="100000"/>
              </a:lnSpc>
              <a:spcBef>
                <a:spcPts val="2900"/>
              </a:spcBef>
              <a:buSzPct val="145000"/>
              <a:buFontTx/>
              <a:defRPr sz="2200">
                <a:solidFill>
                  <a:srgbClr val="FFFFFF"/>
                </a:solidFill>
                <a:latin typeface="Helvetica Neue"/>
                <a:ea typeface="Helvetica Neue"/>
                <a:cs typeface="Helvetica Neue"/>
                <a:sym typeface="Helvetica Neue"/>
              </a:defRPr>
            </a:lvl4pPr>
            <a:lvl5pPr marL="2083435" indent="-305435" defTabSz="410210">
              <a:lnSpc>
                <a:spcPct val="100000"/>
              </a:lnSpc>
              <a:spcBef>
                <a:spcPts val="2900"/>
              </a:spcBef>
              <a:buSzPct val="145000"/>
              <a:buFontTx/>
              <a:defRPr sz="2200">
                <a:solidFill>
                  <a:srgbClr val="FFFFFF"/>
                </a:solidFill>
                <a:latin typeface="Helvetica Neue"/>
                <a:ea typeface="Helvetica Neue"/>
                <a:cs typeface="Helvetica Neue"/>
                <a:sym typeface="Helvetica Neue"/>
              </a:defRPr>
            </a:lvl5pPr>
          </a:lstStyle>
          <a:p>
            <a:r>
              <a:t>正文级别 1</a:t>
            </a:r>
          </a:p>
          <a:p>
            <a:pPr lvl="1"/>
            <a:r>
              <a:t>正文级别 2</a:t>
            </a:r>
          </a:p>
          <a:p>
            <a:pPr lvl="2"/>
            <a:r>
              <a:t>正文级别 3</a:t>
            </a:r>
          </a:p>
          <a:p>
            <a:pPr lvl="3"/>
            <a:r>
              <a:t>正文级别 4</a:t>
            </a:r>
          </a:p>
          <a:p>
            <a:pPr lvl="4"/>
            <a:r>
              <a:t>正文级别 5</a:t>
            </a:r>
          </a:p>
        </p:txBody>
      </p:sp>
      <p:sp>
        <p:nvSpPr>
          <p:cNvPr id="129" name="幻灯片编号"/>
          <p:cNvSpPr txBox="1">
            <a:spLocks noGrp="1"/>
          </p:cNvSpPr>
          <p:nvPr>
            <p:ph type="sldNum" sz="quarter" idx="2"/>
          </p:nvPr>
        </p:nvSpPr>
        <p:spPr>
          <a:xfrm>
            <a:off x="5973876" y="6536531"/>
            <a:ext cx="239485" cy="232486"/>
          </a:xfrm>
          <a:prstGeom prst="rect">
            <a:avLst/>
          </a:prstGeom>
        </p:spPr>
        <p:txBody>
          <a:bodyPr lIns="35718" tIns="35718" rIns="35718" bIns="35718" anchor="t"/>
          <a:lstStyle>
            <a:lvl1pPr algn="ctr" defTabSz="410210">
              <a:defRPr sz="1100">
                <a:solidFill>
                  <a:srgbClr val="FFFFFF"/>
                </a:solidFill>
                <a:latin typeface="Helvetica Neue Light"/>
                <a:ea typeface="Helvetica Neue Light"/>
                <a:cs typeface="Helvetica Neue Light"/>
                <a:sym typeface="Helvetica Neue Light"/>
              </a:defRPr>
            </a:lvl1pPr>
          </a:lstStyle>
          <a:p>
            <a:fld id="{86CB4B4D-7CA3-9044-876B-883B54F8677D}" type="slidenum">
              <a:rPr/>
              <a:t>‹#›</a:t>
            </a:fld>
            <a:endParaRPr/>
          </a:p>
        </p:txBody>
      </p:sp>
    </p:spTree>
  </p:cSld>
  <p:clrMapOvr>
    <a:masterClrMapping/>
  </p:clrMapOvr>
  <p:transition spd="med"/>
</p:sldLayout>
</file>

<file path=ppt/slideLayouts/slideLayout46.xml><?xml version="1.0" encoding="utf-8"?>
<p:sldLayout xmlns:a="http://schemas.openxmlformats.org/drawingml/2006/main" xmlns:r="http://schemas.openxmlformats.org/officeDocument/2006/relationships" xmlns:p="http://schemas.openxmlformats.org/presentationml/2006/main" type="tx">
  <p:cSld name="2_标题与副标题">
    <p:spTree>
      <p:nvGrpSpPr>
        <p:cNvPr id="1" name=""/>
        <p:cNvGrpSpPr/>
        <p:nvPr/>
      </p:nvGrpSpPr>
      <p:grpSpPr>
        <a:xfrm>
          <a:off x="0" y="0"/>
          <a:ext cx="0" cy="0"/>
          <a:chOff x="0" y="0"/>
          <a:chExt cx="0" cy="0"/>
        </a:xfrm>
      </p:grpSpPr>
      <p:sp>
        <p:nvSpPr>
          <p:cNvPr id="136" name="标题文本"/>
          <p:cNvSpPr txBox="1">
            <a:spLocks noGrp="1"/>
          </p:cNvSpPr>
          <p:nvPr>
            <p:ph type="title" hasCustomPrompt="1"/>
          </p:nvPr>
        </p:nvSpPr>
        <p:spPr>
          <a:xfrm>
            <a:off x="2416968" y="1151929"/>
            <a:ext cx="7358064" cy="2321720"/>
          </a:xfrm>
          <a:prstGeom prst="rect">
            <a:avLst/>
          </a:prstGeom>
        </p:spPr>
        <p:txBody>
          <a:bodyPr lIns="35718" tIns="35718" rIns="35718" bIns="35718" anchor="b"/>
          <a:lstStyle>
            <a:lvl1pPr algn="ctr" defTabSz="410210">
              <a:lnSpc>
                <a:spcPct val="100000"/>
              </a:lnSpc>
              <a:defRPr sz="5600">
                <a:solidFill>
                  <a:srgbClr val="FFFFFF"/>
                </a:solidFill>
                <a:latin typeface="Helvetica Neue Medium"/>
                <a:ea typeface="Helvetica Neue Medium"/>
                <a:cs typeface="Helvetica Neue Medium"/>
                <a:sym typeface="Helvetica Neue Medium"/>
              </a:defRPr>
            </a:lvl1pPr>
          </a:lstStyle>
          <a:p>
            <a:r>
              <a:t>标题文本</a:t>
            </a:r>
          </a:p>
        </p:txBody>
      </p:sp>
      <p:sp>
        <p:nvSpPr>
          <p:cNvPr id="137" name="正文级别 1…"/>
          <p:cNvSpPr txBox="1">
            <a:spLocks noGrp="1"/>
          </p:cNvSpPr>
          <p:nvPr>
            <p:ph type="body" sz="quarter" idx="1" hasCustomPrompt="1"/>
          </p:nvPr>
        </p:nvSpPr>
        <p:spPr>
          <a:xfrm>
            <a:off x="2416968" y="3536156"/>
            <a:ext cx="7358064" cy="794743"/>
          </a:xfrm>
          <a:prstGeom prst="rect">
            <a:avLst/>
          </a:prstGeom>
        </p:spPr>
        <p:txBody>
          <a:bodyPr lIns="35718" tIns="35718" rIns="35718" bIns="35718"/>
          <a:lstStyle>
            <a:lvl1pPr marL="0" indent="0" algn="ctr" defTabSz="410210">
              <a:lnSpc>
                <a:spcPct val="100000"/>
              </a:lnSpc>
              <a:spcBef>
                <a:spcPts val="0"/>
              </a:spcBef>
              <a:buSzTx/>
              <a:buFontTx/>
              <a:buNone/>
              <a:defRPr sz="2600">
                <a:solidFill>
                  <a:srgbClr val="FFFFFF"/>
                </a:solidFill>
                <a:latin typeface="Helvetica Neue"/>
                <a:ea typeface="Helvetica Neue"/>
                <a:cs typeface="Helvetica Neue"/>
                <a:sym typeface="Helvetica Neue"/>
              </a:defRPr>
            </a:lvl1pPr>
            <a:lvl2pPr marL="0" indent="0" algn="ctr" defTabSz="410210">
              <a:lnSpc>
                <a:spcPct val="100000"/>
              </a:lnSpc>
              <a:spcBef>
                <a:spcPts val="0"/>
              </a:spcBef>
              <a:buSzTx/>
              <a:buFontTx/>
              <a:buNone/>
              <a:defRPr sz="2600">
                <a:solidFill>
                  <a:srgbClr val="FFFFFF"/>
                </a:solidFill>
                <a:latin typeface="Helvetica Neue"/>
                <a:ea typeface="Helvetica Neue"/>
                <a:cs typeface="Helvetica Neue"/>
                <a:sym typeface="Helvetica Neue"/>
              </a:defRPr>
            </a:lvl2pPr>
            <a:lvl3pPr marL="0" indent="0" algn="ctr" defTabSz="410210">
              <a:lnSpc>
                <a:spcPct val="100000"/>
              </a:lnSpc>
              <a:spcBef>
                <a:spcPts val="0"/>
              </a:spcBef>
              <a:buSzTx/>
              <a:buFontTx/>
              <a:buNone/>
              <a:defRPr sz="2600">
                <a:solidFill>
                  <a:srgbClr val="FFFFFF"/>
                </a:solidFill>
                <a:latin typeface="Helvetica Neue"/>
                <a:ea typeface="Helvetica Neue"/>
                <a:cs typeface="Helvetica Neue"/>
                <a:sym typeface="Helvetica Neue"/>
              </a:defRPr>
            </a:lvl3pPr>
            <a:lvl4pPr marL="0" indent="0" algn="ctr" defTabSz="410210">
              <a:lnSpc>
                <a:spcPct val="100000"/>
              </a:lnSpc>
              <a:spcBef>
                <a:spcPts val="0"/>
              </a:spcBef>
              <a:buSzTx/>
              <a:buFontTx/>
              <a:buNone/>
              <a:defRPr sz="2600">
                <a:solidFill>
                  <a:srgbClr val="FFFFFF"/>
                </a:solidFill>
                <a:latin typeface="Helvetica Neue"/>
                <a:ea typeface="Helvetica Neue"/>
                <a:cs typeface="Helvetica Neue"/>
                <a:sym typeface="Helvetica Neue"/>
              </a:defRPr>
            </a:lvl4pPr>
            <a:lvl5pPr marL="0" indent="0" algn="ctr" defTabSz="410210">
              <a:lnSpc>
                <a:spcPct val="100000"/>
              </a:lnSpc>
              <a:spcBef>
                <a:spcPts val="0"/>
              </a:spcBef>
              <a:buSzTx/>
              <a:buFontTx/>
              <a:buNone/>
              <a:defRPr sz="2600">
                <a:solidFill>
                  <a:srgbClr val="FFFFFF"/>
                </a:solidFill>
                <a:latin typeface="Helvetica Neue"/>
                <a:ea typeface="Helvetica Neue"/>
                <a:cs typeface="Helvetica Neue"/>
                <a:sym typeface="Helvetica Neue"/>
              </a:defRPr>
            </a:lvl5pPr>
          </a:lstStyle>
          <a:p>
            <a:r>
              <a:t>正文级别 1</a:t>
            </a:r>
          </a:p>
          <a:p>
            <a:pPr lvl="1"/>
            <a:r>
              <a:t>正文级别 2</a:t>
            </a:r>
          </a:p>
          <a:p>
            <a:pPr lvl="2"/>
            <a:r>
              <a:t>正文级别 3</a:t>
            </a:r>
          </a:p>
          <a:p>
            <a:pPr lvl="3"/>
            <a:r>
              <a:t>正文级别 4</a:t>
            </a:r>
          </a:p>
          <a:p>
            <a:pPr lvl="4"/>
            <a:r>
              <a:t>正文级别 5</a:t>
            </a:r>
          </a:p>
        </p:txBody>
      </p:sp>
      <p:sp>
        <p:nvSpPr>
          <p:cNvPr id="138" name="幻灯片编号"/>
          <p:cNvSpPr txBox="1">
            <a:spLocks noGrp="1"/>
          </p:cNvSpPr>
          <p:nvPr>
            <p:ph type="sldNum" sz="quarter" idx="2"/>
          </p:nvPr>
        </p:nvSpPr>
        <p:spPr>
          <a:xfrm>
            <a:off x="5973876" y="6536531"/>
            <a:ext cx="239485" cy="232486"/>
          </a:xfrm>
          <a:prstGeom prst="rect">
            <a:avLst/>
          </a:prstGeom>
        </p:spPr>
        <p:txBody>
          <a:bodyPr lIns="35718" tIns="35718" rIns="35718" bIns="35718" anchor="t"/>
          <a:lstStyle>
            <a:lvl1pPr algn="ctr" defTabSz="410210">
              <a:defRPr sz="1100">
                <a:solidFill>
                  <a:srgbClr val="FFFFFF"/>
                </a:solidFill>
                <a:latin typeface="Helvetica Neue Light"/>
                <a:ea typeface="Helvetica Neue Light"/>
                <a:cs typeface="Helvetica Neue Light"/>
                <a:sym typeface="Helvetica Neue Light"/>
              </a:defRPr>
            </a:lvl1pPr>
          </a:lstStyle>
          <a:p>
            <a:fld id="{86CB4B4D-7CA3-9044-876B-883B54F8677D}" type="slidenum">
              <a:rPr/>
              <a:t>‹#›</a:t>
            </a:fld>
            <a:endParaRPr/>
          </a:p>
        </p:txBody>
      </p:sp>
    </p:spTree>
  </p:cSld>
  <p:clrMapOvr>
    <a:masterClrMapping/>
  </p:clrMapOvr>
  <p:transition spd="med"/>
</p:sldLayout>
</file>

<file path=ppt/slideLayouts/slideLayout47.xml><?xml version="1.0" encoding="utf-8"?>
<p:sldLayout xmlns:a="http://schemas.openxmlformats.org/drawingml/2006/main" xmlns:r="http://schemas.openxmlformats.org/officeDocument/2006/relationships" xmlns:p="http://schemas.openxmlformats.org/presentationml/2006/main" type="tx">
  <p:cSld name="3_标题幻灯片">
    <p:bg>
      <p:bgPr>
        <a:solidFill>
          <a:srgbClr val="FFFFFF"/>
        </a:solidFill>
        <a:effectLst/>
      </p:bgPr>
    </p:bg>
    <p:spTree>
      <p:nvGrpSpPr>
        <p:cNvPr id="1" name=""/>
        <p:cNvGrpSpPr/>
        <p:nvPr/>
      </p:nvGrpSpPr>
      <p:grpSpPr>
        <a:xfrm>
          <a:off x="0" y="0"/>
          <a:ext cx="0" cy="0"/>
          <a:chOff x="0" y="0"/>
          <a:chExt cx="0" cy="0"/>
        </a:xfrm>
      </p:grpSpPr>
      <p:grpSp>
        <p:nvGrpSpPr>
          <p:cNvPr id="147" name="Picture 2"/>
          <p:cNvGrpSpPr/>
          <p:nvPr/>
        </p:nvGrpSpPr>
        <p:grpSpPr>
          <a:xfrm>
            <a:off x="-1" y="-1"/>
            <a:ext cx="12192002" cy="6858002"/>
            <a:chOff x="0" y="0"/>
            <a:chExt cx="12192000" cy="6858000"/>
          </a:xfrm>
        </p:grpSpPr>
        <p:sp>
          <p:nvSpPr>
            <p:cNvPr id="145" name="矩形"/>
            <p:cNvSpPr/>
            <p:nvPr/>
          </p:nvSpPr>
          <p:spPr>
            <a:xfrm rot="10800000" flipH="1">
              <a:off x="0" y="0"/>
              <a:ext cx="12192000" cy="6858000"/>
            </a:xfrm>
            <a:prstGeom prst="rect">
              <a:avLst/>
            </a:prstGeom>
            <a:solidFill>
              <a:srgbClr val="FFFFFF"/>
            </a:solidFill>
            <a:ln w="12700" cap="flat">
              <a:noFill/>
              <a:miter lim="400000"/>
            </a:ln>
            <a:effectLst/>
          </p:spPr>
          <p:txBody>
            <a:bodyPr wrap="square" lIns="45719" tIns="45719" rIns="45719" bIns="45719" numCol="1" anchor="ctr">
              <a:noAutofit/>
            </a:bodyPr>
            <a:lstStyle/>
            <a:p>
              <a:pPr>
                <a:defRPr>
                  <a:latin typeface="等线" panose="02010600030101010101" charset="-122"/>
                  <a:ea typeface="等线" panose="02010600030101010101" charset="-122"/>
                  <a:cs typeface="等线" panose="02010600030101010101" charset="-122"/>
                  <a:sym typeface="等线" panose="02010600030101010101" charset="-122"/>
                </a:defRPr>
              </a:pPr>
              <a:endParaRPr>
                <a:latin typeface="等线" panose="02010600030101010101" charset="-122"/>
                <a:ea typeface="等线" panose="02010600030101010101" charset="-122"/>
                <a:cs typeface="等线" panose="02010600030101010101" charset="-122"/>
                <a:sym typeface="等线" panose="02010600030101010101" charset="-122"/>
              </a:endParaRPr>
            </a:p>
          </p:txBody>
        </p:sp>
        <p:pic>
          <p:nvPicPr>
            <p:cNvPr id="146" name="image1.jpeg" descr="image1.jpeg"/>
            <p:cNvPicPr>
              <a:picLocks noChangeAspect="1"/>
            </p:cNvPicPr>
            <p:nvPr/>
          </p:nvPicPr>
          <p:blipFill>
            <a:blip r:embed="rId2"/>
            <a:stretch>
              <a:fillRect/>
            </a:stretch>
          </p:blipFill>
          <p:spPr>
            <a:xfrm rot="10800000" flipH="1">
              <a:off x="0" y="0"/>
              <a:ext cx="12192000" cy="6858000"/>
            </a:xfrm>
            <a:prstGeom prst="rect">
              <a:avLst/>
            </a:prstGeom>
            <a:ln w="12700" cap="flat">
              <a:noFill/>
              <a:miter lim="400000"/>
              <a:headEnd/>
              <a:tailEnd/>
            </a:ln>
            <a:effectLst/>
          </p:spPr>
        </p:pic>
      </p:grpSp>
      <p:sp>
        <p:nvSpPr>
          <p:cNvPr id="148" name="幻灯片编号"/>
          <p:cNvSpPr txBox="1">
            <a:spLocks noGrp="1"/>
          </p:cNvSpPr>
          <p:nvPr>
            <p:ph type="sldNum" sz="quarter" idx="2"/>
          </p:nvPr>
        </p:nvSpPr>
        <p:spPr>
          <a:xfrm>
            <a:off x="5892800" y="6172200"/>
            <a:ext cx="2844800" cy="368301"/>
          </a:xfrm>
          <a:prstGeom prst="rect">
            <a:avLst/>
          </a:prstGeom>
        </p:spPr>
        <p:txBody>
          <a:bodyPr/>
          <a:lstStyle>
            <a:lvl1pPr>
              <a:defRPr>
                <a:latin typeface="等线" panose="02010600030101010101" charset="-122"/>
                <a:ea typeface="等线" panose="02010600030101010101" charset="-122"/>
                <a:cs typeface="等线" panose="02010600030101010101" charset="-122"/>
                <a:sym typeface="等线" panose="02010600030101010101" charset="-122"/>
              </a:defRPr>
            </a:lvl1pPr>
          </a:lstStyle>
          <a:p>
            <a:fld id="{86CB4B4D-7CA3-9044-876B-883B54F8677D}" type="slidenum">
              <a:rPr/>
              <a:t>‹#›</a:t>
            </a:fld>
            <a:endParaRPr/>
          </a:p>
        </p:txBody>
      </p:sp>
    </p:spTree>
  </p:cSld>
  <p:clrMapOvr>
    <a:masterClrMapping/>
  </p:clrMapOvr>
  <p:transition spd="med"/>
</p:sldLayout>
</file>

<file path=ppt/slideLayouts/slideLayout48.xml><?xml version="1.0" encoding="utf-8"?>
<p:sldLayout xmlns:a="http://schemas.openxmlformats.org/drawingml/2006/main" xmlns:r="http://schemas.openxmlformats.org/officeDocument/2006/relationships" xmlns:p="http://schemas.openxmlformats.org/presentationml/2006/main" type="tx">
  <p:cSld name="3_标题与副标题">
    <p:spTree>
      <p:nvGrpSpPr>
        <p:cNvPr id="1" name=""/>
        <p:cNvGrpSpPr/>
        <p:nvPr/>
      </p:nvGrpSpPr>
      <p:grpSpPr>
        <a:xfrm>
          <a:off x="0" y="0"/>
          <a:ext cx="0" cy="0"/>
          <a:chOff x="0" y="0"/>
          <a:chExt cx="0" cy="0"/>
        </a:xfrm>
      </p:grpSpPr>
      <p:sp>
        <p:nvSpPr>
          <p:cNvPr id="155" name="标题文本"/>
          <p:cNvSpPr txBox="1">
            <a:spLocks noGrp="1"/>
          </p:cNvSpPr>
          <p:nvPr>
            <p:ph type="title" hasCustomPrompt="1"/>
          </p:nvPr>
        </p:nvSpPr>
        <p:spPr>
          <a:xfrm>
            <a:off x="5272236" y="3068352"/>
            <a:ext cx="1647528" cy="367681"/>
          </a:xfrm>
          <a:prstGeom prst="rect">
            <a:avLst/>
          </a:prstGeom>
        </p:spPr>
        <p:txBody>
          <a:bodyPr lIns="4018" tIns="4018" rIns="4018" bIns="4018" anchor="b"/>
          <a:lstStyle>
            <a:lvl1pPr algn="ctr" defTabSz="412750">
              <a:lnSpc>
                <a:spcPct val="100000"/>
              </a:lnSpc>
              <a:defRPr sz="5400">
                <a:solidFill>
                  <a:srgbClr val="FFFFFF"/>
                </a:solidFill>
                <a:latin typeface="Helvetica Neue Medium"/>
                <a:ea typeface="Helvetica Neue Medium"/>
                <a:cs typeface="Helvetica Neue Medium"/>
                <a:sym typeface="Helvetica Neue Medium"/>
              </a:defRPr>
            </a:lvl1pPr>
          </a:lstStyle>
          <a:p>
            <a:r>
              <a:t>标题文本</a:t>
            </a:r>
          </a:p>
        </p:txBody>
      </p:sp>
      <p:sp>
        <p:nvSpPr>
          <p:cNvPr id="156" name="正文级别 1…"/>
          <p:cNvSpPr txBox="1">
            <a:spLocks noGrp="1"/>
          </p:cNvSpPr>
          <p:nvPr>
            <p:ph type="body" sz="quarter" idx="1" hasCustomPrompt="1"/>
          </p:nvPr>
        </p:nvSpPr>
        <p:spPr>
          <a:xfrm>
            <a:off x="5272236" y="3446078"/>
            <a:ext cx="1647528" cy="125574"/>
          </a:xfrm>
          <a:prstGeom prst="rect">
            <a:avLst/>
          </a:prstGeom>
        </p:spPr>
        <p:txBody>
          <a:bodyPr lIns="4018" tIns="4018" rIns="4018" bIns="4018"/>
          <a:lstStyle>
            <a:lvl1pPr marL="0" indent="0" algn="ctr" defTabSz="412750">
              <a:lnSpc>
                <a:spcPct val="100000"/>
              </a:lnSpc>
              <a:spcBef>
                <a:spcPts val="0"/>
              </a:spcBef>
              <a:buSzTx/>
              <a:buFontTx/>
              <a:buNone/>
              <a:defRPr sz="2600">
                <a:solidFill>
                  <a:srgbClr val="FFFFFF"/>
                </a:solidFill>
                <a:latin typeface="Helvetica Neue"/>
                <a:ea typeface="Helvetica Neue"/>
                <a:cs typeface="Helvetica Neue"/>
                <a:sym typeface="Helvetica Neue"/>
              </a:defRPr>
            </a:lvl1pPr>
            <a:lvl2pPr marL="0" indent="0" algn="ctr" defTabSz="412750">
              <a:lnSpc>
                <a:spcPct val="100000"/>
              </a:lnSpc>
              <a:spcBef>
                <a:spcPts val="0"/>
              </a:spcBef>
              <a:buSzTx/>
              <a:buFontTx/>
              <a:buNone/>
              <a:defRPr sz="2600">
                <a:solidFill>
                  <a:srgbClr val="FFFFFF"/>
                </a:solidFill>
                <a:latin typeface="Helvetica Neue"/>
                <a:ea typeface="Helvetica Neue"/>
                <a:cs typeface="Helvetica Neue"/>
                <a:sym typeface="Helvetica Neue"/>
              </a:defRPr>
            </a:lvl2pPr>
            <a:lvl3pPr marL="0" indent="0" algn="ctr" defTabSz="412750">
              <a:lnSpc>
                <a:spcPct val="100000"/>
              </a:lnSpc>
              <a:spcBef>
                <a:spcPts val="0"/>
              </a:spcBef>
              <a:buSzTx/>
              <a:buFontTx/>
              <a:buNone/>
              <a:defRPr sz="2600">
                <a:solidFill>
                  <a:srgbClr val="FFFFFF"/>
                </a:solidFill>
                <a:latin typeface="Helvetica Neue"/>
                <a:ea typeface="Helvetica Neue"/>
                <a:cs typeface="Helvetica Neue"/>
                <a:sym typeface="Helvetica Neue"/>
              </a:defRPr>
            </a:lvl3pPr>
            <a:lvl4pPr marL="0" indent="0" algn="ctr" defTabSz="412750">
              <a:lnSpc>
                <a:spcPct val="100000"/>
              </a:lnSpc>
              <a:spcBef>
                <a:spcPts val="0"/>
              </a:spcBef>
              <a:buSzTx/>
              <a:buFontTx/>
              <a:buNone/>
              <a:defRPr sz="2600">
                <a:solidFill>
                  <a:srgbClr val="FFFFFF"/>
                </a:solidFill>
                <a:latin typeface="Helvetica Neue"/>
                <a:ea typeface="Helvetica Neue"/>
                <a:cs typeface="Helvetica Neue"/>
                <a:sym typeface="Helvetica Neue"/>
              </a:defRPr>
            </a:lvl4pPr>
            <a:lvl5pPr marL="0" indent="0" algn="ctr" defTabSz="412750">
              <a:lnSpc>
                <a:spcPct val="100000"/>
              </a:lnSpc>
              <a:spcBef>
                <a:spcPts val="0"/>
              </a:spcBef>
              <a:buSzTx/>
              <a:buFontTx/>
              <a:buNone/>
              <a:defRPr sz="2600">
                <a:solidFill>
                  <a:srgbClr val="FFFFFF"/>
                </a:solidFill>
                <a:latin typeface="Helvetica Neue"/>
                <a:ea typeface="Helvetica Neue"/>
                <a:cs typeface="Helvetica Neue"/>
                <a:sym typeface="Helvetica Neue"/>
              </a:defRPr>
            </a:lvl5pPr>
          </a:lstStyle>
          <a:p>
            <a:r>
              <a:t>正文级别 1</a:t>
            </a:r>
          </a:p>
          <a:p>
            <a:pPr lvl="1"/>
            <a:r>
              <a:t>正文级别 2</a:t>
            </a:r>
          </a:p>
          <a:p>
            <a:pPr lvl="2"/>
            <a:r>
              <a:t>正文级别 3</a:t>
            </a:r>
          </a:p>
          <a:p>
            <a:pPr lvl="3"/>
            <a:r>
              <a:t>正文级别 4</a:t>
            </a:r>
          </a:p>
          <a:p>
            <a:pPr lvl="4"/>
            <a:r>
              <a:t>正文级别 5</a:t>
            </a:r>
          </a:p>
        </p:txBody>
      </p:sp>
      <p:sp>
        <p:nvSpPr>
          <p:cNvPr id="157" name="幻灯片编号"/>
          <p:cNvSpPr txBox="1">
            <a:spLocks noGrp="1"/>
          </p:cNvSpPr>
          <p:nvPr>
            <p:ph type="sldNum" sz="quarter" idx="2"/>
          </p:nvPr>
        </p:nvSpPr>
        <p:spPr>
          <a:xfrm>
            <a:off x="6007456" y="3921249"/>
            <a:ext cx="176084" cy="169085"/>
          </a:xfrm>
          <a:prstGeom prst="rect">
            <a:avLst/>
          </a:prstGeom>
        </p:spPr>
        <p:txBody>
          <a:bodyPr lIns="4018" tIns="4018" rIns="4018" bIns="4018" anchor="t"/>
          <a:lstStyle>
            <a:lvl1pPr algn="ctr" defTabSz="412750">
              <a:defRPr sz="1100">
                <a:solidFill>
                  <a:srgbClr val="FFFFFF"/>
                </a:solidFill>
                <a:latin typeface="Helvetica Neue Light"/>
                <a:ea typeface="Helvetica Neue Light"/>
                <a:cs typeface="Helvetica Neue Light"/>
                <a:sym typeface="Helvetica Neue Light"/>
              </a:defRPr>
            </a:lvl1pPr>
          </a:lstStyle>
          <a:p>
            <a:fld id="{86CB4B4D-7CA3-9044-876B-883B54F8677D}" type="slidenum">
              <a:rPr/>
              <a:t>‹#›</a:t>
            </a:fld>
            <a:endParaRPr/>
          </a:p>
        </p:txBody>
      </p:sp>
    </p:spTree>
  </p:cSld>
  <p:clrMapOvr>
    <a:masterClrMapping/>
  </p:clrMapOvr>
  <p:transition spd="med"/>
</p:sldLayout>
</file>

<file path=ppt/slideLayouts/slideLayout49.xml><?xml version="1.0" encoding="utf-8"?>
<p:sldLayout xmlns:a="http://schemas.openxmlformats.org/drawingml/2006/main" xmlns:r="http://schemas.openxmlformats.org/officeDocument/2006/relationships" xmlns:p="http://schemas.openxmlformats.org/presentationml/2006/main" type="tx">
  <p:cSld name="标题和表格">
    <p:bg>
      <p:bgPr>
        <a:solidFill>
          <a:srgbClr val="FFFFFF"/>
        </a:solidFill>
        <a:effectLst/>
      </p:bgPr>
    </p:bg>
    <p:spTree>
      <p:nvGrpSpPr>
        <p:cNvPr id="1" name=""/>
        <p:cNvGrpSpPr/>
        <p:nvPr/>
      </p:nvGrpSpPr>
      <p:grpSpPr>
        <a:xfrm>
          <a:off x="0" y="0"/>
          <a:ext cx="0" cy="0"/>
          <a:chOff x="0" y="0"/>
          <a:chExt cx="0" cy="0"/>
        </a:xfrm>
      </p:grpSpPr>
      <p:pic>
        <p:nvPicPr>
          <p:cNvPr id="164" name="Picture 2" descr="Picture 2"/>
          <p:cNvPicPr>
            <a:picLocks noChangeAspect="1"/>
          </p:cNvPicPr>
          <p:nvPr/>
        </p:nvPicPr>
        <p:blipFill>
          <a:blip r:embed="rId2"/>
          <a:stretch>
            <a:fillRect/>
          </a:stretch>
        </p:blipFill>
        <p:spPr>
          <a:xfrm>
            <a:off x="8784589" y="195167"/>
            <a:ext cx="1631896" cy="929578"/>
          </a:xfrm>
          <a:prstGeom prst="rect">
            <a:avLst/>
          </a:prstGeom>
          <a:ln w="12700">
            <a:miter lim="400000"/>
            <a:headEnd/>
            <a:tailEnd/>
          </a:ln>
        </p:spPr>
      </p:pic>
      <p:sp>
        <p:nvSpPr>
          <p:cNvPr id="165" name="直接连接符 2"/>
          <p:cNvSpPr/>
          <p:nvPr/>
        </p:nvSpPr>
        <p:spPr>
          <a:xfrm>
            <a:off x="1991543" y="356658"/>
            <a:ext cx="1" cy="672076"/>
          </a:xfrm>
          <a:prstGeom prst="line">
            <a:avLst/>
          </a:prstGeom>
          <a:ln w="12700">
            <a:solidFill>
              <a:srgbClr val="00925F"/>
            </a:solidFill>
          </a:ln>
        </p:spPr>
        <p:txBody>
          <a:bodyPr lIns="32146" tIns="32146" rIns="32146" bIns="32146"/>
          <a:lstStyle/>
          <a:p>
            <a:pPr algn="ctr" defTabSz="410210">
              <a:defRPr sz="1600">
                <a:latin typeface="Helvetica Neue Medium"/>
                <a:ea typeface="Helvetica Neue Medium"/>
                <a:cs typeface="Helvetica Neue Medium"/>
                <a:sym typeface="Helvetica Neue Medium"/>
              </a:defRPr>
            </a:pPr>
            <a:endParaRPr sz="1600">
              <a:latin typeface="Helvetica Neue Medium"/>
              <a:ea typeface="Helvetica Neue Medium"/>
              <a:cs typeface="Helvetica Neue Medium"/>
              <a:sym typeface="Helvetica Neue Medium"/>
            </a:endParaRPr>
          </a:p>
        </p:txBody>
      </p:sp>
      <p:sp>
        <p:nvSpPr>
          <p:cNvPr id="166" name="幻灯片编号"/>
          <p:cNvSpPr txBox="1">
            <a:spLocks noGrp="1"/>
          </p:cNvSpPr>
          <p:nvPr>
            <p:ph type="sldNum" sz="quarter" idx="2"/>
          </p:nvPr>
        </p:nvSpPr>
        <p:spPr>
          <a:xfrm>
            <a:off x="7010399" y="6356350"/>
            <a:ext cx="2133601" cy="368300"/>
          </a:xfrm>
          <a:prstGeom prst="rect">
            <a:avLst/>
          </a:prstGeom>
        </p:spPr>
        <p:txBody>
          <a:bodyPr lIns="35718" tIns="35718" rIns="35718" bIns="35718" anchor="t"/>
          <a:lstStyle>
            <a:lvl1pPr algn="ctr" defTabSz="410210">
              <a:defRPr sz="1100">
                <a:solidFill>
                  <a:srgbClr val="000000"/>
                </a:solidFill>
                <a:latin typeface="Helvetica Neue Light"/>
                <a:ea typeface="Helvetica Neue Light"/>
                <a:cs typeface="Helvetica Neue Light"/>
                <a:sym typeface="Helvetica Neue Light"/>
              </a:defRPr>
            </a:lvl1pPr>
          </a:lstStyle>
          <a:p>
            <a:fld id="{86CB4B4D-7CA3-9044-876B-883B54F8677D}" type="slidenum">
              <a:rPr/>
              <a:t>‹#›</a:t>
            </a:fld>
            <a:endParaRPr/>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type="tx">
  <p:cSld name="仅标题">
    <p:spTree>
      <p:nvGrpSpPr>
        <p:cNvPr id="1" name=""/>
        <p:cNvGrpSpPr/>
        <p:nvPr/>
      </p:nvGrpSpPr>
      <p:grpSpPr>
        <a:xfrm>
          <a:off x="0" y="0"/>
          <a:ext cx="0" cy="0"/>
          <a:chOff x="0" y="0"/>
          <a:chExt cx="0" cy="0"/>
        </a:xfrm>
      </p:grpSpPr>
      <p:sp>
        <p:nvSpPr>
          <p:cNvPr id="56" name="标题文本"/>
          <p:cNvSpPr txBox="1">
            <a:spLocks noGrp="1"/>
          </p:cNvSpPr>
          <p:nvPr>
            <p:ph type="title" hasCustomPrompt="1"/>
          </p:nvPr>
        </p:nvSpPr>
        <p:spPr>
          <a:xfrm>
            <a:off x="838200" y="365125"/>
            <a:ext cx="10515600" cy="1325563"/>
          </a:xfrm>
          <a:prstGeom prst="rect">
            <a:avLst/>
          </a:prstGeom>
        </p:spPr>
        <p:txBody>
          <a:bodyPr/>
          <a:lstStyle/>
          <a:p>
            <a:r>
              <a:t>标题文本</a:t>
            </a:r>
          </a:p>
        </p:txBody>
      </p:sp>
      <p:sp>
        <p:nvSpPr>
          <p:cNvPr id="57" name="幻灯片编号"/>
          <p:cNvSpPr txBox="1">
            <a:spLocks noGrp="1"/>
          </p:cNvSpPr>
          <p:nvPr>
            <p:ph type="sldNum" sz="quarter" idx="2"/>
          </p:nvPr>
        </p:nvSpPr>
        <p:spPr>
          <a:xfrm>
            <a:off x="8610600" y="6356350"/>
            <a:ext cx="335866" cy="333088"/>
          </a:xfrm>
          <a:prstGeom prst="rect">
            <a:avLst/>
          </a:prstGeom>
        </p:spPr>
        <p:txBody>
          <a:bodyPr/>
          <a:lstStyle/>
          <a:p>
            <a:fld id="{86CB4B4D-7CA3-9044-876B-883B54F8677D}" type="slidenum">
              <a:rPr/>
              <a:t>‹#›</a:t>
            </a:fld>
            <a:endParaRPr/>
          </a:p>
        </p:txBody>
      </p:sp>
    </p:spTree>
  </p:cSld>
  <p:clrMapOvr>
    <a:masterClrMapping/>
  </p:clrMapOvr>
  <p:transition spd="med"/>
</p:sldLayout>
</file>

<file path=ppt/slideLayouts/slideLayout50.xml><?xml version="1.0" encoding="utf-8"?>
<p:sldLayout xmlns:a="http://schemas.openxmlformats.org/drawingml/2006/main" xmlns:r="http://schemas.openxmlformats.org/officeDocument/2006/relationships" xmlns:p="http://schemas.openxmlformats.org/presentationml/2006/main" type="tx">
  <p:cSld name="照片 - 水平">
    <p:bg>
      <p:bgPr>
        <a:solidFill>
          <a:srgbClr val="FFFFFF"/>
        </a:solidFill>
        <a:effectLst/>
      </p:bgPr>
    </p:bg>
    <p:spTree>
      <p:nvGrpSpPr>
        <p:cNvPr id="1" name=""/>
        <p:cNvGrpSpPr/>
        <p:nvPr/>
      </p:nvGrpSpPr>
      <p:grpSpPr>
        <a:xfrm>
          <a:off x="0" y="0"/>
          <a:ext cx="0" cy="0"/>
          <a:chOff x="0" y="0"/>
          <a:chExt cx="0" cy="0"/>
        </a:xfrm>
      </p:grpSpPr>
      <p:sp>
        <p:nvSpPr>
          <p:cNvPr id="173" name="图像"/>
          <p:cNvSpPr>
            <a:spLocks noGrp="1"/>
          </p:cNvSpPr>
          <p:nvPr>
            <p:ph type="pic" sz="half" idx="13"/>
          </p:nvPr>
        </p:nvSpPr>
        <p:spPr>
          <a:xfrm>
            <a:off x="2667000" y="473273"/>
            <a:ext cx="6858000" cy="4152306"/>
          </a:xfrm>
          <a:prstGeom prst="rect">
            <a:avLst/>
          </a:prstGeom>
        </p:spPr>
        <p:txBody>
          <a:bodyPr lIns="91439" rIns="91439">
            <a:noAutofit/>
          </a:bodyPr>
          <a:lstStyle/>
          <a:p>
            <a:endParaRPr/>
          </a:p>
        </p:txBody>
      </p:sp>
      <p:sp>
        <p:nvSpPr>
          <p:cNvPr id="174" name="标题文本"/>
          <p:cNvSpPr txBox="1">
            <a:spLocks noGrp="1"/>
          </p:cNvSpPr>
          <p:nvPr>
            <p:ph type="title" hasCustomPrompt="1"/>
          </p:nvPr>
        </p:nvSpPr>
        <p:spPr>
          <a:xfrm>
            <a:off x="2416968" y="4723804"/>
            <a:ext cx="7358064" cy="1000126"/>
          </a:xfrm>
          <a:prstGeom prst="rect">
            <a:avLst/>
          </a:prstGeom>
        </p:spPr>
        <p:txBody>
          <a:bodyPr lIns="35718" tIns="35718" rIns="35718" bIns="35718" anchor="b"/>
          <a:lstStyle>
            <a:lvl1pPr algn="ctr" defTabSz="410210">
              <a:lnSpc>
                <a:spcPct val="100000"/>
              </a:lnSpc>
              <a:defRPr sz="5600">
                <a:latin typeface="Helvetica Neue Medium"/>
                <a:ea typeface="Helvetica Neue Medium"/>
                <a:cs typeface="Helvetica Neue Medium"/>
                <a:sym typeface="Helvetica Neue Medium"/>
              </a:defRPr>
            </a:lvl1pPr>
          </a:lstStyle>
          <a:p>
            <a:r>
              <a:t>标题文本</a:t>
            </a:r>
          </a:p>
        </p:txBody>
      </p:sp>
      <p:sp>
        <p:nvSpPr>
          <p:cNvPr id="175" name="正文级别 1…"/>
          <p:cNvSpPr txBox="1">
            <a:spLocks noGrp="1"/>
          </p:cNvSpPr>
          <p:nvPr>
            <p:ph type="body" sz="quarter" idx="1" hasCustomPrompt="1"/>
          </p:nvPr>
        </p:nvSpPr>
        <p:spPr>
          <a:xfrm>
            <a:off x="2416968" y="5732859"/>
            <a:ext cx="7358064" cy="794743"/>
          </a:xfrm>
          <a:prstGeom prst="rect">
            <a:avLst/>
          </a:prstGeom>
        </p:spPr>
        <p:txBody>
          <a:bodyPr lIns="35718" tIns="35718" rIns="35718" bIns="35718"/>
          <a:lstStyle>
            <a:lvl1pPr marL="0" indent="0" algn="ctr" defTabSz="410210">
              <a:lnSpc>
                <a:spcPct val="100000"/>
              </a:lnSpc>
              <a:spcBef>
                <a:spcPts val="0"/>
              </a:spcBef>
              <a:buSzTx/>
              <a:buFontTx/>
              <a:buNone/>
              <a:defRPr sz="2600">
                <a:latin typeface="Helvetica Neue"/>
                <a:ea typeface="Helvetica Neue"/>
                <a:cs typeface="Helvetica Neue"/>
                <a:sym typeface="Helvetica Neue"/>
              </a:defRPr>
            </a:lvl1pPr>
            <a:lvl2pPr marL="0" indent="0" algn="ctr" defTabSz="410210">
              <a:lnSpc>
                <a:spcPct val="100000"/>
              </a:lnSpc>
              <a:spcBef>
                <a:spcPts val="0"/>
              </a:spcBef>
              <a:buSzTx/>
              <a:buFontTx/>
              <a:buNone/>
              <a:defRPr sz="2600">
                <a:latin typeface="Helvetica Neue"/>
                <a:ea typeface="Helvetica Neue"/>
                <a:cs typeface="Helvetica Neue"/>
                <a:sym typeface="Helvetica Neue"/>
              </a:defRPr>
            </a:lvl2pPr>
            <a:lvl3pPr marL="0" indent="0" algn="ctr" defTabSz="410210">
              <a:lnSpc>
                <a:spcPct val="100000"/>
              </a:lnSpc>
              <a:spcBef>
                <a:spcPts val="0"/>
              </a:spcBef>
              <a:buSzTx/>
              <a:buFontTx/>
              <a:buNone/>
              <a:defRPr sz="2600">
                <a:latin typeface="Helvetica Neue"/>
                <a:ea typeface="Helvetica Neue"/>
                <a:cs typeface="Helvetica Neue"/>
                <a:sym typeface="Helvetica Neue"/>
              </a:defRPr>
            </a:lvl3pPr>
            <a:lvl4pPr marL="0" indent="0" algn="ctr" defTabSz="410210">
              <a:lnSpc>
                <a:spcPct val="100000"/>
              </a:lnSpc>
              <a:spcBef>
                <a:spcPts val="0"/>
              </a:spcBef>
              <a:buSzTx/>
              <a:buFontTx/>
              <a:buNone/>
              <a:defRPr sz="2600">
                <a:latin typeface="Helvetica Neue"/>
                <a:ea typeface="Helvetica Neue"/>
                <a:cs typeface="Helvetica Neue"/>
                <a:sym typeface="Helvetica Neue"/>
              </a:defRPr>
            </a:lvl4pPr>
            <a:lvl5pPr marL="0" indent="0" algn="ctr" defTabSz="410210">
              <a:lnSpc>
                <a:spcPct val="100000"/>
              </a:lnSpc>
              <a:spcBef>
                <a:spcPts val="0"/>
              </a:spcBef>
              <a:buSzTx/>
              <a:buFontTx/>
              <a:buNone/>
              <a:defRPr sz="2600">
                <a:latin typeface="Helvetica Neue"/>
                <a:ea typeface="Helvetica Neue"/>
                <a:cs typeface="Helvetica Neue"/>
                <a:sym typeface="Helvetica Neue"/>
              </a:defRPr>
            </a:lvl5pPr>
          </a:lstStyle>
          <a:p>
            <a:r>
              <a:t>正文级别 1</a:t>
            </a:r>
          </a:p>
          <a:p>
            <a:pPr lvl="1"/>
            <a:r>
              <a:t>正文级别 2</a:t>
            </a:r>
          </a:p>
          <a:p>
            <a:pPr lvl="2"/>
            <a:r>
              <a:t>正文级别 3</a:t>
            </a:r>
          </a:p>
          <a:p>
            <a:pPr lvl="3"/>
            <a:r>
              <a:t>正文级别 4</a:t>
            </a:r>
          </a:p>
          <a:p>
            <a:pPr lvl="4"/>
            <a:r>
              <a:t>正文级别 5</a:t>
            </a:r>
          </a:p>
        </p:txBody>
      </p:sp>
      <p:sp>
        <p:nvSpPr>
          <p:cNvPr id="176" name="幻灯片编号"/>
          <p:cNvSpPr txBox="1">
            <a:spLocks noGrp="1"/>
          </p:cNvSpPr>
          <p:nvPr>
            <p:ph type="sldNum" sz="quarter" idx="2"/>
          </p:nvPr>
        </p:nvSpPr>
        <p:spPr>
          <a:xfrm>
            <a:off x="5973876" y="6536531"/>
            <a:ext cx="239485" cy="232486"/>
          </a:xfrm>
          <a:prstGeom prst="rect">
            <a:avLst/>
          </a:prstGeom>
        </p:spPr>
        <p:txBody>
          <a:bodyPr lIns="35718" tIns="35718" rIns="35718" bIns="35718" anchor="t"/>
          <a:lstStyle>
            <a:lvl1pPr algn="ctr" defTabSz="410210">
              <a:defRPr sz="1100">
                <a:solidFill>
                  <a:srgbClr val="000000"/>
                </a:solidFill>
                <a:latin typeface="Helvetica Neue Light"/>
                <a:ea typeface="Helvetica Neue Light"/>
                <a:cs typeface="Helvetica Neue Light"/>
                <a:sym typeface="Helvetica Neue Light"/>
              </a:defRPr>
            </a:lvl1pPr>
          </a:lstStyle>
          <a:p>
            <a:fld id="{86CB4B4D-7CA3-9044-876B-883B54F8677D}" type="slidenum">
              <a:rPr/>
              <a:t>‹#›</a:t>
            </a:fld>
            <a:endParaRPr/>
          </a:p>
        </p:txBody>
      </p:sp>
    </p:spTree>
  </p:cSld>
  <p:clrMapOvr>
    <a:masterClrMapping/>
  </p:clrMapOvr>
  <p:transition spd="med"/>
</p:sldLayout>
</file>

<file path=ppt/slideLayouts/slideLayout51.xml><?xml version="1.0" encoding="utf-8"?>
<p:sldLayout xmlns:a="http://schemas.openxmlformats.org/drawingml/2006/main" xmlns:r="http://schemas.openxmlformats.org/officeDocument/2006/relationships" xmlns:p="http://schemas.openxmlformats.org/presentationml/2006/main" type="tx">
  <p:cSld name="1_空白">
    <p:bg>
      <p:bgPr>
        <a:solidFill>
          <a:srgbClr val="FFFFFF"/>
        </a:solidFill>
        <a:effectLst/>
      </p:bgPr>
    </p:bg>
    <p:spTree>
      <p:nvGrpSpPr>
        <p:cNvPr id="1" name=""/>
        <p:cNvGrpSpPr/>
        <p:nvPr/>
      </p:nvGrpSpPr>
      <p:grpSpPr>
        <a:xfrm>
          <a:off x="0" y="0"/>
          <a:ext cx="0" cy="0"/>
          <a:chOff x="0" y="0"/>
          <a:chExt cx="0" cy="0"/>
        </a:xfrm>
      </p:grpSpPr>
      <p:sp>
        <p:nvSpPr>
          <p:cNvPr id="183" name="幻灯片编号"/>
          <p:cNvSpPr txBox="1">
            <a:spLocks noGrp="1"/>
          </p:cNvSpPr>
          <p:nvPr>
            <p:ph type="sldNum" sz="quarter" idx="2"/>
          </p:nvPr>
        </p:nvSpPr>
        <p:spPr>
          <a:xfrm>
            <a:off x="11080144" y="6406785"/>
            <a:ext cx="273657" cy="264255"/>
          </a:xfrm>
          <a:prstGeom prst="rect">
            <a:avLst/>
          </a:prstGeom>
        </p:spPr>
        <p:txBody>
          <a:bodyPr/>
          <a:lstStyle>
            <a:lvl1pPr>
              <a:defRPr>
                <a:latin typeface="Arial" panose="020B0604020202020204"/>
                <a:ea typeface="Arial" panose="020B0604020202020204"/>
                <a:cs typeface="Arial" panose="020B0604020202020204"/>
                <a:sym typeface="Arial" panose="020B0604020202020204"/>
              </a:defRPr>
            </a:lvl1pPr>
          </a:lstStyle>
          <a:p>
            <a:fld id="{86CB4B4D-7CA3-9044-876B-883B54F8677D}" type="slidenum">
              <a:rPr/>
              <a:t>‹#›</a:t>
            </a:fld>
            <a:endParaRPr/>
          </a:p>
        </p:txBody>
      </p:sp>
    </p:spTree>
  </p:cSld>
  <p:clrMapOvr>
    <a:masterClrMapping/>
  </p:clrMapOvr>
  <p:transition spd="med"/>
</p:sldLayout>
</file>

<file path=ppt/slideLayouts/slideLayout52.xml><?xml version="1.0" encoding="utf-8"?>
<p:sldLayout xmlns:a="http://schemas.openxmlformats.org/drawingml/2006/main" xmlns:r="http://schemas.openxmlformats.org/officeDocument/2006/relationships" xmlns:p="http://schemas.openxmlformats.org/presentationml/2006/main" type="tx">
  <p:cSld name="2_空白">
    <p:bg>
      <p:bgPr>
        <a:solidFill>
          <a:srgbClr val="02071B"/>
        </a:solidFill>
        <a:effectLst/>
      </p:bgPr>
    </p:bg>
    <p:spTree>
      <p:nvGrpSpPr>
        <p:cNvPr id="1" name=""/>
        <p:cNvGrpSpPr/>
        <p:nvPr/>
      </p:nvGrpSpPr>
      <p:grpSpPr>
        <a:xfrm>
          <a:off x="0" y="0"/>
          <a:ext cx="0" cy="0"/>
          <a:chOff x="0" y="0"/>
          <a:chExt cx="0" cy="0"/>
        </a:xfrm>
      </p:grpSpPr>
      <p:sp>
        <p:nvSpPr>
          <p:cNvPr id="190" name="幻灯片编号"/>
          <p:cNvSpPr txBox="1">
            <a:spLocks noGrp="1"/>
          </p:cNvSpPr>
          <p:nvPr>
            <p:ph type="sldNum" sz="quarter" idx="2"/>
          </p:nvPr>
        </p:nvSpPr>
        <p:spPr>
          <a:xfrm>
            <a:off x="11080144" y="6406785"/>
            <a:ext cx="273657" cy="264255"/>
          </a:xfrm>
          <a:prstGeom prst="rect">
            <a:avLst/>
          </a:prstGeom>
        </p:spPr>
        <p:txBody>
          <a:bodyPr/>
          <a:lstStyle>
            <a:lvl1pPr>
              <a:defRPr>
                <a:latin typeface="Arial" panose="020B0604020202020204"/>
                <a:ea typeface="Arial" panose="020B0604020202020204"/>
                <a:cs typeface="Arial" panose="020B0604020202020204"/>
                <a:sym typeface="Arial" panose="020B0604020202020204"/>
              </a:defRPr>
            </a:lvl1pPr>
          </a:lstStyle>
          <a:p>
            <a:fld id="{86CB4B4D-7CA3-9044-876B-883B54F8677D}" type="slidenum">
              <a:rPr/>
              <a:t>‹#›</a:t>
            </a:fld>
            <a:endParaRPr/>
          </a:p>
        </p:txBody>
      </p:sp>
    </p:spTree>
  </p:cSld>
  <p:clrMapOvr>
    <a:masterClrMapping/>
  </p:clrMapOvr>
  <p:transition spd="med"/>
</p:sldLayout>
</file>

<file path=ppt/slideLayouts/slideLayout53.xml><?xml version="1.0" encoding="utf-8"?>
<p:sldLayout xmlns:a="http://schemas.openxmlformats.org/drawingml/2006/main" xmlns:r="http://schemas.openxmlformats.org/officeDocument/2006/relationships" xmlns:p="http://schemas.openxmlformats.org/presentationml/2006/main" type="tx">
  <p:cSld name="4_标题幻灯片">
    <p:bg>
      <p:bgPr>
        <a:solidFill>
          <a:srgbClr val="FFFFFF"/>
        </a:solidFill>
        <a:effectLst/>
      </p:bgPr>
    </p:bg>
    <p:spTree>
      <p:nvGrpSpPr>
        <p:cNvPr id="1" name=""/>
        <p:cNvGrpSpPr/>
        <p:nvPr/>
      </p:nvGrpSpPr>
      <p:grpSpPr>
        <a:xfrm>
          <a:off x="0" y="0"/>
          <a:ext cx="0" cy="0"/>
          <a:chOff x="0" y="0"/>
          <a:chExt cx="0" cy="0"/>
        </a:xfrm>
      </p:grpSpPr>
      <p:sp>
        <p:nvSpPr>
          <p:cNvPr id="197" name="标题文本"/>
          <p:cNvSpPr txBox="1">
            <a:spLocks noGrp="1"/>
          </p:cNvSpPr>
          <p:nvPr>
            <p:ph type="title" hasCustomPrompt="1"/>
          </p:nvPr>
        </p:nvSpPr>
        <p:spPr>
          <a:xfrm>
            <a:off x="1524000" y="1122362"/>
            <a:ext cx="9144000" cy="2387601"/>
          </a:xfrm>
          <a:prstGeom prst="rect">
            <a:avLst/>
          </a:prstGeom>
        </p:spPr>
        <p:txBody>
          <a:bodyPr anchor="b"/>
          <a:lstStyle>
            <a:lvl1pPr algn="ctr">
              <a:defRPr sz="6000"/>
            </a:lvl1pPr>
          </a:lstStyle>
          <a:p>
            <a:r>
              <a:t>标题文本</a:t>
            </a:r>
          </a:p>
        </p:txBody>
      </p:sp>
      <p:sp>
        <p:nvSpPr>
          <p:cNvPr id="198" name="正文级别 1…"/>
          <p:cNvSpPr txBox="1">
            <a:spLocks noGrp="1"/>
          </p:cNvSpPr>
          <p:nvPr>
            <p:ph type="body" sz="quarter" idx="1" hasCustomPrompt="1"/>
          </p:nvPr>
        </p:nvSpPr>
        <p:spPr>
          <a:xfrm>
            <a:off x="1524000" y="3602037"/>
            <a:ext cx="9144000" cy="1655763"/>
          </a:xfrm>
          <a:prstGeom prst="rect">
            <a:avLst/>
          </a:prstGeom>
        </p:spPr>
        <p:txBody>
          <a:bodyPr/>
          <a:lstStyle>
            <a:lvl1pPr marL="0" indent="0" algn="ctr">
              <a:buSzTx/>
              <a:buFontTx/>
              <a:buNone/>
              <a:defRPr sz="2400"/>
            </a:lvl1pPr>
            <a:lvl2pPr marL="0" indent="457200" algn="ctr">
              <a:buSzTx/>
              <a:buFontTx/>
              <a:buNone/>
              <a:defRPr sz="2400"/>
            </a:lvl2pPr>
            <a:lvl3pPr marL="0" indent="914400" algn="ctr">
              <a:buSzTx/>
              <a:buFontTx/>
              <a:buNone/>
              <a:defRPr sz="2400"/>
            </a:lvl3pPr>
            <a:lvl4pPr marL="0" indent="1371600" algn="ctr">
              <a:buSzTx/>
              <a:buFontTx/>
              <a:buNone/>
              <a:defRPr sz="2400"/>
            </a:lvl4pPr>
            <a:lvl5pPr marL="0" indent="1828800" algn="ctr">
              <a:buSzTx/>
              <a:buFontTx/>
              <a:buNone/>
              <a:defRPr sz="2400"/>
            </a:lvl5pPr>
          </a:lstStyle>
          <a:p>
            <a:r>
              <a:t>正文级别 1</a:t>
            </a:r>
          </a:p>
          <a:p>
            <a:pPr lvl="1"/>
            <a:r>
              <a:t>正文级别 2</a:t>
            </a:r>
          </a:p>
          <a:p>
            <a:pPr lvl="2"/>
            <a:r>
              <a:t>正文级别 3</a:t>
            </a:r>
          </a:p>
          <a:p>
            <a:pPr lvl="3"/>
            <a:r>
              <a:t>正文级别 4</a:t>
            </a:r>
          </a:p>
          <a:p>
            <a:pPr lvl="4"/>
            <a:r>
              <a:t>正文级别 5</a:t>
            </a:r>
          </a:p>
        </p:txBody>
      </p:sp>
      <p:sp>
        <p:nvSpPr>
          <p:cNvPr id="199" name="幻灯片编号"/>
          <p:cNvSpPr txBox="1">
            <a:spLocks noGrp="1"/>
          </p:cNvSpPr>
          <p:nvPr>
            <p:ph type="sldNum" sz="quarter" idx="2"/>
          </p:nvPr>
        </p:nvSpPr>
        <p:spPr>
          <a:xfrm>
            <a:off x="11089818" y="6404292"/>
            <a:ext cx="263983" cy="269241"/>
          </a:xfrm>
          <a:prstGeom prst="rect">
            <a:avLst/>
          </a:prstGeom>
        </p:spPr>
        <p:txBody>
          <a:bodyPr/>
          <a:lstStyle/>
          <a:p>
            <a:fld id="{86CB4B4D-7CA3-9044-876B-883B54F8677D}" type="slidenum">
              <a:rPr/>
              <a:t>‹#›</a:t>
            </a:fld>
            <a:endParaRPr/>
          </a:p>
        </p:txBody>
      </p:sp>
    </p:spTree>
  </p:cSld>
  <p:clrMapOvr>
    <a:masterClrMapping/>
  </p:clrMapOvr>
  <p:transition spd="med"/>
</p:sldLayout>
</file>

<file path=ppt/slideLayouts/slideLayout54.xml><?xml version="1.0" encoding="utf-8"?>
<p:sldLayout xmlns:a="http://schemas.openxmlformats.org/drawingml/2006/main" xmlns:r="http://schemas.openxmlformats.org/officeDocument/2006/relationships" xmlns:p="http://schemas.openxmlformats.org/presentationml/2006/main" type="tx">
  <p:cSld name="标题 - 顶部对齐">
    <p:bg>
      <p:bgPr>
        <a:solidFill>
          <a:srgbClr val="FFFFFF"/>
        </a:solidFill>
        <a:effectLst/>
      </p:bgPr>
    </p:bg>
    <p:spTree>
      <p:nvGrpSpPr>
        <p:cNvPr id="1" name=""/>
        <p:cNvGrpSpPr/>
        <p:nvPr/>
      </p:nvGrpSpPr>
      <p:grpSpPr>
        <a:xfrm>
          <a:off x="0" y="0"/>
          <a:ext cx="0" cy="0"/>
          <a:chOff x="0" y="0"/>
          <a:chExt cx="0" cy="0"/>
        </a:xfrm>
      </p:grpSpPr>
      <p:sp>
        <p:nvSpPr>
          <p:cNvPr id="206" name="标题文本"/>
          <p:cNvSpPr txBox="1">
            <a:spLocks noGrp="1"/>
          </p:cNvSpPr>
          <p:nvPr>
            <p:ph type="title" hasCustomPrompt="1"/>
          </p:nvPr>
        </p:nvSpPr>
        <p:spPr>
          <a:xfrm>
            <a:off x="2193726" y="178593"/>
            <a:ext cx="7804548" cy="1518048"/>
          </a:xfrm>
          <a:prstGeom prst="rect">
            <a:avLst/>
          </a:prstGeom>
        </p:spPr>
        <p:txBody>
          <a:bodyPr lIns="35718" tIns="35718" rIns="35718" bIns="35718"/>
          <a:lstStyle>
            <a:lvl1pPr algn="ctr" defTabSz="410210">
              <a:lnSpc>
                <a:spcPct val="100000"/>
              </a:lnSpc>
              <a:defRPr sz="5600">
                <a:latin typeface="Helvetica Neue Medium"/>
                <a:ea typeface="Helvetica Neue Medium"/>
                <a:cs typeface="Helvetica Neue Medium"/>
                <a:sym typeface="Helvetica Neue Medium"/>
              </a:defRPr>
            </a:lvl1pPr>
          </a:lstStyle>
          <a:p>
            <a:r>
              <a:t>标题文本</a:t>
            </a:r>
          </a:p>
        </p:txBody>
      </p:sp>
      <p:sp>
        <p:nvSpPr>
          <p:cNvPr id="207" name="幻灯片编号"/>
          <p:cNvSpPr txBox="1">
            <a:spLocks noGrp="1"/>
          </p:cNvSpPr>
          <p:nvPr>
            <p:ph type="sldNum" sz="quarter" idx="2"/>
          </p:nvPr>
        </p:nvSpPr>
        <p:spPr>
          <a:xfrm>
            <a:off x="5973876" y="6536532"/>
            <a:ext cx="239485" cy="232487"/>
          </a:xfrm>
          <a:prstGeom prst="rect">
            <a:avLst/>
          </a:prstGeom>
        </p:spPr>
        <p:txBody>
          <a:bodyPr lIns="35718" tIns="35718" rIns="35718" bIns="35718" anchor="t"/>
          <a:lstStyle>
            <a:lvl1pPr algn="ctr" defTabSz="410210">
              <a:defRPr sz="1100">
                <a:solidFill>
                  <a:srgbClr val="000000"/>
                </a:solidFill>
                <a:latin typeface="Helvetica Neue Light"/>
                <a:ea typeface="Helvetica Neue Light"/>
                <a:cs typeface="Helvetica Neue Light"/>
                <a:sym typeface="Helvetica Neue Light"/>
              </a:defRPr>
            </a:lvl1pPr>
          </a:lstStyle>
          <a:p>
            <a:fld id="{86CB4B4D-7CA3-9044-876B-883B54F8677D}" type="slidenum">
              <a:rPr/>
              <a:t>‹#›</a:t>
            </a:fld>
            <a:endParaRPr/>
          </a:p>
        </p:txBody>
      </p:sp>
    </p:spTree>
  </p:cSld>
  <p:clrMapOvr>
    <a:masterClrMapping/>
  </p:clrMapOvr>
  <p:transition spd="med"/>
</p:sldLayout>
</file>

<file path=ppt/slideLayouts/slideLayout55.xml><?xml version="1.0" encoding="utf-8"?>
<p:sldLayout xmlns:a="http://schemas.openxmlformats.org/drawingml/2006/main" xmlns:r="http://schemas.openxmlformats.org/officeDocument/2006/relationships" xmlns:p="http://schemas.openxmlformats.org/presentationml/2006/main" type="tx">
  <p:cSld name="1_照片 - 水平">
    <p:bg>
      <p:bgPr>
        <a:solidFill>
          <a:srgbClr val="FFFFFF"/>
        </a:solidFill>
        <a:effectLst/>
      </p:bgPr>
    </p:bg>
    <p:spTree>
      <p:nvGrpSpPr>
        <p:cNvPr id="1" name=""/>
        <p:cNvGrpSpPr/>
        <p:nvPr/>
      </p:nvGrpSpPr>
      <p:grpSpPr>
        <a:xfrm>
          <a:off x="0" y="0"/>
          <a:ext cx="0" cy="0"/>
          <a:chOff x="0" y="0"/>
          <a:chExt cx="0" cy="0"/>
        </a:xfrm>
      </p:grpSpPr>
      <p:sp>
        <p:nvSpPr>
          <p:cNvPr id="214" name="图像"/>
          <p:cNvSpPr>
            <a:spLocks noGrp="1"/>
          </p:cNvSpPr>
          <p:nvPr>
            <p:ph type="pic" sz="half" idx="13"/>
          </p:nvPr>
        </p:nvSpPr>
        <p:spPr>
          <a:xfrm>
            <a:off x="2667000" y="473273"/>
            <a:ext cx="6858000" cy="4152306"/>
          </a:xfrm>
          <a:prstGeom prst="rect">
            <a:avLst/>
          </a:prstGeom>
        </p:spPr>
        <p:txBody>
          <a:bodyPr lIns="91439" rIns="91439">
            <a:noAutofit/>
          </a:bodyPr>
          <a:lstStyle/>
          <a:p>
            <a:endParaRPr/>
          </a:p>
        </p:txBody>
      </p:sp>
      <p:sp>
        <p:nvSpPr>
          <p:cNvPr id="215" name="标题文本"/>
          <p:cNvSpPr txBox="1">
            <a:spLocks noGrp="1"/>
          </p:cNvSpPr>
          <p:nvPr>
            <p:ph type="title" hasCustomPrompt="1"/>
          </p:nvPr>
        </p:nvSpPr>
        <p:spPr>
          <a:xfrm>
            <a:off x="2416968" y="4723804"/>
            <a:ext cx="7358064" cy="1000126"/>
          </a:xfrm>
          <a:prstGeom prst="rect">
            <a:avLst/>
          </a:prstGeom>
        </p:spPr>
        <p:txBody>
          <a:bodyPr lIns="35718" tIns="35718" rIns="35718" bIns="35718" anchor="b"/>
          <a:lstStyle>
            <a:lvl1pPr algn="ctr" defTabSz="410210">
              <a:lnSpc>
                <a:spcPct val="100000"/>
              </a:lnSpc>
              <a:defRPr sz="5600">
                <a:latin typeface="Helvetica Neue Medium"/>
                <a:ea typeface="Helvetica Neue Medium"/>
                <a:cs typeface="Helvetica Neue Medium"/>
                <a:sym typeface="Helvetica Neue Medium"/>
              </a:defRPr>
            </a:lvl1pPr>
          </a:lstStyle>
          <a:p>
            <a:r>
              <a:t>标题文本</a:t>
            </a:r>
          </a:p>
        </p:txBody>
      </p:sp>
      <p:sp>
        <p:nvSpPr>
          <p:cNvPr id="216" name="正文级别 1…"/>
          <p:cNvSpPr txBox="1">
            <a:spLocks noGrp="1"/>
          </p:cNvSpPr>
          <p:nvPr>
            <p:ph type="body" sz="quarter" idx="1" hasCustomPrompt="1"/>
          </p:nvPr>
        </p:nvSpPr>
        <p:spPr>
          <a:xfrm>
            <a:off x="2416968" y="5732859"/>
            <a:ext cx="7358064" cy="794743"/>
          </a:xfrm>
          <a:prstGeom prst="rect">
            <a:avLst/>
          </a:prstGeom>
        </p:spPr>
        <p:txBody>
          <a:bodyPr lIns="35718" tIns="35718" rIns="35718" bIns="35718"/>
          <a:lstStyle>
            <a:lvl1pPr marL="0" indent="0" algn="ctr" defTabSz="410210">
              <a:lnSpc>
                <a:spcPct val="100000"/>
              </a:lnSpc>
              <a:spcBef>
                <a:spcPts val="0"/>
              </a:spcBef>
              <a:buSzTx/>
              <a:buFontTx/>
              <a:buNone/>
              <a:defRPr sz="2600">
                <a:latin typeface="Helvetica Neue"/>
                <a:ea typeface="Helvetica Neue"/>
                <a:cs typeface="Helvetica Neue"/>
                <a:sym typeface="Helvetica Neue"/>
              </a:defRPr>
            </a:lvl1pPr>
            <a:lvl2pPr marL="0" indent="0" algn="ctr" defTabSz="410210">
              <a:lnSpc>
                <a:spcPct val="100000"/>
              </a:lnSpc>
              <a:spcBef>
                <a:spcPts val="0"/>
              </a:spcBef>
              <a:buSzTx/>
              <a:buFontTx/>
              <a:buNone/>
              <a:defRPr sz="2600">
                <a:latin typeface="Helvetica Neue"/>
                <a:ea typeface="Helvetica Neue"/>
                <a:cs typeface="Helvetica Neue"/>
                <a:sym typeface="Helvetica Neue"/>
              </a:defRPr>
            </a:lvl2pPr>
            <a:lvl3pPr marL="0" indent="0" algn="ctr" defTabSz="410210">
              <a:lnSpc>
                <a:spcPct val="100000"/>
              </a:lnSpc>
              <a:spcBef>
                <a:spcPts val="0"/>
              </a:spcBef>
              <a:buSzTx/>
              <a:buFontTx/>
              <a:buNone/>
              <a:defRPr sz="2600">
                <a:latin typeface="Helvetica Neue"/>
                <a:ea typeface="Helvetica Neue"/>
                <a:cs typeface="Helvetica Neue"/>
                <a:sym typeface="Helvetica Neue"/>
              </a:defRPr>
            </a:lvl3pPr>
            <a:lvl4pPr marL="0" indent="0" algn="ctr" defTabSz="410210">
              <a:lnSpc>
                <a:spcPct val="100000"/>
              </a:lnSpc>
              <a:spcBef>
                <a:spcPts val="0"/>
              </a:spcBef>
              <a:buSzTx/>
              <a:buFontTx/>
              <a:buNone/>
              <a:defRPr sz="2600">
                <a:latin typeface="Helvetica Neue"/>
                <a:ea typeface="Helvetica Neue"/>
                <a:cs typeface="Helvetica Neue"/>
                <a:sym typeface="Helvetica Neue"/>
              </a:defRPr>
            </a:lvl4pPr>
            <a:lvl5pPr marL="0" indent="0" algn="ctr" defTabSz="410210">
              <a:lnSpc>
                <a:spcPct val="100000"/>
              </a:lnSpc>
              <a:spcBef>
                <a:spcPts val="0"/>
              </a:spcBef>
              <a:buSzTx/>
              <a:buFontTx/>
              <a:buNone/>
              <a:defRPr sz="2600">
                <a:latin typeface="Helvetica Neue"/>
                <a:ea typeface="Helvetica Neue"/>
                <a:cs typeface="Helvetica Neue"/>
                <a:sym typeface="Helvetica Neue"/>
              </a:defRPr>
            </a:lvl5pPr>
          </a:lstStyle>
          <a:p>
            <a:r>
              <a:t>正文级别 1</a:t>
            </a:r>
          </a:p>
          <a:p>
            <a:pPr lvl="1"/>
            <a:r>
              <a:t>正文级别 2</a:t>
            </a:r>
          </a:p>
          <a:p>
            <a:pPr lvl="2"/>
            <a:r>
              <a:t>正文级别 3</a:t>
            </a:r>
          </a:p>
          <a:p>
            <a:pPr lvl="3"/>
            <a:r>
              <a:t>正文级别 4</a:t>
            </a:r>
          </a:p>
          <a:p>
            <a:pPr lvl="4"/>
            <a:r>
              <a:t>正文级别 5</a:t>
            </a:r>
          </a:p>
        </p:txBody>
      </p:sp>
      <p:sp>
        <p:nvSpPr>
          <p:cNvPr id="217" name="幻灯片编号"/>
          <p:cNvSpPr txBox="1">
            <a:spLocks noGrp="1"/>
          </p:cNvSpPr>
          <p:nvPr>
            <p:ph type="sldNum" sz="quarter" idx="2"/>
          </p:nvPr>
        </p:nvSpPr>
        <p:spPr>
          <a:xfrm>
            <a:off x="5973876" y="6536532"/>
            <a:ext cx="239485" cy="232487"/>
          </a:xfrm>
          <a:prstGeom prst="rect">
            <a:avLst/>
          </a:prstGeom>
        </p:spPr>
        <p:txBody>
          <a:bodyPr lIns="35718" tIns="35718" rIns="35718" bIns="35718" anchor="t"/>
          <a:lstStyle>
            <a:lvl1pPr algn="ctr" defTabSz="410210">
              <a:defRPr sz="1100">
                <a:solidFill>
                  <a:srgbClr val="000000"/>
                </a:solidFill>
                <a:latin typeface="Helvetica Neue Light"/>
                <a:ea typeface="Helvetica Neue Light"/>
                <a:cs typeface="Helvetica Neue Light"/>
                <a:sym typeface="Helvetica Neue Light"/>
              </a:defRPr>
            </a:lvl1pPr>
          </a:lstStyle>
          <a:p>
            <a:fld id="{86CB4B4D-7CA3-9044-876B-883B54F8677D}" type="slidenum">
              <a:rPr/>
              <a:t>‹#›</a:t>
            </a:fld>
            <a:endParaRPr/>
          </a:p>
        </p:txBody>
      </p:sp>
    </p:spTree>
  </p:cSld>
  <p:clrMapOvr>
    <a:masterClrMapping/>
  </p:clrMapOvr>
  <p:transition spd="med"/>
</p:sldLayout>
</file>

<file path=ppt/slideLayouts/slideLayout56.xml><?xml version="1.0" encoding="utf-8"?>
<p:sldLayout xmlns:a="http://schemas.openxmlformats.org/drawingml/2006/main" xmlns:r="http://schemas.openxmlformats.org/officeDocument/2006/relationships" xmlns:p="http://schemas.openxmlformats.org/presentationml/2006/main" type="tx">
  <p:cSld name="5_标题幻灯片">
    <p:spTree>
      <p:nvGrpSpPr>
        <p:cNvPr id="1" name=""/>
        <p:cNvGrpSpPr/>
        <p:nvPr/>
      </p:nvGrpSpPr>
      <p:grpSpPr>
        <a:xfrm>
          <a:off x="0" y="0"/>
          <a:ext cx="0" cy="0"/>
          <a:chOff x="0" y="0"/>
          <a:chExt cx="0" cy="0"/>
        </a:xfrm>
      </p:grpSpPr>
      <p:sp>
        <p:nvSpPr>
          <p:cNvPr id="224" name="标题文本"/>
          <p:cNvSpPr txBox="1">
            <a:spLocks noGrp="1"/>
          </p:cNvSpPr>
          <p:nvPr>
            <p:ph type="title" hasCustomPrompt="1"/>
          </p:nvPr>
        </p:nvSpPr>
        <p:spPr>
          <a:xfrm>
            <a:off x="1524000" y="1122362"/>
            <a:ext cx="9144000" cy="2387601"/>
          </a:xfrm>
          <a:prstGeom prst="rect">
            <a:avLst/>
          </a:prstGeom>
        </p:spPr>
        <p:txBody>
          <a:bodyPr anchor="b"/>
          <a:lstStyle>
            <a:lvl1pPr algn="ctr">
              <a:defRPr sz="6000">
                <a:solidFill>
                  <a:srgbClr val="FFFFFF"/>
                </a:solidFill>
                <a:latin typeface="等线 Light" panose="02010600030101010101" charset="-122"/>
                <a:ea typeface="等线 Light" panose="02010600030101010101" charset="-122"/>
                <a:cs typeface="等线 Light" panose="02010600030101010101" charset="-122"/>
                <a:sym typeface="等线 Light" panose="02010600030101010101" charset="-122"/>
              </a:defRPr>
            </a:lvl1pPr>
          </a:lstStyle>
          <a:p>
            <a:r>
              <a:t>标题文本</a:t>
            </a:r>
          </a:p>
        </p:txBody>
      </p:sp>
      <p:sp>
        <p:nvSpPr>
          <p:cNvPr id="225" name="正文级别 1…"/>
          <p:cNvSpPr txBox="1">
            <a:spLocks noGrp="1"/>
          </p:cNvSpPr>
          <p:nvPr>
            <p:ph type="body" sz="quarter" idx="1" hasCustomPrompt="1"/>
          </p:nvPr>
        </p:nvSpPr>
        <p:spPr>
          <a:xfrm>
            <a:off x="1524000" y="3602037"/>
            <a:ext cx="9144000" cy="1655763"/>
          </a:xfrm>
          <a:prstGeom prst="rect">
            <a:avLst/>
          </a:prstGeom>
        </p:spPr>
        <p:txBody>
          <a:bodyPr/>
          <a:lstStyle>
            <a:lvl1pPr marL="0" indent="0" algn="ctr">
              <a:buSzTx/>
              <a:buFontTx/>
              <a:buNone/>
              <a:defRPr sz="2400">
                <a:solidFill>
                  <a:srgbClr val="FFFFFF"/>
                </a:solidFill>
                <a:latin typeface="等线" panose="02010600030101010101" charset="-122"/>
                <a:ea typeface="等线" panose="02010600030101010101" charset="-122"/>
                <a:cs typeface="等线" panose="02010600030101010101" charset="-122"/>
                <a:sym typeface="等线" panose="02010600030101010101" charset="-122"/>
              </a:defRPr>
            </a:lvl1pPr>
            <a:lvl2pPr marL="0" indent="457200" algn="ctr">
              <a:buSzTx/>
              <a:buFontTx/>
              <a:buNone/>
              <a:defRPr sz="2400">
                <a:solidFill>
                  <a:srgbClr val="FFFFFF"/>
                </a:solidFill>
                <a:latin typeface="等线" panose="02010600030101010101" charset="-122"/>
                <a:ea typeface="等线" panose="02010600030101010101" charset="-122"/>
                <a:cs typeface="等线" panose="02010600030101010101" charset="-122"/>
                <a:sym typeface="等线" panose="02010600030101010101" charset="-122"/>
              </a:defRPr>
            </a:lvl2pPr>
            <a:lvl3pPr marL="0" indent="914400" algn="ctr">
              <a:buSzTx/>
              <a:buFontTx/>
              <a:buNone/>
              <a:defRPr sz="2400">
                <a:solidFill>
                  <a:srgbClr val="FFFFFF"/>
                </a:solidFill>
                <a:latin typeface="等线" panose="02010600030101010101" charset="-122"/>
                <a:ea typeface="等线" panose="02010600030101010101" charset="-122"/>
                <a:cs typeface="等线" panose="02010600030101010101" charset="-122"/>
                <a:sym typeface="等线" panose="02010600030101010101" charset="-122"/>
              </a:defRPr>
            </a:lvl3pPr>
            <a:lvl4pPr marL="0" indent="1371600" algn="ctr">
              <a:buSzTx/>
              <a:buFontTx/>
              <a:buNone/>
              <a:defRPr sz="2400">
                <a:solidFill>
                  <a:srgbClr val="FFFFFF"/>
                </a:solidFill>
                <a:latin typeface="等线" panose="02010600030101010101" charset="-122"/>
                <a:ea typeface="等线" panose="02010600030101010101" charset="-122"/>
                <a:cs typeface="等线" panose="02010600030101010101" charset="-122"/>
                <a:sym typeface="等线" panose="02010600030101010101" charset="-122"/>
              </a:defRPr>
            </a:lvl4pPr>
            <a:lvl5pPr marL="0" indent="1828800" algn="ctr">
              <a:buSzTx/>
              <a:buFontTx/>
              <a:buNone/>
              <a:defRPr sz="2400">
                <a:solidFill>
                  <a:srgbClr val="FFFFFF"/>
                </a:solidFill>
                <a:latin typeface="等线" panose="02010600030101010101" charset="-122"/>
                <a:ea typeface="等线" panose="02010600030101010101" charset="-122"/>
                <a:cs typeface="等线" panose="02010600030101010101" charset="-122"/>
                <a:sym typeface="等线" panose="02010600030101010101" charset="-122"/>
              </a:defRPr>
            </a:lvl5pPr>
          </a:lstStyle>
          <a:p>
            <a:r>
              <a:t>正文级别 1</a:t>
            </a:r>
          </a:p>
          <a:p>
            <a:pPr lvl="1"/>
            <a:r>
              <a:t>正文级别 2</a:t>
            </a:r>
          </a:p>
          <a:p>
            <a:pPr lvl="2"/>
            <a:r>
              <a:t>正文级别 3</a:t>
            </a:r>
          </a:p>
          <a:p>
            <a:pPr lvl="3"/>
            <a:r>
              <a:t>正文级别 4</a:t>
            </a:r>
          </a:p>
          <a:p>
            <a:pPr lvl="4"/>
            <a:r>
              <a:t>正文级别 5</a:t>
            </a:r>
          </a:p>
        </p:txBody>
      </p:sp>
      <p:sp>
        <p:nvSpPr>
          <p:cNvPr id="226" name="幻灯片编号"/>
          <p:cNvSpPr txBox="1">
            <a:spLocks noGrp="1"/>
          </p:cNvSpPr>
          <p:nvPr>
            <p:ph type="sldNum" sz="quarter" idx="2"/>
          </p:nvPr>
        </p:nvSpPr>
        <p:spPr>
          <a:xfrm>
            <a:off x="11080144" y="6404292"/>
            <a:ext cx="273657" cy="269241"/>
          </a:xfrm>
          <a:prstGeom prst="rect">
            <a:avLst/>
          </a:prstGeom>
        </p:spPr>
        <p:txBody>
          <a:bodyPr/>
          <a:lstStyle>
            <a:lvl1pPr>
              <a:defRPr>
                <a:solidFill>
                  <a:srgbClr val="FFFFFF"/>
                </a:solidFill>
                <a:latin typeface="等线" panose="02010600030101010101" charset="-122"/>
                <a:ea typeface="等线" panose="02010600030101010101" charset="-122"/>
                <a:cs typeface="等线" panose="02010600030101010101" charset="-122"/>
                <a:sym typeface="等线" panose="02010600030101010101" charset="-122"/>
              </a:defRPr>
            </a:lvl1pPr>
          </a:lstStyle>
          <a:p>
            <a:fld id="{86CB4B4D-7CA3-9044-876B-883B54F8677D}" type="slidenum">
              <a:rPr/>
              <a:t>‹#›</a:t>
            </a:fld>
            <a:endParaRPr/>
          </a:p>
        </p:txBody>
      </p:sp>
    </p:spTree>
  </p:cSld>
  <p:clrMapOvr>
    <a:masterClrMapping/>
  </p:clrMapOvr>
  <p:transition spd="med"/>
</p:sldLayout>
</file>

<file path=ppt/slideLayouts/slideLayout57.xml><?xml version="1.0" encoding="utf-8"?>
<p:sldLayout xmlns:a="http://schemas.openxmlformats.org/drawingml/2006/main" xmlns:r="http://schemas.openxmlformats.org/officeDocument/2006/relationships" xmlns:p="http://schemas.openxmlformats.org/presentationml/2006/main" type="tx">
  <p:cSld name="1_标题和内容">
    <p:spTree>
      <p:nvGrpSpPr>
        <p:cNvPr id="1" name=""/>
        <p:cNvGrpSpPr/>
        <p:nvPr/>
      </p:nvGrpSpPr>
      <p:grpSpPr>
        <a:xfrm>
          <a:off x="0" y="0"/>
          <a:ext cx="0" cy="0"/>
          <a:chOff x="0" y="0"/>
          <a:chExt cx="0" cy="0"/>
        </a:xfrm>
      </p:grpSpPr>
      <p:sp>
        <p:nvSpPr>
          <p:cNvPr id="233" name="标题文本"/>
          <p:cNvSpPr txBox="1">
            <a:spLocks noGrp="1"/>
          </p:cNvSpPr>
          <p:nvPr>
            <p:ph type="title" hasCustomPrompt="1"/>
          </p:nvPr>
        </p:nvSpPr>
        <p:spPr>
          <a:xfrm>
            <a:off x="838200" y="365125"/>
            <a:ext cx="10515600" cy="1325563"/>
          </a:xfrm>
          <a:prstGeom prst="rect">
            <a:avLst/>
          </a:prstGeom>
        </p:spPr>
        <p:txBody>
          <a:bodyPr/>
          <a:lstStyle>
            <a:lvl1pPr>
              <a:defRPr>
                <a:solidFill>
                  <a:srgbClr val="FFFFFF"/>
                </a:solidFill>
                <a:latin typeface="等线 Light" panose="02010600030101010101" charset="-122"/>
                <a:ea typeface="等线 Light" panose="02010600030101010101" charset="-122"/>
                <a:cs typeface="等线 Light" panose="02010600030101010101" charset="-122"/>
                <a:sym typeface="等线 Light" panose="02010600030101010101" charset="-122"/>
              </a:defRPr>
            </a:lvl1pPr>
          </a:lstStyle>
          <a:p>
            <a:r>
              <a:t>标题文本</a:t>
            </a:r>
          </a:p>
        </p:txBody>
      </p:sp>
      <p:sp>
        <p:nvSpPr>
          <p:cNvPr id="234" name="正文级别 1…"/>
          <p:cNvSpPr txBox="1">
            <a:spLocks noGrp="1"/>
          </p:cNvSpPr>
          <p:nvPr>
            <p:ph type="body" idx="1" hasCustomPrompt="1"/>
          </p:nvPr>
        </p:nvSpPr>
        <p:spPr>
          <a:xfrm>
            <a:off x="838200" y="1825625"/>
            <a:ext cx="10515600" cy="4351338"/>
          </a:xfrm>
          <a:prstGeom prst="rect">
            <a:avLst/>
          </a:prstGeom>
        </p:spPr>
        <p:txBody>
          <a:bodyPr/>
          <a:lstStyle>
            <a:lvl1pPr>
              <a:defRPr>
                <a:solidFill>
                  <a:srgbClr val="FFFFFF"/>
                </a:solidFill>
                <a:latin typeface="等线" panose="02010600030101010101" charset="-122"/>
                <a:ea typeface="等线" panose="02010600030101010101" charset="-122"/>
                <a:cs typeface="等线" panose="02010600030101010101" charset="-122"/>
                <a:sym typeface="等线" panose="02010600030101010101" charset="-122"/>
              </a:defRPr>
            </a:lvl1pPr>
            <a:lvl2pPr>
              <a:defRPr>
                <a:solidFill>
                  <a:srgbClr val="FFFFFF"/>
                </a:solidFill>
                <a:latin typeface="等线" panose="02010600030101010101" charset="-122"/>
                <a:ea typeface="等线" panose="02010600030101010101" charset="-122"/>
                <a:cs typeface="等线" panose="02010600030101010101" charset="-122"/>
                <a:sym typeface="等线" panose="02010600030101010101" charset="-122"/>
              </a:defRPr>
            </a:lvl2pPr>
            <a:lvl3pPr>
              <a:defRPr>
                <a:solidFill>
                  <a:srgbClr val="FFFFFF"/>
                </a:solidFill>
                <a:latin typeface="等线" panose="02010600030101010101" charset="-122"/>
                <a:ea typeface="等线" panose="02010600030101010101" charset="-122"/>
                <a:cs typeface="等线" panose="02010600030101010101" charset="-122"/>
                <a:sym typeface="等线" panose="02010600030101010101" charset="-122"/>
              </a:defRPr>
            </a:lvl3pPr>
            <a:lvl4pPr>
              <a:defRPr>
                <a:solidFill>
                  <a:srgbClr val="FFFFFF"/>
                </a:solidFill>
                <a:latin typeface="等线" panose="02010600030101010101" charset="-122"/>
                <a:ea typeface="等线" panose="02010600030101010101" charset="-122"/>
                <a:cs typeface="等线" panose="02010600030101010101" charset="-122"/>
                <a:sym typeface="等线" panose="02010600030101010101" charset="-122"/>
              </a:defRPr>
            </a:lvl4pPr>
            <a:lvl5pPr>
              <a:defRPr>
                <a:solidFill>
                  <a:srgbClr val="FFFFFF"/>
                </a:solidFill>
                <a:latin typeface="等线" panose="02010600030101010101" charset="-122"/>
                <a:ea typeface="等线" panose="02010600030101010101" charset="-122"/>
                <a:cs typeface="等线" panose="02010600030101010101" charset="-122"/>
                <a:sym typeface="等线" panose="02010600030101010101" charset="-122"/>
              </a:defRPr>
            </a:lvl5pPr>
          </a:lstStyle>
          <a:p>
            <a:r>
              <a:t>正文级别 1</a:t>
            </a:r>
          </a:p>
          <a:p>
            <a:pPr lvl="1"/>
            <a:r>
              <a:t>正文级别 2</a:t>
            </a:r>
          </a:p>
          <a:p>
            <a:pPr lvl="2"/>
            <a:r>
              <a:t>正文级别 3</a:t>
            </a:r>
          </a:p>
          <a:p>
            <a:pPr lvl="3"/>
            <a:r>
              <a:t>正文级别 4</a:t>
            </a:r>
          </a:p>
          <a:p>
            <a:pPr lvl="4"/>
            <a:r>
              <a:t>正文级别 5</a:t>
            </a:r>
          </a:p>
        </p:txBody>
      </p:sp>
      <p:sp>
        <p:nvSpPr>
          <p:cNvPr id="235" name="幻灯片编号"/>
          <p:cNvSpPr txBox="1">
            <a:spLocks noGrp="1"/>
          </p:cNvSpPr>
          <p:nvPr>
            <p:ph type="sldNum" sz="quarter" idx="2"/>
          </p:nvPr>
        </p:nvSpPr>
        <p:spPr>
          <a:xfrm>
            <a:off x="11080144" y="6404292"/>
            <a:ext cx="273657" cy="269241"/>
          </a:xfrm>
          <a:prstGeom prst="rect">
            <a:avLst/>
          </a:prstGeom>
        </p:spPr>
        <p:txBody>
          <a:bodyPr/>
          <a:lstStyle>
            <a:lvl1pPr>
              <a:defRPr>
                <a:solidFill>
                  <a:srgbClr val="FFFFFF"/>
                </a:solidFill>
                <a:latin typeface="等线" panose="02010600030101010101" charset="-122"/>
                <a:ea typeface="等线" panose="02010600030101010101" charset="-122"/>
                <a:cs typeface="等线" panose="02010600030101010101" charset="-122"/>
                <a:sym typeface="等线" panose="02010600030101010101" charset="-122"/>
              </a:defRPr>
            </a:lvl1pPr>
          </a:lstStyle>
          <a:p>
            <a:fld id="{86CB4B4D-7CA3-9044-876B-883B54F8677D}" type="slidenum">
              <a:rPr/>
              <a:t>‹#›</a:t>
            </a:fld>
            <a:endParaRPr/>
          </a:p>
        </p:txBody>
      </p:sp>
    </p:spTree>
  </p:cSld>
  <p:clrMapOvr>
    <a:masterClrMapping/>
  </p:clrMapOvr>
  <p:transition spd="med"/>
</p:sldLayout>
</file>

<file path=ppt/slideLayouts/slideLayout58.xml><?xml version="1.0" encoding="utf-8"?>
<p:sldLayout xmlns:a="http://schemas.openxmlformats.org/drawingml/2006/main" xmlns:r="http://schemas.openxmlformats.org/officeDocument/2006/relationships" xmlns:p="http://schemas.openxmlformats.org/presentationml/2006/main" showMasterSp="0" preserve="1" userDrawn="1">
  <p:cSld name="目录页">
    <p:bg>
      <p:bgPr>
        <a:solidFill>
          <a:srgbClr val="046A38"/>
        </a:solidFill>
        <a:effectLst/>
      </p:bgPr>
    </p:bg>
    <p:spTree>
      <p:nvGrpSpPr>
        <p:cNvPr id="1" name=""/>
        <p:cNvGrpSpPr/>
        <p:nvPr/>
      </p:nvGrpSpPr>
      <p:grpSpPr>
        <a:xfrm>
          <a:off x="0" y="0"/>
          <a:ext cx="0" cy="0"/>
          <a:chOff x="0" y="0"/>
          <a:chExt cx="0" cy="0"/>
        </a:xfrm>
      </p:grpSpPr>
      <p:pic>
        <p:nvPicPr>
          <p:cNvPr id="2" name="图片 1"/>
          <p:cNvPicPr>
            <a:picLocks noChangeAspect="1"/>
          </p:cNvPicPr>
          <p:nvPr userDrawn="1"/>
        </p:nvPicPr>
        <p:blipFill>
          <a:blip r:embed="rId2" cstate="email"/>
          <a:stretch>
            <a:fillRect/>
          </a:stretch>
        </p:blipFill>
        <p:spPr>
          <a:xfrm>
            <a:off x="366595" y="6481945"/>
            <a:ext cx="666212" cy="158400"/>
          </a:xfrm>
          <a:prstGeom prst="rect">
            <a:avLst/>
          </a:prstGeom>
        </p:spPr>
      </p:pic>
      <p:sp>
        <p:nvSpPr>
          <p:cNvPr id="3" name="标题 2"/>
          <p:cNvSpPr>
            <a:spLocks noGrp="1"/>
          </p:cNvSpPr>
          <p:nvPr>
            <p:ph type="title" hasCustomPrompt="1"/>
          </p:nvPr>
        </p:nvSpPr>
        <p:spPr>
          <a:xfrm>
            <a:off x="366595" y="347629"/>
            <a:ext cx="11420888" cy="536842"/>
          </a:xfrm>
        </p:spPr>
        <p:txBody>
          <a:bodyPr/>
          <a:lstStyle>
            <a:lvl1pPr>
              <a:defRPr>
                <a:solidFill>
                  <a:srgbClr val="2DC84D"/>
                </a:solidFill>
              </a:defRPr>
            </a:lvl1pPr>
          </a:lstStyle>
          <a:p>
            <a:r>
              <a:rPr kumimoji="1" lang="zh-CN" altLang="en-US" dirty="0"/>
              <a:t>单击此处编辑母版标题样式 目录</a:t>
            </a:r>
          </a:p>
        </p:txBody>
      </p:sp>
      <p:sp>
        <p:nvSpPr>
          <p:cNvPr id="7" name="文本占位符 6"/>
          <p:cNvSpPr>
            <a:spLocks noGrp="1"/>
          </p:cNvSpPr>
          <p:nvPr>
            <p:ph type="body" sz="quarter" idx="10"/>
          </p:nvPr>
        </p:nvSpPr>
        <p:spPr>
          <a:xfrm>
            <a:off x="366713" y="1679575"/>
            <a:ext cx="11420475" cy="4636294"/>
          </a:xfrm>
          <a:prstGeom prst="rect">
            <a:avLst/>
          </a:prstGeom>
        </p:spPr>
        <p:txBody>
          <a:bodyPr/>
          <a:lstStyle>
            <a:lvl1pPr marL="342900" indent="-342900">
              <a:lnSpc>
                <a:spcPct val="150000"/>
              </a:lnSpc>
              <a:buFont typeface="Arial" panose="020B0604020202020204" pitchFamily="34" charset="0"/>
              <a:buChar char="•"/>
              <a:defRPr>
                <a:solidFill>
                  <a:srgbClr val="2DC84D"/>
                </a:solidFill>
              </a:defRPr>
            </a:lvl1pPr>
            <a:lvl2pPr>
              <a:defRPr>
                <a:solidFill>
                  <a:srgbClr val="2DC84D"/>
                </a:solidFill>
              </a:defRPr>
            </a:lvl2pPr>
            <a:lvl3pPr>
              <a:defRPr>
                <a:solidFill>
                  <a:srgbClr val="2DC84D"/>
                </a:solidFill>
              </a:defRPr>
            </a:lvl3pPr>
            <a:lvl4pPr>
              <a:defRPr>
                <a:solidFill>
                  <a:srgbClr val="2DC84D"/>
                </a:solidFill>
              </a:defRPr>
            </a:lvl4pPr>
            <a:lvl5pPr>
              <a:defRPr>
                <a:solidFill>
                  <a:srgbClr val="2DC84D"/>
                </a:solidFill>
              </a:defRPr>
            </a:lvl5pPr>
          </a:lstStyle>
          <a:p>
            <a:pPr lvl="0"/>
            <a:r>
              <a:rPr kumimoji="1" lang="zh-CN" altLang="en-US" dirty="0"/>
              <a:t>单击此处编辑母版文本</a:t>
            </a:r>
          </a:p>
        </p:txBody>
      </p:sp>
      <p:graphicFrame>
        <p:nvGraphicFramePr>
          <p:cNvPr id="9" name="表格 8"/>
          <p:cNvGraphicFramePr>
            <a:graphicFrameLocks noGrp="1"/>
          </p:cNvGraphicFramePr>
          <p:nvPr userDrawn="1"/>
        </p:nvGraphicFramePr>
        <p:xfrm>
          <a:off x="12394857" y="0"/>
          <a:ext cx="1549743" cy="6858000"/>
        </p:xfrm>
        <a:graphic>
          <a:graphicData uri="http://schemas.openxmlformats.org/drawingml/2006/table">
            <a:tbl>
              <a:tblPr firstRow="1" bandRow="1">
                <a:tableStyleId>{5C22544A-7EE6-4342-B048-85BDC9FD1C3A}</a:tableStyleId>
              </a:tblPr>
              <a:tblGrid>
                <a:gridCol w="1549743">
                  <a:extLst>
                    <a:ext uri="{9D8B030D-6E8A-4147-A177-3AD203B41FA5}">
                      <a16:colId xmlns:a16="http://schemas.microsoft.com/office/drawing/2014/main" val="20000"/>
                    </a:ext>
                  </a:extLst>
                </a:gridCol>
              </a:tblGrid>
              <a:tr h="1714500">
                <a:tc>
                  <a:txBody>
                    <a:bodyPr/>
                    <a:lstStyle/>
                    <a:p>
                      <a:pPr algn="l"/>
                      <a:endParaRPr lang="en-US" altLang="zh-CN" sz="1400" b="0" dirty="0">
                        <a:latin typeface="OPPOSans R" charset="-122"/>
                        <a:ea typeface="OPPOSans R" charset="-122"/>
                        <a:cs typeface="OPPOSans R" charset="-122"/>
                      </a:endParaRPr>
                    </a:p>
                    <a:p>
                      <a:pPr algn="l"/>
                      <a:r>
                        <a:rPr lang="en-US" altLang="zh-CN" sz="1400" b="0" dirty="0">
                          <a:latin typeface="OPPOSans R" charset="-122"/>
                          <a:ea typeface="OPPOSans R" charset="-122"/>
                          <a:cs typeface="OPPOSans R" charset="-122"/>
                        </a:rPr>
                        <a:t>R 4</a:t>
                      </a:r>
                    </a:p>
                    <a:p>
                      <a:pPr algn="l"/>
                      <a:r>
                        <a:rPr lang="en-US" altLang="zh-CN" sz="1400" b="0" dirty="0">
                          <a:latin typeface="OPPOSans R" charset="-122"/>
                          <a:ea typeface="OPPOSans R" charset="-122"/>
                          <a:cs typeface="OPPOSans R" charset="-122"/>
                        </a:rPr>
                        <a:t>G 106</a:t>
                      </a:r>
                    </a:p>
                    <a:p>
                      <a:pPr algn="l"/>
                      <a:r>
                        <a:rPr lang="en-US" altLang="zh-CN" sz="1400" b="0" dirty="0">
                          <a:latin typeface="OPPOSans R" charset="-122"/>
                          <a:ea typeface="OPPOSans R" charset="-122"/>
                          <a:cs typeface="OPPOSans R" charset="-122"/>
                        </a:rPr>
                        <a:t>B 56</a:t>
                      </a:r>
                    </a:p>
                    <a:p>
                      <a:pPr algn="l"/>
                      <a:endParaRPr lang="en-US" altLang="zh-CN" sz="1400" b="0" dirty="0">
                        <a:latin typeface="OPPOSans R" charset="-122"/>
                        <a:ea typeface="OPPOSans R" charset="-122"/>
                        <a:cs typeface="OPPOSans R" charset="-122"/>
                      </a:endParaRPr>
                    </a:p>
                    <a:p>
                      <a:pPr algn="l"/>
                      <a:r>
                        <a:rPr lang="en-US" altLang="zh-CN" sz="1400" b="0" dirty="0">
                          <a:latin typeface="OPPOSans R" charset="-122"/>
                          <a:ea typeface="OPPOSans R" charset="-122"/>
                          <a:cs typeface="OPPOSans R" charset="-122"/>
                        </a:rPr>
                        <a:t>Dark</a:t>
                      </a:r>
                      <a:r>
                        <a:rPr lang="zh-CN" altLang="en-US" sz="1400" b="0" dirty="0">
                          <a:latin typeface="OPPOSans R" charset="-122"/>
                          <a:ea typeface="OPPOSans R" charset="-122"/>
                          <a:cs typeface="OPPOSans R" charset="-122"/>
                        </a:rPr>
                        <a:t> </a:t>
                      </a:r>
                      <a:r>
                        <a:rPr lang="en-US" altLang="zh-CN" sz="1400" b="0" dirty="0">
                          <a:latin typeface="OPPOSans R" charset="-122"/>
                          <a:ea typeface="OPPOSans R" charset="-122"/>
                          <a:cs typeface="OPPOSans R" charset="-122"/>
                        </a:rPr>
                        <a:t>Green</a:t>
                      </a:r>
                      <a:endParaRPr lang="zh-CN" altLang="en-US" sz="1400" b="0" dirty="0">
                        <a:latin typeface="OPPOSans R" charset="-122"/>
                        <a:ea typeface="OPPOSans R" charset="-122"/>
                        <a:cs typeface="OPPOSans R" charset="-122"/>
                      </a:endParaRPr>
                    </a:p>
                  </a:txBody>
                  <a:tcPr marL="45720" marR="45720" marT="22860" marB="2286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solidFill>
                      <a:srgbClr val="046A38"/>
                    </a:solidFill>
                  </a:tcPr>
                </a:tc>
                <a:extLst>
                  <a:ext uri="{0D108BD9-81ED-4DB2-BD59-A6C34878D82A}">
                    <a16:rowId xmlns:a16="http://schemas.microsoft.com/office/drawing/2014/main" val="10000"/>
                  </a:ext>
                </a:extLst>
              </a:tr>
              <a:tr h="1714500">
                <a:tc>
                  <a:txBody>
                    <a:bodyPr/>
                    <a:lstStyle/>
                    <a:p>
                      <a:pPr algn="l"/>
                      <a:endParaRPr lang="en-US" altLang="zh-CN" sz="1400" b="0" dirty="0">
                        <a:latin typeface="OPPOSans R" charset="-122"/>
                        <a:ea typeface="OPPOSans R" charset="-122"/>
                        <a:cs typeface="OPPOSans R" charset="-122"/>
                      </a:endParaRPr>
                    </a:p>
                    <a:p>
                      <a:pPr algn="l"/>
                      <a:r>
                        <a:rPr lang="en-US" altLang="zh-CN" sz="1400" b="0" dirty="0">
                          <a:latin typeface="OPPOSans R" charset="-122"/>
                          <a:ea typeface="OPPOSans R" charset="-122"/>
                          <a:cs typeface="OPPOSans R" charset="-122"/>
                        </a:rPr>
                        <a:t>R 45</a:t>
                      </a:r>
                    </a:p>
                    <a:p>
                      <a:pPr algn="l"/>
                      <a:r>
                        <a:rPr lang="en-US" altLang="zh-CN" sz="1400" b="0" dirty="0">
                          <a:latin typeface="OPPOSans R" charset="-122"/>
                          <a:ea typeface="OPPOSans R" charset="-122"/>
                          <a:cs typeface="OPPOSans R" charset="-122"/>
                        </a:rPr>
                        <a:t>G 200</a:t>
                      </a:r>
                    </a:p>
                    <a:p>
                      <a:pPr algn="l"/>
                      <a:r>
                        <a:rPr lang="en-US" altLang="zh-CN" sz="1400" b="0" dirty="0">
                          <a:latin typeface="OPPOSans R" charset="-122"/>
                          <a:ea typeface="OPPOSans R" charset="-122"/>
                          <a:cs typeface="OPPOSans R" charset="-122"/>
                        </a:rPr>
                        <a:t>B 77</a:t>
                      </a:r>
                    </a:p>
                    <a:p>
                      <a:pPr algn="l"/>
                      <a:endParaRPr lang="en-US" altLang="zh-CN" sz="1400" b="0" dirty="0">
                        <a:latin typeface="OPPOSans R" charset="-122"/>
                        <a:ea typeface="OPPOSans R" charset="-122"/>
                        <a:cs typeface="OPPOSans R" charset="-122"/>
                      </a:endParaRPr>
                    </a:p>
                    <a:p>
                      <a:pPr algn="l"/>
                      <a:r>
                        <a:rPr lang="en-US" altLang="zh-CN" sz="1400" b="0" dirty="0">
                          <a:latin typeface="OPPOSans R" charset="-122"/>
                          <a:ea typeface="OPPOSans R" charset="-122"/>
                          <a:cs typeface="OPPOSans R" charset="-122"/>
                        </a:rPr>
                        <a:t>Light</a:t>
                      </a:r>
                      <a:r>
                        <a:rPr lang="zh-CN" altLang="en-US" sz="1400" b="0" dirty="0">
                          <a:latin typeface="OPPOSans R" charset="-122"/>
                          <a:ea typeface="OPPOSans R" charset="-122"/>
                          <a:cs typeface="OPPOSans R" charset="-122"/>
                        </a:rPr>
                        <a:t> </a:t>
                      </a:r>
                      <a:r>
                        <a:rPr lang="en-US" altLang="zh-CN" sz="1400" b="0" dirty="0">
                          <a:latin typeface="OPPOSans R" charset="-122"/>
                          <a:ea typeface="OPPOSans R" charset="-122"/>
                          <a:cs typeface="OPPOSans R" charset="-122"/>
                        </a:rPr>
                        <a:t>Green</a:t>
                      </a:r>
                      <a:endParaRPr lang="zh-CN" altLang="en-US" sz="1400" b="0" dirty="0">
                        <a:latin typeface="OPPOSans R" charset="-122"/>
                        <a:ea typeface="OPPOSans R" charset="-122"/>
                        <a:cs typeface="OPPOSans R" charset="-122"/>
                      </a:endParaRPr>
                    </a:p>
                  </a:txBody>
                  <a:tcPr marL="45720" marR="45720" marT="22860" marB="2286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rgbClr val="2DC84D"/>
                    </a:solidFill>
                  </a:tcPr>
                </a:tc>
                <a:extLst>
                  <a:ext uri="{0D108BD9-81ED-4DB2-BD59-A6C34878D82A}">
                    <a16:rowId xmlns:a16="http://schemas.microsoft.com/office/drawing/2014/main" val="10001"/>
                  </a:ext>
                </a:extLst>
              </a:tr>
              <a:tr h="1714500">
                <a:tc>
                  <a:txBody>
                    <a:bodyPr/>
                    <a:lstStyle/>
                    <a:p>
                      <a:pPr algn="l"/>
                      <a:endParaRPr lang="en-US" altLang="zh-CN" sz="1400" b="0" dirty="0">
                        <a:latin typeface="OPPOSans R" charset="-122"/>
                        <a:ea typeface="OPPOSans R" charset="-122"/>
                        <a:cs typeface="OPPOSans R" charset="-122"/>
                      </a:endParaRPr>
                    </a:p>
                    <a:p>
                      <a:pPr algn="l"/>
                      <a:r>
                        <a:rPr lang="en-US" altLang="zh-CN" sz="1400" b="0" dirty="0">
                          <a:latin typeface="OPPOSans R" charset="-122"/>
                          <a:ea typeface="OPPOSans R" charset="-122"/>
                          <a:cs typeface="OPPOSans R" charset="-122"/>
                        </a:rPr>
                        <a:t>R 202</a:t>
                      </a:r>
                    </a:p>
                    <a:p>
                      <a:pPr algn="l"/>
                      <a:r>
                        <a:rPr lang="en-US" altLang="zh-CN" sz="1400" b="0" dirty="0">
                          <a:latin typeface="OPPOSans R" charset="-122"/>
                          <a:ea typeface="OPPOSans R" charset="-122"/>
                          <a:cs typeface="OPPOSans R" charset="-122"/>
                        </a:rPr>
                        <a:t>G 202</a:t>
                      </a:r>
                    </a:p>
                    <a:p>
                      <a:pPr algn="l"/>
                      <a:r>
                        <a:rPr lang="en-US" altLang="zh-CN" sz="1400" b="0" dirty="0">
                          <a:latin typeface="OPPOSans R" charset="-122"/>
                          <a:ea typeface="OPPOSans R" charset="-122"/>
                          <a:cs typeface="OPPOSans R" charset="-122"/>
                        </a:rPr>
                        <a:t>B 200</a:t>
                      </a:r>
                    </a:p>
                    <a:p>
                      <a:pPr algn="l"/>
                      <a:endParaRPr lang="en-US" altLang="zh-CN" sz="1400" b="0" dirty="0">
                        <a:latin typeface="OPPOSans R" charset="-122"/>
                        <a:ea typeface="OPPOSans R" charset="-122"/>
                        <a:cs typeface="OPPOSans R" charset="-122"/>
                      </a:endParaRPr>
                    </a:p>
                    <a:p>
                      <a:pPr marL="0" marR="0" indent="0" algn="l" defTabSz="914400" rtl="0" eaLnBrk="1" fontAlgn="auto" latinLnBrk="0" hangingPunct="1">
                        <a:lnSpc>
                          <a:spcPct val="100000"/>
                        </a:lnSpc>
                        <a:spcBef>
                          <a:spcPts val="0"/>
                        </a:spcBef>
                        <a:spcAft>
                          <a:spcPts val="0"/>
                        </a:spcAft>
                        <a:buClrTx/>
                        <a:buSzTx/>
                        <a:buFontTx/>
                        <a:buNone/>
                        <a:defRPr/>
                      </a:pPr>
                      <a:r>
                        <a:rPr lang="en-US" altLang="zh-CN" sz="1400" b="0" kern="1200" dirty="0">
                          <a:solidFill>
                            <a:schemeClr val="dk1"/>
                          </a:solidFill>
                          <a:effectLst/>
                          <a:latin typeface="OPPOSans R" charset="-122"/>
                          <a:ea typeface="OPPOSans R" charset="-122"/>
                          <a:cs typeface="OPPOSans R" charset="-122"/>
                        </a:rPr>
                        <a:t>Platinum </a:t>
                      </a:r>
                      <a:endParaRPr lang="en-US" altLang="zh-CN" sz="1400" b="0" dirty="0">
                        <a:effectLst/>
                        <a:latin typeface="OPPOSans R" charset="-122"/>
                        <a:ea typeface="OPPOSans R" charset="-122"/>
                        <a:cs typeface="OPPOSans R" charset="-122"/>
                      </a:endParaRPr>
                    </a:p>
                  </a:txBody>
                  <a:tcPr marL="45720" marR="45720" marT="22860" marB="2286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rgbClr val="CACAC8"/>
                    </a:solidFill>
                  </a:tcPr>
                </a:tc>
                <a:extLst>
                  <a:ext uri="{0D108BD9-81ED-4DB2-BD59-A6C34878D82A}">
                    <a16:rowId xmlns:a16="http://schemas.microsoft.com/office/drawing/2014/main" val="10002"/>
                  </a:ext>
                </a:extLst>
              </a:tr>
              <a:tr h="1714500">
                <a:tc>
                  <a:txBody>
                    <a:bodyPr/>
                    <a:lstStyle/>
                    <a:p>
                      <a:pPr algn="l"/>
                      <a:endParaRPr lang="en-US" altLang="zh-CN" sz="1400" b="0" dirty="0">
                        <a:latin typeface="OPPOSans R" charset="-122"/>
                        <a:ea typeface="OPPOSans R" charset="-122"/>
                        <a:cs typeface="OPPOSans R" charset="-122"/>
                      </a:endParaRPr>
                    </a:p>
                    <a:p>
                      <a:pPr algn="l"/>
                      <a:r>
                        <a:rPr lang="en-US" altLang="zh-CN" sz="1400" b="0" dirty="0">
                          <a:latin typeface="OPPOSans R" charset="-122"/>
                          <a:ea typeface="OPPOSans R" charset="-122"/>
                          <a:cs typeface="OPPOSans R" charset="-122"/>
                        </a:rPr>
                        <a:t>R 250</a:t>
                      </a:r>
                    </a:p>
                    <a:p>
                      <a:pPr algn="l"/>
                      <a:r>
                        <a:rPr lang="en-US" altLang="zh-CN" sz="1400" b="0" dirty="0">
                          <a:latin typeface="OPPOSans R" charset="-122"/>
                          <a:ea typeface="OPPOSans R" charset="-122"/>
                          <a:cs typeface="OPPOSans R" charset="-122"/>
                        </a:rPr>
                        <a:t>G 250</a:t>
                      </a:r>
                    </a:p>
                    <a:p>
                      <a:pPr algn="l"/>
                      <a:r>
                        <a:rPr lang="en-US" altLang="zh-CN" sz="1400" b="0" dirty="0">
                          <a:latin typeface="OPPOSans R" charset="-122"/>
                          <a:ea typeface="OPPOSans R" charset="-122"/>
                          <a:cs typeface="OPPOSans R" charset="-122"/>
                        </a:rPr>
                        <a:t>B 250</a:t>
                      </a:r>
                    </a:p>
                    <a:p>
                      <a:pPr algn="l"/>
                      <a:endParaRPr lang="en-US" altLang="zh-CN" sz="1400" b="0" dirty="0">
                        <a:latin typeface="OPPOSans R" charset="-122"/>
                        <a:ea typeface="OPPOSans R" charset="-122"/>
                        <a:cs typeface="OPPOSans R" charset="-122"/>
                      </a:endParaRPr>
                    </a:p>
                    <a:p>
                      <a:pPr algn="l"/>
                      <a:r>
                        <a:rPr lang="en-US" altLang="zh-CN" sz="1400" b="0" dirty="0">
                          <a:latin typeface="OPPOSans R" charset="-122"/>
                          <a:ea typeface="OPPOSans R" charset="-122"/>
                          <a:cs typeface="OPPOSans R" charset="-122"/>
                        </a:rPr>
                        <a:t>White</a:t>
                      </a:r>
                      <a:endParaRPr lang="zh-CN" altLang="en-US" sz="1400" b="0" dirty="0">
                        <a:latin typeface="OPPOSans R" charset="-122"/>
                        <a:ea typeface="OPPOSans R" charset="-122"/>
                        <a:cs typeface="OPPOSans R" charset="-122"/>
                      </a:endParaRPr>
                    </a:p>
                  </a:txBody>
                  <a:tcPr marL="45720" marR="45720" marT="22860" marB="2286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solidFill>
                      <a:srgbClr val="FAFAFA"/>
                    </a:solidFill>
                  </a:tcPr>
                </a:tc>
                <a:extLst>
                  <a:ext uri="{0D108BD9-81ED-4DB2-BD59-A6C34878D82A}">
                    <a16:rowId xmlns:a16="http://schemas.microsoft.com/office/drawing/2014/main" val="10003"/>
                  </a:ext>
                </a:extLst>
              </a:tr>
            </a:tbl>
          </a:graphicData>
        </a:graphic>
      </p:graphicFrame>
    </p:spTree>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showMasterSp="0" userDrawn="1">
  <p:cSld name="Section Divider A 章节页">
    <p:bg>
      <p:bgPr>
        <a:solidFill>
          <a:srgbClr val="2DC84D"/>
        </a:solidFill>
        <a:effectLst/>
      </p:bgPr>
    </p:bg>
    <p:spTree>
      <p:nvGrpSpPr>
        <p:cNvPr id="1" name=""/>
        <p:cNvGrpSpPr/>
        <p:nvPr/>
      </p:nvGrpSpPr>
      <p:grpSpPr>
        <a:xfrm>
          <a:off x="0" y="0"/>
          <a:ext cx="0" cy="0"/>
          <a:chOff x="0" y="0"/>
          <a:chExt cx="0" cy="0"/>
        </a:xfrm>
      </p:grpSpPr>
      <p:pic>
        <p:nvPicPr>
          <p:cNvPr id="22" name="图像" descr="图像"/>
          <p:cNvPicPr>
            <a:picLocks noChangeAspect="1"/>
          </p:cNvPicPr>
          <p:nvPr/>
        </p:nvPicPr>
        <p:blipFill>
          <a:blip r:embed="rId2"/>
          <a:stretch>
            <a:fillRect/>
          </a:stretch>
        </p:blipFill>
        <p:spPr>
          <a:xfrm>
            <a:off x="366595" y="6479657"/>
            <a:ext cx="667005" cy="158751"/>
          </a:xfrm>
          <a:prstGeom prst="rect">
            <a:avLst/>
          </a:prstGeom>
          <a:ln w="12700">
            <a:miter lim="400000"/>
            <a:headEnd/>
            <a:tailEnd/>
          </a:ln>
        </p:spPr>
      </p:pic>
      <p:sp>
        <p:nvSpPr>
          <p:cNvPr id="5" name="标题 2"/>
          <p:cNvSpPr>
            <a:spLocks noGrp="1"/>
          </p:cNvSpPr>
          <p:nvPr>
            <p:ph type="title" hasCustomPrompt="1"/>
          </p:nvPr>
        </p:nvSpPr>
        <p:spPr>
          <a:xfrm>
            <a:off x="366595" y="347629"/>
            <a:ext cx="11420888" cy="536842"/>
          </a:xfrm>
        </p:spPr>
        <p:txBody>
          <a:bodyPr/>
          <a:lstStyle>
            <a:lvl1pPr>
              <a:defRPr>
                <a:solidFill>
                  <a:srgbClr val="046A38"/>
                </a:solidFill>
              </a:defRPr>
            </a:lvl1pPr>
          </a:lstStyle>
          <a:p>
            <a:r>
              <a:rPr kumimoji="1" lang="zh-CN" altLang="en-US" dirty="0"/>
              <a:t>单击此处编辑母版标题样式 章节标题</a:t>
            </a:r>
          </a:p>
        </p:txBody>
      </p:sp>
      <p:sp>
        <p:nvSpPr>
          <p:cNvPr id="6" name="文本占位符 4"/>
          <p:cNvSpPr>
            <a:spLocks noGrp="1"/>
          </p:cNvSpPr>
          <p:nvPr>
            <p:ph type="body" sz="quarter" idx="10" hasCustomPrompt="1"/>
          </p:nvPr>
        </p:nvSpPr>
        <p:spPr>
          <a:xfrm>
            <a:off x="366595" y="1232100"/>
            <a:ext cx="5534358" cy="554171"/>
          </a:xfrm>
          <a:prstGeom prst="rect">
            <a:avLst/>
          </a:prstGeom>
        </p:spPr>
        <p:txBody>
          <a:bodyPr anchor="ctr"/>
          <a:lstStyle>
            <a:lvl1pPr>
              <a:defRPr baseline="0">
                <a:solidFill>
                  <a:srgbClr val="046A38"/>
                </a:solidFill>
                <a:latin typeface="OPPOSans B" charset="-122"/>
                <a:ea typeface="OPPOSans B" charset="-122"/>
                <a:cs typeface="OPPOSans B" charset="-122"/>
              </a:defRPr>
            </a:lvl1pPr>
            <a:lvl2pPr>
              <a:defRPr>
                <a:solidFill>
                  <a:srgbClr val="2DC84D"/>
                </a:solidFill>
              </a:defRPr>
            </a:lvl2pPr>
            <a:lvl3pPr>
              <a:defRPr>
                <a:solidFill>
                  <a:srgbClr val="2DC84D"/>
                </a:solidFill>
              </a:defRPr>
            </a:lvl3pPr>
            <a:lvl4pPr>
              <a:defRPr>
                <a:solidFill>
                  <a:srgbClr val="2DC84D"/>
                </a:solidFill>
              </a:defRPr>
            </a:lvl4pPr>
            <a:lvl5pPr>
              <a:defRPr>
                <a:solidFill>
                  <a:srgbClr val="2DC84D"/>
                </a:solidFill>
              </a:defRPr>
            </a:lvl5pPr>
          </a:lstStyle>
          <a:p>
            <a:pPr lvl="0"/>
            <a:r>
              <a:rPr kumimoji="1" lang="zh-CN" altLang="en-US" dirty="0"/>
              <a:t>单击此处编辑母版文本样式 二级标题</a:t>
            </a:r>
          </a:p>
        </p:txBody>
      </p:sp>
      <p:graphicFrame>
        <p:nvGraphicFramePr>
          <p:cNvPr id="7" name="表格 6"/>
          <p:cNvGraphicFramePr>
            <a:graphicFrameLocks noGrp="1"/>
          </p:cNvGraphicFramePr>
          <p:nvPr userDrawn="1"/>
        </p:nvGraphicFramePr>
        <p:xfrm>
          <a:off x="12394857" y="0"/>
          <a:ext cx="1549743" cy="6858000"/>
        </p:xfrm>
        <a:graphic>
          <a:graphicData uri="http://schemas.openxmlformats.org/drawingml/2006/table">
            <a:tbl>
              <a:tblPr firstRow="1" bandRow="1">
                <a:tableStyleId>{5C22544A-7EE6-4342-B048-85BDC9FD1C3A}</a:tableStyleId>
              </a:tblPr>
              <a:tblGrid>
                <a:gridCol w="1549743">
                  <a:extLst>
                    <a:ext uri="{9D8B030D-6E8A-4147-A177-3AD203B41FA5}">
                      <a16:colId xmlns:a16="http://schemas.microsoft.com/office/drawing/2014/main" val="20000"/>
                    </a:ext>
                  </a:extLst>
                </a:gridCol>
              </a:tblGrid>
              <a:tr h="1714500">
                <a:tc>
                  <a:txBody>
                    <a:bodyPr/>
                    <a:lstStyle/>
                    <a:p>
                      <a:pPr algn="l"/>
                      <a:endParaRPr lang="en-US" altLang="zh-CN" sz="1400" b="0" dirty="0">
                        <a:latin typeface="OPPOSans R" charset="-122"/>
                        <a:ea typeface="OPPOSans R" charset="-122"/>
                        <a:cs typeface="OPPOSans R" charset="-122"/>
                      </a:endParaRPr>
                    </a:p>
                    <a:p>
                      <a:pPr algn="l"/>
                      <a:r>
                        <a:rPr lang="en-US" altLang="zh-CN" sz="1400" b="0" dirty="0">
                          <a:latin typeface="OPPOSans R" charset="-122"/>
                          <a:ea typeface="OPPOSans R" charset="-122"/>
                          <a:cs typeface="OPPOSans R" charset="-122"/>
                        </a:rPr>
                        <a:t>R 4</a:t>
                      </a:r>
                    </a:p>
                    <a:p>
                      <a:pPr algn="l"/>
                      <a:r>
                        <a:rPr lang="en-US" altLang="zh-CN" sz="1400" b="0" dirty="0">
                          <a:latin typeface="OPPOSans R" charset="-122"/>
                          <a:ea typeface="OPPOSans R" charset="-122"/>
                          <a:cs typeface="OPPOSans R" charset="-122"/>
                        </a:rPr>
                        <a:t>G 106</a:t>
                      </a:r>
                    </a:p>
                    <a:p>
                      <a:pPr algn="l"/>
                      <a:r>
                        <a:rPr lang="en-US" altLang="zh-CN" sz="1400" b="0" dirty="0">
                          <a:latin typeface="OPPOSans R" charset="-122"/>
                          <a:ea typeface="OPPOSans R" charset="-122"/>
                          <a:cs typeface="OPPOSans R" charset="-122"/>
                        </a:rPr>
                        <a:t>B 56</a:t>
                      </a:r>
                    </a:p>
                    <a:p>
                      <a:pPr algn="l"/>
                      <a:endParaRPr lang="en-US" altLang="zh-CN" sz="1400" b="0" dirty="0">
                        <a:latin typeface="OPPOSans R" charset="-122"/>
                        <a:ea typeface="OPPOSans R" charset="-122"/>
                        <a:cs typeface="OPPOSans R" charset="-122"/>
                      </a:endParaRPr>
                    </a:p>
                    <a:p>
                      <a:pPr algn="l"/>
                      <a:r>
                        <a:rPr lang="en-US" altLang="zh-CN" sz="1400" b="0" dirty="0">
                          <a:latin typeface="OPPOSans R" charset="-122"/>
                          <a:ea typeface="OPPOSans R" charset="-122"/>
                          <a:cs typeface="OPPOSans R" charset="-122"/>
                        </a:rPr>
                        <a:t>Dark</a:t>
                      </a:r>
                      <a:r>
                        <a:rPr lang="zh-CN" altLang="en-US" sz="1400" b="0" dirty="0">
                          <a:latin typeface="OPPOSans R" charset="-122"/>
                          <a:ea typeface="OPPOSans R" charset="-122"/>
                          <a:cs typeface="OPPOSans R" charset="-122"/>
                        </a:rPr>
                        <a:t> </a:t>
                      </a:r>
                      <a:r>
                        <a:rPr lang="en-US" altLang="zh-CN" sz="1400" b="0" dirty="0">
                          <a:latin typeface="OPPOSans R" charset="-122"/>
                          <a:ea typeface="OPPOSans R" charset="-122"/>
                          <a:cs typeface="OPPOSans R" charset="-122"/>
                        </a:rPr>
                        <a:t>Green</a:t>
                      </a:r>
                      <a:endParaRPr lang="zh-CN" altLang="en-US" sz="1400" b="0" dirty="0">
                        <a:latin typeface="OPPOSans R" charset="-122"/>
                        <a:ea typeface="OPPOSans R" charset="-122"/>
                        <a:cs typeface="OPPOSans R" charset="-122"/>
                      </a:endParaRPr>
                    </a:p>
                  </a:txBody>
                  <a:tcPr marL="45720" marR="45720" marT="22860" marB="2286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solidFill>
                      <a:srgbClr val="046A38"/>
                    </a:solidFill>
                  </a:tcPr>
                </a:tc>
                <a:extLst>
                  <a:ext uri="{0D108BD9-81ED-4DB2-BD59-A6C34878D82A}">
                    <a16:rowId xmlns:a16="http://schemas.microsoft.com/office/drawing/2014/main" val="10000"/>
                  </a:ext>
                </a:extLst>
              </a:tr>
              <a:tr h="1714500">
                <a:tc>
                  <a:txBody>
                    <a:bodyPr/>
                    <a:lstStyle/>
                    <a:p>
                      <a:pPr algn="l"/>
                      <a:endParaRPr lang="en-US" altLang="zh-CN" sz="1400" b="0" dirty="0">
                        <a:latin typeface="OPPOSans R" charset="-122"/>
                        <a:ea typeface="OPPOSans R" charset="-122"/>
                        <a:cs typeface="OPPOSans R" charset="-122"/>
                      </a:endParaRPr>
                    </a:p>
                    <a:p>
                      <a:pPr algn="l"/>
                      <a:r>
                        <a:rPr lang="en-US" altLang="zh-CN" sz="1400" b="0" dirty="0">
                          <a:latin typeface="OPPOSans R" charset="-122"/>
                          <a:ea typeface="OPPOSans R" charset="-122"/>
                          <a:cs typeface="OPPOSans R" charset="-122"/>
                        </a:rPr>
                        <a:t>R 45</a:t>
                      </a:r>
                    </a:p>
                    <a:p>
                      <a:pPr algn="l"/>
                      <a:r>
                        <a:rPr lang="en-US" altLang="zh-CN" sz="1400" b="0" dirty="0">
                          <a:latin typeface="OPPOSans R" charset="-122"/>
                          <a:ea typeface="OPPOSans R" charset="-122"/>
                          <a:cs typeface="OPPOSans R" charset="-122"/>
                        </a:rPr>
                        <a:t>G 200</a:t>
                      </a:r>
                    </a:p>
                    <a:p>
                      <a:pPr algn="l"/>
                      <a:r>
                        <a:rPr lang="en-US" altLang="zh-CN" sz="1400" b="0" dirty="0">
                          <a:latin typeface="OPPOSans R" charset="-122"/>
                          <a:ea typeface="OPPOSans R" charset="-122"/>
                          <a:cs typeface="OPPOSans R" charset="-122"/>
                        </a:rPr>
                        <a:t>B 77</a:t>
                      </a:r>
                    </a:p>
                    <a:p>
                      <a:pPr algn="l"/>
                      <a:endParaRPr lang="en-US" altLang="zh-CN" sz="1400" b="0" dirty="0">
                        <a:latin typeface="OPPOSans R" charset="-122"/>
                        <a:ea typeface="OPPOSans R" charset="-122"/>
                        <a:cs typeface="OPPOSans R" charset="-122"/>
                      </a:endParaRPr>
                    </a:p>
                    <a:p>
                      <a:pPr algn="l"/>
                      <a:r>
                        <a:rPr lang="en-US" altLang="zh-CN" sz="1400" b="0" dirty="0">
                          <a:latin typeface="OPPOSans R" charset="-122"/>
                          <a:ea typeface="OPPOSans R" charset="-122"/>
                          <a:cs typeface="OPPOSans R" charset="-122"/>
                        </a:rPr>
                        <a:t>Light</a:t>
                      </a:r>
                      <a:r>
                        <a:rPr lang="zh-CN" altLang="en-US" sz="1400" b="0" dirty="0">
                          <a:latin typeface="OPPOSans R" charset="-122"/>
                          <a:ea typeface="OPPOSans R" charset="-122"/>
                          <a:cs typeface="OPPOSans R" charset="-122"/>
                        </a:rPr>
                        <a:t> </a:t>
                      </a:r>
                      <a:r>
                        <a:rPr lang="en-US" altLang="zh-CN" sz="1400" b="0" dirty="0">
                          <a:latin typeface="OPPOSans R" charset="-122"/>
                          <a:ea typeface="OPPOSans R" charset="-122"/>
                          <a:cs typeface="OPPOSans R" charset="-122"/>
                        </a:rPr>
                        <a:t>Green</a:t>
                      </a:r>
                      <a:endParaRPr lang="zh-CN" altLang="en-US" sz="1400" b="0" dirty="0">
                        <a:latin typeface="OPPOSans R" charset="-122"/>
                        <a:ea typeface="OPPOSans R" charset="-122"/>
                        <a:cs typeface="OPPOSans R" charset="-122"/>
                      </a:endParaRPr>
                    </a:p>
                  </a:txBody>
                  <a:tcPr marL="45720" marR="45720" marT="22860" marB="2286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rgbClr val="2DC84D"/>
                    </a:solidFill>
                  </a:tcPr>
                </a:tc>
                <a:extLst>
                  <a:ext uri="{0D108BD9-81ED-4DB2-BD59-A6C34878D82A}">
                    <a16:rowId xmlns:a16="http://schemas.microsoft.com/office/drawing/2014/main" val="10001"/>
                  </a:ext>
                </a:extLst>
              </a:tr>
              <a:tr h="1714500">
                <a:tc>
                  <a:txBody>
                    <a:bodyPr/>
                    <a:lstStyle/>
                    <a:p>
                      <a:pPr algn="l"/>
                      <a:endParaRPr lang="en-US" altLang="zh-CN" sz="1400" b="0" dirty="0">
                        <a:latin typeface="OPPOSans R" charset="-122"/>
                        <a:ea typeface="OPPOSans R" charset="-122"/>
                        <a:cs typeface="OPPOSans R" charset="-122"/>
                      </a:endParaRPr>
                    </a:p>
                    <a:p>
                      <a:pPr algn="l"/>
                      <a:r>
                        <a:rPr lang="en-US" altLang="zh-CN" sz="1400" b="0" dirty="0">
                          <a:latin typeface="OPPOSans R" charset="-122"/>
                          <a:ea typeface="OPPOSans R" charset="-122"/>
                          <a:cs typeface="OPPOSans R" charset="-122"/>
                        </a:rPr>
                        <a:t>R 202</a:t>
                      </a:r>
                    </a:p>
                    <a:p>
                      <a:pPr algn="l"/>
                      <a:r>
                        <a:rPr lang="en-US" altLang="zh-CN" sz="1400" b="0" dirty="0">
                          <a:latin typeface="OPPOSans R" charset="-122"/>
                          <a:ea typeface="OPPOSans R" charset="-122"/>
                          <a:cs typeface="OPPOSans R" charset="-122"/>
                        </a:rPr>
                        <a:t>G 202</a:t>
                      </a:r>
                    </a:p>
                    <a:p>
                      <a:pPr algn="l"/>
                      <a:r>
                        <a:rPr lang="en-US" altLang="zh-CN" sz="1400" b="0" dirty="0">
                          <a:latin typeface="OPPOSans R" charset="-122"/>
                          <a:ea typeface="OPPOSans R" charset="-122"/>
                          <a:cs typeface="OPPOSans R" charset="-122"/>
                        </a:rPr>
                        <a:t>B 200</a:t>
                      </a:r>
                    </a:p>
                    <a:p>
                      <a:pPr algn="l"/>
                      <a:endParaRPr lang="en-US" altLang="zh-CN" sz="1400" b="0" dirty="0">
                        <a:latin typeface="OPPOSans R" charset="-122"/>
                        <a:ea typeface="OPPOSans R" charset="-122"/>
                        <a:cs typeface="OPPOSans R" charset="-122"/>
                      </a:endParaRPr>
                    </a:p>
                    <a:p>
                      <a:pPr marL="0" marR="0" indent="0" algn="l" defTabSz="914400" rtl="0" eaLnBrk="1" fontAlgn="auto" latinLnBrk="0" hangingPunct="1">
                        <a:lnSpc>
                          <a:spcPct val="100000"/>
                        </a:lnSpc>
                        <a:spcBef>
                          <a:spcPts val="0"/>
                        </a:spcBef>
                        <a:spcAft>
                          <a:spcPts val="0"/>
                        </a:spcAft>
                        <a:buClrTx/>
                        <a:buSzTx/>
                        <a:buFontTx/>
                        <a:buNone/>
                        <a:defRPr/>
                      </a:pPr>
                      <a:r>
                        <a:rPr lang="en-US" altLang="zh-CN" sz="1400" b="0" kern="1200" dirty="0">
                          <a:solidFill>
                            <a:schemeClr val="dk1"/>
                          </a:solidFill>
                          <a:effectLst/>
                          <a:latin typeface="OPPOSans R" charset="-122"/>
                          <a:ea typeface="OPPOSans R" charset="-122"/>
                          <a:cs typeface="OPPOSans R" charset="-122"/>
                        </a:rPr>
                        <a:t>Platinum </a:t>
                      </a:r>
                      <a:endParaRPr lang="en-US" altLang="zh-CN" sz="1400" b="0" dirty="0">
                        <a:effectLst/>
                        <a:latin typeface="OPPOSans R" charset="-122"/>
                        <a:ea typeface="OPPOSans R" charset="-122"/>
                        <a:cs typeface="OPPOSans R" charset="-122"/>
                      </a:endParaRPr>
                    </a:p>
                  </a:txBody>
                  <a:tcPr marL="45720" marR="45720" marT="22860" marB="2286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rgbClr val="CACAC8"/>
                    </a:solidFill>
                  </a:tcPr>
                </a:tc>
                <a:extLst>
                  <a:ext uri="{0D108BD9-81ED-4DB2-BD59-A6C34878D82A}">
                    <a16:rowId xmlns:a16="http://schemas.microsoft.com/office/drawing/2014/main" val="10002"/>
                  </a:ext>
                </a:extLst>
              </a:tr>
              <a:tr h="1714500">
                <a:tc>
                  <a:txBody>
                    <a:bodyPr/>
                    <a:lstStyle/>
                    <a:p>
                      <a:pPr algn="l"/>
                      <a:endParaRPr lang="en-US" altLang="zh-CN" sz="1400" b="0" dirty="0">
                        <a:latin typeface="OPPOSans R" charset="-122"/>
                        <a:ea typeface="OPPOSans R" charset="-122"/>
                        <a:cs typeface="OPPOSans R" charset="-122"/>
                      </a:endParaRPr>
                    </a:p>
                    <a:p>
                      <a:pPr algn="l"/>
                      <a:r>
                        <a:rPr lang="en-US" altLang="zh-CN" sz="1400" b="0" dirty="0">
                          <a:latin typeface="OPPOSans R" charset="-122"/>
                          <a:ea typeface="OPPOSans R" charset="-122"/>
                          <a:cs typeface="OPPOSans R" charset="-122"/>
                        </a:rPr>
                        <a:t>R 250</a:t>
                      </a:r>
                    </a:p>
                    <a:p>
                      <a:pPr algn="l"/>
                      <a:r>
                        <a:rPr lang="en-US" altLang="zh-CN" sz="1400" b="0" dirty="0">
                          <a:latin typeface="OPPOSans R" charset="-122"/>
                          <a:ea typeface="OPPOSans R" charset="-122"/>
                          <a:cs typeface="OPPOSans R" charset="-122"/>
                        </a:rPr>
                        <a:t>G 250</a:t>
                      </a:r>
                    </a:p>
                    <a:p>
                      <a:pPr algn="l"/>
                      <a:r>
                        <a:rPr lang="en-US" altLang="zh-CN" sz="1400" b="0" dirty="0">
                          <a:latin typeface="OPPOSans R" charset="-122"/>
                          <a:ea typeface="OPPOSans R" charset="-122"/>
                          <a:cs typeface="OPPOSans R" charset="-122"/>
                        </a:rPr>
                        <a:t>B 250</a:t>
                      </a:r>
                    </a:p>
                    <a:p>
                      <a:pPr algn="l"/>
                      <a:endParaRPr lang="en-US" altLang="zh-CN" sz="1400" b="0" dirty="0">
                        <a:latin typeface="OPPOSans R" charset="-122"/>
                        <a:ea typeface="OPPOSans R" charset="-122"/>
                        <a:cs typeface="OPPOSans R" charset="-122"/>
                      </a:endParaRPr>
                    </a:p>
                    <a:p>
                      <a:pPr algn="l"/>
                      <a:r>
                        <a:rPr lang="en-US" altLang="zh-CN" sz="1400" b="0" dirty="0">
                          <a:latin typeface="OPPOSans R" charset="-122"/>
                          <a:ea typeface="OPPOSans R" charset="-122"/>
                          <a:cs typeface="OPPOSans R" charset="-122"/>
                        </a:rPr>
                        <a:t>White</a:t>
                      </a:r>
                      <a:endParaRPr lang="zh-CN" altLang="en-US" sz="1400" b="0" dirty="0">
                        <a:latin typeface="OPPOSans R" charset="-122"/>
                        <a:ea typeface="OPPOSans R" charset="-122"/>
                        <a:cs typeface="OPPOSans R" charset="-122"/>
                      </a:endParaRPr>
                    </a:p>
                  </a:txBody>
                  <a:tcPr marL="45720" marR="45720" marT="22860" marB="2286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solidFill>
                      <a:srgbClr val="FAFAFA"/>
                    </a:solidFill>
                  </a:tcPr>
                </a:tc>
                <a:extLst>
                  <a:ext uri="{0D108BD9-81ED-4DB2-BD59-A6C34878D82A}">
                    <a16:rowId xmlns:a16="http://schemas.microsoft.com/office/drawing/2014/main" val="10003"/>
                  </a:ext>
                </a:extLst>
              </a:tr>
            </a:tbl>
          </a:graphicData>
        </a:graphic>
      </p:graphicFrame>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x">
  <p:cSld name="空白">
    <p:spTree>
      <p:nvGrpSpPr>
        <p:cNvPr id="1" name=""/>
        <p:cNvGrpSpPr/>
        <p:nvPr/>
      </p:nvGrpSpPr>
      <p:grpSpPr>
        <a:xfrm>
          <a:off x="0" y="0"/>
          <a:ext cx="0" cy="0"/>
          <a:chOff x="0" y="0"/>
          <a:chExt cx="0" cy="0"/>
        </a:xfrm>
      </p:grpSpPr>
      <p:sp>
        <p:nvSpPr>
          <p:cNvPr id="64" name="幻灯片编号"/>
          <p:cNvSpPr txBox="1">
            <a:spLocks noGrp="1"/>
          </p:cNvSpPr>
          <p:nvPr>
            <p:ph type="sldNum" sz="quarter" idx="2"/>
          </p:nvPr>
        </p:nvSpPr>
        <p:spPr>
          <a:xfrm>
            <a:off x="8610600" y="6356350"/>
            <a:ext cx="335866" cy="333088"/>
          </a:xfrm>
          <a:prstGeom prst="rect">
            <a:avLst/>
          </a:prstGeom>
        </p:spPr>
        <p:txBody>
          <a:bodyPr/>
          <a:lstStyle/>
          <a:p>
            <a:fld id="{86CB4B4D-7CA3-9044-876B-883B54F8677D}" type="slidenum">
              <a:rPr/>
              <a:t>‹#›</a:t>
            </a:fld>
            <a:endParaRPr/>
          </a:p>
        </p:txBody>
      </p:sp>
    </p:spTree>
  </p:cSld>
  <p:clrMapOvr>
    <a:masterClrMapping/>
  </p:clrMapOvr>
  <p:transition spd="med"/>
</p:sldLayout>
</file>

<file path=ppt/slideLayouts/slideLayout60.xml><?xml version="1.0" encoding="utf-8"?>
<p:sldLayout xmlns:a="http://schemas.openxmlformats.org/drawingml/2006/main" xmlns:r="http://schemas.openxmlformats.org/officeDocument/2006/relationships" xmlns:p="http://schemas.openxmlformats.org/presentationml/2006/main" showMasterSp="0" preserve="1" userDrawn="1">
  <p:cSld name="1_Content Page D 图+文本">
    <p:spTree>
      <p:nvGrpSpPr>
        <p:cNvPr id="1" name=""/>
        <p:cNvGrpSpPr/>
        <p:nvPr/>
      </p:nvGrpSpPr>
      <p:grpSpPr>
        <a:xfrm>
          <a:off x="0" y="0"/>
          <a:ext cx="0" cy="0"/>
          <a:chOff x="0" y="0"/>
          <a:chExt cx="0" cy="0"/>
        </a:xfrm>
      </p:grpSpPr>
      <p:sp>
        <p:nvSpPr>
          <p:cNvPr id="3" name="图片占位符 2"/>
          <p:cNvSpPr>
            <a:spLocks noGrp="1"/>
          </p:cNvSpPr>
          <p:nvPr>
            <p:ph type="pic" sz="quarter" idx="10"/>
          </p:nvPr>
        </p:nvSpPr>
        <p:spPr>
          <a:xfrm>
            <a:off x="-1" y="0"/>
            <a:ext cx="12211787" cy="6858000"/>
          </a:xfrm>
          <a:prstGeom prst="rect">
            <a:avLst/>
          </a:prstGeom>
        </p:spPr>
        <p:txBody>
          <a:bodyPr/>
          <a:lstStyle/>
          <a:p>
            <a:endParaRPr kumimoji="1" lang="zh-CN" altLang="en-US"/>
          </a:p>
        </p:txBody>
      </p:sp>
      <p:sp>
        <p:nvSpPr>
          <p:cNvPr id="96" name="线条"/>
          <p:cNvSpPr/>
          <p:nvPr/>
        </p:nvSpPr>
        <p:spPr>
          <a:xfrm>
            <a:off x="47859" y="11084"/>
            <a:ext cx="12251201" cy="6846917"/>
          </a:xfrm>
          <a:prstGeom prst="line">
            <a:avLst/>
          </a:prstGeom>
          <a:ln w="6350">
            <a:solidFill>
              <a:srgbClr val="FFFFFF"/>
            </a:solidFill>
            <a:miter lim="400000"/>
          </a:ln>
        </p:spPr>
        <p:txBody>
          <a:bodyPr lIns="0" tIns="0" rIns="0" bIns="0" anchor="ctr"/>
          <a:lstStyle/>
          <a:p>
            <a:pPr algn="ctr" defTabSz="412750">
              <a:defRPr sz="3200" b="0">
                <a:solidFill>
                  <a:srgbClr val="FFFFFF"/>
                </a:solidFill>
                <a:latin typeface="+mn-lt"/>
                <a:ea typeface="+mn-ea"/>
                <a:cs typeface="+mn-cs"/>
                <a:sym typeface="Helvetica Neue Medium"/>
              </a:defRPr>
            </a:pPr>
            <a:endParaRPr sz="1600">
              <a:solidFill>
                <a:srgbClr val="FFFFFF"/>
              </a:solidFill>
              <a:sym typeface="Helvetica Neue Medium"/>
            </a:endParaRPr>
          </a:p>
        </p:txBody>
      </p:sp>
      <p:sp>
        <p:nvSpPr>
          <p:cNvPr id="97" name="线条"/>
          <p:cNvSpPr/>
          <p:nvPr/>
        </p:nvSpPr>
        <p:spPr>
          <a:xfrm flipH="1">
            <a:off x="-65324" y="51957"/>
            <a:ext cx="12257094" cy="6846900"/>
          </a:xfrm>
          <a:prstGeom prst="line">
            <a:avLst/>
          </a:prstGeom>
          <a:ln w="6350">
            <a:solidFill>
              <a:srgbClr val="FFFFFF"/>
            </a:solidFill>
            <a:miter lim="400000"/>
          </a:ln>
        </p:spPr>
        <p:txBody>
          <a:bodyPr lIns="0" tIns="0" rIns="0" bIns="0" anchor="ctr"/>
          <a:lstStyle/>
          <a:p>
            <a:pPr algn="ctr" defTabSz="412750">
              <a:defRPr sz="3200" b="0">
                <a:solidFill>
                  <a:srgbClr val="FFFFFF"/>
                </a:solidFill>
                <a:latin typeface="+mn-lt"/>
                <a:ea typeface="+mn-ea"/>
                <a:cs typeface="+mn-cs"/>
                <a:sym typeface="Helvetica Neue Medium"/>
              </a:defRPr>
            </a:pPr>
            <a:endParaRPr sz="1600">
              <a:solidFill>
                <a:srgbClr val="FFFFFF"/>
              </a:solidFill>
              <a:sym typeface="Helvetica Neue Medium"/>
            </a:endParaRPr>
          </a:p>
        </p:txBody>
      </p:sp>
      <p:graphicFrame>
        <p:nvGraphicFramePr>
          <p:cNvPr id="8" name="表格 7"/>
          <p:cNvGraphicFramePr>
            <a:graphicFrameLocks noGrp="1"/>
          </p:cNvGraphicFramePr>
          <p:nvPr userDrawn="1"/>
        </p:nvGraphicFramePr>
        <p:xfrm>
          <a:off x="12394857" y="0"/>
          <a:ext cx="1549743" cy="6858000"/>
        </p:xfrm>
        <a:graphic>
          <a:graphicData uri="http://schemas.openxmlformats.org/drawingml/2006/table">
            <a:tbl>
              <a:tblPr firstRow="1" bandRow="1">
                <a:tableStyleId>{5C22544A-7EE6-4342-B048-85BDC9FD1C3A}</a:tableStyleId>
              </a:tblPr>
              <a:tblGrid>
                <a:gridCol w="1549743">
                  <a:extLst>
                    <a:ext uri="{9D8B030D-6E8A-4147-A177-3AD203B41FA5}">
                      <a16:colId xmlns:a16="http://schemas.microsoft.com/office/drawing/2014/main" val="20000"/>
                    </a:ext>
                  </a:extLst>
                </a:gridCol>
              </a:tblGrid>
              <a:tr h="1714500">
                <a:tc>
                  <a:txBody>
                    <a:bodyPr/>
                    <a:lstStyle/>
                    <a:p>
                      <a:pPr algn="l"/>
                      <a:endParaRPr lang="en-US" altLang="zh-CN" sz="1400" b="0" dirty="0">
                        <a:latin typeface="OPPOSans R" charset="-122"/>
                        <a:ea typeface="OPPOSans R" charset="-122"/>
                        <a:cs typeface="OPPOSans R" charset="-122"/>
                      </a:endParaRPr>
                    </a:p>
                    <a:p>
                      <a:pPr algn="l"/>
                      <a:r>
                        <a:rPr lang="en-US" altLang="zh-CN" sz="1400" b="0" dirty="0">
                          <a:latin typeface="OPPOSans R" charset="-122"/>
                          <a:ea typeface="OPPOSans R" charset="-122"/>
                          <a:cs typeface="OPPOSans R" charset="-122"/>
                        </a:rPr>
                        <a:t>R 4</a:t>
                      </a:r>
                    </a:p>
                    <a:p>
                      <a:pPr algn="l"/>
                      <a:r>
                        <a:rPr lang="en-US" altLang="zh-CN" sz="1400" b="0" dirty="0">
                          <a:latin typeface="OPPOSans R" charset="-122"/>
                          <a:ea typeface="OPPOSans R" charset="-122"/>
                          <a:cs typeface="OPPOSans R" charset="-122"/>
                        </a:rPr>
                        <a:t>G 106</a:t>
                      </a:r>
                    </a:p>
                    <a:p>
                      <a:pPr algn="l"/>
                      <a:r>
                        <a:rPr lang="en-US" altLang="zh-CN" sz="1400" b="0" dirty="0">
                          <a:latin typeface="OPPOSans R" charset="-122"/>
                          <a:ea typeface="OPPOSans R" charset="-122"/>
                          <a:cs typeface="OPPOSans R" charset="-122"/>
                        </a:rPr>
                        <a:t>B 56</a:t>
                      </a:r>
                    </a:p>
                    <a:p>
                      <a:pPr algn="l"/>
                      <a:endParaRPr lang="en-US" altLang="zh-CN" sz="1400" b="0" dirty="0">
                        <a:latin typeface="OPPOSans R" charset="-122"/>
                        <a:ea typeface="OPPOSans R" charset="-122"/>
                        <a:cs typeface="OPPOSans R" charset="-122"/>
                      </a:endParaRPr>
                    </a:p>
                    <a:p>
                      <a:pPr algn="l"/>
                      <a:r>
                        <a:rPr lang="en-US" altLang="zh-CN" sz="1400" b="0" dirty="0">
                          <a:latin typeface="OPPOSans R" charset="-122"/>
                          <a:ea typeface="OPPOSans R" charset="-122"/>
                          <a:cs typeface="OPPOSans R" charset="-122"/>
                        </a:rPr>
                        <a:t>Dark</a:t>
                      </a:r>
                      <a:r>
                        <a:rPr lang="zh-CN" altLang="en-US" sz="1400" b="0" dirty="0">
                          <a:latin typeface="OPPOSans R" charset="-122"/>
                          <a:ea typeface="OPPOSans R" charset="-122"/>
                          <a:cs typeface="OPPOSans R" charset="-122"/>
                        </a:rPr>
                        <a:t> </a:t>
                      </a:r>
                      <a:r>
                        <a:rPr lang="en-US" altLang="zh-CN" sz="1400" b="0" dirty="0">
                          <a:latin typeface="OPPOSans R" charset="-122"/>
                          <a:ea typeface="OPPOSans R" charset="-122"/>
                          <a:cs typeface="OPPOSans R" charset="-122"/>
                        </a:rPr>
                        <a:t>Green</a:t>
                      </a:r>
                      <a:endParaRPr lang="zh-CN" altLang="en-US" sz="1400" b="0" dirty="0">
                        <a:latin typeface="OPPOSans R" charset="-122"/>
                        <a:ea typeface="OPPOSans R" charset="-122"/>
                        <a:cs typeface="OPPOSans R" charset="-122"/>
                      </a:endParaRPr>
                    </a:p>
                  </a:txBody>
                  <a:tcPr marL="45720" marR="45720" marT="22860" marB="2286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solidFill>
                      <a:srgbClr val="046A38"/>
                    </a:solidFill>
                  </a:tcPr>
                </a:tc>
                <a:extLst>
                  <a:ext uri="{0D108BD9-81ED-4DB2-BD59-A6C34878D82A}">
                    <a16:rowId xmlns:a16="http://schemas.microsoft.com/office/drawing/2014/main" val="10000"/>
                  </a:ext>
                </a:extLst>
              </a:tr>
              <a:tr h="1714500">
                <a:tc>
                  <a:txBody>
                    <a:bodyPr/>
                    <a:lstStyle/>
                    <a:p>
                      <a:pPr algn="l"/>
                      <a:endParaRPr lang="en-US" altLang="zh-CN" sz="1400" b="0" dirty="0">
                        <a:latin typeface="OPPOSans R" charset="-122"/>
                        <a:ea typeface="OPPOSans R" charset="-122"/>
                        <a:cs typeface="OPPOSans R" charset="-122"/>
                      </a:endParaRPr>
                    </a:p>
                    <a:p>
                      <a:pPr algn="l"/>
                      <a:r>
                        <a:rPr lang="en-US" altLang="zh-CN" sz="1400" b="0" dirty="0">
                          <a:latin typeface="OPPOSans R" charset="-122"/>
                          <a:ea typeface="OPPOSans R" charset="-122"/>
                          <a:cs typeface="OPPOSans R" charset="-122"/>
                        </a:rPr>
                        <a:t>R 45</a:t>
                      </a:r>
                    </a:p>
                    <a:p>
                      <a:pPr algn="l"/>
                      <a:r>
                        <a:rPr lang="en-US" altLang="zh-CN" sz="1400" b="0" dirty="0">
                          <a:latin typeface="OPPOSans R" charset="-122"/>
                          <a:ea typeface="OPPOSans R" charset="-122"/>
                          <a:cs typeface="OPPOSans R" charset="-122"/>
                        </a:rPr>
                        <a:t>G 200</a:t>
                      </a:r>
                    </a:p>
                    <a:p>
                      <a:pPr algn="l"/>
                      <a:r>
                        <a:rPr lang="en-US" altLang="zh-CN" sz="1400" b="0" dirty="0">
                          <a:latin typeface="OPPOSans R" charset="-122"/>
                          <a:ea typeface="OPPOSans R" charset="-122"/>
                          <a:cs typeface="OPPOSans R" charset="-122"/>
                        </a:rPr>
                        <a:t>B 77</a:t>
                      </a:r>
                    </a:p>
                    <a:p>
                      <a:pPr algn="l"/>
                      <a:endParaRPr lang="en-US" altLang="zh-CN" sz="1400" b="0" dirty="0">
                        <a:latin typeface="OPPOSans R" charset="-122"/>
                        <a:ea typeface="OPPOSans R" charset="-122"/>
                        <a:cs typeface="OPPOSans R" charset="-122"/>
                      </a:endParaRPr>
                    </a:p>
                    <a:p>
                      <a:pPr algn="l"/>
                      <a:r>
                        <a:rPr lang="en-US" altLang="zh-CN" sz="1400" b="0" dirty="0">
                          <a:latin typeface="OPPOSans R" charset="-122"/>
                          <a:ea typeface="OPPOSans R" charset="-122"/>
                          <a:cs typeface="OPPOSans R" charset="-122"/>
                        </a:rPr>
                        <a:t>Light</a:t>
                      </a:r>
                      <a:r>
                        <a:rPr lang="zh-CN" altLang="en-US" sz="1400" b="0" dirty="0">
                          <a:latin typeface="OPPOSans R" charset="-122"/>
                          <a:ea typeface="OPPOSans R" charset="-122"/>
                          <a:cs typeface="OPPOSans R" charset="-122"/>
                        </a:rPr>
                        <a:t> </a:t>
                      </a:r>
                      <a:r>
                        <a:rPr lang="en-US" altLang="zh-CN" sz="1400" b="0" dirty="0">
                          <a:latin typeface="OPPOSans R" charset="-122"/>
                          <a:ea typeface="OPPOSans R" charset="-122"/>
                          <a:cs typeface="OPPOSans R" charset="-122"/>
                        </a:rPr>
                        <a:t>Green</a:t>
                      </a:r>
                      <a:endParaRPr lang="zh-CN" altLang="en-US" sz="1400" b="0" dirty="0">
                        <a:latin typeface="OPPOSans R" charset="-122"/>
                        <a:ea typeface="OPPOSans R" charset="-122"/>
                        <a:cs typeface="OPPOSans R" charset="-122"/>
                      </a:endParaRPr>
                    </a:p>
                  </a:txBody>
                  <a:tcPr marL="45720" marR="45720" marT="22860" marB="2286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rgbClr val="2DC84D"/>
                    </a:solidFill>
                  </a:tcPr>
                </a:tc>
                <a:extLst>
                  <a:ext uri="{0D108BD9-81ED-4DB2-BD59-A6C34878D82A}">
                    <a16:rowId xmlns:a16="http://schemas.microsoft.com/office/drawing/2014/main" val="10001"/>
                  </a:ext>
                </a:extLst>
              </a:tr>
              <a:tr h="1714500">
                <a:tc>
                  <a:txBody>
                    <a:bodyPr/>
                    <a:lstStyle/>
                    <a:p>
                      <a:pPr algn="l"/>
                      <a:endParaRPr lang="en-US" altLang="zh-CN" sz="1400" b="0" dirty="0">
                        <a:latin typeface="OPPOSans R" charset="-122"/>
                        <a:ea typeface="OPPOSans R" charset="-122"/>
                        <a:cs typeface="OPPOSans R" charset="-122"/>
                      </a:endParaRPr>
                    </a:p>
                    <a:p>
                      <a:pPr algn="l"/>
                      <a:r>
                        <a:rPr lang="en-US" altLang="zh-CN" sz="1400" b="0" dirty="0">
                          <a:latin typeface="OPPOSans R" charset="-122"/>
                          <a:ea typeface="OPPOSans R" charset="-122"/>
                          <a:cs typeface="OPPOSans R" charset="-122"/>
                        </a:rPr>
                        <a:t>R 202</a:t>
                      </a:r>
                    </a:p>
                    <a:p>
                      <a:pPr algn="l"/>
                      <a:r>
                        <a:rPr lang="en-US" altLang="zh-CN" sz="1400" b="0" dirty="0">
                          <a:latin typeface="OPPOSans R" charset="-122"/>
                          <a:ea typeface="OPPOSans R" charset="-122"/>
                          <a:cs typeface="OPPOSans R" charset="-122"/>
                        </a:rPr>
                        <a:t>G 202</a:t>
                      </a:r>
                    </a:p>
                    <a:p>
                      <a:pPr algn="l"/>
                      <a:r>
                        <a:rPr lang="en-US" altLang="zh-CN" sz="1400" b="0" dirty="0">
                          <a:latin typeface="OPPOSans R" charset="-122"/>
                          <a:ea typeface="OPPOSans R" charset="-122"/>
                          <a:cs typeface="OPPOSans R" charset="-122"/>
                        </a:rPr>
                        <a:t>B 200</a:t>
                      </a:r>
                    </a:p>
                    <a:p>
                      <a:pPr algn="l"/>
                      <a:endParaRPr lang="en-US" altLang="zh-CN" sz="1400" b="0" dirty="0">
                        <a:latin typeface="OPPOSans R" charset="-122"/>
                        <a:ea typeface="OPPOSans R" charset="-122"/>
                        <a:cs typeface="OPPOSans R" charset="-122"/>
                      </a:endParaRPr>
                    </a:p>
                    <a:p>
                      <a:pPr marL="0" marR="0" indent="0" algn="l" defTabSz="914400" rtl="0" eaLnBrk="1" fontAlgn="auto" latinLnBrk="0" hangingPunct="1">
                        <a:lnSpc>
                          <a:spcPct val="100000"/>
                        </a:lnSpc>
                        <a:spcBef>
                          <a:spcPts val="0"/>
                        </a:spcBef>
                        <a:spcAft>
                          <a:spcPts val="0"/>
                        </a:spcAft>
                        <a:buClrTx/>
                        <a:buSzTx/>
                        <a:buFontTx/>
                        <a:buNone/>
                        <a:defRPr/>
                      </a:pPr>
                      <a:r>
                        <a:rPr lang="en-US" altLang="zh-CN" sz="1400" b="0" kern="1200" dirty="0">
                          <a:solidFill>
                            <a:schemeClr val="dk1"/>
                          </a:solidFill>
                          <a:effectLst/>
                          <a:latin typeface="OPPOSans R" charset="-122"/>
                          <a:ea typeface="OPPOSans R" charset="-122"/>
                          <a:cs typeface="OPPOSans R" charset="-122"/>
                        </a:rPr>
                        <a:t>Platinum </a:t>
                      </a:r>
                      <a:endParaRPr lang="en-US" altLang="zh-CN" sz="1400" b="0" dirty="0">
                        <a:effectLst/>
                        <a:latin typeface="OPPOSans R" charset="-122"/>
                        <a:ea typeface="OPPOSans R" charset="-122"/>
                        <a:cs typeface="OPPOSans R" charset="-122"/>
                      </a:endParaRPr>
                    </a:p>
                  </a:txBody>
                  <a:tcPr marL="45720" marR="45720" marT="22860" marB="2286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rgbClr val="CACAC8"/>
                    </a:solidFill>
                  </a:tcPr>
                </a:tc>
                <a:extLst>
                  <a:ext uri="{0D108BD9-81ED-4DB2-BD59-A6C34878D82A}">
                    <a16:rowId xmlns:a16="http://schemas.microsoft.com/office/drawing/2014/main" val="10002"/>
                  </a:ext>
                </a:extLst>
              </a:tr>
              <a:tr h="1714500">
                <a:tc>
                  <a:txBody>
                    <a:bodyPr/>
                    <a:lstStyle/>
                    <a:p>
                      <a:pPr algn="l"/>
                      <a:endParaRPr lang="en-US" altLang="zh-CN" sz="1400" b="0" dirty="0">
                        <a:latin typeface="OPPOSans R" charset="-122"/>
                        <a:ea typeface="OPPOSans R" charset="-122"/>
                        <a:cs typeface="OPPOSans R" charset="-122"/>
                      </a:endParaRPr>
                    </a:p>
                    <a:p>
                      <a:pPr algn="l"/>
                      <a:r>
                        <a:rPr lang="en-US" altLang="zh-CN" sz="1400" b="0" dirty="0">
                          <a:latin typeface="OPPOSans R" charset="-122"/>
                          <a:ea typeface="OPPOSans R" charset="-122"/>
                          <a:cs typeface="OPPOSans R" charset="-122"/>
                        </a:rPr>
                        <a:t>R 250</a:t>
                      </a:r>
                    </a:p>
                    <a:p>
                      <a:pPr algn="l"/>
                      <a:r>
                        <a:rPr lang="en-US" altLang="zh-CN" sz="1400" b="0" dirty="0">
                          <a:latin typeface="OPPOSans R" charset="-122"/>
                          <a:ea typeface="OPPOSans R" charset="-122"/>
                          <a:cs typeface="OPPOSans R" charset="-122"/>
                        </a:rPr>
                        <a:t>G 250</a:t>
                      </a:r>
                    </a:p>
                    <a:p>
                      <a:pPr algn="l"/>
                      <a:r>
                        <a:rPr lang="en-US" altLang="zh-CN" sz="1400" b="0" dirty="0">
                          <a:latin typeface="OPPOSans R" charset="-122"/>
                          <a:ea typeface="OPPOSans R" charset="-122"/>
                          <a:cs typeface="OPPOSans R" charset="-122"/>
                        </a:rPr>
                        <a:t>B 250</a:t>
                      </a:r>
                    </a:p>
                    <a:p>
                      <a:pPr algn="l"/>
                      <a:endParaRPr lang="en-US" altLang="zh-CN" sz="1400" b="0" dirty="0">
                        <a:latin typeface="OPPOSans R" charset="-122"/>
                        <a:ea typeface="OPPOSans R" charset="-122"/>
                        <a:cs typeface="OPPOSans R" charset="-122"/>
                      </a:endParaRPr>
                    </a:p>
                    <a:p>
                      <a:pPr algn="l"/>
                      <a:r>
                        <a:rPr lang="en-US" altLang="zh-CN" sz="1400" b="0" dirty="0">
                          <a:latin typeface="OPPOSans R" charset="-122"/>
                          <a:ea typeface="OPPOSans R" charset="-122"/>
                          <a:cs typeface="OPPOSans R" charset="-122"/>
                        </a:rPr>
                        <a:t>White</a:t>
                      </a:r>
                      <a:endParaRPr lang="zh-CN" altLang="en-US" sz="1400" b="0" dirty="0">
                        <a:latin typeface="OPPOSans R" charset="-122"/>
                        <a:ea typeface="OPPOSans R" charset="-122"/>
                        <a:cs typeface="OPPOSans R" charset="-122"/>
                      </a:endParaRPr>
                    </a:p>
                  </a:txBody>
                  <a:tcPr marL="45720" marR="45720" marT="22860" marB="2286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solidFill>
                      <a:srgbClr val="FAFAFA"/>
                    </a:solidFill>
                  </a:tcPr>
                </a:tc>
                <a:extLst>
                  <a:ext uri="{0D108BD9-81ED-4DB2-BD59-A6C34878D82A}">
                    <a16:rowId xmlns:a16="http://schemas.microsoft.com/office/drawing/2014/main" val="10003"/>
                  </a:ext>
                </a:extLst>
              </a:tr>
            </a:tbl>
          </a:graphicData>
        </a:graphic>
      </p:graphicFrame>
      <p:sp>
        <p:nvSpPr>
          <p:cNvPr id="6" name="内容占位符 5"/>
          <p:cNvSpPr>
            <a:spLocks noGrp="1"/>
          </p:cNvSpPr>
          <p:nvPr>
            <p:ph sz="quarter" idx="11"/>
          </p:nvPr>
        </p:nvSpPr>
        <p:spPr>
          <a:xfrm>
            <a:off x="388144" y="1712119"/>
            <a:ext cx="4694219" cy="4599781"/>
          </a:xfrm>
        </p:spPr>
        <p:txBody>
          <a:bodyPr/>
          <a:lstStyle/>
          <a:p>
            <a:pPr lvl="0"/>
            <a:r>
              <a:rPr kumimoji="1" lang="zh-CN" altLang="en-US"/>
              <a:t>单击此处编辑母版文本样式</a:t>
            </a:r>
          </a:p>
          <a:p>
            <a:pPr lvl="1"/>
            <a:r>
              <a:rPr kumimoji="1" lang="zh-CN" altLang="en-US"/>
              <a:t>二级</a:t>
            </a:r>
          </a:p>
          <a:p>
            <a:pPr lvl="2"/>
            <a:r>
              <a:rPr kumimoji="1" lang="zh-CN" altLang="en-US"/>
              <a:t>三级</a:t>
            </a:r>
          </a:p>
          <a:p>
            <a:pPr lvl="3"/>
            <a:r>
              <a:rPr kumimoji="1" lang="zh-CN" altLang="en-US"/>
              <a:t>四级</a:t>
            </a:r>
          </a:p>
          <a:p>
            <a:pPr lvl="4"/>
            <a:r>
              <a:rPr kumimoji="1" lang="zh-CN" altLang="en-US"/>
              <a:t>五级</a:t>
            </a:r>
          </a:p>
        </p:txBody>
      </p:sp>
    </p:spTree>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1" lang="zh-CN" altLang="en-US"/>
              <a:t>单击此处编辑母版标题样式</a:t>
            </a:r>
          </a:p>
        </p:txBody>
      </p:sp>
      <p:sp>
        <p:nvSpPr>
          <p:cNvPr id="5" name="表格占位符 4"/>
          <p:cNvSpPr>
            <a:spLocks noGrp="1"/>
          </p:cNvSpPr>
          <p:nvPr>
            <p:ph type="tbl" sz="quarter" idx="10"/>
          </p:nvPr>
        </p:nvSpPr>
        <p:spPr>
          <a:xfrm>
            <a:off x="388144" y="1400175"/>
            <a:ext cx="11421269" cy="4614863"/>
          </a:xfrm>
        </p:spPr>
        <p:txBody>
          <a:bodyPr/>
          <a:lstStyle/>
          <a:p>
            <a:endParaRPr kumimoji="1" lang="zh-CN" altLang="en-US"/>
          </a:p>
        </p:txBody>
      </p:sp>
    </p:spTree>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obj">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lvl1pPr>
              <a:defRPr sz="2400" b="1"/>
            </a:lvl1pPr>
          </a:lstStyle>
          <a:p>
            <a:r>
              <a:rPr lang="zh-CN" altLang="en-US" dirty="0"/>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a:xfrm>
            <a:off x="838200" y="6356351"/>
            <a:ext cx="2743200" cy="365125"/>
          </a:xfrm>
          <a:prstGeom prst="rect">
            <a:avLst/>
          </a:prstGeom>
        </p:spPr>
        <p:txBody>
          <a:bodyPr/>
          <a:lstStyle/>
          <a:p>
            <a:pPr algn="ctr" defTabSz="412750"/>
            <a:fld id="{82F288E0-7875-42C4-84C8-98DBBD3BF4D2}" type="datetimeFigureOut">
              <a:rPr lang="zh-CN" altLang="en-US" sz="1500" b="1" smtClean="0">
                <a:latin typeface="Helvetica Neue"/>
                <a:sym typeface="Helvetica Neue"/>
              </a:rPr>
              <a:t>2021/1/21</a:t>
            </a:fld>
            <a:endParaRPr lang="zh-CN" altLang="en-US" sz="1500" b="1">
              <a:latin typeface="Helvetica Neue"/>
              <a:sym typeface="Helvetica Neue"/>
            </a:endParaRPr>
          </a:p>
        </p:txBody>
      </p:sp>
      <p:sp>
        <p:nvSpPr>
          <p:cNvPr id="5" name="页脚占位符 4"/>
          <p:cNvSpPr>
            <a:spLocks noGrp="1"/>
          </p:cNvSpPr>
          <p:nvPr>
            <p:ph type="ftr" sz="quarter" idx="11"/>
          </p:nvPr>
        </p:nvSpPr>
        <p:spPr>
          <a:xfrm>
            <a:off x="4038600" y="6356351"/>
            <a:ext cx="4114800" cy="365125"/>
          </a:xfrm>
          <a:prstGeom prst="rect">
            <a:avLst/>
          </a:prstGeom>
        </p:spPr>
        <p:txBody>
          <a:bodyPr/>
          <a:lstStyle/>
          <a:p>
            <a:pPr algn="ctr" defTabSz="412750"/>
            <a:endParaRPr lang="zh-CN" altLang="en-US" sz="1500" b="1">
              <a:latin typeface="Helvetica Neue"/>
              <a:sym typeface="Helvetica Neue"/>
            </a:endParaRPr>
          </a:p>
        </p:txBody>
      </p:sp>
      <p:sp>
        <p:nvSpPr>
          <p:cNvPr id="6" name="灯片编号占位符 5"/>
          <p:cNvSpPr>
            <a:spLocks noGrp="1"/>
          </p:cNvSpPr>
          <p:nvPr>
            <p:ph type="sldNum" sz="quarter" idx="12"/>
          </p:nvPr>
        </p:nvSpPr>
        <p:spPr>
          <a:xfrm>
            <a:off x="8610600" y="6356351"/>
            <a:ext cx="2743200" cy="365125"/>
          </a:xfrm>
          <a:prstGeom prst="rect">
            <a:avLst/>
          </a:prstGeom>
        </p:spPr>
        <p:txBody>
          <a:bodyPr/>
          <a:lstStyle/>
          <a:p>
            <a:pPr algn="ctr" defTabSz="412750"/>
            <a:fld id="{7D9BB5D0-35E4-459D-AEF3-FE4D7C45CC19}" type="slidenum">
              <a:rPr lang="zh-CN" altLang="en-US" sz="1500" b="1" smtClean="0">
                <a:latin typeface="Helvetica Neue"/>
                <a:sym typeface="Helvetica Neue"/>
              </a:rPr>
              <a:t>‹#›</a:t>
            </a:fld>
            <a:endParaRPr lang="zh-CN" altLang="en-US" sz="1500" b="1">
              <a:latin typeface="Helvetica Neue"/>
              <a:sym typeface="Helvetica Neue"/>
            </a:endParaRPr>
          </a:p>
        </p:txBody>
      </p:sp>
    </p:spTree>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userDrawn="1">
  <p:cSld name="4_Custom Layout">
    <p:bg>
      <p:bgPr>
        <a:solidFill>
          <a:schemeClr val="tx1"/>
        </a:solidFill>
        <a:effectLst/>
      </p:bgPr>
    </p:bg>
    <p:spTree>
      <p:nvGrpSpPr>
        <p:cNvPr id="1" name=""/>
        <p:cNvGrpSpPr/>
        <p:nvPr/>
      </p:nvGrpSpPr>
      <p:grpSpPr>
        <a:xfrm>
          <a:off x="0" y="0"/>
          <a:ext cx="0" cy="0"/>
          <a:chOff x="0" y="0"/>
          <a:chExt cx="0" cy="0"/>
        </a:xfrm>
      </p:grpSpPr>
      <p:sp>
        <p:nvSpPr>
          <p:cNvPr id="4" name="Text Placeholder 7"/>
          <p:cNvSpPr>
            <a:spLocks noGrp="1"/>
          </p:cNvSpPr>
          <p:nvPr>
            <p:ph type="body" sz="quarter" idx="10"/>
          </p:nvPr>
        </p:nvSpPr>
        <p:spPr>
          <a:xfrm>
            <a:off x="409576" y="500043"/>
            <a:ext cx="8896351" cy="660400"/>
          </a:xfrm>
          <a:prstGeom prst="rect">
            <a:avLst/>
          </a:prstGeom>
        </p:spPr>
        <p:txBody>
          <a:bodyPr anchor="ctr">
            <a:normAutofit/>
          </a:bodyPr>
          <a:lstStyle>
            <a:lvl1pPr marL="0" indent="0">
              <a:buNone/>
              <a:defRPr sz="2665">
                <a:solidFill>
                  <a:schemeClr val="bg1"/>
                </a:solidFill>
                <a:latin typeface="微软雅黑" panose="020B0503020204020204" charset="-122"/>
                <a:ea typeface="微软雅黑" panose="020B0503020204020204" charset="-122"/>
                <a:cs typeface="微软雅黑" panose="020B0503020204020204" charset="-122"/>
              </a:defRPr>
            </a:lvl1pPr>
          </a:lstStyle>
          <a:p>
            <a:pPr lvl="0"/>
            <a:endParaRPr lang="zh-CN" altLang="en-US" dirty="0"/>
          </a:p>
        </p:txBody>
      </p:sp>
      <p:sp>
        <p:nvSpPr>
          <p:cNvPr id="10" name="TextBox 11"/>
          <p:cNvSpPr txBox="1"/>
          <p:nvPr userDrawn="1"/>
        </p:nvSpPr>
        <p:spPr>
          <a:xfrm>
            <a:off x="11290934" y="6538726"/>
            <a:ext cx="808163" cy="261610"/>
          </a:xfrm>
          <a:prstGeom prst="rect">
            <a:avLst/>
          </a:prstGeom>
          <a:noFill/>
        </p:spPr>
        <p:txBody>
          <a:bodyPr wrap="square" rtlCol="0">
            <a:spAutoFit/>
          </a:bodyPr>
          <a:lstStyle/>
          <a:p>
            <a:pPr algn="r" defTabSz="457200" hangingPunct="1">
              <a:defRPr/>
            </a:pPr>
            <a:fld id="{9380A3BF-C42B-5B4A-8FD1-FDF44958D935}" type="slidenum">
              <a:rPr lang="en-US" sz="1100" kern="1200" smtClean="0">
                <a:solidFill>
                  <a:srgbClr val="FFFFFF">
                    <a:lumMod val="65000"/>
                  </a:srgbClr>
                </a:solidFill>
                <a:latin typeface="Arial" panose="020B0604020202020204"/>
                <a:sym typeface="Helvetica Neue"/>
              </a:rPr>
              <a:t>‹#›</a:t>
            </a:fld>
            <a:endParaRPr lang="en-US" sz="1500" kern="1200">
              <a:solidFill>
                <a:srgbClr val="FFFFFF">
                  <a:lumMod val="65000"/>
                </a:srgbClr>
              </a:solidFill>
              <a:latin typeface="Arial" panose="020B0604020202020204"/>
              <a:sym typeface="Helvetica Neue"/>
            </a:endParaRPr>
          </a:p>
        </p:txBody>
      </p:sp>
    </p:spTree>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tx">
  <p:cSld name="标题与项目符号">
    <p:spTree>
      <p:nvGrpSpPr>
        <p:cNvPr id="1" name=""/>
        <p:cNvGrpSpPr/>
        <p:nvPr/>
      </p:nvGrpSpPr>
      <p:grpSpPr>
        <a:xfrm>
          <a:off x="0" y="0"/>
          <a:ext cx="0" cy="0"/>
          <a:chOff x="0" y="0"/>
          <a:chExt cx="0" cy="0"/>
        </a:xfrm>
      </p:grpSpPr>
      <p:sp>
        <p:nvSpPr>
          <p:cNvPr id="56" name="标题文本"/>
          <p:cNvSpPr txBox="1">
            <a:spLocks noGrp="1"/>
          </p:cNvSpPr>
          <p:nvPr>
            <p:ph type="title" hasCustomPrompt="1"/>
          </p:nvPr>
        </p:nvSpPr>
        <p:spPr>
          <a:prstGeom prst="rect">
            <a:avLst/>
          </a:prstGeom>
        </p:spPr>
        <p:txBody>
          <a:bodyPr/>
          <a:lstStyle/>
          <a:p>
            <a:r>
              <a:t>标题文本</a:t>
            </a:r>
          </a:p>
        </p:txBody>
      </p:sp>
      <p:sp>
        <p:nvSpPr>
          <p:cNvPr id="57" name="正文级别 1…"/>
          <p:cNvSpPr txBox="1">
            <a:spLocks noGrp="1"/>
          </p:cNvSpPr>
          <p:nvPr>
            <p:ph type="body" idx="1" hasCustomPrompt="1"/>
          </p:nvPr>
        </p:nvSpPr>
        <p:spPr>
          <a:prstGeom prst="rect">
            <a:avLst/>
          </a:prstGeom>
        </p:spPr>
        <p:txBody>
          <a:bodyPr/>
          <a:lstStyle/>
          <a:p>
            <a:r>
              <a:t>正文级别 1</a:t>
            </a:r>
          </a:p>
          <a:p>
            <a:pPr lvl="1"/>
            <a:r>
              <a:t>正文级别 2</a:t>
            </a:r>
          </a:p>
          <a:p>
            <a:pPr lvl="2"/>
            <a:r>
              <a:t>正文级别 3</a:t>
            </a:r>
          </a:p>
          <a:p>
            <a:pPr lvl="3"/>
            <a:r>
              <a:t>正文级别 4</a:t>
            </a:r>
          </a:p>
          <a:p>
            <a:pPr lvl="4"/>
            <a:r>
              <a:t>正文级别 5</a:t>
            </a:r>
          </a:p>
        </p:txBody>
      </p:sp>
      <p:sp>
        <p:nvSpPr>
          <p:cNvPr id="58" name="幻灯片编号"/>
          <p:cNvSpPr txBox="1">
            <a:spLocks noGrp="1"/>
          </p:cNvSpPr>
          <p:nvPr>
            <p:ph type="sldNum" sz="quarter" idx="2"/>
          </p:nvPr>
        </p:nvSpPr>
        <p:spPr>
          <a:prstGeom prst="rect">
            <a:avLst/>
          </a:prstGeom>
        </p:spPr>
        <p:txBody>
          <a:bodyPr/>
          <a:lstStyle/>
          <a:p>
            <a:pPr algn="ctr" defTabSz="412750"/>
            <a:fld id="{86CB4B4D-7CA3-9044-876B-883B54F8677D}" type="slidenum">
              <a:rPr lang="en-US" altLang="zh-CN" sz="1500" b="1" smtClean="0">
                <a:latin typeface="Helvetica Neue"/>
                <a:sym typeface="Helvetica Neue"/>
              </a:rPr>
              <a:t>‹#›</a:t>
            </a:fld>
            <a:endParaRPr lang="zh-CN" altLang="en-US" sz="1500" b="1">
              <a:latin typeface="Helvetica Neue"/>
              <a:sym typeface="Helvetica Neue"/>
            </a:endParaRPr>
          </a:p>
        </p:txBody>
      </p:sp>
    </p:spTree>
  </p:cSld>
  <p:clrMapOvr>
    <a:masterClrMapping/>
  </p:clrMapOvr>
  <p:transition spd="med"/>
</p:sldLayout>
</file>

<file path=ppt/slideLayouts/slideLayout65.xml><?xml version="1.0" encoding="utf-8"?>
<p:sldLayout xmlns:a="http://schemas.openxmlformats.org/drawingml/2006/main" xmlns:r="http://schemas.openxmlformats.org/officeDocument/2006/relationships" xmlns:p="http://schemas.openxmlformats.org/presentationml/2006/main" type="blank">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pPr algn="ctr" defTabSz="412750"/>
            <a:fld id="{B37640F8-8F29-4804-84D5-762387F14F47}" type="datetimeFigureOut">
              <a:rPr lang="zh-CN" altLang="en-US" sz="1500" b="1" smtClean="0">
                <a:latin typeface="Helvetica Neue"/>
                <a:sym typeface="Helvetica Neue"/>
              </a:rPr>
              <a:t>2021/1/21</a:t>
            </a:fld>
            <a:endParaRPr lang="zh-CN" altLang="en-US" sz="1500" b="1" dirty="0">
              <a:latin typeface="Helvetica Neue"/>
              <a:sym typeface="Helvetica Neue"/>
            </a:endParaRPr>
          </a:p>
        </p:txBody>
      </p:sp>
      <p:sp>
        <p:nvSpPr>
          <p:cNvPr id="3" name="页脚占位符 2"/>
          <p:cNvSpPr>
            <a:spLocks noGrp="1"/>
          </p:cNvSpPr>
          <p:nvPr>
            <p:ph type="ftr" sz="quarter" idx="11"/>
          </p:nvPr>
        </p:nvSpPr>
        <p:spPr/>
        <p:txBody>
          <a:bodyPr/>
          <a:lstStyle/>
          <a:p>
            <a:pPr algn="ctr" defTabSz="412750"/>
            <a:endParaRPr lang="zh-CN" altLang="en-US" sz="1500" b="1">
              <a:latin typeface="Helvetica Neue"/>
              <a:sym typeface="Helvetica Neue"/>
            </a:endParaRPr>
          </a:p>
        </p:txBody>
      </p:sp>
      <p:sp>
        <p:nvSpPr>
          <p:cNvPr id="4" name="灯片编号占位符 3"/>
          <p:cNvSpPr>
            <a:spLocks noGrp="1"/>
          </p:cNvSpPr>
          <p:nvPr>
            <p:ph type="sldNum" sz="quarter" idx="12"/>
          </p:nvPr>
        </p:nvSpPr>
        <p:spPr/>
        <p:txBody>
          <a:bodyPr/>
          <a:lstStyle/>
          <a:p>
            <a:pPr algn="ctr" defTabSz="412750"/>
            <a:fld id="{3A161B35-4D0B-4F36-8AC3-DABEC0F67B96}" type="slidenum">
              <a:rPr lang="zh-CN" altLang="en-US" sz="1500" b="1" smtClean="0">
                <a:latin typeface="Helvetica Neue"/>
                <a:sym typeface="Helvetica Neue"/>
              </a:rPr>
              <a:t>‹#›</a:t>
            </a:fld>
            <a:endParaRPr lang="zh-CN" altLang="en-US" sz="1500" b="1" dirty="0">
              <a:latin typeface="Helvetica Neue"/>
              <a:sym typeface="Helvetica Neue"/>
            </a:endParaRPr>
          </a:p>
        </p:txBody>
      </p:sp>
    </p:spTree>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title">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p:cNvSpPr>
            <a:spLocks noGrp="1"/>
          </p:cNvSpPr>
          <p:nvPr>
            <p:ph type="dt" sz="half" idx="10"/>
          </p:nvPr>
        </p:nvSpPr>
        <p:spPr/>
        <p:txBody>
          <a:bodyPr/>
          <a:lstStyle/>
          <a:p>
            <a:pPr algn="ctr" defTabSz="412750"/>
            <a:fld id="{B37640F8-8F29-4804-84D5-762387F14F47}" type="datetimeFigureOut">
              <a:rPr lang="zh-CN" altLang="en-US" sz="1500" b="1" smtClean="0">
                <a:latin typeface="Helvetica Neue"/>
                <a:sym typeface="Helvetica Neue"/>
              </a:rPr>
              <a:t>2021/1/21</a:t>
            </a:fld>
            <a:endParaRPr lang="zh-CN" altLang="en-US" sz="1500" b="1" dirty="0">
              <a:latin typeface="Helvetica Neue"/>
              <a:sym typeface="Helvetica Neue"/>
            </a:endParaRPr>
          </a:p>
        </p:txBody>
      </p:sp>
      <p:sp>
        <p:nvSpPr>
          <p:cNvPr id="5" name="页脚占位符 4"/>
          <p:cNvSpPr>
            <a:spLocks noGrp="1"/>
          </p:cNvSpPr>
          <p:nvPr>
            <p:ph type="ftr" sz="quarter" idx="11"/>
          </p:nvPr>
        </p:nvSpPr>
        <p:spPr/>
        <p:txBody>
          <a:bodyPr/>
          <a:lstStyle/>
          <a:p>
            <a:pPr algn="ctr" defTabSz="412750"/>
            <a:endParaRPr lang="zh-CN" altLang="en-US" sz="1500" b="1">
              <a:latin typeface="Helvetica Neue"/>
              <a:sym typeface="Helvetica Neue"/>
            </a:endParaRPr>
          </a:p>
        </p:txBody>
      </p:sp>
      <p:sp>
        <p:nvSpPr>
          <p:cNvPr id="6" name="灯片编号占位符 5"/>
          <p:cNvSpPr>
            <a:spLocks noGrp="1"/>
          </p:cNvSpPr>
          <p:nvPr>
            <p:ph type="sldNum" sz="quarter" idx="12"/>
          </p:nvPr>
        </p:nvSpPr>
        <p:spPr/>
        <p:txBody>
          <a:bodyPr/>
          <a:lstStyle/>
          <a:p>
            <a:pPr algn="ctr" defTabSz="412750"/>
            <a:fld id="{3A161B35-4D0B-4F36-8AC3-DABEC0F67B96}" type="slidenum">
              <a:rPr lang="zh-CN" altLang="en-US" sz="1500" b="1" smtClean="0">
                <a:latin typeface="Helvetica Neue"/>
                <a:sym typeface="Helvetica Neue"/>
              </a:rPr>
              <a:t>‹#›</a:t>
            </a:fld>
            <a:endParaRPr lang="zh-CN" altLang="en-US" sz="1500" b="1" dirty="0">
              <a:latin typeface="Helvetica Neue"/>
              <a:sym typeface="Helvetica Neue"/>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x">
  <p:cSld name="图片与标题">
    <p:spTree>
      <p:nvGrpSpPr>
        <p:cNvPr id="1" name=""/>
        <p:cNvGrpSpPr/>
        <p:nvPr/>
      </p:nvGrpSpPr>
      <p:grpSpPr>
        <a:xfrm>
          <a:off x="0" y="0"/>
          <a:ext cx="0" cy="0"/>
          <a:chOff x="0" y="0"/>
          <a:chExt cx="0" cy="0"/>
        </a:xfrm>
      </p:grpSpPr>
      <p:sp>
        <p:nvSpPr>
          <p:cNvPr id="71" name="标题文本"/>
          <p:cNvSpPr txBox="1">
            <a:spLocks noGrp="1"/>
          </p:cNvSpPr>
          <p:nvPr>
            <p:ph type="title" hasCustomPrompt="1"/>
          </p:nvPr>
        </p:nvSpPr>
        <p:spPr>
          <a:xfrm>
            <a:off x="839787" y="457200"/>
            <a:ext cx="4165350" cy="1600200"/>
          </a:xfrm>
          <a:prstGeom prst="rect">
            <a:avLst/>
          </a:prstGeom>
        </p:spPr>
        <p:txBody>
          <a:bodyPr anchor="b"/>
          <a:lstStyle>
            <a:lvl1pPr>
              <a:defRPr sz="3200"/>
            </a:lvl1pPr>
          </a:lstStyle>
          <a:p>
            <a:r>
              <a:t>标题文本</a:t>
            </a:r>
          </a:p>
        </p:txBody>
      </p:sp>
      <p:sp>
        <p:nvSpPr>
          <p:cNvPr id="72" name="图片占位符 2"/>
          <p:cNvSpPr>
            <a:spLocks noGrp="1"/>
          </p:cNvSpPr>
          <p:nvPr>
            <p:ph type="pic" sz="half" idx="13"/>
          </p:nvPr>
        </p:nvSpPr>
        <p:spPr>
          <a:xfrm>
            <a:off x="5183187" y="457201"/>
            <a:ext cx="6172201" cy="5403851"/>
          </a:xfrm>
          <a:prstGeom prst="rect">
            <a:avLst/>
          </a:prstGeom>
        </p:spPr>
        <p:txBody>
          <a:bodyPr lIns="91439" rIns="91439">
            <a:noAutofit/>
          </a:bodyPr>
          <a:lstStyle/>
          <a:p>
            <a:endParaRPr/>
          </a:p>
        </p:txBody>
      </p:sp>
      <p:sp>
        <p:nvSpPr>
          <p:cNvPr id="73" name="正文级别 1…"/>
          <p:cNvSpPr txBox="1">
            <a:spLocks noGrp="1"/>
          </p:cNvSpPr>
          <p:nvPr>
            <p:ph type="body" sz="quarter" idx="1" hasCustomPrompt="1"/>
          </p:nvPr>
        </p:nvSpPr>
        <p:spPr>
          <a:xfrm>
            <a:off x="839787" y="2057400"/>
            <a:ext cx="4165350" cy="3811588"/>
          </a:xfrm>
          <a:prstGeom prst="rect">
            <a:avLst/>
          </a:prstGeom>
        </p:spPr>
        <p:txBody>
          <a:bodyPr/>
          <a:lstStyle>
            <a:lvl1pPr marL="0" indent="0">
              <a:buSzTx/>
              <a:buFontTx/>
              <a:buNone/>
              <a:defRPr sz="2000"/>
            </a:lvl1pPr>
            <a:lvl2pPr marL="0" indent="457200">
              <a:buSzTx/>
              <a:buFontTx/>
              <a:buNone/>
              <a:defRPr sz="2000"/>
            </a:lvl2pPr>
            <a:lvl3pPr marL="0" indent="914400">
              <a:buSzTx/>
              <a:buFontTx/>
              <a:buNone/>
              <a:defRPr sz="2000"/>
            </a:lvl3pPr>
            <a:lvl4pPr marL="0" indent="1371600">
              <a:buSzTx/>
              <a:buFontTx/>
              <a:buNone/>
              <a:defRPr sz="2000"/>
            </a:lvl4pPr>
            <a:lvl5pPr marL="0" indent="1828800">
              <a:buSzTx/>
              <a:buFontTx/>
              <a:buNone/>
              <a:defRPr sz="2000"/>
            </a:lvl5pPr>
          </a:lstStyle>
          <a:p>
            <a:r>
              <a:t>正文级别 1</a:t>
            </a:r>
          </a:p>
          <a:p>
            <a:pPr lvl="1"/>
            <a:r>
              <a:t>正文级别 2</a:t>
            </a:r>
          </a:p>
          <a:p>
            <a:pPr lvl="2"/>
            <a:r>
              <a:t>正文级别 3</a:t>
            </a:r>
          </a:p>
          <a:p>
            <a:pPr lvl="3"/>
            <a:r>
              <a:t>正文级别 4</a:t>
            </a:r>
          </a:p>
          <a:p>
            <a:pPr lvl="4"/>
            <a:r>
              <a:t>正文级别 5</a:t>
            </a:r>
          </a:p>
        </p:txBody>
      </p:sp>
      <p:sp>
        <p:nvSpPr>
          <p:cNvPr id="74" name="幻灯片编号"/>
          <p:cNvSpPr txBox="1">
            <a:spLocks noGrp="1"/>
          </p:cNvSpPr>
          <p:nvPr>
            <p:ph type="sldNum" sz="quarter" idx="2"/>
          </p:nvPr>
        </p:nvSpPr>
        <p:spPr>
          <a:xfrm>
            <a:off x="8610600" y="6356350"/>
            <a:ext cx="335866" cy="333088"/>
          </a:xfrm>
          <a:prstGeom prst="rect">
            <a:avLst/>
          </a:prstGeom>
        </p:spPr>
        <p:txBody>
          <a:bodyPr/>
          <a:lstStyle/>
          <a:p>
            <a:fld id="{86CB4B4D-7CA3-9044-876B-883B54F8677D}" type="slidenum">
              <a:rPr/>
              <a:t>‹#›</a:t>
            </a:fld>
            <a:endParaRPr/>
          </a:p>
        </p:txBody>
      </p:sp>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type="tx">
  <p:cSld name="内容">
    <p:spTree>
      <p:nvGrpSpPr>
        <p:cNvPr id="1" name=""/>
        <p:cNvGrpSpPr/>
        <p:nvPr/>
      </p:nvGrpSpPr>
      <p:grpSpPr>
        <a:xfrm>
          <a:off x="0" y="0"/>
          <a:ext cx="0" cy="0"/>
          <a:chOff x="0" y="0"/>
          <a:chExt cx="0" cy="0"/>
        </a:xfrm>
      </p:grpSpPr>
      <p:sp>
        <p:nvSpPr>
          <p:cNvPr id="81" name="正文级别 1…"/>
          <p:cNvSpPr txBox="1">
            <a:spLocks noGrp="1"/>
          </p:cNvSpPr>
          <p:nvPr>
            <p:ph type="body" idx="1" hasCustomPrompt="1"/>
          </p:nvPr>
        </p:nvSpPr>
        <p:spPr>
          <a:xfrm>
            <a:off x="838200" y="365125"/>
            <a:ext cx="10515600" cy="5811838"/>
          </a:xfrm>
          <a:prstGeom prst="rect">
            <a:avLst/>
          </a:prstGeom>
        </p:spPr>
        <p:txBody>
          <a:bodyPr/>
          <a:lstStyle/>
          <a:p>
            <a:r>
              <a:t>正文级别 1</a:t>
            </a:r>
          </a:p>
          <a:p>
            <a:pPr lvl="1"/>
            <a:r>
              <a:t>正文级别 2</a:t>
            </a:r>
          </a:p>
          <a:p>
            <a:pPr lvl="2"/>
            <a:r>
              <a:t>正文级别 3</a:t>
            </a:r>
          </a:p>
          <a:p>
            <a:pPr lvl="3"/>
            <a:r>
              <a:t>正文级别 4</a:t>
            </a:r>
          </a:p>
          <a:p>
            <a:pPr lvl="4"/>
            <a:r>
              <a:t>正文级别 5</a:t>
            </a:r>
          </a:p>
        </p:txBody>
      </p:sp>
      <p:sp>
        <p:nvSpPr>
          <p:cNvPr id="82" name="幻灯片编号"/>
          <p:cNvSpPr txBox="1">
            <a:spLocks noGrp="1"/>
          </p:cNvSpPr>
          <p:nvPr>
            <p:ph type="sldNum" sz="quarter" idx="2"/>
          </p:nvPr>
        </p:nvSpPr>
        <p:spPr>
          <a:xfrm>
            <a:off x="8610600" y="6356350"/>
            <a:ext cx="335866" cy="333088"/>
          </a:xfrm>
          <a:prstGeom prst="rect">
            <a:avLst/>
          </a:prstGeom>
        </p:spPr>
        <p:txBody>
          <a:bodyPr/>
          <a:lstStyle/>
          <a:p>
            <a:fld id="{86CB4B4D-7CA3-9044-876B-883B54F8677D}" type="slidenum">
              <a:rPr/>
              <a:t>‹#›</a:t>
            </a:fld>
            <a:endParaRPr/>
          </a:p>
        </p:txBody>
      </p:sp>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type="tx">
  <p:cSld name="空白">
    <p:bg>
      <p:bgPr>
        <a:solidFill>
          <a:srgbClr val="FFFFFF"/>
        </a:solidFill>
        <a:effectLst/>
      </p:bgPr>
    </p:bg>
    <p:spTree>
      <p:nvGrpSpPr>
        <p:cNvPr id="1" name=""/>
        <p:cNvGrpSpPr/>
        <p:nvPr/>
      </p:nvGrpSpPr>
      <p:grpSpPr>
        <a:xfrm>
          <a:off x="0" y="0"/>
          <a:ext cx="0" cy="0"/>
          <a:chOff x="0" y="0"/>
          <a:chExt cx="0" cy="0"/>
        </a:xfrm>
      </p:grpSpPr>
      <p:sp>
        <p:nvSpPr>
          <p:cNvPr id="89" name="幻灯片编号"/>
          <p:cNvSpPr txBox="1">
            <a:spLocks noGrp="1"/>
          </p:cNvSpPr>
          <p:nvPr>
            <p:ph type="sldNum" sz="quarter" idx="2"/>
          </p:nvPr>
        </p:nvSpPr>
        <p:spPr>
          <a:xfrm>
            <a:off x="5983154" y="5779851"/>
            <a:ext cx="222090" cy="215091"/>
          </a:xfrm>
          <a:prstGeom prst="rect">
            <a:avLst/>
          </a:prstGeom>
        </p:spPr>
        <p:txBody>
          <a:bodyPr lIns="27021" tIns="27021" rIns="27021" bIns="27021"/>
          <a:lstStyle>
            <a:lvl1pPr algn="ctr" defTabSz="410210">
              <a:defRPr sz="1100">
                <a:latin typeface="Helvetica Neue Light"/>
                <a:ea typeface="Helvetica Neue Light"/>
                <a:cs typeface="Helvetica Neue Light"/>
                <a:sym typeface="Helvetica Neue Light"/>
              </a:defRPr>
            </a:lvl1pPr>
          </a:lstStyle>
          <a:p>
            <a:fld id="{86CB4B4D-7CA3-9044-876B-883B54F8677D}" type="slidenum">
              <a:rPr/>
              <a:t>‹#›</a:t>
            </a:fld>
            <a:endParaRPr/>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theme" Target="../theme/theme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8.xml"/><Relationship Id="rId3" Type="http://schemas.openxmlformats.org/officeDocument/2006/relationships/slideLayout" Target="../slideLayouts/slideLayout23.xml"/><Relationship Id="rId7" Type="http://schemas.openxmlformats.org/officeDocument/2006/relationships/slideLayout" Target="../slideLayouts/slideLayout27.xml"/><Relationship Id="rId12" Type="http://schemas.openxmlformats.org/officeDocument/2006/relationships/image" Target="../media/image6.png"/><Relationship Id="rId2" Type="http://schemas.openxmlformats.org/officeDocument/2006/relationships/slideLayout" Target="../slideLayouts/slideLayout22.xml"/><Relationship Id="rId1" Type="http://schemas.openxmlformats.org/officeDocument/2006/relationships/slideLayout" Target="../slideLayouts/slideLayout21.xml"/><Relationship Id="rId6" Type="http://schemas.openxmlformats.org/officeDocument/2006/relationships/slideLayout" Target="../slideLayouts/slideLayout26.xml"/><Relationship Id="rId11" Type="http://schemas.openxmlformats.org/officeDocument/2006/relationships/theme" Target="../theme/theme2.xml"/><Relationship Id="rId5" Type="http://schemas.openxmlformats.org/officeDocument/2006/relationships/slideLayout" Target="../slideLayouts/slideLayout25.xml"/><Relationship Id="rId10" Type="http://schemas.openxmlformats.org/officeDocument/2006/relationships/slideLayout" Target="../slideLayouts/slideLayout30.xml"/><Relationship Id="rId4" Type="http://schemas.openxmlformats.org/officeDocument/2006/relationships/slideLayout" Target="../slideLayouts/slideLayout24.xml"/><Relationship Id="rId9" Type="http://schemas.openxmlformats.org/officeDocument/2006/relationships/slideLayout" Target="../slideLayouts/slideLayout29.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8.xml"/><Relationship Id="rId13" Type="http://schemas.openxmlformats.org/officeDocument/2006/relationships/slideLayout" Target="../slideLayouts/slideLayout43.xml"/><Relationship Id="rId18" Type="http://schemas.openxmlformats.org/officeDocument/2006/relationships/slideLayout" Target="../slideLayouts/slideLayout48.xml"/><Relationship Id="rId26" Type="http://schemas.openxmlformats.org/officeDocument/2006/relationships/slideLayout" Target="../slideLayouts/slideLayout56.xml"/><Relationship Id="rId3" Type="http://schemas.openxmlformats.org/officeDocument/2006/relationships/slideLayout" Target="../slideLayouts/slideLayout33.xml"/><Relationship Id="rId21" Type="http://schemas.openxmlformats.org/officeDocument/2006/relationships/slideLayout" Target="../slideLayouts/slideLayout51.xml"/><Relationship Id="rId7" Type="http://schemas.openxmlformats.org/officeDocument/2006/relationships/slideLayout" Target="../slideLayouts/slideLayout37.xml"/><Relationship Id="rId12" Type="http://schemas.openxmlformats.org/officeDocument/2006/relationships/slideLayout" Target="../slideLayouts/slideLayout42.xml"/><Relationship Id="rId17" Type="http://schemas.openxmlformats.org/officeDocument/2006/relationships/slideLayout" Target="../slideLayouts/slideLayout47.xml"/><Relationship Id="rId25" Type="http://schemas.openxmlformats.org/officeDocument/2006/relationships/slideLayout" Target="../slideLayouts/slideLayout55.xml"/><Relationship Id="rId2" Type="http://schemas.openxmlformats.org/officeDocument/2006/relationships/slideLayout" Target="../slideLayouts/slideLayout32.xml"/><Relationship Id="rId16" Type="http://schemas.openxmlformats.org/officeDocument/2006/relationships/slideLayout" Target="../slideLayouts/slideLayout46.xml"/><Relationship Id="rId20" Type="http://schemas.openxmlformats.org/officeDocument/2006/relationships/slideLayout" Target="../slideLayouts/slideLayout50.xml"/><Relationship Id="rId1" Type="http://schemas.openxmlformats.org/officeDocument/2006/relationships/slideLayout" Target="../slideLayouts/slideLayout31.xml"/><Relationship Id="rId6" Type="http://schemas.openxmlformats.org/officeDocument/2006/relationships/slideLayout" Target="../slideLayouts/slideLayout36.xml"/><Relationship Id="rId11" Type="http://schemas.openxmlformats.org/officeDocument/2006/relationships/slideLayout" Target="../slideLayouts/slideLayout41.xml"/><Relationship Id="rId24" Type="http://schemas.openxmlformats.org/officeDocument/2006/relationships/slideLayout" Target="../slideLayouts/slideLayout54.xml"/><Relationship Id="rId5" Type="http://schemas.openxmlformats.org/officeDocument/2006/relationships/slideLayout" Target="../slideLayouts/slideLayout35.xml"/><Relationship Id="rId15" Type="http://schemas.openxmlformats.org/officeDocument/2006/relationships/slideLayout" Target="../slideLayouts/slideLayout45.xml"/><Relationship Id="rId23" Type="http://schemas.openxmlformats.org/officeDocument/2006/relationships/slideLayout" Target="../slideLayouts/slideLayout53.xml"/><Relationship Id="rId28" Type="http://schemas.openxmlformats.org/officeDocument/2006/relationships/theme" Target="../theme/theme3.xml"/><Relationship Id="rId10" Type="http://schemas.openxmlformats.org/officeDocument/2006/relationships/slideLayout" Target="../slideLayouts/slideLayout40.xml"/><Relationship Id="rId19" Type="http://schemas.openxmlformats.org/officeDocument/2006/relationships/slideLayout" Target="../slideLayouts/slideLayout49.xml"/><Relationship Id="rId4" Type="http://schemas.openxmlformats.org/officeDocument/2006/relationships/slideLayout" Target="../slideLayouts/slideLayout34.xml"/><Relationship Id="rId9" Type="http://schemas.openxmlformats.org/officeDocument/2006/relationships/slideLayout" Target="../slideLayouts/slideLayout39.xml"/><Relationship Id="rId14" Type="http://schemas.openxmlformats.org/officeDocument/2006/relationships/slideLayout" Target="../slideLayouts/slideLayout44.xml"/><Relationship Id="rId22" Type="http://schemas.openxmlformats.org/officeDocument/2006/relationships/slideLayout" Target="../slideLayouts/slideLayout52.xml"/><Relationship Id="rId27" Type="http://schemas.openxmlformats.org/officeDocument/2006/relationships/slideLayout" Target="../slideLayouts/slideLayout57.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65.xml"/><Relationship Id="rId3" Type="http://schemas.openxmlformats.org/officeDocument/2006/relationships/slideLayout" Target="../slideLayouts/slideLayout60.xml"/><Relationship Id="rId7" Type="http://schemas.openxmlformats.org/officeDocument/2006/relationships/slideLayout" Target="../slideLayouts/slideLayout64.xml"/><Relationship Id="rId2" Type="http://schemas.openxmlformats.org/officeDocument/2006/relationships/slideLayout" Target="../slideLayouts/slideLayout59.xml"/><Relationship Id="rId1" Type="http://schemas.openxmlformats.org/officeDocument/2006/relationships/slideLayout" Target="../slideLayouts/slideLayout58.xml"/><Relationship Id="rId6" Type="http://schemas.openxmlformats.org/officeDocument/2006/relationships/slideLayout" Target="../slideLayouts/slideLayout63.xml"/><Relationship Id="rId11" Type="http://schemas.openxmlformats.org/officeDocument/2006/relationships/image" Target="../media/image6.png"/><Relationship Id="rId5" Type="http://schemas.openxmlformats.org/officeDocument/2006/relationships/slideLayout" Target="../slideLayouts/slideLayout62.xml"/><Relationship Id="rId10" Type="http://schemas.openxmlformats.org/officeDocument/2006/relationships/theme" Target="../theme/theme4.xml"/><Relationship Id="rId4" Type="http://schemas.openxmlformats.org/officeDocument/2006/relationships/slideLayout" Target="../slideLayouts/slideLayout61.xml"/><Relationship Id="rId9" Type="http://schemas.openxmlformats.org/officeDocument/2006/relationships/slideLayout" Target="../slideLayouts/slideLayout6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000000"/>
        </a:solidFill>
        <a:effectLst/>
      </p:bgPr>
    </p:bg>
    <p:spTree>
      <p:nvGrpSpPr>
        <p:cNvPr id="1" name=""/>
        <p:cNvGrpSpPr/>
        <p:nvPr/>
      </p:nvGrpSpPr>
      <p:grpSpPr>
        <a:xfrm>
          <a:off x="0" y="0"/>
          <a:ext cx="0" cy="0"/>
          <a:chOff x="0" y="0"/>
          <a:chExt cx="0" cy="0"/>
        </a:xfrm>
      </p:grpSpPr>
      <p:sp>
        <p:nvSpPr>
          <p:cNvPr id="10" name="幻灯片编号"/>
          <p:cNvSpPr txBox="1"/>
          <p:nvPr userDrawn="1"/>
        </p:nvSpPr>
        <p:spPr>
          <a:xfrm>
            <a:off x="8763000" y="6508750"/>
            <a:ext cx="335866" cy="333088"/>
          </a:xfrm>
          <a:prstGeom prst="rect">
            <a:avLst/>
          </a:prstGeom>
          <a:ln w="12700">
            <a:miter lim="400000"/>
          </a:ln>
        </p:spPr>
        <p:txBody>
          <a:bodyPr wrap="none" lIns="45719" rIns="45719">
            <a:spAutoFit/>
          </a:bodyPr>
          <a:lstStyle>
            <a:def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1pPr>
            <a:lvl2pPr marL="0" marR="0" indent="457200" algn="l" defTabSz="9144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2pPr>
            <a:lvl3pPr marL="0" marR="0" indent="914400" algn="l" defTabSz="9144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3pPr>
            <a:lvl4pPr marL="0" marR="0" indent="1371600" algn="l" defTabSz="9144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4pPr>
            <a:lvl5pPr marL="0" marR="0" indent="1828800" algn="l" defTabSz="9144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5pPr>
            <a:lvl6pPr marL="0" marR="0" indent="2286000" algn="l" defTabSz="9144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6pPr>
            <a:lvl7pPr marL="0" marR="0" indent="2743200" algn="l" defTabSz="9144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7pPr>
            <a:lvl8pPr marL="0" marR="0" indent="3200400" algn="l" defTabSz="9144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8pPr>
            <a:lvl9pPr marL="0" marR="0" indent="3657600" algn="l" defTabSz="9144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lvl9pPr>
          </a:lstStyle>
          <a:p>
            <a:fld id="{86CB4B4D-7CA3-9044-876B-883B54F8677D}" type="slidenum">
              <a:rPr lang="en-US" altLang="zh-CN" smtClean="0"/>
              <a:t>‹#›</a:t>
            </a:fld>
            <a:endParaRPr lang="en-US" altLang="zh-CN"/>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8" r:id="rId19"/>
    <p:sldLayoutId id="2147483669" r:id="rId20"/>
  </p:sldLayoutIdLst>
  <p:transition spd="med"/>
  <p:txStyles>
    <p:titleStyle>
      <a:lvl1pPr marL="0" marR="0" indent="0" algn="l" defTabSz="914400" rtl="0" latinLnBrk="0">
        <a:lnSpc>
          <a:spcPct val="90000"/>
        </a:lnSpc>
        <a:spcBef>
          <a:spcPts val="0"/>
        </a:spcBef>
        <a:spcAft>
          <a:spcPts val="0"/>
        </a:spcAft>
        <a:buClrTx/>
        <a:buSzTx/>
        <a:buFontTx/>
        <a:buNone/>
        <a:defRPr sz="4400" b="0" i="0" u="none" strike="noStrike" cap="none" spc="0" baseline="0">
          <a:solidFill>
            <a:srgbClr val="000000"/>
          </a:solidFill>
          <a:uFillTx/>
          <a:latin typeface="Calibri Light" panose="020F0302020204030204"/>
          <a:ea typeface="Calibri Light" panose="020F0302020204030204"/>
          <a:cs typeface="Calibri Light" panose="020F0302020204030204"/>
          <a:sym typeface="Calibri Light" panose="020F0302020204030204"/>
        </a:defRPr>
      </a:lvl1pPr>
      <a:lvl2pPr marL="0" marR="0" indent="0" algn="l" defTabSz="914400" rtl="0" latinLnBrk="0">
        <a:lnSpc>
          <a:spcPct val="90000"/>
        </a:lnSpc>
        <a:spcBef>
          <a:spcPts val="0"/>
        </a:spcBef>
        <a:spcAft>
          <a:spcPts val="0"/>
        </a:spcAft>
        <a:buClrTx/>
        <a:buSzTx/>
        <a:buFontTx/>
        <a:buNone/>
        <a:defRPr sz="4400" b="0" i="0" u="none" strike="noStrike" cap="none" spc="0" baseline="0">
          <a:solidFill>
            <a:srgbClr val="000000"/>
          </a:solidFill>
          <a:uFillTx/>
          <a:latin typeface="Calibri Light" panose="020F0302020204030204"/>
          <a:ea typeface="Calibri Light" panose="020F0302020204030204"/>
          <a:cs typeface="Calibri Light" panose="020F0302020204030204"/>
          <a:sym typeface="Calibri Light" panose="020F0302020204030204"/>
        </a:defRPr>
      </a:lvl2pPr>
      <a:lvl3pPr marL="0" marR="0" indent="0" algn="l" defTabSz="914400" rtl="0" latinLnBrk="0">
        <a:lnSpc>
          <a:spcPct val="90000"/>
        </a:lnSpc>
        <a:spcBef>
          <a:spcPts val="0"/>
        </a:spcBef>
        <a:spcAft>
          <a:spcPts val="0"/>
        </a:spcAft>
        <a:buClrTx/>
        <a:buSzTx/>
        <a:buFontTx/>
        <a:buNone/>
        <a:defRPr sz="4400" b="0" i="0" u="none" strike="noStrike" cap="none" spc="0" baseline="0">
          <a:solidFill>
            <a:srgbClr val="000000"/>
          </a:solidFill>
          <a:uFillTx/>
          <a:latin typeface="Calibri Light" panose="020F0302020204030204"/>
          <a:ea typeface="Calibri Light" panose="020F0302020204030204"/>
          <a:cs typeface="Calibri Light" panose="020F0302020204030204"/>
          <a:sym typeface="Calibri Light" panose="020F0302020204030204"/>
        </a:defRPr>
      </a:lvl3pPr>
      <a:lvl4pPr marL="0" marR="0" indent="0" algn="l" defTabSz="914400" rtl="0" latinLnBrk="0">
        <a:lnSpc>
          <a:spcPct val="90000"/>
        </a:lnSpc>
        <a:spcBef>
          <a:spcPts val="0"/>
        </a:spcBef>
        <a:spcAft>
          <a:spcPts val="0"/>
        </a:spcAft>
        <a:buClrTx/>
        <a:buSzTx/>
        <a:buFontTx/>
        <a:buNone/>
        <a:defRPr sz="4400" b="0" i="0" u="none" strike="noStrike" cap="none" spc="0" baseline="0">
          <a:solidFill>
            <a:srgbClr val="000000"/>
          </a:solidFill>
          <a:uFillTx/>
          <a:latin typeface="Calibri Light" panose="020F0302020204030204"/>
          <a:ea typeface="Calibri Light" panose="020F0302020204030204"/>
          <a:cs typeface="Calibri Light" panose="020F0302020204030204"/>
          <a:sym typeface="Calibri Light" panose="020F0302020204030204"/>
        </a:defRPr>
      </a:lvl4pPr>
      <a:lvl5pPr marL="0" marR="0" indent="0" algn="l" defTabSz="914400" rtl="0" latinLnBrk="0">
        <a:lnSpc>
          <a:spcPct val="90000"/>
        </a:lnSpc>
        <a:spcBef>
          <a:spcPts val="0"/>
        </a:spcBef>
        <a:spcAft>
          <a:spcPts val="0"/>
        </a:spcAft>
        <a:buClrTx/>
        <a:buSzTx/>
        <a:buFontTx/>
        <a:buNone/>
        <a:defRPr sz="4400" b="0" i="0" u="none" strike="noStrike" cap="none" spc="0" baseline="0">
          <a:solidFill>
            <a:srgbClr val="000000"/>
          </a:solidFill>
          <a:uFillTx/>
          <a:latin typeface="Calibri Light" panose="020F0302020204030204"/>
          <a:ea typeface="Calibri Light" panose="020F0302020204030204"/>
          <a:cs typeface="Calibri Light" panose="020F0302020204030204"/>
          <a:sym typeface="Calibri Light" panose="020F0302020204030204"/>
        </a:defRPr>
      </a:lvl5pPr>
      <a:lvl6pPr marL="0" marR="0" indent="0" algn="l" defTabSz="914400" rtl="0" latinLnBrk="0">
        <a:lnSpc>
          <a:spcPct val="90000"/>
        </a:lnSpc>
        <a:spcBef>
          <a:spcPts val="0"/>
        </a:spcBef>
        <a:spcAft>
          <a:spcPts val="0"/>
        </a:spcAft>
        <a:buClrTx/>
        <a:buSzTx/>
        <a:buFontTx/>
        <a:buNone/>
        <a:defRPr sz="4400" b="0" i="0" u="none" strike="noStrike" cap="none" spc="0" baseline="0">
          <a:solidFill>
            <a:srgbClr val="000000"/>
          </a:solidFill>
          <a:uFillTx/>
          <a:latin typeface="Calibri Light" panose="020F0302020204030204"/>
          <a:ea typeface="Calibri Light" panose="020F0302020204030204"/>
          <a:cs typeface="Calibri Light" panose="020F0302020204030204"/>
          <a:sym typeface="Calibri Light" panose="020F0302020204030204"/>
        </a:defRPr>
      </a:lvl6pPr>
      <a:lvl7pPr marL="0" marR="0" indent="0" algn="l" defTabSz="914400" rtl="0" latinLnBrk="0">
        <a:lnSpc>
          <a:spcPct val="90000"/>
        </a:lnSpc>
        <a:spcBef>
          <a:spcPts val="0"/>
        </a:spcBef>
        <a:spcAft>
          <a:spcPts val="0"/>
        </a:spcAft>
        <a:buClrTx/>
        <a:buSzTx/>
        <a:buFontTx/>
        <a:buNone/>
        <a:defRPr sz="4400" b="0" i="0" u="none" strike="noStrike" cap="none" spc="0" baseline="0">
          <a:solidFill>
            <a:srgbClr val="000000"/>
          </a:solidFill>
          <a:uFillTx/>
          <a:latin typeface="Calibri Light" panose="020F0302020204030204"/>
          <a:ea typeface="Calibri Light" panose="020F0302020204030204"/>
          <a:cs typeface="Calibri Light" panose="020F0302020204030204"/>
          <a:sym typeface="Calibri Light" panose="020F0302020204030204"/>
        </a:defRPr>
      </a:lvl7pPr>
      <a:lvl8pPr marL="0" marR="0" indent="0" algn="l" defTabSz="914400" rtl="0" latinLnBrk="0">
        <a:lnSpc>
          <a:spcPct val="90000"/>
        </a:lnSpc>
        <a:spcBef>
          <a:spcPts val="0"/>
        </a:spcBef>
        <a:spcAft>
          <a:spcPts val="0"/>
        </a:spcAft>
        <a:buClrTx/>
        <a:buSzTx/>
        <a:buFontTx/>
        <a:buNone/>
        <a:defRPr sz="4400" b="0" i="0" u="none" strike="noStrike" cap="none" spc="0" baseline="0">
          <a:solidFill>
            <a:srgbClr val="000000"/>
          </a:solidFill>
          <a:uFillTx/>
          <a:latin typeface="Calibri Light" panose="020F0302020204030204"/>
          <a:ea typeface="Calibri Light" panose="020F0302020204030204"/>
          <a:cs typeface="Calibri Light" panose="020F0302020204030204"/>
          <a:sym typeface="Calibri Light" panose="020F0302020204030204"/>
        </a:defRPr>
      </a:lvl8pPr>
      <a:lvl9pPr marL="0" marR="0" indent="0" algn="l" defTabSz="914400" rtl="0" latinLnBrk="0">
        <a:lnSpc>
          <a:spcPct val="90000"/>
        </a:lnSpc>
        <a:spcBef>
          <a:spcPts val="0"/>
        </a:spcBef>
        <a:spcAft>
          <a:spcPts val="0"/>
        </a:spcAft>
        <a:buClrTx/>
        <a:buSzTx/>
        <a:buFontTx/>
        <a:buNone/>
        <a:defRPr sz="4400" b="0" i="0" u="none" strike="noStrike" cap="none" spc="0" baseline="0">
          <a:solidFill>
            <a:srgbClr val="000000"/>
          </a:solidFill>
          <a:uFillTx/>
          <a:latin typeface="Calibri Light" panose="020F0302020204030204"/>
          <a:ea typeface="Calibri Light" panose="020F0302020204030204"/>
          <a:cs typeface="Calibri Light" panose="020F0302020204030204"/>
          <a:sym typeface="Calibri Light" panose="020F0302020204030204"/>
        </a:defRPr>
      </a:lvl9pPr>
    </p:titleStyle>
    <p:bodyStyle>
      <a:lvl1pPr marL="228600" marR="0" indent="-228600" algn="l" defTabSz="914400" rtl="0" latinLnBrk="0">
        <a:lnSpc>
          <a:spcPct val="90000"/>
        </a:lnSpc>
        <a:spcBef>
          <a:spcPts val="1000"/>
        </a:spcBef>
        <a:spcAft>
          <a:spcPts val="0"/>
        </a:spcAft>
        <a:buClrTx/>
        <a:buSzPct val="100000"/>
        <a:buFont typeface="Arial" panose="020B0604020202020204"/>
        <a:buChar char="•"/>
        <a:defRPr sz="2800" b="0" i="0" u="none" strike="noStrike" cap="none" spc="0" baseline="0">
          <a:solidFill>
            <a:srgbClr val="000000"/>
          </a:solidFill>
          <a:uFillTx/>
          <a:latin typeface="+mn-lt"/>
          <a:ea typeface="+mn-ea"/>
          <a:cs typeface="+mn-cs"/>
          <a:sym typeface="Calibri" panose="020F0502020204030204"/>
        </a:defRPr>
      </a:lvl1pPr>
      <a:lvl2pPr marL="723900" marR="0" indent="-266700" algn="l" defTabSz="914400" rtl="0" latinLnBrk="0">
        <a:lnSpc>
          <a:spcPct val="90000"/>
        </a:lnSpc>
        <a:spcBef>
          <a:spcPts val="1000"/>
        </a:spcBef>
        <a:spcAft>
          <a:spcPts val="0"/>
        </a:spcAft>
        <a:buClrTx/>
        <a:buSzPct val="100000"/>
        <a:buFont typeface="Arial" panose="020B0604020202020204"/>
        <a:buChar char="•"/>
        <a:defRPr sz="2800" b="0" i="0" u="none" strike="noStrike" cap="none" spc="0" baseline="0">
          <a:solidFill>
            <a:srgbClr val="000000"/>
          </a:solidFill>
          <a:uFillTx/>
          <a:latin typeface="+mn-lt"/>
          <a:ea typeface="+mn-ea"/>
          <a:cs typeface="+mn-cs"/>
          <a:sym typeface="Calibri" panose="020F0502020204030204"/>
        </a:defRPr>
      </a:lvl2pPr>
      <a:lvl3pPr marL="1234440" marR="0" indent="-320040" algn="l" defTabSz="914400" rtl="0" latinLnBrk="0">
        <a:lnSpc>
          <a:spcPct val="90000"/>
        </a:lnSpc>
        <a:spcBef>
          <a:spcPts val="1000"/>
        </a:spcBef>
        <a:spcAft>
          <a:spcPts val="0"/>
        </a:spcAft>
        <a:buClrTx/>
        <a:buSzPct val="100000"/>
        <a:buFont typeface="Arial" panose="020B0604020202020204"/>
        <a:buChar char="•"/>
        <a:defRPr sz="2800" b="0" i="0" u="none" strike="noStrike" cap="none" spc="0" baseline="0">
          <a:solidFill>
            <a:srgbClr val="000000"/>
          </a:solidFill>
          <a:uFillTx/>
          <a:latin typeface="+mn-lt"/>
          <a:ea typeface="+mn-ea"/>
          <a:cs typeface="+mn-cs"/>
          <a:sym typeface="Calibri" panose="020F0502020204030204"/>
        </a:defRPr>
      </a:lvl3pPr>
      <a:lvl4pPr marL="1727200" marR="0" indent="-355600" algn="l" defTabSz="914400" rtl="0" latinLnBrk="0">
        <a:lnSpc>
          <a:spcPct val="90000"/>
        </a:lnSpc>
        <a:spcBef>
          <a:spcPts val="1000"/>
        </a:spcBef>
        <a:spcAft>
          <a:spcPts val="0"/>
        </a:spcAft>
        <a:buClrTx/>
        <a:buSzPct val="100000"/>
        <a:buFont typeface="Arial" panose="020B0604020202020204"/>
        <a:buChar char="•"/>
        <a:defRPr sz="2800" b="0" i="0" u="none" strike="noStrike" cap="none" spc="0" baseline="0">
          <a:solidFill>
            <a:srgbClr val="000000"/>
          </a:solidFill>
          <a:uFillTx/>
          <a:latin typeface="+mn-lt"/>
          <a:ea typeface="+mn-ea"/>
          <a:cs typeface="+mn-cs"/>
          <a:sym typeface="Calibri" panose="020F0502020204030204"/>
        </a:defRPr>
      </a:lvl4pPr>
      <a:lvl5pPr marL="2184400" marR="0" indent="-355600" algn="l" defTabSz="914400" rtl="0" latinLnBrk="0">
        <a:lnSpc>
          <a:spcPct val="90000"/>
        </a:lnSpc>
        <a:spcBef>
          <a:spcPts val="1000"/>
        </a:spcBef>
        <a:spcAft>
          <a:spcPts val="0"/>
        </a:spcAft>
        <a:buClrTx/>
        <a:buSzPct val="100000"/>
        <a:buFont typeface="Arial" panose="020B0604020202020204"/>
        <a:buChar char="•"/>
        <a:defRPr sz="2800" b="0" i="0" u="none" strike="noStrike" cap="none" spc="0" baseline="0">
          <a:solidFill>
            <a:srgbClr val="000000"/>
          </a:solidFill>
          <a:uFillTx/>
          <a:latin typeface="+mn-lt"/>
          <a:ea typeface="+mn-ea"/>
          <a:cs typeface="+mn-cs"/>
          <a:sym typeface="Calibri" panose="020F0502020204030204"/>
        </a:defRPr>
      </a:lvl5pPr>
      <a:lvl6pPr marL="2641600" marR="0" indent="-355600" algn="l" defTabSz="914400" rtl="0" latinLnBrk="0">
        <a:lnSpc>
          <a:spcPct val="90000"/>
        </a:lnSpc>
        <a:spcBef>
          <a:spcPts val="1000"/>
        </a:spcBef>
        <a:spcAft>
          <a:spcPts val="0"/>
        </a:spcAft>
        <a:buClrTx/>
        <a:buSzPct val="100000"/>
        <a:buFont typeface="Arial" panose="020B0604020202020204"/>
        <a:buChar char="•"/>
        <a:defRPr sz="2800" b="0" i="0" u="none" strike="noStrike" cap="none" spc="0" baseline="0">
          <a:solidFill>
            <a:srgbClr val="000000"/>
          </a:solidFill>
          <a:uFillTx/>
          <a:latin typeface="+mn-lt"/>
          <a:ea typeface="+mn-ea"/>
          <a:cs typeface="+mn-cs"/>
          <a:sym typeface="Calibri" panose="020F0502020204030204"/>
        </a:defRPr>
      </a:lvl6pPr>
      <a:lvl7pPr marL="3098800" marR="0" indent="-355600" algn="l" defTabSz="914400" rtl="0" latinLnBrk="0">
        <a:lnSpc>
          <a:spcPct val="90000"/>
        </a:lnSpc>
        <a:spcBef>
          <a:spcPts val="1000"/>
        </a:spcBef>
        <a:spcAft>
          <a:spcPts val="0"/>
        </a:spcAft>
        <a:buClrTx/>
        <a:buSzPct val="100000"/>
        <a:buFont typeface="Arial" panose="020B0604020202020204"/>
        <a:buChar char="•"/>
        <a:defRPr sz="2800" b="0" i="0" u="none" strike="noStrike" cap="none" spc="0" baseline="0">
          <a:solidFill>
            <a:srgbClr val="000000"/>
          </a:solidFill>
          <a:uFillTx/>
          <a:latin typeface="+mn-lt"/>
          <a:ea typeface="+mn-ea"/>
          <a:cs typeface="+mn-cs"/>
          <a:sym typeface="Calibri" panose="020F0502020204030204"/>
        </a:defRPr>
      </a:lvl7pPr>
      <a:lvl8pPr marL="3556000" marR="0" indent="-355600" algn="l" defTabSz="914400" rtl="0" latinLnBrk="0">
        <a:lnSpc>
          <a:spcPct val="90000"/>
        </a:lnSpc>
        <a:spcBef>
          <a:spcPts val="1000"/>
        </a:spcBef>
        <a:spcAft>
          <a:spcPts val="0"/>
        </a:spcAft>
        <a:buClrTx/>
        <a:buSzPct val="100000"/>
        <a:buFont typeface="Arial" panose="020B0604020202020204"/>
        <a:buChar char="•"/>
        <a:defRPr sz="2800" b="0" i="0" u="none" strike="noStrike" cap="none" spc="0" baseline="0">
          <a:solidFill>
            <a:srgbClr val="000000"/>
          </a:solidFill>
          <a:uFillTx/>
          <a:latin typeface="+mn-lt"/>
          <a:ea typeface="+mn-ea"/>
          <a:cs typeface="+mn-cs"/>
          <a:sym typeface="Calibri" panose="020F0502020204030204"/>
        </a:defRPr>
      </a:lvl8pPr>
      <a:lvl9pPr marL="4013200" marR="0" indent="-355600" algn="l" defTabSz="914400" rtl="0" latinLnBrk="0">
        <a:lnSpc>
          <a:spcPct val="90000"/>
        </a:lnSpc>
        <a:spcBef>
          <a:spcPts val="1000"/>
        </a:spcBef>
        <a:spcAft>
          <a:spcPts val="0"/>
        </a:spcAft>
        <a:buClrTx/>
        <a:buSzPct val="100000"/>
        <a:buFont typeface="Arial" panose="020B0604020202020204"/>
        <a:buChar char="•"/>
        <a:defRPr sz="2800" b="0" i="0" u="none" strike="noStrike" cap="none" spc="0" baseline="0">
          <a:solidFill>
            <a:srgbClr val="000000"/>
          </a:solidFill>
          <a:uFillTx/>
          <a:latin typeface="+mn-lt"/>
          <a:ea typeface="+mn-ea"/>
          <a:cs typeface="+mn-cs"/>
          <a:sym typeface="Calibri" panose="020F0502020204030204"/>
        </a:defRPr>
      </a:lvl9pPr>
    </p:bodyStyle>
    <p:otherStyle>
      <a:lvl1pPr marL="0" marR="0" indent="0" algn="l" defTabSz="914400" rtl="0" latinLnBrk="0">
        <a:lnSpc>
          <a:spcPct val="100000"/>
        </a:lnSpc>
        <a:spcBef>
          <a:spcPts val="0"/>
        </a:spcBef>
        <a:spcAft>
          <a:spcPts val="0"/>
        </a:spcAft>
        <a:buClrTx/>
        <a:buSzTx/>
        <a:buFontTx/>
        <a:buNone/>
        <a:defRPr sz="1800" b="0" i="0" u="none" strike="noStrike" cap="none" spc="0" baseline="0">
          <a:solidFill>
            <a:schemeClr val="tx1"/>
          </a:solidFill>
          <a:uFillTx/>
          <a:latin typeface="+mn-lt"/>
          <a:ea typeface="+mn-ea"/>
          <a:cs typeface="+mn-cs"/>
          <a:sym typeface="Calibri" panose="020F0502020204030204"/>
        </a:defRPr>
      </a:lvl1pPr>
      <a:lvl2pPr marL="0" marR="0" indent="457200" algn="l" defTabSz="914400" rtl="0" latinLnBrk="0">
        <a:lnSpc>
          <a:spcPct val="100000"/>
        </a:lnSpc>
        <a:spcBef>
          <a:spcPts val="0"/>
        </a:spcBef>
        <a:spcAft>
          <a:spcPts val="0"/>
        </a:spcAft>
        <a:buClrTx/>
        <a:buSzTx/>
        <a:buFontTx/>
        <a:buNone/>
        <a:defRPr sz="1800" b="0" i="0" u="none" strike="noStrike" cap="none" spc="0" baseline="0">
          <a:solidFill>
            <a:schemeClr val="tx1"/>
          </a:solidFill>
          <a:uFillTx/>
          <a:latin typeface="+mn-lt"/>
          <a:ea typeface="+mn-ea"/>
          <a:cs typeface="+mn-cs"/>
          <a:sym typeface="Calibri" panose="020F0502020204030204"/>
        </a:defRPr>
      </a:lvl2pPr>
      <a:lvl3pPr marL="0" marR="0" indent="914400" algn="l" defTabSz="914400" rtl="0" latinLnBrk="0">
        <a:lnSpc>
          <a:spcPct val="100000"/>
        </a:lnSpc>
        <a:spcBef>
          <a:spcPts val="0"/>
        </a:spcBef>
        <a:spcAft>
          <a:spcPts val="0"/>
        </a:spcAft>
        <a:buClrTx/>
        <a:buSzTx/>
        <a:buFontTx/>
        <a:buNone/>
        <a:defRPr sz="1800" b="0" i="0" u="none" strike="noStrike" cap="none" spc="0" baseline="0">
          <a:solidFill>
            <a:schemeClr val="tx1"/>
          </a:solidFill>
          <a:uFillTx/>
          <a:latin typeface="+mn-lt"/>
          <a:ea typeface="+mn-ea"/>
          <a:cs typeface="+mn-cs"/>
          <a:sym typeface="Calibri" panose="020F0502020204030204"/>
        </a:defRPr>
      </a:lvl3pPr>
      <a:lvl4pPr marL="0" marR="0" indent="1371600" algn="l" defTabSz="914400" rtl="0" latinLnBrk="0">
        <a:lnSpc>
          <a:spcPct val="100000"/>
        </a:lnSpc>
        <a:spcBef>
          <a:spcPts val="0"/>
        </a:spcBef>
        <a:spcAft>
          <a:spcPts val="0"/>
        </a:spcAft>
        <a:buClrTx/>
        <a:buSzTx/>
        <a:buFontTx/>
        <a:buNone/>
        <a:defRPr sz="1800" b="0" i="0" u="none" strike="noStrike" cap="none" spc="0" baseline="0">
          <a:solidFill>
            <a:schemeClr val="tx1"/>
          </a:solidFill>
          <a:uFillTx/>
          <a:latin typeface="+mn-lt"/>
          <a:ea typeface="+mn-ea"/>
          <a:cs typeface="+mn-cs"/>
          <a:sym typeface="Calibri" panose="020F0502020204030204"/>
        </a:defRPr>
      </a:lvl4pPr>
      <a:lvl5pPr marL="0" marR="0" indent="1828800" algn="l" defTabSz="914400" rtl="0" latinLnBrk="0">
        <a:lnSpc>
          <a:spcPct val="100000"/>
        </a:lnSpc>
        <a:spcBef>
          <a:spcPts val="0"/>
        </a:spcBef>
        <a:spcAft>
          <a:spcPts val="0"/>
        </a:spcAft>
        <a:buClrTx/>
        <a:buSzTx/>
        <a:buFontTx/>
        <a:buNone/>
        <a:defRPr sz="1800" b="0" i="0" u="none" strike="noStrike" cap="none" spc="0" baseline="0">
          <a:solidFill>
            <a:schemeClr val="tx1"/>
          </a:solidFill>
          <a:uFillTx/>
          <a:latin typeface="+mn-lt"/>
          <a:ea typeface="+mn-ea"/>
          <a:cs typeface="+mn-cs"/>
          <a:sym typeface="Calibri" panose="020F0502020204030204"/>
        </a:defRPr>
      </a:lvl5pPr>
      <a:lvl6pPr marL="0" marR="0" indent="2286000" algn="l" defTabSz="914400" rtl="0" latinLnBrk="0">
        <a:lnSpc>
          <a:spcPct val="100000"/>
        </a:lnSpc>
        <a:spcBef>
          <a:spcPts val="0"/>
        </a:spcBef>
        <a:spcAft>
          <a:spcPts val="0"/>
        </a:spcAft>
        <a:buClrTx/>
        <a:buSzTx/>
        <a:buFontTx/>
        <a:buNone/>
        <a:defRPr sz="1800" b="0" i="0" u="none" strike="noStrike" cap="none" spc="0" baseline="0">
          <a:solidFill>
            <a:schemeClr val="tx1"/>
          </a:solidFill>
          <a:uFillTx/>
          <a:latin typeface="+mn-lt"/>
          <a:ea typeface="+mn-ea"/>
          <a:cs typeface="+mn-cs"/>
          <a:sym typeface="Calibri" panose="020F0502020204030204"/>
        </a:defRPr>
      </a:lvl6pPr>
      <a:lvl7pPr marL="0" marR="0" indent="2743200" algn="l" defTabSz="914400" rtl="0" latinLnBrk="0">
        <a:lnSpc>
          <a:spcPct val="100000"/>
        </a:lnSpc>
        <a:spcBef>
          <a:spcPts val="0"/>
        </a:spcBef>
        <a:spcAft>
          <a:spcPts val="0"/>
        </a:spcAft>
        <a:buClrTx/>
        <a:buSzTx/>
        <a:buFontTx/>
        <a:buNone/>
        <a:defRPr sz="1800" b="0" i="0" u="none" strike="noStrike" cap="none" spc="0" baseline="0">
          <a:solidFill>
            <a:schemeClr val="tx1"/>
          </a:solidFill>
          <a:uFillTx/>
          <a:latin typeface="+mn-lt"/>
          <a:ea typeface="+mn-ea"/>
          <a:cs typeface="+mn-cs"/>
          <a:sym typeface="Calibri" panose="020F0502020204030204"/>
        </a:defRPr>
      </a:lvl7pPr>
      <a:lvl8pPr marL="0" marR="0" indent="3200400" algn="l" defTabSz="914400" rtl="0" latinLnBrk="0">
        <a:lnSpc>
          <a:spcPct val="100000"/>
        </a:lnSpc>
        <a:spcBef>
          <a:spcPts val="0"/>
        </a:spcBef>
        <a:spcAft>
          <a:spcPts val="0"/>
        </a:spcAft>
        <a:buClrTx/>
        <a:buSzTx/>
        <a:buFontTx/>
        <a:buNone/>
        <a:defRPr sz="1800" b="0" i="0" u="none" strike="noStrike" cap="none" spc="0" baseline="0">
          <a:solidFill>
            <a:schemeClr val="tx1"/>
          </a:solidFill>
          <a:uFillTx/>
          <a:latin typeface="+mn-lt"/>
          <a:ea typeface="+mn-ea"/>
          <a:cs typeface="+mn-cs"/>
          <a:sym typeface="Calibri" panose="020F0502020204030204"/>
        </a:defRPr>
      </a:lvl8pPr>
      <a:lvl9pPr marL="0" marR="0" indent="3657600" algn="l" defTabSz="914400" rtl="0" latinLnBrk="0">
        <a:lnSpc>
          <a:spcPct val="100000"/>
        </a:lnSpc>
        <a:spcBef>
          <a:spcPts val="0"/>
        </a:spcBef>
        <a:spcAft>
          <a:spcPts val="0"/>
        </a:spcAft>
        <a:buClrTx/>
        <a:buSzTx/>
        <a:buFontTx/>
        <a:buNone/>
        <a:defRPr sz="1800" b="0" i="0" u="none" strike="noStrike" cap="none" spc="0" baseline="0">
          <a:solidFill>
            <a:schemeClr val="tx1"/>
          </a:solidFill>
          <a:uFillTx/>
          <a:latin typeface="+mn-lt"/>
          <a:ea typeface="+mn-ea"/>
          <a:cs typeface="+mn-cs"/>
          <a:sym typeface="Calibri" panose="020F0502020204030204"/>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rgbClr val="FFFFFF"/>
        </a:solidFill>
        <a:effectLst/>
      </p:bgPr>
    </p:bg>
    <p:spTree>
      <p:nvGrpSpPr>
        <p:cNvPr id="1" name=""/>
        <p:cNvGrpSpPr/>
        <p:nvPr/>
      </p:nvGrpSpPr>
      <p:grpSpPr>
        <a:xfrm>
          <a:off x="0" y="0"/>
          <a:ext cx="0" cy="0"/>
          <a:chOff x="0" y="0"/>
          <a:chExt cx="0" cy="0"/>
        </a:xfrm>
      </p:grpSpPr>
      <p:pic>
        <p:nvPicPr>
          <p:cNvPr id="2" name="图片 1"/>
          <p:cNvPicPr>
            <a:picLocks noChangeAspect="1"/>
          </p:cNvPicPr>
          <p:nvPr userDrawn="1"/>
        </p:nvPicPr>
        <p:blipFill>
          <a:blip r:embed="rId12" cstate="email"/>
          <a:stretch>
            <a:fillRect/>
          </a:stretch>
        </p:blipFill>
        <p:spPr>
          <a:xfrm>
            <a:off x="366595" y="6481945"/>
            <a:ext cx="666212" cy="158400"/>
          </a:xfrm>
          <a:prstGeom prst="rect">
            <a:avLst/>
          </a:prstGeom>
        </p:spPr>
      </p:pic>
      <p:sp>
        <p:nvSpPr>
          <p:cNvPr id="5" name="标题占位符 4"/>
          <p:cNvSpPr>
            <a:spLocks noGrp="1"/>
          </p:cNvSpPr>
          <p:nvPr>
            <p:ph type="title"/>
          </p:nvPr>
        </p:nvSpPr>
        <p:spPr>
          <a:xfrm>
            <a:off x="388253" y="313763"/>
            <a:ext cx="11420888" cy="536842"/>
          </a:xfrm>
          <a:prstGeom prst="rect">
            <a:avLst/>
          </a:prstGeom>
        </p:spPr>
        <p:txBody>
          <a:bodyPr vert="horz" lIns="91440" tIns="45720" rIns="91440" bIns="45720" rtlCol="0" anchor="ctr">
            <a:normAutofit/>
          </a:bodyPr>
          <a:lstStyle/>
          <a:p>
            <a:r>
              <a:rPr kumimoji="1" lang="zh-CN" altLang="en-US" dirty="0"/>
              <a:t>单击此处编辑母版标题样式 </a:t>
            </a:r>
            <a:r>
              <a:rPr kumimoji="1" lang="en-US" altLang="zh-CN" dirty="0"/>
              <a:t>OPPO Sans B 50pt.</a:t>
            </a:r>
            <a:endParaRPr kumimoji="1" lang="zh-CN" altLang="en-US" dirty="0"/>
          </a:p>
        </p:txBody>
      </p:sp>
      <p:sp>
        <p:nvSpPr>
          <p:cNvPr id="11" name="线条"/>
          <p:cNvSpPr/>
          <p:nvPr userDrawn="1"/>
        </p:nvSpPr>
        <p:spPr>
          <a:xfrm>
            <a:off x="382859" y="6403611"/>
            <a:ext cx="11426282" cy="1"/>
          </a:xfrm>
          <a:prstGeom prst="line">
            <a:avLst/>
          </a:prstGeom>
          <a:ln w="25400">
            <a:solidFill>
              <a:srgbClr val="CACAC8"/>
            </a:solidFill>
            <a:miter lim="400000"/>
          </a:ln>
        </p:spPr>
        <p:txBody>
          <a:bodyPr lIns="0" tIns="0" rIns="0" bIns="0" anchor="ctr"/>
          <a:lstStyle/>
          <a:p>
            <a:pPr algn="ctr" defTabSz="412750">
              <a:defRPr sz="3200" b="0">
                <a:solidFill>
                  <a:srgbClr val="FFFFFF"/>
                </a:solidFill>
                <a:latin typeface="+mn-lt"/>
                <a:ea typeface="+mn-ea"/>
                <a:cs typeface="+mn-cs"/>
                <a:sym typeface="Helvetica Neue Medium"/>
              </a:defRPr>
            </a:pPr>
            <a:endParaRPr sz="1600">
              <a:solidFill>
                <a:srgbClr val="FFFFFF"/>
              </a:solidFill>
              <a:sym typeface="Helvetica Neue Medium"/>
            </a:endParaRPr>
          </a:p>
        </p:txBody>
      </p:sp>
      <p:sp>
        <p:nvSpPr>
          <p:cNvPr id="16" name="pg. xx"/>
          <p:cNvSpPr txBox="1"/>
          <p:nvPr userDrawn="1"/>
        </p:nvSpPr>
        <p:spPr>
          <a:xfrm>
            <a:off x="10442363" y="6437145"/>
            <a:ext cx="1366779" cy="143629"/>
          </a:xfrm>
          <a:prstGeom prst="rect">
            <a:avLst/>
          </a:prstGeom>
          <a:ln w="12700">
            <a:miter lim="400000"/>
          </a:ln>
        </p:spPr>
        <p:txBody>
          <a:bodyPr lIns="25400" tIns="25400" rIns="25400" bIns="25400">
            <a:spAutoFit/>
          </a:bodyPr>
          <a:lstStyle>
            <a:lvl1pPr algn="r">
              <a:defRPr sz="2000" b="0">
                <a:solidFill>
                  <a:srgbClr val="929292"/>
                </a:solidFill>
                <a:latin typeface="Helvetica"/>
                <a:ea typeface="Helvetica"/>
                <a:cs typeface="Helvetica"/>
                <a:sym typeface="Helvetica"/>
              </a:defRPr>
            </a:lvl1pPr>
          </a:lstStyle>
          <a:p>
            <a:pPr defTabSz="412750"/>
            <a:fld id="{00E22F85-807F-CA40-8F16-B425A1EE1DAC}" type="slidenum">
              <a:rPr lang="uk-UA" sz="600" smtClean="0">
                <a:latin typeface="OPPOSans R" charset="-122"/>
                <a:ea typeface="OPPOSans R" charset="-122"/>
                <a:cs typeface="OPPOSans R" charset="-122"/>
              </a:rPr>
              <a:t>‹#›</a:t>
            </a:fld>
            <a:endParaRPr sz="600" dirty="0">
              <a:latin typeface="OPPOSans R" charset="-122"/>
              <a:ea typeface="OPPOSans R" charset="-122"/>
              <a:cs typeface="OPPOSans R" charset="-122"/>
            </a:endParaRPr>
          </a:p>
        </p:txBody>
      </p:sp>
      <p:graphicFrame>
        <p:nvGraphicFramePr>
          <p:cNvPr id="18" name="表格 17"/>
          <p:cNvGraphicFramePr>
            <a:graphicFrameLocks noGrp="1"/>
          </p:cNvGraphicFramePr>
          <p:nvPr userDrawn="1"/>
        </p:nvGraphicFramePr>
        <p:xfrm>
          <a:off x="12394857" y="0"/>
          <a:ext cx="1549743" cy="6858000"/>
        </p:xfrm>
        <a:graphic>
          <a:graphicData uri="http://schemas.openxmlformats.org/drawingml/2006/table">
            <a:tbl>
              <a:tblPr firstRow="1" bandRow="1">
                <a:tableStyleId>{5C22544A-7EE6-4342-B048-85BDC9FD1C3A}</a:tableStyleId>
              </a:tblPr>
              <a:tblGrid>
                <a:gridCol w="1549743">
                  <a:extLst>
                    <a:ext uri="{9D8B030D-6E8A-4147-A177-3AD203B41FA5}">
                      <a16:colId xmlns:a16="http://schemas.microsoft.com/office/drawing/2014/main" val="20000"/>
                    </a:ext>
                  </a:extLst>
                </a:gridCol>
              </a:tblGrid>
              <a:tr h="1714500">
                <a:tc>
                  <a:txBody>
                    <a:bodyPr/>
                    <a:lstStyle/>
                    <a:p>
                      <a:pPr algn="l"/>
                      <a:endParaRPr lang="en-US" altLang="zh-CN" sz="1400" b="0" dirty="0">
                        <a:latin typeface="OPPOSans R" charset="-122"/>
                        <a:ea typeface="OPPOSans R" charset="-122"/>
                        <a:cs typeface="OPPOSans R" charset="-122"/>
                      </a:endParaRPr>
                    </a:p>
                    <a:p>
                      <a:pPr algn="l"/>
                      <a:r>
                        <a:rPr lang="en-US" altLang="zh-CN" sz="1400" b="0" dirty="0">
                          <a:latin typeface="OPPOSans R" charset="-122"/>
                          <a:ea typeface="OPPOSans R" charset="-122"/>
                          <a:cs typeface="OPPOSans R" charset="-122"/>
                        </a:rPr>
                        <a:t>R 4</a:t>
                      </a:r>
                    </a:p>
                    <a:p>
                      <a:pPr algn="l"/>
                      <a:r>
                        <a:rPr lang="en-US" altLang="zh-CN" sz="1400" b="0" dirty="0">
                          <a:latin typeface="OPPOSans R" charset="-122"/>
                          <a:ea typeface="OPPOSans R" charset="-122"/>
                          <a:cs typeface="OPPOSans R" charset="-122"/>
                        </a:rPr>
                        <a:t>G 106</a:t>
                      </a:r>
                    </a:p>
                    <a:p>
                      <a:pPr algn="l"/>
                      <a:r>
                        <a:rPr lang="en-US" altLang="zh-CN" sz="1400" b="0" dirty="0">
                          <a:latin typeface="OPPOSans R" charset="-122"/>
                          <a:ea typeface="OPPOSans R" charset="-122"/>
                          <a:cs typeface="OPPOSans R" charset="-122"/>
                        </a:rPr>
                        <a:t>B 56</a:t>
                      </a:r>
                    </a:p>
                    <a:p>
                      <a:pPr algn="l"/>
                      <a:endParaRPr lang="en-US" altLang="zh-CN" sz="1400" b="0" dirty="0">
                        <a:latin typeface="OPPOSans R" charset="-122"/>
                        <a:ea typeface="OPPOSans R" charset="-122"/>
                        <a:cs typeface="OPPOSans R" charset="-122"/>
                      </a:endParaRPr>
                    </a:p>
                    <a:p>
                      <a:pPr algn="l"/>
                      <a:r>
                        <a:rPr lang="en-US" altLang="zh-CN" sz="1400" b="0" dirty="0">
                          <a:latin typeface="OPPOSans R" charset="-122"/>
                          <a:ea typeface="OPPOSans R" charset="-122"/>
                          <a:cs typeface="OPPOSans R" charset="-122"/>
                        </a:rPr>
                        <a:t>Dark</a:t>
                      </a:r>
                      <a:r>
                        <a:rPr lang="zh-CN" altLang="en-US" sz="1400" b="0" dirty="0">
                          <a:latin typeface="OPPOSans R" charset="-122"/>
                          <a:ea typeface="OPPOSans R" charset="-122"/>
                          <a:cs typeface="OPPOSans R" charset="-122"/>
                        </a:rPr>
                        <a:t> </a:t>
                      </a:r>
                      <a:r>
                        <a:rPr lang="en-US" altLang="zh-CN" sz="1400" b="0" dirty="0">
                          <a:latin typeface="OPPOSans R" charset="-122"/>
                          <a:ea typeface="OPPOSans R" charset="-122"/>
                          <a:cs typeface="OPPOSans R" charset="-122"/>
                        </a:rPr>
                        <a:t>Green</a:t>
                      </a:r>
                      <a:endParaRPr lang="zh-CN" altLang="en-US" sz="1400" b="0" dirty="0">
                        <a:latin typeface="OPPOSans R" charset="-122"/>
                        <a:ea typeface="OPPOSans R" charset="-122"/>
                        <a:cs typeface="OPPOSans R" charset="-122"/>
                      </a:endParaRPr>
                    </a:p>
                  </a:txBody>
                  <a:tcPr marL="45720" marR="45720" marT="22860" marB="2286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solidFill>
                      <a:srgbClr val="046A38"/>
                    </a:solidFill>
                  </a:tcPr>
                </a:tc>
                <a:extLst>
                  <a:ext uri="{0D108BD9-81ED-4DB2-BD59-A6C34878D82A}">
                    <a16:rowId xmlns:a16="http://schemas.microsoft.com/office/drawing/2014/main" val="10000"/>
                  </a:ext>
                </a:extLst>
              </a:tr>
              <a:tr h="1714500">
                <a:tc>
                  <a:txBody>
                    <a:bodyPr/>
                    <a:lstStyle/>
                    <a:p>
                      <a:pPr algn="l"/>
                      <a:endParaRPr lang="en-US" altLang="zh-CN" sz="1400" b="0" dirty="0">
                        <a:latin typeface="OPPOSans R" charset="-122"/>
                        <a:ea typeface="OPPOSans R" charset="-122"/>
                        <a:cs typeface="OPPOSans R" charset="-122"/>
                      </a:endParaRPr>
                    </a:p>
                    <a:p>
                      <a:pPr algn="l"/>
                      <a:r>
                        <a:rPr lang="en-US" altLang="zh-CN" sz="1400" b="0" dirty="0">
                          <a:latin typeface="OPPOSans R" charset="-122"/>
                          <a:ea typeface="OPPOSans R" charset="-122"/>
                          <a:cs typeface="OPPOSans R" charset="-122"/>
                        </a:rPr>
                        <a:t>R 45</a:t>
                      </a:r>
                    </a:p>
                    <a:p>
                      <a:pPr algn="l"/>
                      <a:r>
                        <a:rPr lang="en-US" altLang="zh-CN" sz="1400" b="0" dirty="0">
                          <a:latin typeface="OPPOSans R" charset="-122"/>
                          <a:ea typeface="OPPOSans R" charset="-122"/>
                          <a:cs typeface="OPPOSans R" charset="-122"/>
                        </a:rPr>
                        <a:t>G 200</a:t>
                      </a:r>
                    </a:p>
                    <a:p>
                      <a:pPr algn="l"/>
                      <a:r>
                        <a:rPr lang="en-US" altLang="zh-CN" sz="1400" b="0" dirty="0">
                          <a:latin typeface="OPPOSans R" charset="-122"/>
                          <a:ea typeface="OPPOSans R" charset="-122"/>
                          <a:cs typeface="OPPOSans R" charset="-122"/>
                        </a:rPr>
                        <a:t>B 77</a:t>
                      </a:r>
                    </a:p>
                    <a:p>
                      <a:pPr algn="l"/>
                      <a:endParaRPr lang="en-US" altLang="zh-CN" sz="1400" b="0" dirty="0">
                        <a:latin typeface="OPPOSans R" charset="-122"/>
                        <a:ea typeface="OPPOSans R" charset="-122"/>
                        <a:cs typeface="OPPOSans R" charset="-122"/>
                      </a:endParaRPr>
                    </a:p>
                    <a:p>
                      <a:pPr algn="l"/>
                      <a:r>
                        <a:rPr lang="en-US" altLang="zh-CN" sz="1400" b="0" dirty="0">
                          <a:latin typeface="OPPOSans R" charset="-122"/>
                          <a:ea typeface="OPPOSans R" charset="-122"/>
                          <a:cs typeface="OPPOSans R" charset="-122"/>
                        </a:rPr>
                        <a:t>Light</a:t>
                      </a:r>
                      <a:r>
                        <a:rPr lang="zh-CN" altLang="en-US" sz="1400" b="0" dirty="0">
                          <a:latin typeface="OPPOSans R" charset="-122"/>
                          <a:ea typeface="OPPOSans R" charset="-122"/>
                          <a:cs typeface="OPPOSans R" charset="-122"/>
                        </a:rPr>
                        <a:t> </a:t>
                      </a:r>
                      <a:r>
                        <a:rPr lang="en-US" altLang="zh-CN" sz="1400" b="0" dirty="0">
                          <a:latin typeface="OPPOSans R" charset="-122"/>
                          <a:ea typeface="OPPOSans R" charset="-122"/>
                          <a:cs typeface="OPPOSans R" charset="-122"/>
                        </a:rPr>
                        <a:t>Green</a:t>
                      </a:r>
                      <a:endParaRPr lang="zh-CN" altLang="en-US" sz="1400" b="0" dirty="0">
                        <a:latin typeface="OPPOSans R" charset="-122"/>
                        <a:ea typeface="OPPOSans R" charset="-122"/>
                        <a:cs typeface="OPPOSans R" charset="-122"/>
                      </a:endParaRPr>
                    </a:p>
                  </a:txBody>
                  <a:tcPr marL="45720" marR="45720" marT="22860" marB="2286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rgbClr val="2DC84D"/>
                    </a:solidFill>
                  </a:tcPr>
                </a:tc>
                <a:extLst>
                  <a:ext uri="{0D108BD9-81ED-4DB2-BD59-A6C34878D82A}">
                    <a16:rowId xmlns:a16="http://schemas.microsoft.com/office/drawing/2014/main" val="10001"/>
                  </a:ext>
                </a:extLst>
              </a:tr>
              <a:tr h="1714500">
                <a:tc>
                  <a:txBody>
                    <a:bodyPr/>
                    <a:lstStyle/>
                    <a:p>
                      <a:pPr algn="l"/>
                      <a:endParaRPr lang="en-US" altLang="zh-CN" sz="1400" b="0" dirty="0">
                        <a:latin typeface="OPPOSans R" charset="-122"/>
                        <a:ea typeface="OPPOSans R" charset="-122"/>
                        <a:cs typeface="OPPOSans R" charset="-122"/>
                      </a:endParaRPr>
                    </a:p>
                    <a:p>
                      <a:pPr algn="l"/>
                      <a:r>
                        <a:rPr lang="en-US" altLang="zh-CN" sz="1400" b="0" dirty="0">
                          <a:latin typeface="OPPOSans R" charset="-122"/>
                          <a:ea typeface="OPPOSans R" charset="-122"/>
                          <a:cs typeface="OPPOSans R" charset="-122"/>
                        </a:rPr>
                        <a:t>R 202</a:t>
                      </a:r>
                    </a:p>
                    <a:p>
                      <a:pPr algn="l"/>
                      <a:r>
                        <a:rPr lang="en-US" altLang="zh-CN" sz="1400" b="0" dirty="0">
                          <a:latin typeface="OPPOSans R" charset="-122"/>
                          <a:ea typeface="OPPOSans R" charset="-122"/>
                          <a:cs typeface="OPPOSans R" charset="-122"/>
                        </a:rPr>
                        <a:t>G 202</a:t>
                      </a:r>
                    </a:p>
                    <a:p>
                      <a:pPr algn="l"/>
                      <a:r>
                        <a:rPr lang="en-US" altLang="zh-CN" sz="1400" b="0" dirty="0">
                          <a:latin typeface="OPPOSans R" charset="-122"/>
                          <a:ea typeface="OPPOSans R" charset="-122"/>
                          <a:cs typeface="OPPOSans R" charset="-122"/>
                        </a:rPr>
                        <a:t>B 200</a:t>
                      </a:r>
                    </a:p>
                    <a:p>
                      <a:pPr algn="l"/>
                      <a:endParaRPr lang="en-US" altLang="zh-CN" sz="1400" b="0" dirty="0">
                        <a:latin typeface="OPPOSans R" charset="-122"/>
                        <a:ea typeface="OPPOSans R" charset="-122"/>
                        <a:cs typeface="OPPOSans R" charset="-122"/>
                      </a:endParaRPr>
                    </a:p>
                    <a:p>
                      <a:pPr marL="0" marR="0" indent="0" algn="l" defTabSz="914400" rtl="0" eaLnBrk="1" fontAlgn="auto" latinLnBrk="0" hangingPunct="1">
                        <a:lnSpc>
                          <a:spcPct val="100000"/>
                        </a:lnSpc>
                        <a:spcBef>
                          <a:spcPts val="0"/>
                        </a:spcBef>
                        <a:spcAft>
                          <a:spcPts val="0"/>
                        </a:spcAft>
                        <a:buClrTx/>
                        <a:buSzTx/>
                        <a:buFontTx/>
                        <a:buNone/>
                        <a:defRPr/>
                      </a:pPr>
                      <a:r>
                        <a:rPr lang="en-US" altLang="zh-CN" sz="1400" b="0" kern="1200" dirty="0">
                          <a:solidFill>
                            <a:schemeClr val="dk1"/>
                          </a:solidFill>
                          <a:effectLst/>
                          <a:latin typeface="OPPOSans R" charset="-122"/>
                          <a:ea typeface="OPPOSans R" charset="-122"/>
                          <a:cs typeface="OPPOSans R" charset="-122"/>
                        </a:rPr>
                        <a:t>Platinum </a:t>
                      </a:r>
                      <a:endParaRPr lang="en-US" altLang="zh-CN" sz="1400" b="0" dirty="0">
                        <a:effectLst/>
                        <a:latin typeface="OPPOSans R" charset="-122"/>
                        <a:ea typeface="OPPOSans R" charset="-122"/>
                        <a:cs typeface="OPPOSans R" charset="-122"/>
                      </a:endParaRPr>
                    </a:p>
                  </a:txBody>
                  <a:tcPr marL="45720" marR="45720" marT="22860" marB="2286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rgbClr val="CACAC8"/>
                    </a:solidFill>
                  </a:tcPr>
                </a:tc>
                <a:extLst>
                  <a:ext uri="{0D108BD9-81ED-4DB2-BD59-A6C34878D82A}">
                    <a16:rowId xmlns:a16="http://schemas.microsoft.com/office/drawing/2014/main" val="10002"/>
                  </a:ext>
                </a:extLst>
              </a:tr>
              <a:tr h="1714500">
                <a:tc>
                  <a:txBody>
                    <a:bodyPr/>
                    <a:lstStyle/>
                    <a:p>
                      <a:pPr algn="l"/>
                      <a:endParaRPr lang="en-US" altLang="zh-CN" sz="1400" b="0" dirty="0">
                        <a:latin typeface="OPPOSans R" charset="-122"/>
                        <a:ea typeface="OPPOSans R" charset="-122"/>
                        <a:cs typeface="OPPOSans R" charset="-122"/>
                      </a:endParaRPr>
                    </a:p>
                    <a:p>
                      <a:pPr algn="l"/>
                      <a:r>
                        <a:rPr lang="en-US" altLang="zh-CN" sz="1400" b="0" dirty="0">
                          <a:latin typeface="OPPOSans R" charset="-122"/>
                          <a:ea typeface="OPPOSans R" charset="-122"/>
                          <a:cs typeface="OPPOSans R" charset="-122"/>
                        </a:rPr>
                        <a:t>R 250</a:t>
                      </a:r>
                    </a:p>
                    <a:p>
                      <a:pPr algn="l"/>
                      <a:r>
                        <a:rPr lang="en-US" altLang="zh-CN" sz="1400" b="0" dirty="0">
                          <a:latin typeface="OPPOSans R" charset="-122"/>
                          <a:ea typeface="OPPOSans R" charset="-122"/>
                          <a:cs typeface="OPPOSans R" charset="-122"/>
                        </a:rPr>
                        <a:t>G 250</a:t>
                      </a:r>
                    </a:p>
                    <a:p>
                      <a:pPr algn="l"/>
                      <a:r>
                        <a:rPr lang="en-US" altLang="zh-CN" sz="1400" b="0" dirty="0">
                          <a:latin typeface="OPPOSans R" charset="-122"/>
                          <a:ea typeface="OPPOSans R" charset="-122"/>
                          <a:cs typeface="OPPOSans R" charset="-122"/>
                        </a:rPr>
                        <a:t>B 250</a:t>
                      </a:r>
                    </a:p>
                    <a:p>
                      <a:pPr algn="l"/>
                      <a:endParaRPr lang="en-US" altLang="zh-CN" sz="1400" b="0" dirty="0">
                        <a:latin typeface="OPPOSans R" charset="-122"/>
                        <a:ea typeface="OPPOSans R" charset="-122"/>
                        <a:cs typeface="OPPOSans R" charset="-122"/>
                      </a:endParaRPr>
                    </a:p>
                    <a:p>
                      <a:pPr algn="l"/>
                      <a:r>
                        <a:rPr lang="en-US" altLang="zh-CN" sz="1400" b="0" dirty="0">
                          <a:latin typeface="OPPOSans R" charset="-122"/>
                          <a:ea typeface="OPPOSans R" charset="-122"/>
                          <a:cs typeface="OPPOSans R" charset="-122"/>
                        </a:rPr>
                        <a:t>White</a:t>
                      </a:r>
                      <a:endParaRPr lang="zh-CN" altLang="en-US" sz="1400" b="0" dirty="0">
                        <a:latin typeface="OPPOSans R" charset="-122"/>
                        <a:ea typeface="OPPOSans R" charset="-122"/>
                        <a:cs typeface="OPPOSans R" charset="-122"/>
                      </a:endParaRPr>
                    </a:p>
                  </a:txBody>
                  <a:tcPr marL="45720" marR="45720" marT="22860" marB="2286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solidFill>
                      <a:srgbClr val="FAFAFA"/>
                    </a:solidFill>
                  </a:tcPr>
                </a:tc>
                <a:extLst>
                  <a:ext uri="{0D108BD9-81ED-4DB2-BD59-A6C34878D82A}">
                    <a16:rowId xmlns:a16="http://schemas.microsoft.com/office/drawing/2014/main" val="10003"/>
                  </a:ext>
                </a:extLst>
              </a:tr>
            </a:tbl>
          </a:graphicData>
        </a:graphic>
      </p:graphicFrame>
      <p:sp>
        <p:nvSpPr>
          <p:cNvPr id="19" name="文本占位符 18"/>
          <p:cNvSpPr>
            <a:spLocks noGrp="1"/>
          </p:cNvSpPr>
          <p:nvPr>
            <p:ph type="body" idx="1"/>
          </p:nvPr>
        </p:nvSpPr>
        <p:spPr>
          <a:xfrm>
            <a:off x="388252" y="1806575"/>
            <a:ext cx="11420888" cy="4351338"/>
          </a:xfrm>
          <a:prstGeom prst="rect">
            <a:avLst/>
          </a:prstGeom>
        </p:spPr>
        <p:txBody>
          <a:bodyPr vert="horz" lIns="91440" tIns="45720" rIns="91440" bIns="45720" rtlCol="0">
            <a:normAutofit/>
          </a:bodyPr>
          <a:lstStyle/>
          <a:p>
            <a:pPr lvl="0"/>
            <a:r>
              <a:rPr kumimoji="1" lang="zh-CN" altLang="en-US" dirty="0"/>
              <a:t>单击此处编辑母版文本样式</a:t>
            </a:r>
          </a:p>
          <a:p>
            <a:pPr lvl="1"/>
            <a:r>
              <a:rPr kumimoji="1" lang="zh-CN" altLang="en-US" dirty="0"/>
              <a:t>二级</a:t>
            </a:r>
          </a:p>
          <a:p>
            <a:pPr lvl="2"/>
            <a:r>
              <a:rPr kumimoji="1" lang="zh-CN" altLang="en-US" dirty="0"/>
              <a:t>三级</a:t>
            </a:r>
          </a:p>
          <a:p>
            <a:pPr lvl="3"/>
            <a:r>
              <a:rPr kumimoji="1" lang="zh-CN" altLang="en-US" dirty="0"/>
              <a:t>四级</a:t>
            </a:r>
          </a:p>
          <a:p>
            <a:pPr lvl="4"/>
            <a:r>
              <a:rPr kumimoji="1" lang="zh-CN" altLang="en-US" dirty="0"/>
              <a:t>五级</a:t>
            </a:r>
          </a:p>
        </p:txBody>
      </p:sp>
    </p:spTree>
  </p:cSld>
  <p:clrMap bg1="lt1" tx1="dk1" bg2="lt2" tx2="dk2" accent1="accent1" accent2="accent2" accent3="accent3" accent4="accent4" accent5="accent5" accent6="accent6" hlink="hlink" folHlink="folHlink"/>
  <p:sldLayoutIdLst>
    <p:sldLayoutId id="2147483671" r:id="rId1"/>
    <p:sldLayoutId id="2147483672" r:id="rId2"/>
    <p:sldLayoutId id="2147483673" r:id="rId3"/>
    <p:sldLayoutId id="2147483674" r:id="rId4"/>
    <p:sldLayoutId id="2147483675" r:id="rId5"/>
    <p:sldLayoutId id="2147483676" r:id="rId6"/>
    <p:sldLayoutId id="2147483677" r:id="rId7"/>
    <p:sldLayoutId id="2147483678" r:id="rId8"/>
    <p:sldLayoutId id="2147483679" r:id="rId9"/>
    <p:sldLayoutId id="2147483680" r:id="rId10"/>
  </p:sldLayoutIdLst>
  <p:hf sldNum="0" hdr="0" ftr="0"/>
  <p:txStyles>
    <p:titleStyle>
      <a:lvl1pPr marL="0" marR="0" indent="0" algn="l" defTabSz="412750" latinLnBrk="0">
        <a:lnSpc>
          <a:spcPct val="100000"/>
        </a:lnSpc>
        <a:spcBef>
          <a:spcPts val="0"/>
        </a:spcBef>
        <a:spcAft>
          <a:spcPts val="0"/>
        </a:spcAft>
        <a:buClrTx/>
        <a:buSzTx/>
        <a:buFontTx/>
        <a:buNone/>
        <a:defRPr sz="2500" b="0" i="0" u="none" strike="noStrike" cap="none" spc="0" baseline="0">
          <a:ln>
            <a:noFill/>
          </a:ln>
          <a:solidFill>
            <a:srgbClr val="046A38"/>
          </a:solidFill>
          <a:uFillTx/>
          <a:latin typeface="OPPOSans B" charset="-122"/>
          <a:ea typeface="OPPOSans B" charset="-122"/>
          <a:cs typeface="OPPOSans B" charset="-122"/>
          <a:sym typeface="OPPOSans B"/>
        </a:defRPr>
      </a:lvl1pPr>
      <a:lvl2pPr marL="0" marR="0" indent="0" algn="l" defTabSz="412750" latinLnBrk="0">
        <a:lnSpc>
          <a:spcPct val="100000"/>
        </a:lnSpc>
        <a:spcBef>
          <a:spcPts val="0"/>
        </a:spcBef>
        <a:spcAft>
          <a:spcPts val="0"/>
        </a:spcAft>
        <a:buClrTx/>
        <a:buSzTx/>
        <a:buFontTx/>
        <a:buNone/>
        <a:defRPr sz="4500" b="0" i="0" u="none" strike="noStrike" cap="none" spc="0" baseline="0">
          <a:ln>
            <a:noFill/>
          </a:ln>
          <a:solidFill>
            <a:srgbClr val="046A38"/>
          </a:solidFill>
          <a:uFillTx/>
          <a:latin typeface="OPPOSans B"/>
          <a:ea typeface="OPPOSans B"/>
          <a:cs typeface="OPPOSans B"/>
          <a:sym typeface="OPPOSans B"/>
        </a:defRPr>
      </a:lvl2pPr>
      <a:lvl3pPr marL="0" marR="0" indent="0" algn="l" defTabSz="412750" latinLnBrk="0">
        <a:lnSpc>
          <a:spcPct val="100000"/>
        </a:lnSpc>
        <a:spcBef>
          <a:spcPts val="0"/>
        </a:spcBef>
        <a:spcAft>
          <a:spcPts val="0"/>
        </a:spcAft>
        <a:buClrTx/>
        <a:buSzTx/>
        <a:buFontTx/>
        <a:buNone/>
        <a:defRPr sz="4500" b="0" i="0" u="none" strike="noStrike" cap="none" spc="0" baseline="0">
          <a:ln>
            <a:noFill/>
          </a:ln>
          <a:solidFill>
            <a:srgbClr val="046A38"/>
          </a:solidFill>
          <a:uFillTx/>
          <a:latin typeface="OPPOSans B"/>
          <a:ea typeface="OPPOSans B"/>
          <a:cs typeface="OPPOSans B"/>
          <a:sym typeface="OPPOSans B"/>
        </a:defRPr>
      </a:lvl3pPr>
      <a:lvl4pPr marL="0" marR="0" indent="0" algn="l" defTabSz="412750" latinLnBrk="0">
        <a:lnSpc>
          <a:spcPct val="100000"/>
        </a:lnSpc>
        <a:spcBef>
          <a:spcPts val="0"/>
        </a:spcBef>
        <a:spcAft>
          <a:spcPts val="0"/>
        </a:spcAft>
        <a:buClrTx/>
        <a:buSzTx/>
        <a:buFontTx/>
        <a:buNone/>
        <a:defRPr sz="4500" b="0" i="0" u="none" strike="noStrike" cap="none" spc="0" baseline="0">
          <a:ln>
            <a:noFill/>
          </a:ln>
          <a:solidFill>
            <a:srgbClr val="046A38"/>
          </a:solidFill>
          <a:uFillTx/>
          <a:latin typeface="OPPOSans B"/>
          <a:ea typeface="OPPOSans B"/>
          <a:cs typeface="OPPOSans B"/>
          <a:sym typeface="OPPOSans B"/>
        </a:defRPr>
      </a:lvl4pPr>
      <a:lvl5pPr marL="0" marR="0" indent="0" algn="l" defTabSz="412750" latinLnBrk="0">
        <a:lnSpc>
          <a:spcPct val="100000"/>
        </a:lnSpc>
        <a:spcBef>
          <a:spcPts val="0"/>
        </a:spcBef>
        <a:spcAft>
          <a:spcPts val="0"/>
        </a:spcAft>
        <a:buClrTx/>
        <a:buSzTx/>
        <a:buFontTx/>
        <a:buNone/>
        <a:defRPr sz="4500" b="0" i="0" u="none" strike="noStrike" cap="none" spc="0" baseline="0">
          <a:ln>
            <a:noFill/>
          </a:ln>
          <a:solidFill>
            <a:srgbClr val="046A38"/>
          </a:solidFill>
          <a:uFillTx/>
          <a:latin typeface="OPPOSans B"/>
          <a:ea typeface="OPPOSans B"/>
          <a:cs typeface="OPPOSans B"/>
          <a:sym typeface="OPPOSans B"/>
        </a:defRPr>
      </a:lvl5pPr>
      <a:lvl6pPr marL="0" marR="0" indent="0" algn="l" defTabSz="412750" latinLnBrk="0">
        <a:lnSpc>
          <a:spcPct val="100000"/>
        </a:lnSpc>
        <a:spcBef>
          <a:spcPts val="0"/>
        </a:spcBef>
        <a:spcAft>
          <a:spcPts val="0"/>
        </a:spcAft>
        <a:buClrTx/>
        <a:buSzTx/>
        <a:buFontTx/>
        <a:buNone/>
        <a:defRPr sz="4500" b="0" i="0" u="none" strike="noStrike" cap="none" spc="0" baseline="0">
          <a:ln>
            <a:noFill/>
          </a:ln>
          <a:solidFill>
            <a:srgbClr val="046A38"/>
          </a:solidFill>
          <a:uFillTx/>
          <a:latin typeface="OPPOSans B"/>
          <a:ea typeface="OPPOSans B"/>
          <a:cs typeface="OPPOSans B"/>
          <a:sym typeface="OPPOSans B"/>
        </a:defRPr>
      </a:lvl6pPr>
      <a:lvl7pPr marL="0" marR="0" indent="0" algn="l" defTabSz="412750" latinLnBrk="0">
        <a:lnSpc>
          <a:spcPct val="100000"/>
        </a:lnSpc>
        <a:spcBef>
          <a:spcPts val="0"/>
        </a:spcBef>
        <a:spcAft>
          <a:spcPts val="0"/>
        </a:spcAft>
        <a:buClrTx/>
        <a:buSzTx/>
        <a:buFontTx/>
        <a:buNone/>
        <a:defRPr sz="4500" b="0" i="0" u="none" strike="noStrike" cap="none" spc="0" baseline="0">
          <a:ln>
            <a:noFill/>
          </a:ln>
          <a:solidFill>
            <a:srgbClr val="046A38"/>
          </a:solidFill>
          <a:uFillTx/>
          <a:latin typeface="OPPOSans B"/>
          <a:ea typeface="OPPOSans B"/>
          <a:cs typeface="OPPOSans B"/>
          <a:sym typeface="OPPOSans B"/>
        </a:defRPr>
      </a:lvl7pPr>
      <a:lvl8pPr marL="0" marR="0" indent="0" algn="l" defTabSz="412750" latinLnBrk="0">
        <a:lnSpc>
          <a:spcPct val="100000"/>
        </a:lnSpc>
        <a:spcBef>
          <a:spcPts val="0"/>
        </a:spcBef>
        <a:spcAft>
          <a:spcPts val="0"/>
        </a:spcAft>
        <a:buClrTx/>
        <a:buSzTx/>
        <a:buFontTx/>
        <a:buNone/>
        <a:defRPr sz="4500" b="0" i="0" u="none" strike="noStrike" cap="none" spc="0" baseline="0">
          <a:ln>
            <a:noFill/>
          </a:ln>
          <a:solidFill>
            <a:srgbClr val="046A38"/>
          </a:solidFill>
          <a:uFillTx/>
          <a:latin typeface="OPPOSans B"/>
          <a:ea typeface="OPPOSans B"/>
          <a:cs typeface="OPPOSans B"/>
          <a:sym typeface="OPPOSans B"/>
        </a:defRPr>
      </a:lvl8pPr>
      <a:lvl9pPr marL="0" marR="0" indent="0" algn="l" defTabSz="412750" latinLnBrk="0">
        <a:lnSpc>
          <a:spcPct val="100000"/>
        </a:lnSpc>
        <a:spcBef>
          <a:spcPts val="0"/>
        </a:spcBef>
        <a:spcAft>
          <a:spcPts val="0"/>
        </a:spcAft>
        <a:buClrTx/>
        <a:buSzTx/>
        <a:buFontTx/>
        <a:buNone/>
        <a:defRPr sz="4500" b="0" i="0" u="none" strike="noStrike" cap="none" spc="0" baseline="0">
          <a:ln>
            <a:noFill/>
          </a:ln>
          <a:solidFill>
            <a:srgbClr val="046A38"/>
          </a:solidFill>
          <a:uFillTx/>
          <a:latin typeface="OPPOSans B"/>
          <a:ea typeface="OPPOSans B"/>
          <a:cs typeface="OPPOSans B"/>
          <a:sym typeface="OPPOSans B"/>
        </a:defRPr>
      </a:lvl9pPr>
    </p:titleStyle>
    <p:bodyStyle>
      <a:lvl1pPr marL="0" marR="0" indent="0" algn="l" defTabSz="412750" latinLnBrk="0">
        <a:lnSpc>
          <a:spcPct val="150000"/>
        </a:lnSpc>
        <a:spcBef>
          <a:spcPts val="0"/>
        </a:spcBef>
        <a:spcAft>
          <a:spcPts val="0"/>
        </a:spcAft>
        <a:buClrTx/>
        <a:buSzTx/>
        <a:buFontTx/>
        <a:buNone/>
        <a:defRPr sz="2400" b="0" i="0" u="none" strike="noStrike" cap="none" spc="0" baseline="0">
          <a:ln>
            <a:noFill/>
          </a:ln>
          <a:solidFill>
            <a:srgbClr val="5E5E5E"/>
          </a:solidFill>
          <a:uFillTx/>
          <a:latin typeface="OPPOSans M" charset="-122"/>
          <a:ea typeface="OPPOSans M" charset="-122"/>
          <a:cs typeface="OPPOSans M" charset="-122"/>
          <a:sym typeface="OPPOSans M"/>
        </a:defRPr>
      </a:lvl1pPr>
      <a:lvl2pPr marL="635000" marR="0" indent="-317500" algn="l" defTabSz="412750" latinLnBrk="0">
        <a:lnSpc>
          <a:spcPct val="150000"/>
        </a:lnSpc>
        <a:spcBef>
          <a:spcPts val="0"/>
        </a:spcBef>
        <a:spcAft>
          <a:spcPts val="0"/>
        </a:spcAft>
        <a:buClrTx/>
        <a:buSzPct val="125000"/>
        <a:buFontTx/>
        <a:buChar char="•"/>
        <a:defRPr sz="2200" b="0" i="0" u="none" strike="noStrike" cap="none" spc="0" baseline="0">
          <a:ln>
            <a:noFill/>
          </a:ln>
          <a:solidFill>
            <a:srgbClr val="5E5E5E"/>
          </a:solidFill>
          <a:uFillTx/>
          <a:latin typeface="OPPOSans M" charset="-122"/>
          <a:ea typeface="OPPOSans M" charset="-122"/>
          <a:cs typeface="OPPOSans M" charset="-122"/>
          <a:sym typeface="OPPOSans M"/>
        </a:defRPr>
      </a:lvl2pPr>
      <a:lvl3pPr marL="952500" marR="0" indent="-317500" algn="l" defTabSz="412750" latinLnBrk="0">
        <a:lnSpc>
          <a:spcPct val="150000"/>
        </a:lnSpc>
        <a:spcBef>
          <a:spcPts val="0"/>
        </a:spcBef>
        <a:spcAft>
          <a:spcPts val="0"/>
        </a:spcAft>
        <a:buClrTx/>
        <a:buSzPct val="125000"/>
        <a:buFontTx/>
        <a:buChar char="•"/>
        <a:defRPr sz="2000" b="0" i="0" u="none" strike="noStrike" cap="none" spc="0" baseline="0">
          <a:ln>
            <a:noFill/>
          </a:ln>
          <a:solidFill>
            <a:srgbClr val="5E5E5E"/>
          </a:solidFill>
          <a:uFillTx/>
          <a:latin typeface="OPPOSans M" charset="-122"/>
          <a:ea typeface="OPPOSans M" charset="-122"/>
          <a:cs typeface="OPPOSans M" charset="-122"/>
          <a:sym typeface="OPPOSans M"/>
        </a:defRPr>
      </a:lvl3pPr>
      <a:lvl4pPr marL="1270000" marR="0" indent="-317500" algn="l" defTabSz="412750" latinLnBrk="0">
        <a:lnSpc>
          <a:spcPct val="150000"/>
        </a:lnSpc>
        <a:spcBef>
          <a:spcPts val="0"/>
        </a:spcBef>
        <a:spcAft>
          <a:spcPts val="0"/>
        </a:spcAft>
        <a:buClrTx/>
        <a:buSzPct val="125000"/>
        <a:buFontTx/>
        <a:buChar char="•"/>
        <a:defRPr sz="1800" b="0" i="0" u="none" strike="noStrike" cap="none" spc="0" baseline="0">
          <a:ln>
            <a:noFill/>
          </a:ln>
          <a:solidFill>
            <a:srgbClr val="5E5E5E"/>
          </a:solidFill>
          <a:uFillTx/>
          <a:latin typeface="OPPOSans M" charset="-122"/>
          <a:ea typeface="OPPOSans M" charset="-122"/>
          <a:cs typeface="OPPOSans M" charset="-122"/>
          <a:sym typeface="OPPOSans M"/>
        </a:defRPr>
      </a:lvl4pPr>
      <a:lvl5pPr marL="1587500" marR="0" indent="-317500" algn="l" defTabSz="412750" latinLnBrk="0">
        <a:lnSpc>
          <a:spcPct val="150000"/>
        </a:lnSpc>
        <a:spcBef>
          <a:spcPts val="0"/>
        </a:spcBef>
        <a:spcAft>
          <a:spcPts val="0"/>
        </a:spcAft>
        <a:buClrTx/>
        <a:buSzPct val="125000"/>
        <a:buFontTx/>
        <a:buChar char="•"/>
        <a:defRPr sz="1800" b="0" i="0" u="none" strike="noStrike" cap="none" spc="0" baseline="0">
          <a:ln>
            <a:noFill/>
          </a:ln>
          <a:solidFill>
            <a:srgbClr val="5E5E5E"/>
          </a:solidFill>
          <a:uFillTx/>
          <a:latin typeface="OPPOSans M" charset="-122"/>
          <a:ea typeface="OPPOSans M" charset="-122"/>
          <a:cs typeface="OPPOSans M" charset="-122"/>
          <a:sym typeface="OPPOSans M"/>
        </a:defRPr>
      </a:lvl5pPr>
      <a:lvl6pPr marL="1905000" marR="0" indent="-317500" algn="l" defTabSz="412750" latinLnBrk="0">
        <a:lnSpc>
          <a:spcPct val="100000"/>
        </a:lnSpc>
        <a:spcBef>
          <a:spcPts val="0"/>
        </a:spcBef>
        <a:spcAft>
          <a:spcPts val="0"/>
        </a:spcAft>
        <a:buClrTx/>
        <a:buSzPct val="125000"/>
        <a:buFontTx/>
        <a:buChar char="•"/>
        <a:defRPr sz="2400" b="0" i="0" u="none" strike="noStrike" cap="none" spc="0" baseline="0">
          <a:ln>
            <a:noFill/>
          </a:ln>
          <a:solidFill>
            <a:srgbClr val="000000"/>
          </a:solidFill>
          <a:uFillTx/>
          <a:latin typeface="OPPOSans M"/>
          <a:ea typeface="OPPOSans M"/>
          <a:cs typeface="OPPOSans M"/>
          <a:sym typeface="OPPOSans M"/>
        </a:defRPr>
      </a:lvl6pPr>
      <a:lvl7pPr marL="2222500" marR="0" indent="-317500" algn="l" defTabSz="412750" latinLnBrk="0">
        <a:lnSpc>
          <a:spcPct val="100000"/>
        </a:lnSpc>
        <a:spcBef>
          <a:spcPts val="0"/>
        </a:spcBef>
        <a:spcAft>
          <a:spcPts val="0"/>
        </a:spcAft>
        <a:buClrTx/>
        <a:buSzPct val="125000"/>
        <a:buFontTx/>
        <a:buChar char="•"/>
        <a:defRPr sz="2400" b="0" i="0" u="none" strike="noStrike" cap="none" spc="0" baseline="0">
          <a:ln>
            <a:noFill/>
          </a:ln>
          <a:solidFill>
            <a:srgbClr val="000000"/>
          </a:solidFill>
          <a:uFillTx/>
          <a:latin typeface="OPPOSans M"/>
          <a:ea typeface="OPPOSans M"/>
          <a:cs typeface="OPPOSans M"/>
          <a:sym typeface="OPPOSans M"/>
        </a:defRPr>
      </a:lvl7pPr>
      <a:lvl8pPr marL="2540000" marR="0" indent="-317500" algn="l" defTabSz="412750" latinLnBrk="0">
        <a:lnSpc>
          <a:spcPct val="100000"/>
        </a:lnSpc>
        <a:spcBef>
          <a:spcPts val="0"/>
        </a:spcBef>
        <a:spcAft>
          <a:spcPts val="0"/>
        </a:spcAft>
        <a:buClrTx/>
        <a:buSzPct val="125000"/>
        <a:buFontTx/>
        <a:buChar char="•"/>
        <a:defRPr sz="2400" b="0" i="0" u="none" strike="noStrike" cap="none" spc="0" baseline="0">
          <a:ln>
            <a:noFill/>
          </a:ln>
          <a:solidFill>
            <a:srgbClr val="000000"/>
          </a:solidFill>
          <a:uFillTx/>
          <a:latin typeface="OPPOSans M"/>
          <a:ea typeface="OPPOSans M"/>
          <a:cs typeface="OPPOSans M"/>
          <a:sym typeface="OPPOSans M"/>
        </a:defRPr>
      </a:lvl8pPr>
      <a:lvl9pPr marL="2857500" marR="0" indent="-317500" algn="l" defTabSz="412750" latinLnBrk="0">
        <a:lnSpc>
          <a:spcPct val="100000"/>
        </a:lnSpc>
        <a:spcBef>
          <a:spcPts val="0"/>
        </a:spcBef>
        <a:spcAft>
          <a:spcPts val="0"/>
        </a:spcAft>
        <a:buClrTx/>
        <a:buSzPct val="125000"/>
        <a:buFontTx/>
        <a:buChar char="•"/>
        <a:defRPr sz="2400" b="0" i="0" u="none" strike="noStrike" cap="none" spc="0" baseline="0">
          <a:ln>
            <a:noFill/>
          </a:ln>
          <a:solidFill>
            <a:srgbClr val="000000"/>
          </a:solidFill>
          <a:uFillTx/>
          <a:latin typeface="OPPOSans M"/>
          <a:ea typeface="OPPOSans M"/>
          <a:cs typeface="OPPOSans M"/>
          <a:sym typeface="OPPOSans M"/>
        </a:defRPr>
      </a:lvl9pPr>
    </p:bodyStyle>
    <p:otherStyle>
      <a:lvl1pPr marL="0" marR="0" indent="0" algn="ctr" defTabSz="412750" latinLnBrk="0">
        <a:lnSpc>
          <a:spcPct val="100000"/>
        </a:lnSpc>
        <a:spcBef>
          <a:spcPts val="0"/>
        </a:spcBef>
        <a:spcAft>
          <a:spcPts val="0"/>
        </a:spcAft>
        <a:buClrTx/>
        <a:buSzTx/>
        <a:buFontTx/>
        <a:buNone/>
        <a:defRPr sz="1200" b="0" i="0" u="none" strike="noStrike" cap="none" spc="0" baseline="0">
          <a:ln>
            <a:noFill/>
          </a:ln>
          <a:solidFill>
            <a:schemeClr val="tx1"/>
          </a:solidFill>
          <a:uFillTx/>
          <a:latin typeface="+mn-lt"/>
          <a:ea typeface="+mn-ea"/>
          <a:cs typeface="+mn-cs"/>
          <a:sym typeface="Helvetica Neue Light"/>
        </a:defRPr>
      </a:lvl1pPr>
      <a:lvl2pPr marL="0" marR="0" indent="114300" algn="ctr" defTabSz="412750" latinLnBrk="0">
        <a:lnSpc>
          <a:spcPct val="100000"/>
        </a:lnSpc>
        <a:spcBef>
          <a:spcPts val="0"/>
        </a:spcBef>
        <a:spcAft>
          <a:spcPts val="0"/>
        </a:spcAft>
        <a:buClrTx/>
        <a:buSzTx/>
        <a:buFontTx/>
        <a:buNone/>
        <a:defRPr sz="1200" b="0" i="0" u="none" strike="noStrike" cap="none" spc="0" baseline="0">
          <a:ln>
            <a:noFill/>
          </a:ln>
          <a:solidFill>
            <a:schemeClr val="tx1"/>
          </a:solidFill>
          <a:uFillTx/>
          <a:latin typeface="+mn-lt"/>
          <a:ea typeface="+mn-ea"/>
          <a:cs typeface="+mn-cs"/>
          <a:sym typeface="Helvetica Neue Light"/>
        </a:defRPr>
      </a:lvl2pPr>
      <a:lvl3pPr marL="0" marR="0" indent="228600" algn="ctr" defTabSz="412750" latinLnBrk="0">
        <a:lnSpc>
          <a:spcPct val="100000"/>
        </a:lnSpc>
        <a:spcBef>
          <a:spcPts val="0"/>
        </a:spcBef>
        <a:spcAft>
          <a:spcPts val="0"/>
        </a:spcAft>
        <a:buClrTx/>
        <a:buSzTx/>
        <a:buFontTx/>
        <a:buNone/>
        <a:defRPr sz="1200" b="0" i="0" u="none" strike="noStrike" cap="none" spc="0" baseline="0">
          <a:ln>
            <a:noFill/>
          </a:ln>
          <a:solidFill>
            <a:schemeClr val="tx1"/>
          </a:solidFill>
          <a:uFillTx/>
          <a:latin typeface="+mn-lt"/>
          <a:ea typeface="+mn-ea"/>
          <a:cs typeface="+mn-cs"/>
          <a:sym typeface="Helvetica Neue Light"/>
        </a:defRPr>
      </a:lvl3pPr>
      <a:lvl4pPr marL="0" marR="0" indent="342900" algn="ctr" defTabSz="412750" latinLnBrk="0">
        <a:lnSpc>
          <a:spcPct val="100000"/>
        </a:lnSpc>
        <a:spcBef>
          <a:spcPts val="0"/>
        </a:spcBef>
        <a:spcAft>
          <a:spcPts val="0"/>
        </a:spcAft>
        <a:buClrTx/>
        <a:buSzTx/>
        <a:buFontTx/>
        <a:buNone/>
        <a:defRPr sz="1200" b="0" i="0" u="none" strike="noStrike" cap="none" spc="0" baseline="0">
          <a:ln>
            <a:noFill/>
          </a:ln>
          <a:solidFill>
            <a:schemeClr val="tx1"/>
          </a:solidFill>
          <a:uFillTx/>
          <a:latin typeface="+mn-lt"/>
          <a:ea typeface="+mn-ea"/>
          <a:cs typeface="+mn-cs"/>
          <a:sym typeface="Helvetica Neue Light"/>
        </a:defRPr>
      </a:lvl4pPr>
      <a:lvl5pPr marL="0" marR="0" indent="457200" algn="ctr" defTabSz="412750" latinLnBrk="0">
        <a:lnSpc>
          <a:spcPct val="100000"/>
        </a:lnSpc>
        <a:spcBef>
          <a:spcPts val="0"/>
        </a:spcBef>
        <a:spcAft>
          <a:spcPts val="0"/>
        </a:spcAft>
        <a:buClrTx/>
        <a:buSzTx/>
        <a:buFontTx/>
        <a:buNone/>
        <a:defRPr sz="1200" b="0" i="0" u="none" strike="noStrike" cap="none" spc="0" baseline="0">
          <a:ln>
            <a:noFill/>
          </a:ln>
          <a:solidFill>
            <a:schemeClr val="tx1"/>
          </a:solidFill>
          <a:uFillTx/>
          <a:latin typeface="+mn-lt"/>
          <a:ea typeface="+mn-ea"/>
          <a:cs typeface="+mn-cs"/>
          <a:sym typeface="Helvetica Neue Light"/>
        </a:defRPr>
      </a:lvl5pPr>
      <a:lvl6pPr marL="0" marR="0" indent="571500" algn="ctr" defTabSz="412750" latinLnBrk="0">
        <a:lnSpc>
          <a:spcPct val="100000"/>
        </a:lnSpc>
        <a:spcBef>
          <a:spcPts val="0"/>
        </a:spcBef>
        <a:spcAft>
          <a:spcPts val="0"/>
        </a:spcAft>
        <a:buClrTx/>
        <a:buSzTx/>
        <a:buFontTx/>
        <a:buNone/>
        <a:defRPr sz="1200" b="0" i="0" u="none" strike="noStrike" cap="none" spc="0" baseline="0">
          <a:ln>
            <a:noFill/>
          </a:ln>
          <a:solidFill>
            <a:schemeClr val="tx1"/>
          </a:solidFill>
          <a:uFillTx/>
          <a:latin typeface="+mn-lt"/>
          <a:ea typeface="+mn-ea"/>
          <a:cs typeface="+mn-cs"/>
          <a:sym typeface="Helvetica Neue Light"/>
        </a:defRPr>
      </a:lvl6pPr>
      <a:lvl7pPr marL="0" marR="0" indent="685800" algn="ctr" defTabSz="412750" latinLnBrk="0">
        <a:lnSpc>
          <a:spcPct val="100000"/>
        </a:lnSpc>
        <a:spcBef>
          <a:spcPts val="0"/>
        </a:spcBef>
        <a:spcAft>
          <a:spcPts val="0"/>
        </a:spcAft>
        <a:buClrTx/>
        <a:buSzTx/>
        <a:buFontTx/>
        <a:buNone/>
        <a:defRPr sz="1200" b="0" i="0" u="none" strike="noStrike" cap="none" spc="0" baseline="0">
          <a:ln>
            <a:noFill/>
          </a:ln>
          <a:solidFill>
            <a:schemeClr val="tx1"/>
          </a:solidFill>
          <a:uFillTx/>
          <a:latin typeface="+mn-lt"/>
          <a:ea typeface="+mn-ea"/>
          <a:cs typeface="+mn-cs"/>
          <a:sym typeface="Helvetica Neue Light"/>
        </a:defRPr>
      </a:lvl7pPr>
      <a:lvl8pPr marL="0" marR="0" indent="800100" algn="ctr" defTabSz="412750" latinLnBrk="0">
        <a:lnSpc>
          <a:spcPct val="100000"/>
        </a:lnSpc>
        <a:spcBef>
          <a:spcPts val="0"/>
        </a:spcBef>
        <a:spcAft>
          <a:spcPts val="0"/>
        </a:spcAft>
        <a:buClrTx/>
        <a:buSzTx/>
        <a:buFontTx/>
        <a:buNone/>
        <a:defRPr sz="1200" b="0" i="0" u="none" strike="noStrike" cap="none" spc="0" baseline="0">
          <a:ln>
            <a:noFill/>
          </a:ln>
          <a:solidFill>
            <a:schemeClr val="tx1"/>
          </a:solidFill>
          <a:uFillTx/>
          <a:latin typeface="+mn-lt"/>
          <a:ea typeface="+mn-ea"/>
          <a:cs typeface="+mn-cs"/>
          <a:sym typeface="Helvetica Neue Light"/>
        </a:defRPr>
      </a:lvl8pPr>
      <a:lvl9pPr marL="0" marR="0" indent="914400" algn="ctr" defTabSz="412750" latinLnBrk="0">
        <a:lnSpc>
          <a:spcPct val="100000"/>
        </a:lnSpc>
        <a:spcBef>
          <a:spcPts val="0"/>
        </a:spcBef>
        <a:spcAft>
          <a:spcPts val="0"/>
        </a:spcAft>
        <a:buClrTx/>
        <a:buSzTx/>
        <a:buFontTx/>
        <a:buNone/>
        <a:defRPr sz="1200" b="0" i="0" u="none" strike="noStrike" cap="none" spc="0" baseline="0">
          <a:ln>
            <a:noFill/>
          </a:ln>
          <a:solidFill>
            <a:schemeClr val="tx1"/>
          </a:solidFill>
          <a:uFillTx/>
          <a:latin typeface="+mn-lt"/>
          <a:ea typeface="+mn-ea"/>
          <a:cs typeface="+mn-cs"/>
          <a:sym typeface="Helvetica Neue Light"/>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rgbClr val="000000"/>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82" r:id="rId1"/>
    <p:sldLayoutId id="2147483684" r:id="rId2"/>
    <p:sldLayoutId id="2147483685" r:id="rId3"/>
    <p:sldLayoutId id="2147483686" r:id="rId4"/>
    <p:sldLayoutId id="2147483687" r:id="rId5"/>
    <p:sldLayoutId id="2147483688" r:id="rId6"/>
    <p:sldLayoutId id="2147483689" r:id="rId7"/>
    <p:sldLayoutId id="2147483690" r:id="rId8"/>
    <p:sldLayoutId id="2147483691" r:id="rId9"/>
    <p:sldLayoutId id="2147483692" r:id="rId10"/>
    <p:sldLayoutId id="2147483693" r:id="rId11"/>
    <p:sldLayoutId id="2147483694" r:id="rId12"/>
    <p:sldLayoutId id="2147483695" r:id="rId13"/>
    <p:sldLayoutId id="2147483696" r:id="rId14"/>
    <p:sldLayoutId id="2147483697" r:id="rId15"/>
    <p:sldLayoutId id="2147483698" r:id="rId16"/>
    <p:sldLayoutId id="2147483699" r:id="rId17"/>
    <p:sldLayoutId id="2147483700" r:id="rId18"/>
    <p:sldLayoutId id="2147483701" r:id="rId19"/>
    <p:sldLayoutId id="2147483702" r:id="rId20"/>
    <p:sldLayoutId id="2147483703" r:id="rId21"/>
    <p:sldLayoutId id="2147483704" r:id="rId22"/>
    <p:sldLayoutId id="2147483705" r:id="rId23"/>
    <p:sldLayoutId id="2147483706" r:id="rId24"/>
    <p:sldLayoutId id="2147483707" r:id="rId25"/>
    <p:sldLayoutId id="2147483708" r:id="rId26"/>
    <p:sldLayoutId id="2147483709" r:id="rId27"/>
  </p:sldLayoutIdLst>
  <p:transition spd="med"/>
  <p:txStyles>
    <p:titleStyle>
      <a:lvl1pPr marL="0" marR="0" indent="0" algn="l" defTabSz="914400" rtl="0" latinLnBrk="0">
        <a:lnSpc>
          <a:spcPct val="90000"/>
        </a:lnSpc>
        <a:spcBef>
          <a:spcPts val="0"/>
        </a:spcBef>
        <a:spcAft>
          <a:spcPts val="0"/>
        </a:spcAft>
        <a:buClrTx/>
        <a:buSzTx/>
        <a:buFontTx/>
        <a:buNone/>
        <a:defRPr sz="4400" b="0" i="0" u="none" strike="noStrike" cap="none" spc="0" baseline="0">
          <a:solidFill>
            <a:srgbClr val="000000"/>
          </a:solidFill>
          <a:uFillTx/>
          <a:latin typeface="Calibri Light" panose="020F0302020204030204"/>
          <a:ea typeface="Calibri Light" panose="020F0302020204030204"/>
          <a:cs typeface="Calibri Light" panose="020F0302020204030204"/>
          <a:sym typeface="Calibri Light" panose="020F0302020204030204"/>
        </a:defRPr>
      </a:lvl1pPr>
      <a:lvl2pPr marL="0" marR="0" indent="0" algn="l" defTabSz="914400" rtl="0" latinLnBrk="0">
        <a:lnSpc>
          <a:spcPct val="90000"/>
        </a:lnSpc>
        <a:spcBef>
          <a:spcPts val="0"/>
        </a:spcBef>
        <a:spcAft>
          <a:spcPts val="0"/>
        </a:spcAft>
        <a:buClrTx/>
        <a:buSzTx/>
        <a:buFontTx/>
        <a:buNone/>
        <a:defRPr sz="4400" b="0" i="0" u="none" strike="noStrike" cap="none" spc="0" baseline="0">
          <a:solidFill>
            <a:srgbClr val="000000"/>
          </a:solidFill>
          <a:uFillTx/>
          <a:latin typeface="Calibri Light" panose="020F0302020204030204"/>
          <a:ea typeface="Calibri Light" panose="020F0302020204030204"/>
          <a:cs typeface="Calibri Light" panose="020F0302020204030204"/>
          <a:sym typeface="Calibri Light" panose="020F0302020204030204"/>
        </a:defRPr>
      </a:lvl2pPr>
      <a:lvl3pPr marL="0" marR="0" indent="0" algn="l" defTabSz="914400" rtl="0" latinLnBrk="0">
        <a:lnSpc>
          <a:spcPct val="90000"/>
        </a:lnSpc>
        <a:spcBef>
          <a:spcPts val="0"/>
        </a:spcBef>
        <a:spcAft>
          <a:spcPts val="0"/>
        </a:spcAft>
        <a:buClrTx/>
        <a:buSzTx/>
        <a:buFontTx/>
        <a:buNone/>
        <a:defRPr sz="4400" b="0" i="0" u="none" strike="noStrike" cap="none" spc="0" baseline="0">
          <a:solidFill>
            <a:srgbClr val="000000"/>
          </a:solidFill>
          <a:uFillTx/>
          <a:latin typeface="Calibri Light" panose="020F0302020204030204"/>
          <a:ea typeface="Calibri Light" panose="020F0302020204030204"/>
          <a:cs typeface="Calibri Light" panose="020F0302020204030204"/>
          <a:sym typeface="Calibri Light" panose="020F0302020204030204"/>
        </a:defRPr>
      </a:lvl3pPr>
      <a:lvl4pPr marL="0" marR="0" indent="0" algn="l" defTabSz="914400" rtl="0" latinLnBrk="0">
        <a:lnSpc>
          <a:spcPct val="90000"/>
        </a:lnSpc>
        <a:spcBef>
          <a:spcPts val="0"/>
        </a:spcBef>
        <a:spcAft>
          <a:spcPts val="0"/>
        </a:spcAft>
        <a:buClrTx/>
        <a:buSzTx/>
        <a:buFontTx/>
        <a:buNone/>
        <a:defRPr sz="4400" b="0" i="0" u="none" strike="noStrike" cap="none" spc="0" baseline="0">
          <a:solidFill>
            <a:srgbClr val="000000"/>
          </a:solidFill>
          <a:uFillTx/>
          <a:latin typeface="Calibri Light" panose="020F0302020204030204"/>
          <a:ea typeface="Calibri Light" panose="020F0302020204030204"/>
          <a:cs typeface="Calibri Light" panose="020F0302020204030204"/>
          <a:sym typeface="Calibri Light" panose="020F0302020204030204"/>
        </a:defRPr>
      </a:lvl4pPr>
      <a:lvl5pPr marL="0" marR="0" indent="0" algn="l" defTabSz="914400" rtl="0" latinLnBrk="0">
        <a:lnSpc>
          <a:spcPct val="90000"/>
        </a:lnSpc>
        <a:spcBef>
          <a:spcPts val="0"/>
        </a:spcBef>
        <a:spcAft>
          <a:spcPts val="0"/>
        </a:spcAft>
        <a:buClrTx/>
        <a:buSzTx/>
        <a:buFontTx/>
        <a:buNone/>
        <a:defRPr sz="4400" b="0" i="0" u="none" strike="noStrike" cap="none" spc="0" baseline="0">
          <a:solidFill>
            <a:srgbClr val="000000"/>
          </a:solidFill>
          <a:uFillTx/>
          <a:latin typeface="Calibri Light" panose="020F0302020204030204"/>
          <a:ea typeface="Calibri Light" panose="020F0302020204030204"/>
          <a:cs typeface="Calibri Light" panose="020F0302020204030204"/>
          <a:sym typeface="Calibri Light" panose="020F0302020204030204"/>
        </a:defRPr>
      </a:lvl5pPr>
      <a:lvl6pPr marL="0" marR="0" indent="0" algn="l" defTabSz="914400" rtl="0" latinLnBrk="0">
        <a:lnSpc>
          <a:spcPct val="90000"/>
        </a:lnSpc>
        <a:spcBef>
          <a:spcPts val="0"/>
        </a:spcBef>
        <a:spcAft>
          <a:spcPts val="0"/>
        </a:spcAft>
        <a:buClrTx/>
        <a:buSzTx/>
        <a:buFontTx/>
        <a:buNone/>
        <a:defRPr sz="4400" b="0" i="0" u="none" strike="noStrike" cap="none" spc="0" baseline="0">
          <a:solidFill>
            <a:srgbClr val="000000"/>
          </a:solidFill>
          <a:uFillTx/>
          <a:latin typeface="Calibri Light" panose="020F0302020204030204"/>
          <a:ea typeface="Calibri Light" panose="020F0302020204030204"/>
          <a:cs typeface="Calibri Light" panose="020F0302020204030204"/>
          <a:sym typeface="Calibri Light" panose="020F0302020204030204"/>
        </a:defRPr>
      </a:lvl6pPr>
      <a:lvl7pPr marL="0" marR="0" indent="0" algn="l" defTabSz="914400" rtl="0" latinLnBrk="0">
        <a:lnSpc>
          <a:spcPct val="90000"/>
        </a:lnSpc>
        <a:spcBef>
          <a:spcPts val="0"/>
        </a:spcBef>
        <a:spcAft>
          <a:spcPts val="0"/>
        </a:spcAft>
        <a:buClrTx/>
        <a:buSzTx/>
        <a:buFontTx/>
        <a:buNone/>
        <a:defRPr sz="4400" b="0" i="0" u="none" strike="noStrike" cap="none" spc="0" baseline="0">
          <a:solidFill>
            <a:srgbClr val="000000"/>
          </a:solidFill>
          <a:uFillTx/>
          <a:latin typeface="Calibri Light" panose="020F0302020204030204"/>
          <a:ea typeface="Calibri Light" panose="020F0302020204030204"/>
          <a:cs typeface="Calibri Light" panose="020F0302020204030204"/>
          <a:sym typeface="Calibri Light" panose="020F0302020204030204"/>
        </a:defRPr>
      </a:lvl7pPr>
      <a:lvl8pPr marL="0" marR="0" indent="0" algn="l" defTabSz="914400" rtl="0" latinLnBrk="0">
        <a:lnSpc>
          <a:spcPct val="90000"/>
        </a:lnSpc>
        <a:spcBef>
          <a:spcPts val="0"/>
        </a:spcBef>
        <a:spcAft>
          <a:spcPts val="0"/>
        </a:spcAft>
        <a:buClrTx/>
        <a:buSzTx/>
        <a:buFontTx/>
        <a:buNone/>
        <a:defRPr sz="4400" b="0" i="0" u="none" strike="noStrike" cap="none" spc="0" baseline="0">
          <a:solidFill>
            <a:srgbClr val="000000"/>
          </a:solidFill>
          <a:uFillTx/>
          <a:latin typeface="Calibri Light" panose="020F0302020204030204"/>
          <a:ea typeface="Calibri Light" panose="020F0302020204030204"/>
          <a:cs typeface="Calibri Light" panose="020F0302020204030204"/>
          <a:sym typeface="Calibri Light" panose="020F0302020204030204"/>
        </a:defRPr>
      </a:lvl8pPr>
      <a:lvl9pPr marL="0" marR="0" indent="0" algn="l" defTabSz="914400" rtl="0" latinLnBrk="0">
        <a:lnSpc>
          <a:spcPct val="90000"/>
        </a:lnSpc>
        <a:spcBef>
          <a:spcPts val="0"/>
        </a:spcBef>
        <a:spcAft>
          <a:spcPts val="0"/>
        </a:spcAft>
        <a:buClrTx/>
        <a:buSzTx/>
        <a:buFontTx/>
        <a:buNone/>
        <a:defRPr sz="4400" b="0" i="0" u="none" strike="noStrike" cap="none" spc="0" baseline="0">
          <a:solidFill>
            <a:srgbClr val="000000"/>
          </a:solidFill>
          <a:uFillTx/>
          <a:latin typeface="Calibri Light" panose="020F0302020204030204"/>
          <a:ea typeface="Calibri Light" panose="020F0302020204030204"/>
          <a:cs typeface="Calibri Light" panose="020F0302020204030204"/>
          <a:sym typeface="Calibri Light" panose="020F0302020204030204"/>
        </a:defRPr>
      </a:lvl9pPr>
    </p:titleStyle>
    <p:bodyStyle>
      <a:lvl1pPr marL="228600" marR="0" indent="-228600" algn="l" defTabSz="914400" rtl="0" latinLnBrk="0">
        <a:lnSpc>
          <a:spcPct val="90000"/>
        </a:lnSpc>
        <a:spcBef>
          <a:spcPts val="1000"/>
        </a:spcBef>
        <a:spcAft>
          <a:spcPts val="0"/>
        </a:spcAft>
        <a:buClrTx/>
        <a:buSzPct val="100000"/>
        <a:buFont typeface="Arial" panose="020B0604020202020204"/>
        <a:buChar char="•"/>
        <a:defRPr sz="2800" b="0" i="0" u="none" strike="noStrike" cap="none" spc="0" baseline="0">
          <a:solidFill>
            <a:srgbClr val="000000"/>
          </a:solidFill>
          <a:uFillTx/>
          <a:latin typeface="+mn-lt"/>
          <a:ea typeface="+mn-ea"/>
          <a:cs typeface="+mn-cs"/>
          <a:sym typeface="Calibri" panose="020F0502020204030204"/>
        </a:defRPr>
      </a:lvl1pPr>
      <a:lvl2pPr marL="723900" marR="0" indent="-266700" algn="l" defTabSz="914400" rtl="0" latinLnBrk="0">
        <a:lnSpc>
          <a:spcPct val="90000"/>
        </a:lnSpc>
        <a:spcBef>
          <a:spcPts val="1000"/>
        </a:spcBef>
        <a:spcAft>
          <a:spcPts val="0"/>
        </a:spcAft>
        <a:buClrTx/>
        <a:buSzPct val="100000"/>
        <a:buFont typeface="Arial" panose="020B0604020202020204"/>
        <a:buChar char="•"/>
        <a:defRPr sz="2800" b="0" i="0" u="none" strike="noStrike" cap="none" spc="0" baseline="0">
          <a:solidFill>
            <a:srgbClr val="000000"/>
          </a:solidFill>
          <a:uFillTx/>
          <a:latin typeface="+mn-lt"/>
          <a:ea typeface="+mn-ea"/>
          <a:cs typeface="+mn-cs"/>
          <a:sym typeface="Calibri" panose="020F0502020204030204"/>
        </a:defRPr>
      </a:lvl2pPr>
      <a:lvl3pPr marL="1234440" marR="0" indent="-320040" algn="l" defTabSz="914400" rtl="0" latinLnBrk="0">
        <a:lnSpc>
          <a:spcPct val="90000"/>
        </a:lnSpc>
        <a:spcBef>
          <a:spcPts val="1000"/>
        </a:spcBef>
        <a:spcAft>
          <a:spcPts val="0"/>
        </a:spcAft>
        <a:buClrTx/>
        <a:buSzPct val="100000"/>
        <a:buFont typeface="Arial" panose="020B0604020202020204"/>
        <a:buChar char="•"/>
        <a:defRPr sz="2800" b="0" i="0" u="none" strike="noStrike" cap="none" spc="0" baseline="0">
          <a:solidFill>
            <a:srgbClr val="000000"/>
          </a:solidFill>
          <a:uFillTx/>
          <a:latin typeface="+mn-lt"/>
          <a:ea typeface="+mn-ea"/>
          <a:cs typeface="+mn-cs"/>
          <a:sym typeface="Calibri" panose="020F0502020204030204"/>
        </a:defRPr>
      </a:lvl3pPr>
      <a:lvl4pPr marL="1727200" marR="0" indent="-355600" algn="l" defTabSz="914400" rtl="0" latinLnBrk="0">
        <a:lnSpc>
          <a:spcPct val="90000"/>
        </a:lnSpc>
        <a:spcBef>
          <a:spcPts val="1000"/>
        </a:spcBef>
        <a:spcAft>
          <a:spcPts val="0"/>
        </a:spcAft>
        <a:buClrTx/>
        <a:buSzPct val="100000"/>
        <a:buFont typeface="Arial" panose="020B0604020202020204"/>
        <a:buChar char="•"/>
        <a:defRPr sz="2800" b="0" i="0" u="none" strike="noStrike" cap="none" spc="0" baseline="0">
          <a:solidFill>
            <a:srgbClr val="000000"/>
          </a:solidFill>
          <a:uFillTx/>
          <a:latin typeface="+mn-lt"/>
          <a:ea typeface="+mn-ea"/>
          <a:cs typeface="+mn-cs"/>
          <a:sym typeface="Calibri" panose="020F0502020204030204"/>
        </a:defRPr>
      </a:lvl4pPr>
      <a:lvl5pPr marL="2184400" marR="0" indent="-355600" algn="l" defTabSz="914400" rtl="0" latinLnBrk="0">
        <a:lnSpc>
          <a:spcPct val="90000"/>
        </a:lnSpc>
        <a:spcBef>
          <a:spcPts val="1000"/>
        </a:spcBef>
        <a:spcAft>
          <a:spcPts val="0"/>
        </a:spcAft>
        <a:buClrTx/>
        <a:buSzPct val="100000"/>
        <a:buFont typeface="Arial" panose="020B0604020202020204"/>
        <a:buChar char="•"/>
        <a:defRPr sz="2800" b="0" i="0" u="none" strike="noStrike" cap="none" spc="0" baseline="0">
          <a:solidFill>
            <a:srgbClr val="000000"/>
          </a:solidFill>
          <a:uFillTx/>
          <a:latin typeface="+mn-lt"/>
          <a:ea typeface="+mn-ea"/>
          <a:cs typeface="+mn-cs"/>
          <a:sym typeface="Calibri" panose="020F0502020204030204"/>
        </a:defRPr>
      </a:lvl5pPr>
      <a:lvl6pPr marL="2641600" marR="0" indent="-355600" algn="l" defTabSz="914400" rtl="0" latinLnBrk="0">
        <a:lnSpc>
          <a:spcPct val="90000"/>
        </a:lnSpc>
        <a:spcBef>
          <a:spcPts val="1000"/>
        </a:spcBef>
        <a:spcAft>
          <a:spcPts val="0"/>
        </a:spcAft>
        <a:buClrTx/>
        <a:buSzPct val="100000"/>
        <a:buFont typeface="Arial" panose="020B0604020202020204"/>
        <a:buChar char="•"/>
        <a:defRPr sz="2800" b="0" i="0" u="none" strike="noStrike" cap="none" spc="0" baseline="0">
          <a:solidFill>
            <a:srgbClr val="000000"/>
          </a:solidFill>
          <a:uFillTx/>
          <a:latin typeface="+mn-lt"/>
          <a:ea typeface="+mn-ea"/>
          <a:cs typeface="+mn-cs"/>
          <a:sym typeface="Calibri" panose="020F0502020204030204"/>
        </a:defRPr>
      </a:lvl6pPr>
      <a:lvl7pPr marL="3098800" marR="0" indent="-355600" algn="l" defTabSz="914400" rtl="0" latinLnBrk="0">
        <a:lnSpc>
          <a:spcPct val="90000"/>
        </a:lnSpc>
        <a:spcBef>
          <a:spcPts val="1000"/>
        </a:spcBef>
        <a:spcAft>
          <a:spcPts val="0"/>
        </a:spcAft>
        <a:buClrTx/>
        <a:buSzPct val="100000"/>
        <a:buFont typeface="Arial" panose="020B0604020202020204"/>
        <a:buChar char="•"/>
        <a:defRPr sz="2800" b="0" i="0" u="none" strike="noStrike" cap="none" spc="0" baseline="0">
          <a:solidFill>
            <a:srgbClr val="000000"/>
          </a:solidFill>
          <a:uFillTx/>
          <a:latin typeface="+mn-lt"/>
          <a:ea typeface="+mn-ea"/>
          <a:cs typeface="+mn-cs"/>
          <a:sym typeface="Calibri" panose="020F0502020204030204"/>
        </a:defRPr>
      </a:lvl7pPr>
      <a:lvl8pPr marL="3556000" marR="0" indent="-355600" algn="l" defTabSz="914400" rtl="0" latinLnBrk="0">
        <a:lnSpc>
          <a:spcPct val="90000"/>
        </a:lnSpc>
        <a:spcBef>
          <a:spcPts val="1000"/>
        </a:spcBef>
        <a:spcAft>
          <a:spcPts val="0"/>
        </a:spcAft>
        <a:buClrTx/>
        <a:buSzPct val="100000"/>
        <a:buFont typeface="Arial" panose="020B0604020202020204"/>
        <a:buChar char="•"/>
        <a:defRPr sz="2800" b="0" i="0" u="none" strike="noStrike" cap="none" spc="0" baseline="0">
          <a:solidFill>
            <a:srgbClr val="000000"/>
          </a:solidFill>
          <a:uFillTx/>
          <a:latin typeface="+mn-lt"/>
          <a:ea typeface="+mn-ea"/>
          <a:cs typeface="+mn-cs"/>
          <a:sym typeface="Calibri" panose="020F0502020204030204"/>
        </a:defRPr>
      </a:lvl8pPr>
      <a:lvl9pPr marL="4013200" marR="0" indent="-355600" algn="l" defTabSz="914400" rtl="0" latinLnBrk="0">
        <a:lnSpc>
          <a:spcPct val="90000"/>
        </a:lnSpc>
        <a:spcBef>
          <a:spcPts val="1000"/>
        </a:spcBef>
        <a:spcAft>
          <a:spcPts val="0"/>
        </a:spcAft>
        <a:buClrTx/>
        <a:buSzPct val="100000"/>
        <a:buFont typeface="Arial" panose="020B0604020202020204"/>
        <a:buChar char="•"/>
        <a:defRPr sz="2800" b="0" i="0" u="none" strike="noStrike" cap="none" spc="0" baseline="0">
          <a:solidFill>
            <a:srgbClr val="000000"/>
          </a:solidFill>
          <a:uFillTx/>
          <a:latin typeface="+mn-lt"/>
          <a:ea typeface="+mn-ea"/>
          <a:cs typeface="+mn-cs"/>
          <a:sym typeface="Calibri" panose="020F0502020204030204"/>
        </a:defRPr>
      </a:lvl9pPr>
    </p:bodyStyle>
    <p:otherStyle>
      <a:lvl1pPr marL="0" marR="0" indent="0" algn="r" defTabSz="914400" rtl="0" latinLnBrk="0">
        <a:lnSpc>
          <a:spcPct val="100000"/>
        </a:lnSpc>
        <a:spcBef>
          <a:spcPts val="0"/>
        </a:spcBef>
        <a:spcAft>
          <a:spcPts val="0"/>
        </a:spcAft>
        <a:buClrTx/>
        <a:buSzTx/>
        <a:buFontTx/>
        <a:buNone/>
        <a:defRPr sz="1200" b="0" i="0" u="none" strike="noStrike" cap="none" spc="0" baseline="0">
          <a:solidFill>
            <a:schemeClr val="tx1"/>
          </a:solidFill>
          <a:uFillTx/>
          <a:latin typeface="+mn-lt"/>
          <a:ea typeface="+mn-ea"/>
          <a:cs typeface="+mn-cs"/>
          <a:sym typeface="Calibri" panose="020F0502020204030204"/>
        </a:defRPr>
      </a:lvl1pPr>
      <a:lvl2pPr marL="0" marR="0" indent="457200" algn="r" defTabSz="914400" rtl="0" latinLnBrk="0">
        <a:lnSpc>
          <a:spcPct val="100000"/>
        </a:lnSpc>
        <a:spcBef>
          <a:spcPts val="0"/>
        </a:spcBef>
        <a:spcAft>
          <a:spcPts val="0"/>
        </a:spcAft>
        <a:buClrTx/>
        <a:buSzTx/>
        <a:buFontTx/>
        <a:buNone/>
        <a:defRPr sz="1200" b="0" i="0" u="none" strike="noStrike" cap="none" spc="0" baseline="0">
          <a:solidFill>
            <a:schemeClr val="tx1"/>
          </a:solidFill>
          <a:uFillTx/>
          <a:latin typeface="+mn-lt"/>
          <a:ea typeface="+mn-ea"/>
          <a:cs typeface="+mn-cs"/>
          <a:sym typeface="Calibri" panose="020F0502020204030204"/>
        </a:defRPr>
      </a:lvl2pPr>
      <a:lvl3pPr marL="0" marR="0" indent="914400" algn="r" defTabSz="914400" rtl="0" latinLnBrk="0">
        <a:lnSpc>
          <a:spcPct val="100000"/>
        </a:lnSpc>
        <a:spcBef>
          <a:spcPts val="0"/>
        </a:spcBef>
        <a:spcAft>
          <a:spcPts val="0"/>
        </a:spcAft>
        <a:buClrTx/>
        <a:buSzTx/>
        <a:buFontTx/>
        <a:buNone/>
        <a:defRPr sz="1200" b="0" i="0" u="none" strike="noStrike" cap="none" spc="0" baseline="0">
          <a:solidFill>
            <a:schemeClr val="tx1"/>
          </a:solidFill>
          <a:uFillTx/>
          <a:latin typeface="+mn-lt"/>
          <a:ea typeface="+mn-ea"/>
          <a:cs typeface="+mn-cs"/>
          <a:sym typeface="Calibri" panose="020F0502020204030204"/>
        </a:defRPr>
      </a:lvl3pPr>
      <a:lvl4pPr marL="0" marR="0" indent="1371600" algn="r" defTabSz="914400" rtl="0" latinLnBrk="0">
        <a:lnSpc>
          <a:spcPct val="100000"/>
        </a:lnSpc>
        <a:spcBef>
          <a:spcPts val="0"/>
        </a:spcBef>
        <a:spcAft>
          <a:spcPts val="0"/>
        </a:spcAft>
        <a:buClrTx/>
        <a:buSzTx/>
        <a:buFontTx/>
        <a:buNone/>
        <a:defRPr sz="1200" b="0" i="0" u="none" strike="noStrike" cap="none" spc="0" baseline="0">
          <a:solidFill>
            <a:schemeClr val="tx1"/>
          </a:solidFill>
          <a:uFillTx/>
          <a:latin typeface="+mn-lt"/>
          <a:ea typeface="+mn-ea"/>
          <a:cs typeface="+mn-cs"/>
          <a:sym typeface="Calibri" panose="020F0502020204030204"/>
        </a:defRPr>
      </a:lvl4pPr>
      <a:lvl5pPr marL="0" marR="0" indent="1828800" algn="r" defTabSz="914400" rtl="0" latinLnBrk="0">
        <a:lnSpc>
          <a:spcPct val="100000"/>
        </a:lnSpc>
        <a:spcBef>
          <a:spcPts val="0"/>
        </a:spcBef>
        <a:spcAft>
          <a:spcPts val="0"/>
        </a:spcAft>
        <a:buClrTx/>
        <a:buSzTx/>
        <a:buFontTx/>
        <a:buNone/>
        <a:defRPr sz="1200" b="0" i="0" u="none" strike="noStrike" cap="none" spc="0" baseline="0">
          <a:solidFill>
            <a:schemeClr val="tx1"/>
          </a:solidFill>
          <a:uFillTx/>
          <a:latin typeface="+mn-lt"/>
          <a:ea typeface="+mn-ea"/>
          <a:cs typeface="+mn-cs"/>
          <a:sym typeface="Calibri" panose="020F0502020204030204"/>
        </a:defRPr>
      </a:lvl5pPr>
      <a:lvl6pPr marL="0" marR="0" indent="2286000" algn="r" defTabSz="914400" rtl="0" latinLnBrk="0">
        <a:lnSpc>
          <a:spcPct val="100000"/>
        </a:lnSpc>
        <a:spcBef>
          <a:spcPts val="0"/>
        </a:spcBef>
        <a:spcAft>
          <a:spcPts val="0"/>
        </a:spcAft>
        <a:buClrTx/>
        <a:buSzTx/>
        <a:buFontTx/>
        <a:buNone/>
        <a:defRPr sz="1200" b="0" i="0" u="none" strike="noStrike" cap="none" spc="0" baseline="0">
          <a:solidFill>
            <a:schemeClr val="tx1"/>
          </a:solidFill>
          <a:uFillTx/>
          <a:latin typeface="+mn-lt"/>
          <a:ea typeface="+mn-ea"/>
          <a:cs typeface="+mn-cs"/>
          <a:sym typeface="Calibri" panose="020F0502020204030204"/>
        </a:defRPr>
      </a:lvl6pPr>
      <a:lvl7pPr marL="0" marR="0" indent="2743200" algn="r" defTabSz="914400" rtl="0" latinLnBrk="0">
        <a:lnSpc>
          <a:spcPct val="100000"/>
        </a:lnSpc>
        <a:spcBef>
          <a:spcPts val="0"/>
        </a:spcBef>
        <a:spcAft>
          <a:spcPts val="0"/>
        </a:spcAft>
        <a:buClrTx/>
        <a:buSzTx/>
        <a:buFontTx/>
        <a:buNone/>
        <a:defRPr sz="1200" b="0" i="0" u="none" strike="noStrike" cap="none" spc="0" baseline="0">
          <a:solidFill>
            <a:schemeClr val="tx1"/>
          </a:solidFill>
          <a:uFillTx/>
          <a:latin typeface="+mn-lt"/>
          <a:ea typeface="+mn-ea"/>
          <a:cs typeface="+mn-cs"/>
          <a:sym typeface="Calibri" panose="020F0502020204030204"/>
        </a:defRPr>
      </a:lvl7pPr>
      <a:lvl8pPr marL="0" marR="0" indent="3200400" algn="r" defTabSz="914400" rtl="0" latinLnBrk="0">
        <a:lnSpc>
          <a:spcPct val="100000"/>
        </a:lnSpc>
        <a:spcBef>
          <a:spcPts val="0"/>
        </a:spcBef>
        <a:spcAft>
          <a:spcPts val="0"/>
        </a:spcAft>
        <a:buClrTx/>
        <a:buSzTx/>
        <a:buFontTx/>
        <a:buNone/>
        <a:defRPr sz="1200" b="0" i="0" u="none" strike="noStrike" cap="none" spc="0" baseline="0">
          <a:solidFill>
            <a:schemeClr val="tx1"/>
          </a:solidFill>
          <a:uFillTx/>
          <a:latin typeface="+mn-lt"/>
          <a:ea typeface="+mn-ea"/>
          <a:cs typeface="+mn-cs"/>
          <a:sym typeface="Calibri" panose="020F0502020204030204"/>
        </a:defRPr>
      </a:lvl8pPr>
      <a:lvl9pPr marL="0" marR="0" indent="3657600" algn="r" defTabSz="914400" rtl="0" latinLnBrk="0">
        <a:lnSpc>
          <a:spcPct val="100000"/>
        </a:lnSpc>
        <a:spcBef>
          <a:spcPts val="0"/>
        </a:spcBef>
        <a:spcAft>
          <a:spcPts val="0"/>
        </a:spcAft>
        <a:buClrTx/>
        <a:buSzTx/>
        <a:buFontTx/>
        <a:buNone/>
        <a:defRPr sz="1200" b="0" i="0" u="none" strike="noStrike" cap="none" spc="0" baseline="0">
          <a:solidFill>
            <a:schemeClr val="tx1"/>
          </a:solidFill>
          <a:uFillTx/>
          <a:latin typeface="+mn-lt"/>
          <a:ea typeface="+mn-ea"/>
          <a:cs typeface="+mn-cs"/>
          <a:sym typeface="Calibri" panose="020F0502020204030204"/>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rgbClr val="FFFFFF"/>
        </a:solidFill>
        <a:effectLst/>
      </p:bgPr>
    </p:bg>
    <p:spTree>
      <p:nvGrpSpPr>
        <p:cNvPr id="1" name=""/>
        <p:cNvGrpSpPr/>
        <p:nvPr/>
      </p:nvGrpSpPr>
      <p:grpSpPr>
        <a:xfrm>
          <a:off x="0" y="0"/>
          <a:ext cx="0" cy="0"/>
          <a:chOff x="0" y="0"/>
          <a:chExt cx="0" cy="0"/>
        </a:xfrm>
      </p:grpSpPr>
      <p:pic>
        <p:nvPicPr>
          <p:cNvPr id="2" name="图片 1"/>
          <p:cNvPicPr>
            <a:picLocks noChangeAspect="1"/>
          </p:cNvPicPr>
          <p:nvPr userDrawn="1"/>
        </p:nvPicPr>
        <p:blipFill>
          <a:blip r:embed="rId11" cstate="email"/>
          <a:stretch>
            <a:fillRect/>
          </a:stretch>
        </p:blipFill>
        <p:spPr>
          <a:xfrm>
            <a:off x="366595" y="6481945"/>
            <a:ext cx="666212" cy="158400"/>
          </a:xfrm>
          <a:prstGeom prst="rect">
            <a:avLst/>
          </a:prstGeom>
        </p:spPr>
      </p:pic>
      <p:sp>
        <p:nvSpPr>
          <p:cNvPr id="5" name="标题占位符 4"/>
          <p:cNvSpPr>
            <a:spLocks noGrp="1"/>
          </p:cNvSpPr>
          <p:nvPr>
            <p:ph type="title"/>
          </p:nvPr>
        </p:nvSpPr>
        <p:spPr>
          <a:xfrm>
            <a:off x="388253" y="313763"/>
            <a:ext cx="11420888" cy="536842"/>
          </a:xfrm>
          <a:prstGeom prst="rect">
            <a:avLst/>
          </a:prstGeom>
        </p:spPr>
        <p:txBody>
          <a:bodyPr vert="horz" lIns="91440" tIns="45720" rIns="91440" bIns="45720" rtlCol="0" anchor="ctr">
            <a:normAutofit/>
          </a:bodyPr>
          <a:lstStyle/>
          <a:p>
            <a:r>
              <a:rPr kumimoji="1" lang="zh-CN" altLang="en-US" dirty="0"/>
              <a:t>单击此处编辑母版标题样式 </a:t>
            </a:r>
            <a:r>
              <a:rPr kumimoji="1" lang="en-US" altLang="zh-CN" dirty="0"/>
              <a:t>OPPO Sans B 50pt.</a:t>
            </a:r>
            <a:endParaRPr kumimoji="1" lang="zh-CN" altLang="en-US" dirty="0"/>
          </a:p>
        </p:txBody>
      </p:sp>
      <p:sp>
        <p:nvSpPr>
          <p:cNvPr id="11" name="线条"/>
          <p:cNvSpPr/>
          <p:nvPr userDrawn="1"/>
        </p:nvSpPr>
        <p:spPr>
          <a:xfrm>
            <a:off x="382859" y="6403611"/>
            <a:ext cx="11426282" cy="1"/>
          </a:xfrm>
          <a:prstGeom prst="line">
            <a:avLst/>
          </a:prstGeom>
          <a:ln w="25400">
            <a:solidFill>
              <a:srgbClr val="CACAC8"/>
            </a:solidFill>
            <a:miter lim="400000"/>
          </a:ln>
        </p:spPr>
        <p:txBody>
          <a:bodyPr lIns="0" tIns="0" rIns="0" bIns="0" anchor="ctr"/>
          <a:lstStyle/>
          <a:p>
            <a:pPr algn="ctr" defTabSz="412750">
              <a:defRPr sz="3200" b="0">
                <a:solidFill>
                  <a:srgbClr val="FFFFFF"/>
                </a:solidFill>
                <a:latin typeface="+mn-lt"/>
                <a:ea typeface="+mn-ea"/>
                <a:cs typeface="+mn-cs"/>
                <a:sym typeface="Helvetica Neue Medium"/>
              </a:defRPr>
            </a:pPr>
            <a:endParaRPr sz="1600">
              <a:solidFill>
                <a:srgbClr val="FFFFFF"/>
              </a:solidFill>
              <a:sym typeface="Helvetica Neue Medium"/>
            </a:endParaRPr>
          </a:p>
        </p:txBody>
      </p:sp>
      <p:sp>
        <p:nvSpPr>
          <p:cNvPr id="16" name="pg. xx"/>
          <p:cNvSpPr txBox="1"/>
          <p:nvPr userDrawn="1"/>
        </p:nvSpPr>
        <p:spPr>
          <a:xfrm>
            <a:off x="10442363" y="6437145"/>
            <a:ext cx="1366779" cy="143629"/>
          </a:xfrm>
          <a:prstGeom prst="rect">
            <a:avLst/>
          </a:prstGeom>
          <a:ln w="12700">
            <a:miter lim="400000"/>
          </a:ln>
        </p:spPr>
        <p:txBody>
          <a:bodyPr lIns="25400" tIns="25400" rIns="25400" bIns="25400">
            <a:spAutoFit/>
          </a:bodyPr>
          <a:lstStyle>
            <a:lvl1pPr algn="r">
              <a:defRPr sz="2000" b="0">
                <a:solidFill>
                  <a:srgbClr val="929292"/>
                </a:solidFill>
                <a:latin typeface="Helvetica"/>
                <a:ea typeface="Helvetica"/>
                <a:cs typeface="Helvetica"/>
                <a:sym typeface="Helvetica"/>
              </a:defRPr>
            </a:lvl1pPr>
          </a:lstStyle>
          <a:p>
            <a:pPr defTabSz="412750"/>
            <a:fld id="{00E22F85-807F-CA40-8F16-B425A1EE1DAC}" type="slidenum">
              <a:rPr lang="uk-UA" sz="600" smtClean="0">
                <a:latin typeface="OPPOSans R" charset="-122"/>
                <a:ea typeface="OPPOSans R" charset="-122"/>
                <a:cs typeface="OPPOSans R" charset="-122"/>
              </a:rPr>
              <a:t>‹#›</a:t>
            </a:fld>
            <a:endParaRPr sz="600" dirty="0">
              <a:latin typeface="OPPOSans R" charset="-122"/>
              <a:ea typeface="OPPOSans R" charset="-122"/>
              <a:cs typeface="OPPOSans R" charset="-122"/>
            </a:endParaRPr>
          </a:p>
        </p:txBody>
      </p:sp>
      <p:graphicFrame>
        <p:nvGraphicFramePr>
          <p:cNvPr id="18" name="表格 17"/>
          <p:cNvGraphicFramePr>
            <a:graphicFrameLocks noGrp="1"/>
          </p:cNvGraphicFramePr>
          <p:nvPr userDrawn="1"/>
        </p:nvGraphicFramePr>
        <p:xfrm>
          <a:off x="12394857" y="0"/>
          <a:ext cx="1549743" cy="6858000"/>
        </p:xfrm>
        <a:graphic>
          <a:graphicData uri="http://schemas.openxmlformats.org/drawingml/2006/table">
            <a:tbl>
              <a:tblPr firstRow="1" bandRow="1">
                <a:tableStyleId>{5C22544A-7EE6-4342-B048-85BDC9FD1C3A}</a:tableStyleId>
              </a:tblPr>
              <a:tblGrid>
                <a:gridCol w="1549743">
                  <a:extLst>
                    <a:ext uri="{9D8B030D-6E8A-4147-A177-3AD203B41FA5}">
                      <a16:colId xmlns:a16="http://schemas.microsoft.com/office/drawing/2014/main" val="20000"/>
                    </a:ext>
                  </a:extLst>
                </a:gridCol>
              </a:tblGrid>
              <a:tr h="1714500">
                <a:tc>
                  <a:txBody>
                    <a:bodyPr/>
                    <a:lstStyle/>
                    <a:p>
                      <a:pPr algn="l"/>
                      <a:endParaRPr lang="en-US" altLang="zh-CN" sz="1400" b="0" dirty="0">
                        <a:latin typeface="OPPOSans R" charset="-122"/>
                        <a:ea typeface="OPPOSans R" charset="-122"/>
                        <a:cs typeface="OPPOSans R" charset="-122"/>
                      </a:endParaRPr>
                    </a:p>
                    <a:p>
                      <a:pPr algn="l"/>
                      <a:r>
                        <a:rPr lang="en-US" altLang="zh-CN" sz="1400" b="0" dirty="0">
                          <a:latin typeface="OPPOSans R" charset="-122"/>
                          <a:ea typeface="OPPOSans R" charset="-122"/>
                          <a:cs typeface="OPPOSans R" charset="-122"/>
                        </a:rPr>
                        <a:t>R 4</a:t>
                      </a:r>
                    </a:p>
                    <a:p>
                      <a:pPr algn="l"/>
                      <a:r>
                        <a:rPr lang="en-US" altLang="zh-CN" sz="1400" b="0" dirty="0">
                          <a:latin typeface="OPPOSans R" charset="-122"/>
                          <a:ea typeface="OPPOSans R" charset="-122"/>
                          <a:cs typeface="OPPOSans R" charset="-122"/>
                        </a:rPr>
                        <a:t>G 106</a:t>
                      </a:r>
                    </a:p>
                    <a:p>
                      <a:pPr algn="l"/>
                      <a:r>
                        <a:rPr lang="en-US" altLang="zh-CN" sz="1400" b="0" dirty="0">
                          <a:latin typeface="OPPOSans R" charset="-122"/>
                          <a:ea typeface="OPPOSans R" charset="-122"/>
                          <a:cs typeface="OPPOSans R" charset="-122"/>
                        </a:rPr>
                        <a:t>B 56</a:t>
                      </a:r>
                    </a:p>
                    <a:p>
                      <a:pPr algn="l"/>
                      <a:endParaRPr lang="en-US" altLang="zh-CN" sz="1400" b="0" dirty="0">
                        <a:latin typeface="OPPOSans R" charset="-122"/>
                        <a:ea typeface="OPPOSans R" charset="-122"/>
                        <a:cs typeface="OPPOSans R" charset="-122"/>
                      </a:endParaRPr>
                    </a:p>
                    <a:p>
                      <a:pPr algn="l"/>
                      <a:r>
                        <a:rPr lang="en-US" altLang="zh-CN" sz="1400" b="0" dirty="0">
                          <a:latin typeface="OPPOSans R" charset="-122"/>
                          <a:ea typeface="OPPOSans R" charset="-122"/>
                          <a:cs typeface="OPPOSans R" charset="-122"/>
                        </a:rPr>
                        <a:t>Dark</a:t>
                      </a:r>
                      <a:r>
                        <a:rPr lang="zh-CN" altLang="en-US" sz="1400" b="0" dirty="0">
                          <a:latin typeface="OPPOSans R" charset="-122"/>
                          <a:ea typeface="OPPOSans R" charset="-122"/>
                          <a:cs typeface="OPPOSans R" charset="-122"/>
                        </a:rPr>
                        <a:t> </a:t>
                      </a:r>
                      <a:r>
                        <a:rPr lang="en-US" altLang="zh-CN" sz="1400" b="0" dirty="0">
                          <a:latin typeface="OPPOSans R" charset="-122"/>
                          <a:ea typeface="OPPOSans R" charset="-122"/>
                          <a:cs typeface="OPPOSans R" charset="-122"/>
                        </a:rPr>
                        <a:t>Green</a:t>
                      </a:r>
                      <a:endParaRPr lang="zh-CN" altLang="en-US" sz="1400" b="0" dirty="0">
                        <a:latin typeface="OPPOSans R" charset="-122"/>
                        <a:ea typeface="OPPOSans R" charset="-122"/>
                        <a:cs typeface="OPPOSans R" charset="-122"/>
                      </a:endParaRPr>
                    </a:p>
                  </a:txBody>
                  <a:tcPr marL="45720" marR="45720" marT="22860" marB="2286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solidFill>
                      <a:srgbClr val="046A38"/>
                    </a:solidFill>
                  </a:tcPr>
                </a:tc>
                <a:extLst>
                  <a:ext uri="{0D108BD9-81ED-4DB2-BD59-A6C34878D82A}">
                    <a16:rowId xmlns:a16="http://schemas.microsoft.com/office/drawing/2014/main" val="10000"/>
                  </a:ext>
                </a:extLst>
              </a:tr>
              <a:tr h="1714500">
                <a:tc>
                  <a:txBody>
                    <a:bodyPr/>
                    <a:lstStyle/>
                    <a:p>
                      <a:pPr algn="l"/>
                      <a:endParaRPr lang="en-US" altLang="zh-CN" sz="1400" b="0" dirty="0">
                        <a:latin typeface="OPPOSans R" charset="-122"/>
                        <a:ea typeface="OPPOSans R" charset="-122"/>
                        <a:cs typeface="OPPOSans R" charset="-122"/>
                      </a:endParaRPr>
                    </a:p>
                    <a:p>
                      <a:pPr algn="l"/>
                      <a:r>
                        <a:rPr lang="en-US" altLang="zh-CN" sz="1400" b="0" dirty="0">
                          <a:latin typeface="OPPOSans R" charset="-122"/>
                          <a:ea typeface="OPPOSans R" charset="-122"/>
                          <a:cs typeface="OPPOSans R" charset="-122"/>
                        </a:rPr>
                        <a:t>R 45</a:t>
                      </a:r>
                    </a:p>
                    <a:p>
                      <a:pPr algn="l"/>
                      <a:r>
                        <a:rPr lang="en-US" altLang="zh-CN" sz="1400" b="0" dirty="0">
                          <a:latin typeface="OPPOSans R" charset="-122"/>
                          <a:ea typeface="OPPOSans R" charset="-122"/>
                          <a:cs typeface="OPPOSans R" charset="-122"/>
                        </a:rPr>
                        <a:t>G 200</a:t>
                      </a:r>
                    </a:p>
                    <a:p>
                      <a:pPr algn="l"/>
                      <a:r>
                        <a:rPr lang="en-US" altLang="zh-CN" sz="1400" b="0" dirty="0">
                          <a:latin typeface="OPPOSans R" charset="-122"/>
                          <a:ea typeface="OPPOSans R" charset="-122"/>
                          <a:cs typeface="OPPOSans R" charset="-122"/>
                        </a:rPr>
                        <a:t>B 77</a:t>
                      </a:r>
                    </a:p>
                    <a:p>
                      <a:pPr algn="l"/>
                      <a:endParaRPr lang="en-US" altLang="zh-CN" sz="1400" b="0" dirty="0">
                        <a:latin typeface="OPPOSans R" charset="-122"/>
                        <a:ea typeface="OPPOSans R" charset="-122"/>
                        <a:cs typeface="OPPOSans R" charset="-122"/>
                      </a:endParaRPr>
                    </a:p>
                    <a:p>
                      <a:pPr algn="l"/>
                      <a:r>
                        <a:rPr lang="en-US" altLang="zh-CN" sz="1400" b="0" dirty="0">
                          <a:latin typeface="OPPOSans R" charset="-122"/>
                          <a:ea typeface="OPPOSans R" charset="-122"/>
                          <a:cs typeface="OPPOSans R" charset="-122"/>
                        </a:rPr>
                        <a:t>Light</a:t>
                      </a:r>
                      <a:r>
                        <a:rPr lang="zh-CN" altLang="en-US" sz="1400" b="0" dirty="0">
                          <a:latin typeface="OPPOSans R" charset="-122"/>
                          <a:ea typeface="OPPOSans R" charset="-122"/>
                          <a:cs typeface="OPPOSans R" charset="-122"/>
                        </a:rPr>
                        <a:t> </a:t>
                      </a:r>
                      <a:r>
                        <a:rPr lang="en-US" altLang="zh-CN" sz="1400" b="0" dirty="0">
                          <a:latin typeface="OPPOSans R" charset="-122"/>
                          <a:ea typeface="OPPOSans R" charset="-122"/>
                          <a:cs typeface="OPPOSans R" charset="-122"/>
                        </a:rPr>
                        <a:t>Green</a:t>
                      </a:r>
                      <a:endParaRPr lang="zh-CN" altLang="en-US" sz="1400" b="0" dirty="0">
                        <a:latin typeface="OPPOSans R" charset="-122"/>
                        <a:ea typeface="OPPOSans R" charset="-122"/>
                        <a:cs typeface="OPPOSans R" charset="-122"/>
                      </a:endParaRPr>
                    </a:p>
                  </a:txBody>
                  <a:tcPr marL="45720" marR="45720" marT="22860" marB="2286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rgbClr val="2DC84D"/>
                    </a:solidFill>
                  </a:tcPr>
                </a:tc>
                <a:extLst>
                  <a:ext uri="{0D108BD9-81ED-4DB2-BD59-A6C34878D82A}">
                    <a16:rowId xmlns:a16="http://schemas.microsoft.com/office/drawing/2014/main" val="10001"/>
                  </a:ext>
                </a:extLst>
              </a:tr>
              <a:tr h="1714500">
                <a:tc>
                  <a:txBody>
                    <a:bodyPr/>
                    <a:lstStyle/>
                    <a:p>
                      <a:pPr algn="l"/>
                      <a:endParaRPr lang="en-US" altLang="zh-CN" sz="1400" b="0" dirty="0">
                        <a:latin typeface="OPPOSans R" charset="-122"/>
                        <a:ea typeface="OPPOSans R" charset="-122"/>
                        <a:cs typeface="OPPOSans R" charset="-122"/>
                      </a:endParaRPr>
                    </a:p>
                    <a:p>
                      <a:pPr algn="l"/>
                      <a:r>
                        <a:rPr lang="en-US" altLang="zh-CN" sz="1400" b="0" dirty="0">
                          <a:latin typeface="OPPOSans R" charset="-122"/>
                          <a:ea typeface="OPPOSans R" charset="-122"/>
                          <a:cs typeface="OPPOSans R" charset="-122"/>
                        </a:rPr>
                        <a:t>R 202</a:t>
                      </a:r>
                    </a:p>
                    <a:p>
                      <a:pPr algn="l"/>
                      <a:r>
                        <a:rPr lang="en-US" altLang="zh-CN" sz="1400" b="0" dirty="0">
                          <a:latin typeface="OPPOSans R" charset="-122"/>
                          <a:ea typeface="OPPOSans R" charset="-122"/>
                          <a:cs typeface="OPPOSans R" charset="-122"/>
                        </a:rPr>
                        <a:t>G 202</a:t>
                      </a:r>
                    </a:p>
                    <a:p>
                      <a:pPr algn="l"/>
                      <a:r>
                        <a:rPr lang="en-US" altLang="zh-CN" sz="1400" b="0" dirty="0">
                          <a:latin typeface="OPPOSans R" charset="-122"/>
                          <a:ea typeface="OPPOSans R" charset="-122"/>
                          <a:cs typeface="OPPOSans R" charset="-122"/>
                        </a:rPr>
                        <a:t>B 200</a:t>
                      </a:r>
                    </a:p>
                    <a:p>
                      <a:pPr algn="l"/>
                      <a:endParaRPr lang="en-US" altLang="zh-CN" sz="1400" b="0" dirty="0">
                        <a:latin typeface="OPPOSans R" charset="-122"/>
                        <a:ea typeface="OPPOSans R" charset="-122"/>
                        <a:cs typeface="OPPOSans R" charset="-122"/>
                      </a:endParaRPr>
                    </a:p>
                    <a:p>
                      <a:pPr marL="0" marR="0" indent="0" algn="l" defTabSz="914400" rtl="0" eaLnBrk="1" fontAlgn="auto" latinLnBrk="0" hangingPunct="1">
                        <a:lnSpc>
                          <a:spcPct val="100000"/>
                        </a:lnSpc>
                        <a:spcBef>
                          <a:spcPts val="0"/>
                        </a:spcBef>
                        <a:spcAft>
                          <a:spcPts val="0"/>
                        </a:spcAft>
                        <a:buClrTx/>
                        <a:buSzTx/>
                        <a:buFontTx/>
                        <a:buNone/>
                        <a:defRPr/>
                      </a:pPr>
                      <a:r>
                        <a:rPr lang="en-US" altLang="zh-CN" sz="1400" b="0" kern="1200" dirty="0">
                          <a:solidFill>
                            <a:schemeClr val="dk1"/>
                          </a:solidFill>
                          <a:effectLst/>
                          <a:latin typeface="OPPOSans R" charset="-122"/>
                          <a:ea typeface="OPPOSans R" charset="-122"/>
                          <a:cs typeface="OPPOSans R" charset="-122"/>
                        </a:rPr>
                        <a:t>Platinum </a:t>
                      </a:r>
                      <a:endParaRPr lang="en-US" altLang="zh-CN" sz="1400" b="0" dirty="0">
                        <a:effectLst/>
                        <a:latin typeface="OPPOSans R" charset="-122"/>
                        <a:ea typeface="OPPOSans R" charset="-122"/>
                        <a:cs typeface="OPPOSans R" charset="-122"/>
                      </a:endParaRPr>
                    </a:p>
                  </a:txBody>
                  <a:tcPr marL="45720" marR="45720" marT="22860" marB="2286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rgbClr val="CACAC8"/>
                    </a:solidFill>
                  </a:tcPr>
                </a:tc>
                <a:extLst>
                  <a:ext uri="{0D108BD9-81ED-4DB2-BD59-A6C34878D82A}">
                    <a16:rowId xmlns:a16="http://schemas.microsoft.com/office/drawing/2014/main" val="10002"/>
                  </a:ext>
                </a:extLst>
              </a:tr>
              <a:tr h="1714500">
                <a:tc>
                  <a:txBody>
                    <a:bodyPr/>
                    <a:lstStyle/>
                    <a:p>
                      <a:pPr algn="l"/>
                      <a:endParaRPr lang="en-US" altLang="zh-CN" sz="1400" b="0" dirty="0">
                        <a:latin typeface="OPPOSans R" charset="-122"/>
                        <a:ea typeface="OPPOSans R" charset="-122"/>
                        <a:cs typeface="OPPOSans R" charset="-122"/>
                      </a:endParaRPr>
                    </a:p>
                    <a:p>
                      <a:pPr algn="l"/>
                      <a:r>
                        <a:rPr lang="en-US" altLang="zh-CN" sz="1400" b="0" dirty="0">
                          <a:latin typeface="OPPOSans R" charset="-122"/>
                          <a:ea typeface="OPPOSans R" charset="-122"/>
                          <a:cs typeface="OPPOSans R" charset="-122"/>
                        </a:rPr>
                        <a:t>R 250</a:t>
                      </a:r>
                    </a:p>
                    <a:p>
                      <a:pPr algn="l"/>
                      <a:r>
                        <a:rPr lang="en-US" altLang="zh-CN" sz="1400" b="0" dirty="0">
                          <a:latin typeface="OPPOSans R" charset="-122"/>
                          <a:ea typeface="OPPOSans R" charset="-122"/>
                          <a:cs typeface="OPPOSans R" charset="-122"/>
                        </a:rPr>
                        <a:t>G 250</a:t>
                      </a:r>
                    </a:p>
                    <a:p>
                      <a:pPr algn="l"/>
                      <a:r>
                        <a:rPr lang="en-US" altLang="zh-CN" sz="1400" b="0" dirty="0">
                          <a:latin typeface="OPPOSans R" charset="-122"/>
                          <a:ea typeface="OPPOSans R" charset="-122"/>
                          <a:cs typeface="OPPOSans R" charset="-122"/>
                        </a:rPr>
                        <a:t>B 250</a:t>
                      </a:r>
                    </a:p>
                    <a:p>
                      <a:pPr algn="l"/>
                      <a:endParaRPr lang="en-US" altLang="zh-CN" sz="1400" b="0" dirty="0">
                        <a:latin typeface="OPPOSans R" charset="-122"/>
                        <a:ea typeface="OPPOSans R" charset="-122"/>
                        <a:cs typeface="OPPOSans R" charset="-122"/>
                      </a:endParaRPr>
                    </a:p>
                    <a:p>
                      <a:pPr algn="l"/>
                      <a:r>
                        <a:rPr lang="en-US" altLang="zh-CN" sz="1400" b="0" dirty="0">
                          <a:latin typeface="OPPOSans R" charset="-122"/>
                          <a:ea typeface="OPPOSans R" charset="-122"/>
                          <a:cs typeface="OPPOSans R" charset="-122"/>
                        </a:rPr>
                        <a:t>White</a:t>
                      </a:r>
                      <a:endParaRPr lang="zh-CN" altLang="en-US" sz="1400" b="0" dirty="0">
                        <a:latin typeface="OPPOSans R" charset="-122"/>
                        <a:ea typeface="OPPOSans R" charset="-122"/>
                        <a:cs typeface="OPPOSans R" charset="-122"/>
                      </a:endParaRPr>
                    </a:p>
                  </a:txBody>
                  <a:tcPr marL="45720" marR="45720" marT="22860" marB="2286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solidFill>
                      <a:srgbClr val="FAFAFA"/>
                    </a:solidFill>
                  </a:tcPr>
                </a:tc>
                <a:extLst>
                  <a:ext uri="{0D108BD9-81ED-4DB2-BD59-A6C34878D82A}">
                    <a16:rowId xmlns:a16="http://schemas.microsoft.com/office/drawing/2014/main" val="10003"/>
                  </a:ext>
                </a:extLst>
              </a:tr>
            </a:tbl>
          </a:graphicData>
        </a:graphic>
      </p:graphicFrame>
      <p:sp>
        <p:nvSpPr>
          <p:cNvPr id="19" name="文本占位符 18"/>
          <p:cNvSpPr>
            <a:spLocks noGrp="1"/>
          </p:cNvSpPr>
          <p:nvPr>
            <p:ph type="body" idx="1"/>
          </p:nvPr>
        </p:nvSpPr>
        <p:spPr>
          <a:xfrm>
            <a:off x="388252" y="1806575"/>
            <a:ext cx="11420888" cy="4351338"/>
          </a:xfrm>
          <a:prstGeom prst="rect">
            <a:avLst/>
          </a:prstGeom>
        </p:spPr>
        <p:txBody>
          <a:bodyPr vert="horz" lIns="91440" tIns="45720" rIns="91440" bIns="45720" rtlCol="0">
            <a:normAutofit/>
          </a:bodyPr>
          <a:lstStyle/>
          <a:p>
            <a:pPr lvl="0"/>
            <a:r>
              <a:rPr kumimoji="1" lang="zh-CN" altLang="en-US" dirty="0"/>
              <a:t>单击此处编辑母版文本样式</a:t>
            </a:r>
          </a:p>
          <a:p>
            <a:pPr lvl="1"/>
            <a:r>
              <a:rPr kumimoji="1" lang="zh-CN" altLang="en-US" dirty="0"/>
              <a:t>二级</a:t>
            </a:r>
          </a:p>
          <a:p>
            <a:pPr lvl="2"/>
            <a:r>
              <a:rPr kumimoji="1" lang="zh-CN" altLang="en-US" dirty="0"/>
              <a:t>三级</a:t>
            </a:r>
          </a:p>
          <a:p>
            <a:pPr lvl="3"/>
            <a:r>
              <a:rPr kumimoji="1" lang="zh-CN" altLang="en-US" dirty="0"/>
              <a:t>四级</a:t>
            </a:r>
          </a:p>
          <a:p>
            <a:pPr lvl="4"/>
            <a:r>
              <a:rPr kumimoji="1" lang="zh-CN" altLang="en-US" dirty="0"/>
              <a:t>五级</a:t>
            </a:r>
          </a:p>
        </p:txBody>
      </p:sp>
    </p:spTree>
  </p:cSld>
  <p:clrMap bg1="lt1" tx1="dk1" bg2="lt2" tx2="dk2" accent1="accent1" accent2="accent2" accent3="accent3" accent4="accent4" accent5="accent5" accent6="accent6" hlink="hlink" folHlink="folHlink"/>
  <p:sldLayoutIdLst>
    <p:sldLayoutId id="2147483711" r:id="rId1"/>
    <p:sldLayoutId id="2147483712" r:id="rId2"/>
    <p:sldLayoutId id="2147483713" r:id="rId3"/>
    <p:sldLayoutId id="2147483714" r:id="rId4"/>
    <p:sldLayoutId id="2147483715" r:id="rId5"/>
    <p:sldLayoutId id="2147483716" r:id="rId6"/>
    <p:sldLayoutId id="2147483717" r:id="rId7"/>
    <p:sldLayoutId id="2147483718" r:id="rId8"/>
    <p:sldLayoutId id="2147483719" r:id="rId9"/>
  </p:sldLayoutIdLst>
  <p:hf sldNum="0" hdr="0" ftr="0"/>
  <p:txStyles>
    <p:titleStyle>
      <a:lvl1pPr marL="0" marR="0" indent="0" algn="l" defTabSz="412750" latinLnBrk="0">
        <a:lnSpc>
          <a:spcPct val="100000"/>
        </a:lnSpc>
        <a:spcBef>
          <a:spcPts val="0"/>
        </a:spcBef>
        <a:spcAft>
          <a:spcPts val="0"/>
        </a:spcAft>
        <a:buClrTx/>
        <a:buSzTx/>
        <a:buFontTx/>
        <a:buNone/>
        <a:defRPr sz="2500" b="0" i="0" u="none" strike="noStrike" cap="none" spc="0" baseline="0">
          <a:ln>
            <a:noFill/>
          </a:ln>
          <a:solidFill>
            <a:srgbClr val="046A38"/>
          </a:solidFill>
          <a:uFillTx/>
          <a:latin typeface="OPPOSans B" charset="-122"/>
          <a:ea typeface="OPPOSans B" charset="-122"/>
          <a:cs typeface="OPPOSans B" charset="-122"/>
          <a:sym typeface="OPPOSans B"/>
        </a:defRPr>
      </a:lvl1pPr>
      <a:lvl2pPr marL="0" marR="0" indent="0" algn="l" defTabSz="412750" latinLnBrk="0">
        <a:lnSpc>
          <a:spcPct val="100000"/>
        </a:lnSpc>
        <a:spcBef>
          <a:spcPts val="0"/>
        </a:spcBef>
        <a:spcAft>
          <a:spcPts val="0"/>
        </a:spcAft>
        <a:buClrTx/>
        <a:buSzTx/>
        <a:buFontTx/>
        <a:buNone/>
        <a:defRPr sz="4500" b="0" i="0" u="none" strike="noStrike" cap="none" spc="0" baseline="0">
          <a:ln>
            <a:noFill/>
          </a:ln>
          <a:solidFill>
            <a:srgbClr val="046A38"/>
          </a:solidFill>
          <a:uFillTx/>
          <a:latin typeface="OPPOSans B"/>
          <a:ea typeface="OPPOSans B"/>
          <a:cs typeface="OPPOSans B"/>
          <a:sym typeface="OPPOSans B"/>
        </a:defRPr>
      </a:lvl2pPr>
      <a:lvl3pPr marL="0" marR="0" indent="0" algn="l" defTabSz="412750" latinLnBrk="0">
        <a:lnSpc>
          <a:spcPct val="100000"/>
        </a:lnSpc>
        <a:spcBef>
          <a:spcPts val="0"/>
        </a:spcBef>
        <a:spcAft>
          <a:spcPts val="0"/>
        </a:spcAft>
        <a:buClrTx/>
        <a:buSzTx/>
        <a:buFontTx/>
        <a:buNone/>
        <a:defRPr sz="4500" b="0" i="0" u="none" strike="noStrike" cap="none" spc="0" baseline="0">
          <a:ln>
            <a:noFill/>
          </a:ln>
          <a:solidFill>
            <a:srgbClr val="046A38"/>
          </a:solidFill>
          <a:uFillTx/>
          <a:latin typeface="OPPOSans B"/>
          <a:ea typeface="OPPOSans B"/>
          <a:cs typeface="OPPOSans B"/>
          <a:sym typeface="OPPOSans B"/>
        </a:defRPr>
      </a:lvl3pPr>
      <a:lvl4pPr marL="0" marR="0" indent="0" algn="l" defTabSz="412750" latinLnBrk="0">
        <a:lnSpc>
          <a:spcPct val="100000"/>
        </a:lnSpc>
        <a:spcBef>
          <a:spcPts val="0"/>
        </a:spcBef>
        <a:spcAft>
          <a:spcPts val="0"/>
        </a:spcAft>
        <a:buClrTx/>
        <a:buSzTx/>
        <a:buFontTx/>
        <a:buNone/>
        <a:defRPr sz="4500" b="0" i="0" u="none" strike="noStrike" cap="none" spc="0" baseline="0">
          <a:ln>
            <a:noFill/>
          </a:ln>
          <a:solidFill>
            <a:srgbClr val="046A38"/>
          </a:solidFill>
          <a:uFillTx/>
          <a:latin typeface="OPPOSans B"/>
          <a:ea typeface="OPPOSans B"/>
          <a:cs typeface="OPPOSans B"/>
          <a:sym typeface="OPPOSans B"/>
        </a:defRPr>
      </a:lvl4pPr>
      <a:lvl5pPr marL="0" marR="0" indent="0" algn="l" defTabSz="412750" latinLnBrk="0">
        <a:lnSpc>
          <a:spcPct val="100000"/>
        </a:lnSpc>
        <a:spcBef>
          <a:spcPts val="0"/>
        </a:spcBef>
        <a:spcAft>
          <a:spcPts val="0"/>
        </a:spcAft>
        <a:buClrTx/>
        <a:buSzTx/>
        <a:buFontTx/>
        <a:buNone/>
        <a:defRPr sz="4500" b="0" i="0" u="none" strike="noStrike" cap="none" spc="0" baseline="0">
          <a:ln>
            <a:noFill/>
          </a:ln>
          <a:solidFill>
            <a:srgbClr val="046A38"/>
          </a:solidFill>
          <a:uFillTx/>
          <a:latin typeface="OPPOSans B"/>
          <a:ea typeface="OPPOSans B"/>
          <a:cs typeface="OPPOSans B"/>
          <a:sym typeface="OPPOSans B"/>
        </a:defRPr>
      </a:lvl5pPr>
      <a:lvl6pPr marL="0" marR="0" indent="0" algn="l" defTabSz="412750" latinLnBrk="0">
        <a:lnSpc>
          <a:spcPct val="100000"/>
        </a:lnSpc>
        <a:spcBef>
          <a:spcPts val="0"/>
        </a:spcBef>
        <a:spcAft>
          <a:spcPts val="0"/>
        </a:spcAft>
        <a:buClrTx/>
        <a:buSzTx/>
        <a:buFontTx/>
        <a:buNone/>
        <a:defRPr sz="4500" b="0" i="0" u="none" strike="noStrike" cap="none" spc="0" baseline="0">
          <a:ln>
            <a:noFill/>
          </a:ln>
          <a:solidFill>
            <a:srgbClr val="046A38"/>
          </a:solidFill>
          <a:uFillTx/>
          <a:latin typeface="OPPOSans B"/>
          <a:ea typeface="OPPOSans B"/>
          <a:cs typeface="OPPOSans B"/>
          <a:sym typeface="OPPOSans B"/>
        </a:defRPr>
      </a:lvl6pPr>
      <a:lvl7pPr marL="0" marR="0" indent="0" algn="l" defTabSz="412750" latinLnBrk="0">
        <a:lnSpc>
          <a:spcPct val="100000"/>
        </a:lnSpc>
        <a:spcBef>
          <a:spcPts val="0"/>
        </a:spcBef>
        <a:spcAft>
          <a:spcPts val="0"/>
        </a:spcAft>
        <a:buClrTx/>
        <a:buSzTx/>
        <a:buFontTx/>
        <a:buNone/>
        <a:defRPr sz="4500" b="0" i="0" u="none" strike="noStrike" cap="none" spc="0" baseline="0">
          <a:ln>
            <a:noFill/>
          </a:ln>
          <a:solidFill>
            <a:srgbClr val="046A38"/>
          </a:solidFill>
          <a:uFillTx/>
          <a:latin typeface="OPPOSans B"/>
          <a:ea typeface="OPPOSans B"/>
          <a:cs typeface="OPPOSans B"/>
          <a:sym typeface="OPPOSans B"/>
        </a:defRPr>
      </a:lvl7pPr>
      <a:lvl8pPr marL="0" marR="0" indent="0" algn="l" defTabSz="412750" latinLnBrk="0">
        <a:lnSpc>
          <a:spcPct val="100000"/>
        </a:lnSpc>
        <a:spcBef>
          <a:spcPts val="0"/>
        </a:spcBef>
        <a:spcAft>
          <a:spcPts val="0"/>
        </a:spcAft>
        <a:buClrTx/>
        <a:buSzTx/>
        <a:buFontTx/>
        <a:buNone/>
        <a:defRPr sz="4500" b="0" i="0" u="none" strike="noStrike" cap="none" spc="0" baseline="0">
          <a:ln>
            <a:noFill/>
          </a:ln>
          <a:solidFill>
            <a:srgbClr val="046A38"/>
          </a:solidFill>
          <a:uFillTx/>
          <a:latin typeface="OPPOSans B"/>
          <a:ea typeface="OPPOSans B"/>
          <a:cs typeface="OPPOSans B"/>
          <a:sym typeface="OPPOSans B"/>
        </a:defRPr>
      </a:lvl8pPr>
      <a:lvl9pPr marL="0" marR="0" indent="0" algn="l" defTabSz="412750" latinLnBrk="0">
        <a:lnSpc>
          <a:spcPct val="100000"/>
        </a:lnSpc>
        <a:spcBef>
          <a:spcPts val="0"/>
        </a:spcBef>
        <a:spcAft>
          <a:spcPts val="0"/>
        </a:spcAft>
        <a:buClrTx/>
        <a:buSzTx/>
        <a:buFontTx/>
        <a:buNone/>
        <a:defRPr sz="4500" b="0" i="0" u="none" strike="noStrike" cap="none" spc="0" baseline="0">
          <a:ln>
            <a:noFill/>
          </a:ln>
          <a:solidFill>
            <a:srgbClr val="046A38"/>
          </a:solidFill>
          <a:uFillTx/>
          <a:latin typeface="OPPOSans B"/>
          <a:ea typeface="OPPOSans B"/>
          <a:cs typeface="OPPOSans B"/>
          <a:sym typeface="OPPOSans B"/>
        </a:defRPr>
      </a:lvl9pPr>
    </p:titleStyle>
    <p:bodyStyle>
      <a:lvl1pPr marL="0" marR="0" indent="0" algn="l" defTabSz="412750" latinLnBrk="0">
        <a:lnSpc>
          <a:spcPct val="150000"/>
        </a:lnSpc>
        <a:spcBef>
          <a:spcPts val="0"/>
        </a:spcBef>
        <a:spcAft>
          <a:spcPts val="0"/>
        </a:spcAft>
        <a:buClrTx/>
        <a:buSzTx/>
        <a:buFontTx/>
        <a:buNone/>
        <a:defRPr sz="2400" b="0" i="0" u="none" strike="noStrike" cap="none" spc="0" baseline="0">
          <a:ln>
            <a:noFill/>
          </a:ln>
          <a:solidFill>
            <a:srgbClr val="5E5E5E"/>
          </a:solidFill>
          <a:uFillTx/>
          <a:latin typeface="OPPOSans M" charset="-122"/>
          <a:ea typeface="OPPOSans M" charset="-122"/>
          <a:cs typeface="OPPOSans M" charset="-122"/>
          <a:sym typeface="OPPOSans M"/>
        </a:defRPr>
      </a:lvl1pPr>
      <a:lvl2pPr marL="635000" marR="0" indent="-317500" algn="l" defTabSz="412750" latinLnBrk="0">
        <a:lnSpc>
          <a:spcPct val="150000"/>
        </a:lnSpc>
        <a:spcBef>
          <a:spcPts val="0"/>
        </a:spcBef>
        <a:spcAft>
          <a:spcPts val="0"/>
        </a:spcAft>
        <a:buClrTx/>
        <a:buSzPct val="125000"/>
        <a:buFontTx/>
        <a:buChar char="•"/>
        <a:defRPr sz="2200" b="0" i="0" u="none" strike="noStrike" cap="none" spc="0" baseline="0">
          <a:ln>
            <a:noFill/>
          </a:ln>
          <a:solidFill>
            <a:srgbClr val="5E5E5E"/>
          </a:solidFill>
          <a:uFillTx/>
          <a:latin typeface="OPPOSans M" charset="-122"/>
          <a:ea typeface="OPPOSans M" charset="-122"/>
          <a:cs typeface="OPPOSans M" charset="-122"/>
          <a:sym typeface="OPPOSans M"/>
        </a:defRPr>
      </a:lvl2pPr>
      <a:lvl3pPr marL="952500" marR="0" indent="-317500" algn="l" defTabSz="412750" latinLnBrk="0">
        <a:lnSpc>
          <a:spcPct val="150000"/>
        </a:lnSpc>
        <a:spcBef>
          <a:spcPts val="0"/>
        </a:spcBef>
        <a:spcAft>
          <a:spcPts val="0"/>
        </a:spcAft>
        <a:buClrTx/>
        <a:buSzPct val="125000"/>
        <a:buFontTx/>
        <a:buChar char="•"/>
        <a:defRPr sz="2000" b="0" i="0" u="none" strike="noStrike" cap="none" spc="0" baseline="0">
          <a:ln>
            <a:noFill/>
          </a:ln>
          <a:solidFill>
            <a:srgbClr val="5E5E5E"/>
          </a:solidFill>
          <a:uFillTx/>
          <a:latin typeface="OPPOSans M" charset="-122"/>
          <a:ea typeface="OPPOSans M" charset="-122"/>
          <a:cs typeface="OPPOSans M" charset="-122"/>
          <a:sym typeface="OPPOSans M"/>
        </a:defRPr>
      </a:lvl3pPr>
      <a:lvl4pPr marL="1270000" marR="0" indent="-317500" algn="l" defTabSz="412750" latinLnBrk="0">
        <a:lnSpc>
          <a:spcPct val="150000"/>
        </a:lnSpc>
        <a:spcBef>
          <a:spcPts val="0"/>
        </a:spcBef>
        <a:spcAft>
          <a:spcPts val="0"/>
        </a:spcAft>
        <a:buClrTx/>
        <a:buSzPct val="125000"/>
        <a:buFontTx/>
        <a:buChar char="•"/>
        <a:defRPr sz="1800" b="0" i="0" u="none" strike="noStrike" cap="none" spc="0" baseline="0">
          <a:ln>
            <a:noFill/>
          </a:ln>
          <a:solidFill>
            <a:srgbClr val="5E5E5E"/>
          </a:solidFill>
          <a:uFillTx/>
          <a:latin typeface="OPPOSans M" charset="-122"/>
          <a:ea typeface="OPPOSans M" charset="-122"/>
          <a:cs typeface="OPPOSans M" charset="-122"/>
          <a:sym typeface="OPPOSans M"/>
        </a:defRPr>
      </a:lvl4pPr>
      <a:lvl5pPr marL="1587500" marR="0" indent="-317500" algn="l" defTabSz="412750" latinLnBrk="0">
        <a:lnSpc>
          <a:spcPct val="150000"/>
        </a:lnSpc>
        <a:spcBef>
          <a:spcPts val="0"/>
        </a:spcBef>
        <a:spcAft>
          <a:spcPts val="0"/>
        </a:spcAft>
        <a:buClrTx/>
        <a:buSzPct val="125000"/>
        <a:buFontTx/>
        <a:buChar char="•"/>
        <a:defRPr sz="1800" b="0" i="0" u="none" strike="noStrike" cap="none" spc="0" baseline="0">
          <a:ln>
            <a:noFill/>
          </a:ln>
          <a:solidFill>
            <a:srgbClr val="5E5E5E"/>
          </a:solidFill>
          <a:uFillTx/>
          <a:latin typeface="OPPOSans M" charset="-122"/>
          <a:ea typeface="OPPOSans M" charset="-122"/>
          <a:cs typeface="OPPOSans M" charset="-122"/>
          <a:sym typeface="OPPOSans M"/>
        </a:defRPr>
      </a:lvl5pPr>
      <a:lvl6pPr marL="1905000" marR="0" indent="-317500" algn="l" defTabSz="412750" latinLnBrk="0">
        <a:lnSpc>
          <a:spcPct val="100000"/>
        </a:lnSpc>
        <a:spcBef>
          <a:spcPts val="0"/>
        </a:spcBef>
        <a:spcAft>
          <a:spcPts val="0"/>
        </a:spcAft>
        <a:buClrTx/>
        <a:buSzPct val="125000"/>
        <a:buFontTx/>
        <a:buChar char="•"/>
        <a:defRPr sz="2400" b="0" i="0" u="none" strike="noStrike" cap="none" spc="0" baseline="0">
          <a:ln>
            <a:noFill/>
          </a:ln>
          <a:solidFill>
            <a:srgbClr val="000000"/>
          </a:solidFill>
          <a:uFillTx/>
          <a:latin typeface="OPPOSans M"/>
          <a:ea typeface="OPPOSans M"/>
          <a:cs typeface="OPPOSans M"/>
          <a:sym typeface="OPPOSans M"/>
        </a:defRPr>
      </a:lvl6pPr>
      <a:lvl7pPr marL="2222500" marR="0" indent="-317500" algn="l" defTabSz="412750" latinLnBrk="0">
        <a:lnSpc>
          <a:spcPct val="100000"/>
        </a:lnSpc>
        <a:spcBef>
          <a:spcPts val="0"/>
        </a:spcBef>
        <a:spcAft>
          <a:spcPts val="0"/>
        </a:spcAft>
        <a:buClrTx/>
        <a:buSzPct val="125000"/>
        <a:buFontTx/>
        <a:buChar char="•"/>
        <a:defRPr sz="2400" b="0" i="0" u="none" strike="noStrike" cap="none" spc="0" baseline="0">
          <a:ln>
            <a:noFill/>
          </a:ln>
          <a:solidFill>
            <a:srgbClr val="000000"/>
          </a:solidFill>
          <a:uFillTx/>
          <a:latin typeface="OPPOSans M"/>
          <a:ea typeface="OPPOSans M"/>
          <a:cs typeface="OPPOSans M"/>
          <a:sym typeface="OPPOSans M"/>
        </a:defRPr>
      </a:lvl7pPr>
      <a:lvl8pPr marL="2540000" marR="0" indent="-317500" algn="l" defTabSz="412750" latinLnBrk="0">
        <a:lnSpc>
          <a:spcPct val="100000"/>
        </a:lnSpc>
        <a:spcBef>
          <a:spcPts val="0"/>
        </a:spcBef>
        <a:spcAft>
          <a:spcPts val="0"/>
        </a:spcAft>
        <a:buClrTx/>
        <a:buSzPct val="125000"/>
        <a:buFontTx/>
        <a:buChar char="•"/>
        <a:defRPr sz="2400" b="0" i="0" u="none" strike="noStrike" cap="none" spc="0" baseline="0">
          <a:ln>
            <a:noFill/>
          </a:ln>
          <a:solidFill>
            <a:srgbClr val="000000"/>
          </a:solidFill>
          <a:uFillTx/>
          <a:latin typeface="OPPOSans M"/>
          <a:ea typeface="OPPOSans M"/>
          <a:cs typeface="OPPOSans M"/>
          <a:sym typeface="OPPOSans M"/>
        </a:defRPr>
      </a:lvl8pPr>
      <a:lvl9pPr marL="2857500" marR="0" indent="-317500" algn="l" defTabSz="412750" latinLnBrk="0">
        <a:lnSpc>
          <a:spcPct val="100000"/>
        </a:lnSpc>
        <a:spcBef>
          <a:spcPts val="0"/>
        </a:spcBef>
        <a:spcAft>
          <a:spcPts val="0"/>
        </a:spcAft>
        <a:buClrTx/>
        <a:buSzPct val="125000"/>
        <a:buFontTx/>
        <a:buChar char="•"/>
        <a:defRPr sz="2400" b="0" i="0" u="none" strike="noStrike" cap="none" spc="0" baseline="0">
          <a:ln>
            <a:noFill/>
          </a:ln>
          <a:solidFill>
            <a:srgbClr val="000000"/>
          </a:solidFill>
          <a:uFillTx/>
          <a:latin typeface="OPPOSans M"/>
          <a:ea typeface="OPPOSans M"/>
          <a:cs typeface="OPPOSans M"/>
          <a:sym typeface="OPPOSans M"/>
        </a:defRPr>
      </a:lvl9pPr>
    </p:bodyStyle>
    <p:otherStyle>
      <a:lvl1pPr marL="0" marR="0" indent="0" algn="ctr" defTabSz="412750" latinLnBrk="0">
        <a:lnSpc>
          <a:spcPct val="100000"/>
        </a:lnSpc>
        <a:spcBef>
          <a:spcPts val="0"/>
        </a:spcBef>
        <a:spcAft>
          <a:spcPts val="0"/>
        </a:spcAft>
        <a:buClrTx/>
        <a:buSzTx/>
        <a:buFontTx/>
        <a:buNone/>
        <a:defRPr sz="1200" b="0" i="0" u="none" strike="noStrike" cap="none" spc="0" baseline="0">
          <a:ln>
            <a:noFill/>
          </a:ln>
          <a:solidFill>
            <a:schemeClr val="tx1"/>
          </a:solidFill>
          <a:uFillTx/>
          <a:latin typeface="+mn-lt"/>
          <a:ea typeface="+mn-ea"/>
          <a:cs typeface="+mn-cs"/>
          <a:sym typeface="Helvetica Neue Light"/>
        </a:defRPr>
      </a:lvl1pPr>
      <a:lvl2pPr marL="0" marR="0" indent="114300" algn="ctr" defTabSz="412750" latinLnBrk="0">
        <a:lnSpc>
          <a:spcPct val="100000"/>
        </a:lnSpc>
        <a:spcBef>
          <a:spcPts val="0"/>
        </a:spcBef>
        <a:spcAft>
          <a:spcPts val="0"/>
        </a:spcAft>
        <a:buClrTx/>
        <a:buSzTx/>
        <a:buFontTx/>
        <a:buNone/>
        <a:defRPr sz="1200" b="0" i="0" u="none" strike="noStrike" cap="none" spc="0" baseline="0">
          <a:ln>
            <a:noFill/>
          </a:ln>
          <a:solidFill>
            <a:schemeClr val="tx1"/>
          </a:solidFill>
          <a:uFillTx/>
          <a:latin typeface="+mn-lt"/>
          <a:ea typeface="+mn-ea"/>
          <a:cs typeface="+mn-cs"/>
          <a:sym typeface="Helvetica Neue Light"/>
        </a:defRPr>
      </a:lvl2pPr>
      <a:lvl3pPr marL="0" marR="0" indent="228600" algn="ctr" defTabSz="412750" latinLnBrk="0">
        <a:lnSpc>
          <a:spcPct val="100000"/>
        </a:lnSpc>
        <a:spcBef>
          <a:spcPts val="0"/>
        </a:spcBef>
        <a:spcAft>
          <a:spcPts val="0"/>
        </a:spcAft>
        <a:buClrTx/>
        <a:buSzTx/>
        <a:buFontTx/>
        <a:buNone/>
        <a:defRPr sz="1200" b="0" i="0" u="none" strike="noStrike" cap="none" spc="0" baseline="0">
          <a:ln>
            <a:noFill/>
          </a:ln>
          <a:solidFill>
            <a:schemeClr val="tx1"/>
          </a:solidFill>
          <a:uFillTx/>
          <a:latin typeface="+mn-lt"/>
          <a:ea typeface="+mn-ea"/>
          <a:cs typeface="+mn-cs"/>
          <a:sym typeface="Helvetica Neue Light"/>
        </a:defRPr>
      </a:lvl3pPr>
      <a:lvl4pPr marL="0" marR="0" indent="342900" algn="ctr" defTabSz="412750" latinLnBrk="0">
        <a:lnSpc>
          <a:spcPct val="100000"/>
        </a:lnSpc>
        <a:spcBef>
          <a:spcPts val="0"/>
        </a:spcBef>
        <a:spcAft>
          <a:spcPts val="0"/>
        </a:spcAft>
        <a:buClrTx/>
        <a:buSzTx/>
        <a:buFontTx/>
        <a:buNone/>
        <a:defRPr sz="1200" b="0" i="0" u="none" strike="noStrike" cap="none" spc="0" baseline="0">
          <a:ln>
            <a:noFill/>
          </a:ln>
          <a:solidFill>
            <a:schemeClr val="tx1"/>
          </a:solidFill>
          <a:uFillTx/>
          <a:latin typeface="+mn-lt"/>
          <a:ea typeface="+mn-ea"/>
          <a:cs typeface="+mn-cs"/>
          <a:sym typeface="Helvetica Neue Light"/>
        </a:defRPr>
      </a:lvl4pPr>
      <a:lvl5pPr marL="0" marR="0" indent="457200" algn="ctr" defTabSz="412750" latinLnBrk="0">
        <a:lnSpc>
          <a:spcPct val="100000"/>
        </a:lnSpc>
        <a:spcBef>
          <a:spcPts val="0"/>
        </a:spcBef>
        <a:spcAft>
          <a:spcPts val="0"/>
        </a:spcAft>
        <a:buClrTx/>
        <a:buSzTx/>
        <a:buFontTx/>
        <a:buNone/>
        <a:defRPr sz="1200" b="0" i="0" u="none" strike="noStrike" cap="none" spc="0" baseline="0">
          <a:ln>
            <a:noFill/>
          </a:ln>
          <a:solidFill>
            <a:schemeClr val="tx1"/>
          </a:solidFill>
          <a:uFillTx/>
          <a:latin typeface="+mn-lt"/>
          <a:ea typeface="+mn-ea"/>
          <a:cs typeface="+mn-cs"/>
          <a:sym typeface="Helvetica Neue Light"/>
        </a:defRPr>
      </a:lvl5pPr>
      <a:lvl6pPr marL="0" marR="0" indent="571500" algn="ctr" defTabSz="412750" latinLnBrk="0">
        <a:lnSpc>
          <a:spcPct val="100000"/>
        </a:lnSpc>
        <a:spcBef>
          <a:spcPts val="0"/>
        </a:spcBef>
        <a:spcAft>
          <a:spcPts val="0"/>
        </a:spcAft>
        <a:buClrTx/>
        <a:buSzTx/>
        <a:buFontTx/>
        <a:buNone/>
        <a:defRPr sz="1200" b="0" i="0" u="none" strike="noStrike" cap="none" spc="0" baseline="0">
          <a:ln>
            <a:noFill/>
          </a:ln>
          <a:solidFill>
            <a:schemeClr val="tx1"/>
          </a:solidFill>
          <a:uFillTx/>
          <a:latin typeface="+mn-lt"/>
          <a:ea typeface="+mn-ea"/>
          <a:cs typeface="+mn-cs"/>
          <a:sym typeface="Helvetica Neue Light"/>
        </a:defRPr>
      </a:lvl6pPr>
      <a:lvl7pPr marL="0" marR="0" indent="685800" algn="ctr" defTabSz="412750" latinLnBrk="0">
        <a:lnSpc>
          <a:spcPct val="100000"/>
        </a:lnSpc>
        <a:spcBef>
          <a:spcPts val="0"/>
        </a:spcBef>
        <a:spcAft>
          <a:spcPts val="0"/>
        </a:spcAft>
        <a:buClrTx/>
        <a:buSzTx/>
        <a:buFontTx/>
        <a:buNone/>
        <a:defRPr sz="1200" b="0" i="0" u="none" strike="noStrike" cap="none" spc="0" baseline="0">
          <a:ln>
            <a:noFill/>
          </a:ln>
          <a:solidFill>
            <a:schemeClr val="tx1"/>
          </a:solidFill>
          <a:uFillTx/>
          <a:latin typeface="+mn-lt"/>
          <a:ea typeface="+mn-ea"/>
          <a:cs typeface="+mn-cs"/>
          <a:sym typeface="Helvetica Neue Light"/>
        </a:defRPr>
      </a:lvl7pPr>
      <a:lvl8pPr marL="0" marR="0" indent="800100" algn="ctr" defTabSz="412750" latinLnBrk="0">
        <a:lnSpc>
          <a:spcPct val="100000"/>
        </a:lnSpc>
        <a:spcBef>
          <a:spcPts val="0"/>
        </a:spcBef>
        <a:spcAft>
          <a:spcPts val="0"/>
        </a:spcAft>
        <a:buClrTx/>
        <a:buSzTx/>
        <a:buFontTx/>
        <a:buNone/>
        <a:defRPr sz="1200" b="0" i="0" u="none" strike="noStrike" cap="none" spc="0" baseline="0">
          <a:ln>
            <a:noFill/>
          </a:ln>
          <a:solidFill>
            <a:schemeClr val="tx1"/>
          </a:solidFill>
          <a:uFillTx/>
          <a:latin typeface="+mn-lt"/>
          <a:ea typeface="+mn-ea"/>
          <a:cs typeface="+mn-cs"/>
          <a:sym typeface="Helvetica Neue Light"/>
        </a:defRPr>
      </a:lvl8pPr>
      <a:lvl9pPr marL="0" marR="0" indent="914400" algn="ctr" defTabSz="412750" latinLnBrk="0">
        <a:lnSpc>
          <a:spcPct val="100000"/>
        </a:lnSpc>
        <a:spcBef>
          <a:spcPts val="0"/>
        </a:spcBef>
        <a:spcAft>
          <a:spcPts val="0"/>
        </a:spcAft>
        <a:buClrTx/>
        <a:buSzTx/>
        <a:buFontTx/>
        <a:buNone/>
        <a:defRPr sz="1200" b="0" i="0" u="none" strike="noStrike" cap="none" spc="0" baseline="0">
          <a:ln>
            <a:noFill/>
          </a:ln>
          <a:solidFill>
            <a:schemeClr val="tx1"/>
          </a:solidFill>
          <a:uFillTx/>
          <a:latin typeface="+mn-lt"/>
          <a:ea typeface="+mn-ea"/>
          <a:cs typeface="+mn-cs"/>
          <a:sym typeface="Helvetica Neue Light"/>
        </a:defRPr>
      </a:lvl9pPr>
    </p:otherStyle>
  </p:txStyles>
</p:sldMaster>
</file>

<file path=ppt/slides/_rels/slide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7.xml"/><Relationship Id="rId1" Type="http://schemas.openxmlformats.org/officeDocument/2006/relationships/slideLayout" Target="../slideLayouts/slideLayout1.xml"/><Relationship Id="rId4" Type="http://schemas.microsoft.com/office/2007/relationships/hdphoto" Target="../media/hdphoto7.wdp"/></Relationships>
</file>

<file path=ppt/slides/_rels/slide11.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8.xml"/><Relationship Id="rId1" Type="http://schemas.openxmlformats.org/officeDocument/2006/relationships/slideLayout" Target="../slideLayouts/slideLayout1.xml"/><Relationship Id="rId6" Type="http://schemas.microsoft.com/office/2007/relationships/hdphoto" Target="../media/hdphoto9.wdp"/><Relationship Id="rId5" Type="http://schemas.openxmlformats.org/officeDocument/2006/relationships/image" Target="../media/image24.png"/><Relationship Id="rId4" Type="http://schemas.microsoft.com/office/2007/relationships/hdphoto" Target="../media/hdphoto8.wdp"/></Relationships>
</file>

<file path=ppt/slides/_rels/slide12.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9.xml"/><Relationship Id="rId1" Type="http://schemas.openxmlformats.org/officeDocument/2006/relationships/slideLayout" Target="../slideLayouts/slideLayout1.xml"/><Relationship Id="rId5" Type="http://schemas.openxmlformats.org/officeDocument/2006/relationships/image" Target="../media/image27.png"/><Relationship Id="rId4" Type="http://schemas.openxmlformats.org/officeDocument/2006/relationships/image" Target="../media/image26.jpe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9.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9.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3.xml"/><Relationship Id="rId1" Type="http://schemas.openxmlformats.org/officeDocument/2006/relationships/slideLayout" Target="../slideLayouts/slideLayout10.xml"/><Relationship Id="rId4" Type="http://schemas.openxmlformats.org/officeDocument/2006/relationships/image" Target="../media/image29.png"/></Relationships>
</file>

<file path=ppt/slides/_rels/slide18.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14.xml"/><Relationship Id="rId1" Type="http://schemas.openxmlformats.org/officeDocument/2006/relationships/slideLayout" Target="../slideLayouts/slideLayout10.xml"/></Relationships>
</file>

<file path=ppt/slides/_rels/slide19.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15.xml"/><Relationship Id="rId1" Type="http://schemas.openxmlformats.org/officeDocument/2006/relationships/slideLayout" Target="../slideLayouts/slideLayout3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0.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0.xml"/></Relationships>
</file>

<file path=ppt/slides/_rels/slide23.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microsoft.com/office/2007/relationships/hdphoto" Target="../media/hdphoto2.wdp"/></Relationships>
</file>

<file path=ppt/slides/_rels/slide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xml"/><Relationship Id="rId1" Type="http://schemas.openxmlformats.org/officeDocument/2006/relationships/slideLayout" Target="../slideLayouts/slideLayout1.xml"/><Relationship Id="rId4" Type="http://schemas.microsoft.com/office/2007/relationships/hdphoto" Target="../media/hdphoto3.wdp"/></Relationships>
</file>

<file path=ppt/slides/_rels/slide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3.xml"/><Relationship Id="rId1" Type="http://schemas.openxmlformats.org/officeDocument/2006/relationships/slideLayout" Target="../slideLayouts/slideLayout1.xml"/><Relationship Id="rId4" Type="http://schemas.microsoft.com/office/2007/relationships/hdphoto" Target="../media/hdphoto4.wdp"/></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1.xml"/><Relationship Id="rId7" Type="http://schemas.openxmlformats.org/officeDocument/2006/relationships/image" Target="../media/image17.png"/><Relationship Id="rId2" Type="http://schemas.openxmlformats.org/officeDocument/2006/relationships/video" Target="../media/media1.mp4"/><Relationship Id="rId1" Type="http://schemas.microsoft.com/office/2007/relationships/media" Target="../media/media1.mp4"/><Relationship Id="rId6" Type="http://schemas.openxmlformats.org/officeDocument/2006/relationships/image" Target="../media/image16.tiff"/><Relationship Id="rId5" Type="http://schemas.openxmlformats.org/officeDocument/2006/relationships/image" Target="../media/image15.png"/><Relationship Id="rId4" Type="http://schemas.openxmlformats.org/officeDocument/2006/relationships/notesSlide" Target="../notesSlides/notesSlide4.xml"/></Relationships>
</file>

<file path=ppt/slides/_rels/slide8.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5.xml"/><Relationship Id="rId1" Type="http://schemas.openxmlformats.org/officeDocument/2006/relationships/slideLayout" Target="../slideLayouts/slideLayout1.xml"/><Relationship Id="rId6" Type="http://schemas.openxmlformats.org/officeDocument/2006/relationships/image" Target="../media/image20.png"/><Relationship Id="rId5" Type="http://schemas.microsoft.com/office/2007/relationships/hdphoto" Target="../media/hdphoto5.wdp"/><Relationship Id="rId4" Type="http://schemas.openxmlformats.org/officeDocument/2006/relationships/image" Target="../media/image19.png"/></Relationships>
</file>

<file path=ppt/slides/_rels/slide9.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6.xml"/><Relationship Id="rId1" Type="http://schemas.openxmlformats.org/officeDocument/2006/relationships/slideLayout" Target="../slideLayouts/slideLayout1.xml"/><Relationship Id="rId4" Type="http://schemas.microsoft.com/office/2007/relationships/hdphoto" Target="../media/hdphoto6.wdp"/></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3222" y="0"/>
            <a:ext cx="12192000" cy="6858000"/>
          </a:xfrm>
          <a:prstGeom prst="rect">
            <a:avLst/>
          </a:prstGeom>
          <a:solidFill>
            <a:schemeClr val="accent5">
              <a:lumMod val="50000"/>
              <a:alpha val="2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FFFFFF"/>
              </a:solidFill>
            </a:endParaRPr>
          </a:p>
        </p:txBody>
      </p:sp>
      <p:sp>
        <p:nvSpPr>
          <p:cNvPr id="7" name="标题 1"/>
          <p:cNvSpPr txBox="1">
            <a:spLocks/>
          </p:cNvSpPr>
          <p:nvPr/>
        </p:nvSpPr>
        <p:spPr>
          <a:xfrm>
            <a:off x="5312503" y="2129905"/>
            <a:ext cx="6321931" cy="1396669"/>
          </a:xfrm>
          <a:prstGeom prst="rect">
            <a:avLst/>
          </a:prstGeom>
        </p:spPr>
        <p:txBody>
          <a:bodyPr>
            <a:noAutofit/>
          </a:bodyPr>
          <a:lstStyle>
            <a:lvl1pPr marL="0" marR="0" indent="0" algn="l" defTabSz="914400" rtl="0" latinLnBrk="0">
              <a:lnSpc>
                <a:spcPct val="90000"/>
              </a:lnSpc>
              <a:spcBef>
                <a:spcPts val="0"/>
              </a:spcBef>
              <a:spcAft>
                <a:spcPts val="0"/>
              </a:spcAft>
              <a:buClrTx/>
              <a:buSzTx/>
              <a:buFontTx/>
              <a:buNone/>
              <a:defRPr sz="4400" b="0" i="0" u="none" strike="noStrike" cap="none" spc="0" baseline="0">
                <a:solidFill>
                  <a:srgbClr val="000000"/>
                </a:solidFill>
                <a:uFillTx/>
                <a:latin typeface="Calibri Light" panose="020F0302020204030204"/>
                <a:ea typeface="Calibri Light" panose="020F0302020204030204"/>
                <a:cs typeface="Calibri Light" panose="020F0302020204030204"/>
                <a:sym typeface="Calibri Light" panose="020F0302020204030204"/>
              </a:defRPr>
            </a:lvl1pPr>
            <a:lvl2pPr marL="0" marR="0" indent="0" algn="l" defTabSz="914400" rtl="0" latinLnBrk="0">
              <a:lnSpc>
                <a:spcPct val="90000"/>
              </a:lnSpc>
              <a:spcBef>
                <a:spcPts val="0"/>
              </a:spcBef>
              <a:spcAft>
                <a:spcPts val="0"/>
              </a:spcAft>
              <a:buClrTx/>
              <a:buSzTx/>
              <a:buFontTx/>
              <a:buNone/>
              <a:defRPr sz="4400" b="0" i="0" u="none" strike="noStrike" cap="none" spc="0" baseline="0">
                <a:solidFill>
                  <a:srgbClr val="000000"/>
                </a:solidFill>
                <a:uFillTx/>
                <a:latin typeface="Calibri Light" panose="020F0302020204030204"/>
                <a:ea typeface="Calibri Light" panose="020F0302020204030204"/>
                <a:cs typeface="Calibri Light" panose="020F0302020204030204"/>
                <a:sym typeface="Calibri Light" panose="020F0302020204030204"/>
              </a:defRPr>
            </a:lvl2pPr>
            <a:lvl3pPr marL="0" marR="0" indent="0" algn="l" defTabSz="914400" rtl="0" latinLnBrk="0">
              <a:lnSpc>
                <a:spcPct val="90000"/>
              </a:lnSpc>
              <a:spcBef>
                <a:spcPts val="0"/>
              </a:spcBef>
              <a:spcAft>
                <a:spcPts val="0"/>
              </a:spcAft>
              <a:buClrTx/>
              <a:buSzTx/>
              <a:buFontTx/>
              <a:buNone/>
              <a:defRPr sz="4400" b="0" i="0" u="none" strike="noStrike" cap="none" spc="0" baseline="0">
                <a:solidFill>
                  <a:srgbClr val="000000"/>
                </a:solidFill>
                <a:uFillTx/>
                <a:latin typeface="Calibri Light" panose="020F0302020204030204"/>
                <a:ea typeface="Calibri Light" panose="020F0302020204030204"/>
                <a:cs typeface="Calibri Light" panose="020F0302020204030204"/>
                <a:sym typeface="Calibri Light" panose="020F0302020204030204"/>
              </a:defRPr>
            </a:lvl3pPr>
            <a:lvl4pPr marL="0" marR="0" indent="0" algn="l" defTabSz="914400" rtl="0" latinLnBrk="0">
              <a:lnSpc>
                <a:spcPct val="90000"/>
              </a:lnSpc>
              <a:spcBef>
                <a:spcPts val="0"/>
              </a:spcBef>
              <a:spcAft>
                <a:spcPts val="0"/>
              </a:spcAft>
              <a:buClrTx/>
              <a:buSzTx/>
              <a:buFontTx/>
              <a:buNone/>
              <a:defRPr sz="4400" b="0" i="0" u="none" strike="noStrike" cap="none" spc="0" baseline="0">
                <a:solidFill>
                  <a:srgbClr val="000000"/>
                </a:solidFill>
                <a:uFillTx/>
                <a:latin typeface="Calibri Light" panose="020F0302020204030204"/>
                <a:ea typeface="Calibri Light" panose="020F0302020204030204"/>
                <a:cs typeface="Calibri Light" panose="020F0302020204030204"/>
                <a:sym typeface="Calibri Light" panose="020F0302020204030204"/>
              </a:defRPr>
            </a:lvl4pPr>
            <a:lvl5pPr marL="0" marR="0" indent="0" algn="l" defTabSz="914400" rtl="0" latinLnBrk="0">
              <a:lnSpc>
                <a:spcPct val="90000"/>
              </a:lnSpc>
              <a:spcBef>
                <a:spcPts val="0"/>
              </a:spcBef>
              <a:spcAft>
                <a:spcPts val="0"/>
              </a:spcAft>
              <a:buClrTx/>
              <a:buSzTx/>
              <a:buFontTx/>
              <a:buNone/>
              <a:defRPr sz="4400" b="0" i="0" u="none" strike="noStrike" cap="none" spc="0" baseline="0">
                <a:solidFill>
                  <a:srgbClr val="000000"/>
                </a:solidFill>
                <a:uFillTx/>
                <a:latin typeface="Calibri Light" panose="020F0302020204030204"/>
                <a:ea typeface="Calibri Light" panose="020F0302020204030204"/>
                <a:cs typeface="Calibri Light" panose="020F0302020204030204"/>
                <a:sym typeface="Calibri Light" panose="020F0302020204030204"/>
              </a:defRPr>
            </a:lvl5pPr>
            <a:lvl6pPr marL="0" marR="0" indent="0" algn="l" defTabSz="914400" rtl="0" latinLnBrk="0">
              <a:lnSpc>
                <a:spcPct val="90000"/>
              </a:lnSpc>
              <a:spcBef>
                <a:spcPts val="0"/>
              </a:spcBef>
              <a:spcAft>
                <a:spcPts val="0"/>
              </a:spcAft>
              <a:buClrTx/>
              <a:buSzTx/>
              <a:buFontTx/>
              <a:buNone/>
              <a:defRPr sz="4400" b="0" i="0" u="none" strike="noStrike" cap="none" spc="0" baseline="0">
                <a:solidFill>
                  <a:srgbClr val="000000"/>
                </a:solidFill>
                <a:uFillTx/>
                <a:latin typeface="Calibri Light" panose="020F0302020204030204"/>
                <a:ea typeface="Calibri Light" panose="020F0302020204030204"/>
                <a:cs typeface="Calibri Light" panose="020F0302020204030204"/>
                <a:sym typeface="Calibri Light" panose="020F0302020204030204"/>
              </a:defRPr>
            </a:lvl6pPr>
            <a:lvl7pPr marL="0" marR="0" indent="0" algn="l" defTabSz="914400" rtl="0" latinLnBrk="0">
              <a:lnSpc>
                <a:spcPct val="90000"/>
              </a:lnSpc>
              <a:spcBef>
                <a:spcPts val="0"/>
              </a:spcBef>
              <a:spcAft>
                <a:spcPts val="0"/>
              </a:spcAft>
              <a:buClrTx/>
              <a:buSzTx/>
              <a:buFontTx/>
              <a:buNone/>
              <a:defRPr sz="4400" b="0" i="0" u="none" strike="noStrike" cap="none" spc="0" baseline="0">
                <a:solidFill>
                  <a:srgbClr val="000000"/>
                </a:solidFill>
                <a:uFillTx/>
                <a:latin typeface="Calibri Light" panose="020F0302020204030204"/>
                <a:ea typeface="Calibri Light" panose="020F0302020204030204"/>
                <a:cs typeface="Calibri Light" panose="020F0302020204030204"/>
                <a:sym typeface="Calibri Light" panose="020F0302020204030204"/>
              </a:defRPr>
            </a:lvl7pPr>
            <a:lvl8pPr marL="0" marR="0" indent="0" algn="l" defTabSz="914400" rtl="0" latinLnBrk="0">
              <a:lnSpc>
                <a:spcPct val="90000"/>
              </a:lnSpc>
              <a:spcBef>
                <a:spcPts val="0"/>
              </a:spcBef>
              <a:spcAft>
                <a:spcPts val="0"/>
              </a:spcAft>
              <a:buClrTx/>
              <a:buSzTx/>
              <a:buFontTx/>
              <a:buNone/>
              <a:defRPr sz="4400" b="0" i="0" u="none" strike="noStrike" cap="none" spc="0" baseline="0">
                <a:solidFill>
                  <a:srgbClr val="000000"/>
                </a:solidFill>
                <a:uFillTx/>
                <a:latin typeface="Calibri Light" panose="020F0302020204030204"/>
                <a:ea typeface="Calibri Light" panose="020F0302020204030204"/>
                <a:cs typeface="Calibri Light" panose="020F0302020204030204"/>
                <a:sym typeface="Calibri Light" panose="020F0302020204030204"/>
              </a:defRPr>
            </a:lvl8pPr>
            <a:lvl9pPr marL="0" marR="0" indent="0" algn="l" defTabSz="914400" rtl="0" latinLnBrk="0">
              <a:lnSpc>
                <a:spcPct val="90000"/>
              </a:lnSpc>
              <a:spcBef>
                <a:spcPts val="0"/>
              </a:spcBef>
              <a:spcAft>
                <a:spcPts val="0"/>
              </a:spcAft>
              <a:buClrTx/>
              <a:buSzTx/>
              <a:buFontTx/>
              <a:buNone/>
              <a:defRPr sz="4400" b="0" i="0" u="none" strike="noStrike" cap="none" spc="0" baseline="0">
                <a:solidFill>
                  <a:srgbClr val="000000"/>
                </a:solidFill>
                <a:uFillTx/>
                <a:latin typeface="Calibri Light" panose="020F0302020204030204"/>
                <a:ea typeface="Calibri Light" panose="020F0302020204030204"/>
                <a:cs typeface="Calibri Light" panose="020F0302020204030204"/>
                <a:sym typeface="Calibri Light" panose="020F0302020204030204"/>
              </a:defRPr>
            </a:lvl9pPr>
          </a:lstStyle>
          <a:p>
            <a:pPr hangingPunct="1"/>
            <a:r>
              <a:rPr lang="en-US" altLang="zh-CN" sz="7200">
                <a:solidFill>
                  <a:srgbClr val="FFFFFF"/>
                </a:solidFill>
                <a:latin typeface="OPPOSans B" panose="00020600040101010101" pitchFamily="18" charset="-122"/>
                <a:ea typeface="OPPOSans B" panose="00020600040101010101" pitchFamily="18" charset="-122"/>
              </a:rPr>
              <a:t>OPPO A53</a:t>
            </a:r>
            <a:endParaRPr lang="zh-CN" altLang="en-US" sz="7200" dirty="0">
              <a:solidFill>
                <a:srgbClr val="FFFFFF"/>
              </a:solidFill>
              <a:latin typeface="OPPOSans B" panose="00020600040101010101" pitchFamily="18" charset="-122"/>
              <a:ea typeface="OPPOSans B" panose="00020600040101010101" pitchFamily="18" charset="-122"/>
            </a:endParaRPr>
          </a:p>
        </p:txBody>
      </p:sp>
      <p:sp>
        <p:nvSpPr>
          <p:cNvPr id="8" name="副标题 2"/>
          <p:cNvSpPr txBox="1">
            <a:spLocks/>
          </p:cNvSpPr>
          <p:nvPr/>
        </p:nvSpPr>
        <p:spPr>
          <a:xfrm>
            <a:off x="5483779" y="3740227"/>
            <a:ext cx="5389266" cy="452766"/>
          </a:xfrm>
          <a:prstGeom prst="rect">
            <a:avLst/>
          </a:prstGeom>
        </p:spPr>
        <p:txBody>
          <a:bodyPr/>
          <a:lstStyle>
            <a:lvl1pPr marL="228600" marR="0" indent="-228600" algn="l" defTabSz="914400" rtl="0" latinLnBrk="0">
              <a:lnSpc>
                <a:spcPct val="90000"/>
              </a:lnSpc>
              <a:spcBef>
                <a:spcPts val="1000"/>
              </a:spcBef>
              <a:spcAft>
                <a:spcPts val="0"/>
              </a:spcAft>
              <a:buClrTx/>
              <a:buSzPct val="100000"/>
              <a:buFont typeface="Arial" panose="020B0604020202020204"/>
              <a:buChar char="•"/>
              <a:defRPr sz="2800" b="0" i="0" u="none" strike="noStrike" cap="none" spc="0" baseline="0">
                <a:solidFill>
                  <a:srgbClr val="000000"/>
                </a:solidFill>
                <a:uFillTx/>
                <a:latin typeface="+mn-lt"/>
                <a:ea typeface="+mn-ea"/>
                <a:cs typeface="+mn-cs"/>
                <a:sym typeface="Calibri" panose="020F0502020204030204"/>
              </a:defRPr>
            </a:lvl1pPr>
            <a:lvl2pPr marL="723900" marR="0" indent="-266700" algn="l" defTabSz="914400" rtl="0" latinLnBrk="0">
              <a:lnSpc>
                <a:spcPct val="90000"/>
              </a:lnSpc>
              <a:spcBef>
                <a:spcPts val="1000"/>
              </a:spcBef>
              <a:spcAft>
                <a:spcPts val="0"/>
              </a:spcAft>
              <a:buClrTx/>
              <a:buSzPct val="100000"/>
              <a:buFont typeface="Arial" panose="020B0604020202020204"/>
              <a:buChar char="•"/>
              <a:defRPr sz="2800" b="0" i="0" u="none" strike="noStrike" cap="none" spc="0" baseline="0">
                <a:solidFill>
                  <a:srgbClr val="000000"/>
                </a:solidFill>
                <a:uFillTx/>
                <a:latin typeface="+mn-lt"/>
                <a:ea typeface="+mn-ea"/>
                <a:cs typeface="+mn-cs"/>
                <a:sym typeface="Calibri" panose="020F0502020204030204"/>
              </a:defRPr>
            </a:lvl2pPr>
            <a:lvl3pPr marL="1234440" marR="0" indent="-320040" algn="l" defTabSz="914400" rtl="0" latinLnBrk="0">
              <a:lnSpc>
                <a:spcPct val="90000"/>
              </a:lnSpc>
              <a:spcBef>
                <a:spcPts val="1000"/>
              </a:spcBef>
              <a:spcAft>
                <a:spcPts val="0"/>
              </a:spcAft>
              <a:buClrTx/>
              <a:buSzPct val="100000"/>
              <a:buFont typeface="Arial" panose="020B0604020202020204"/>
              <a:buChar char="•"/>
              <a:defRPr sz="2800" b="0" i="0" u="none" strike="noStrike" cap="none" spc="0" baseline="0">
                <a:solidFill>
                  <a:srgbClr val="000000"/>
                </a:solidFill>
                <a:uFillTx/>
                <a:latin typeface="+mn-lt"/>
                <a:ea typeface="+mn-ea"/>
                <a:cs typeface="+mn-cs"/>
                <a:sym typeface="Calibri" panose="020F0502020204030204"/>
              </a:defRPr>
            </a:lvl3pPr>
            <a:lvl4pPr marL="1727200" marR="0" indent="-355600" algn="l" defTabSz="914400" rtl="0" latinLnBrk="0">
              <a:lnSpc>
                <a:spcPct val="90000"/>
              </a:lnSpc>
              <a:spcBef>
                <a:spcPts val="1000"/>
              </a:spcBef>
              <a:spcAft>
                <a:spcPts val="0"/>
              </a:spcAft>
              <a:buClrTx/>
              <a:buSzPct val="100000"/>
              <a:buFont typeface="Arial" panose="020B0604020202020204"/>
              <a:buChar char="•"/>
              <a:defRPr sz="2800" b="0" i="0" u="none" strike="noStrike" cap="none" spc="0" baseline="0">
                <a:solidFill>
                  <a:srgbClr val="000000"/>
                </a:solidFill>
                <a:uFillTx/>
                <a:latin typeface="+mn-lt"/>
                <a:ea typeface="+mn-ea"/>
                <a:cs typeface="+mn-cs"/>
                <a:sym typeface="Calibri" panose="020F0502020204030204"/>
              </a:defRPr>
            </a:lvl4pPr>
            <a:lvl5pPr marL="2184400" marR="0" indent="-355600" algn="l" defTabSz="914400" rtl="0" latinLnBrk="0">
              <a:lnSpc>
                <a:spcPct val="90000"/>
              </a:lnSpc>
              <a:spcBef>
                <a:spcPts val="1000"/>
              </a:spcBef>
              <a:spcAft>
                <a:spcPts val="0"/>
              </a:spcAft>
              <a:buClrTx/>
              <a:buSzPct val="100000"/>
              <a:buFont typeface="Arial" panose="020B0604020202020204"/>
              <a:buChar char="•"/>
              <a:defRPr sz="2800" b="0" i="0" u="none" strike="noStrike" cap="none" spc="0" baseline="0">
                <a:solidFill>
                  <a:srgbClr val="000000"/>
                </a:solidFill>
                <a:uFillTx/>
                <a:latin typeface="+mn-lt"/>
                <a:ea typeface="+mn-ea"/>
                <a:cs typeface="+mn-cs"/>
                <a:sym typeface="Calibri" panose="020F0502020204030204"/>
              </a:defRPr>
            </a:lvl5pPr>
            <a:lvl6pPr marL="2641600" marR="0" indent="-355600" algn="l" defTabSz="914400" rtl="0" latinLnBrk="0">
              <a:lnSpc>
                <a:spcPct val="90000"/>
              </a:lnSpc>
              <a:spcBef>
                <a:spcPts val="1000"/>
              </a:spcBef>
              <a:spcAft>
                <a:spcPts val="0"/>
              </a:spcAft>
              <a:buClrTx/>
              <a:buSzPct val="100000"/>
              <a:buFont typeface="Arial" panose="020B0604020202020204"/>
              <a:buChar char="•"/>
              <a:defRPr sz="2800" b="0" i="0" u="none" strike="noStrike" cap="none" spc="0" baseline="0">
                <a:solidFill>
                  <a:srgbClr val="000000"/>
                </a:solidFill>
                <a:uFillTx/>
                <a:latin typeface="+mn-lt"/>
                <a:ea typeface="+mn-ea"/>
                <a:cs typeface="+mn-cs"/>
                <a:sym typeface="Calibri" panose="020F0502020204030204"/>
              </a:defRPr>
            </a:lvl6pPr>
            <a:lvl7pPr marL="3098800" marR="0" indent="-355600" algn="l" defTabSz="914400" rtl="0" latinLnBrk="0">
              <a:lnSpc>
                <a:spcPct val="90000"/>
              </a:lnSpc>
              <a:spcBef>
                <a:spcPts val="1000"/>
              </a:spcBef>
              <a:spcAft>
                <a:spcPts val="0"/>
              </a:spcAft>
              <a:buClrTx/>
              <a:buSzPct val="100000"/>
              <a:buFont typeface="Arial" panose="020B0604020202020204"/>
              <a:buChar char="•"/>
              <a:defRPr sz="2800" b="0" i="0" u="none" strike="noStrike" cap="none" spc="0" baseline="0">
                <a:solidFill>
                  <a:srgbClr val="000000"/>
                </a:solidFill>
                <a:uFillTx/>
                <a:latin typeface="+mn-lt"/>
                <a:ea typeface="+mn-ea"/>
                <a:cs typeface="+mn-cs"/>
                <a:sym typeface="Calibri" panose="020F0502020204030204"/>
              </a:defRPr>
            </a:lvl7pPr>
            <a:lvl8pPr marL="3556000" marR="0" indent="-355600" algn="l" defTabSz="914400" rtl="0" latinLnBrk="0">
              <a:lnSpc>
                <a:spcPct val="90000"/>
              </a:lnSpc>
              <a:spcBef>
                <a:spcPts val="1000"/>
              </a:spcBef>
              <a:spcAft>
                <a:spcPts val="0"/>
              </a:spcAft>
              <a:buClrTx/>
              <a:buSzPct val="100000"/>
              <a:buFont typeface="Arial" panose="020B0604020202020204"/>
              <a:buChar char="•"/>
              <a:defRPr sz="2800" b="0" i="0" u="none" strike="noStrike" cap="none" spc="0" baseline="0">
                <a:solidFill>
                  <a:srgbClr val="000000"/>
                </a:solidFill>
                <a:uFillTx/>
                <a:latin typeface="+mn-lt"/>
                <a:ea typeface="+mn-ea"/>
                <a:cs typeface="+mn-cs"/>
                <a:sym typeface="Calibri" panose="020F0502020204030204"/>
              </a:defRPr>
            </a:lvl8pPr>
            <a:lvl9pPr marL="4013200" marR="0" indent="-355600" algn="l" defTabSz="914400" rtl="0" latinLnBrk="0">
              <a:lnSpc>
                <a:spcPct val="90000"/>
              </a:lnSpc>
              <a:spcBef>
                <a:spcPts val="1000"/>
              </a:spcBef>
              <a:spcAft>
                <a:spcPts val="0"/>
              </a:spcAft>
              <a:buClrTx/>
              <a:buSzPct val="100000"/>
              <a:buFont typeface="Arial" panose="020B0604020202020204"/>
              <a:buChar char="•"/>
              <a:defRPr sz="2800" b="0" i="0" u="none" strike="noStrike" cap="none" spc="0" baseline="0">
                <a:solidFill>
                  <a:srgbClr val="000000"/>
                </a:solidFill>
                <a:uFillTx/>
                <a:latin typeface="+mn-lt"/>
                <a:ea typeface="+mn-ea"/>
                <a:cs typeface="+mn-cs"/>
                <a:sym typeface="Calibri" panose="020F0502020204030204"/>
              </a:defRPr>
            </a:lvl9pPr>
          </a:lstStyle>
          <a:p>
            <a:pPr hangingPunct="1"/>
            <a:r>
              <a:rPr lang="en-US" altLang="zh-CN" b="1">
                <a:solidFill>
                  <a:srgbClr val="FFFFFF"/>
                </a:solidFill>
                <a:latin typeface="OPPOSans M" panose="00020600040101010101" pitchFamily="18" charset="-122"/>
                <a:ea typeface="OPPOSans M" panose="00020600040101010101" pitchFamily="18" charset="-122"/>
              </a:rPr>
              <a:t>Triple Strong Triple Smart</a:t>
            </a:r>
            <a:endParaRPr lang="zh-CN" altLang="en-US" b="1" dirty="0">
              <a:solidFill>
                <a:srgbClr val="FFFFFF"/>
              </a:solidFill>
              <a:latin typeface="OPPOSans M" panose="00020600040101010101" pitchFamily="18" charset="-122"/>
              <a:ea typeface="OPPOSans M" panose="00020600040101010101" pitchFamily="18" charset="-122"/>
            </a:endParaRPr>
          </a:p>
        </p:txBody>
      </p:sp>
      <p:sp>
        <p:nvSpPr>
          <p:cNvPr id="9" name="副标题 2"/>
          <p:cNvSpPr txBox="1">
            <a:spLocks/>
          </p:cNvSpPr>
          <p:nvPr/>
        </p:nvSpPr>
        <p:spPr>
          <a:xfrm>
            <a:off x="5882345" y="4363346"/>
            <a:ext cx="4067908" cy="452766"/>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en-US" altLang="zh-CN" sz="1400" dirty="0">
                <a:solidFill>
                  <a:srgbClr val="FFFFFF"/>
                </a:solidFill>
                <a:latin typeface="OPPOSans M" panose="00020600040101010101" pitchFamily="18" charset="-122"/>
                <a:ea typeface="OPPOSans M" panose="00020600040101010101" pitchFamily="18" charset="-122"/>
              </a:rPr>
              <a:t>Present by OPPO</a:t>
            </a:r>
            <a:r>
              <a:rPr lang="zh-CN" altLang="en-US" sz="1400" dirty="0">
                <a:solidFill>
                  <a:srgbClr val="FFFFFF"/>
                </a:solidFill>
                <a:latin typeface="OPPOSans M" panose="00020600040101010101" pitchFamily="18" charset="-122"/>
                <a:ea typeface="OPPOSans M" panose="00020600040101010101" pitchFamily="18" charset="-122"/>
              </a:rPr>
              <a:t> </a:t>
            </a:r>
            <a:r>
              <a:rPr lang="en-US" altLang="zh-CN" sz="1400" dirty="0">
                <a:solidFill>
                  <a:srgbClr val="FFFFFF"/>
                </a:solidFill>
                <a:latin typeface="OPPOSans M" panose="00020600040101010101" pitchFamily="18" charset="-122"/>
                <a:ea typeface="OPPOSans M" panose="00020600040101010101" pitchFamily="18" charset="-122"/>
              </a:rPr>
              <a:t>Global Training Team</a:t>
            </a:r>
          </a:p>
        </p:txBody>
      </p:sp>
      <p:cxnSp>
        <p:nvCxnSpPr>
          <p:cNvPr id="10" name="直接连接符 9"/>
          <p:cNvCxnSpPr/>
          <p:nvPr/>
        </p:nvCxnSpPr>
        <p:spPr>
          <a:xfrm>
            <a:off x="5887573" y="4217100"/>
            <a:ext cx="6512664" cy="1142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pic>
        <p:nvPicPr>
          <p:cNvPr id="11" name="图片 10"/>
          <p:cNvPicPr>
            <a:picLocks noChangeAspect="1"/>
          </p:cNvPicPr>
          <p:nvPr/>
        </p:nvPicPr>
        <p:blipFill>
          <a:blip r:embed="rId2" cstate="print">
            <a:extLst>
              <a:ext uri="{BEBA8EAE-BF5A-486C-A8C5-ECC9F3942E4B}">
                <a14:imgProps xmlns:a14="http://schemas.microsoft.com/office/drawing/2010/main">
                  <a14:imgLayer r:embed="rId3">
                    <a14:imgEffect>
                      <a14:backgroundRemoval t="2182" b="94182" l="1653" r="99943"/>
                    </a14:imgEffect>
                  </a14:imgLayer>
                </a14:imgProps>
              </a:ext>
              <a:ext uri="{28A0092B-C50C-407E-A947-70E740481C1C}">
                <a14:useLocalDpi xmlns:a14="http://schemas.microsoft.com/office/drawing/2010/main"/>
              </a:ext>
            </a:extLst>
          </a:blip>
          <a:stretch>
            <a:fillRect/>
          </a:stretch>
        </p:blipFill>
        <p:spPr>
          <a:xfrm>
            <a:off x="319417" y="1409322"/>
            <a:ext cx="4956125" cy="4661809"/>
          </a:xfrm>
          <a:prstGeom prst="rect">
            <a:avLst/>
          </a:prstGeom>
        </p:spPr>
      </p:pic>
    </p:spTree>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0" name="直接连接符 19"/>
          <p:cNvCxnSpPr>
            <a:cxnSpLocks/>
          </p:cNvCxnSpPr>
          <p:nvPr/>
        </p:nvCxnSpPr>
        <p:spPr>
          <a:xfrm>
            <a:off x="2463058" y="1496277"/>
            <a:ext cx="0" cy="654050"/>
          </a:xfrm>
          <a:prstGeom prst="line">
            <a:avLst/>
          </a:prstGeom>
          <a:ln w="38100">
            <a:solidFill>
              <a:schemeClr val="accent6">
                <a:lumMod val="7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21" name="直接连接符 20"/>
          <p:cNvCxnSpPr>
            <a:cxnSpLocks/>
          </p:cNvCxnSpPr>
          <p:nvPr/>
        </p:nvCxnSpPr>
        <p:spPr>
          <a:xfrm>
            <a:off x="6217027" y="1496277"/>
            <a:ext cx="0" cy="654050"/>
          </a:xfrm>
          <a:prstGeom prst="line">
            <a:avLst/>
          </a:prstGeom>
          <a:ln w="38100">
            <a:solidFill>
              <a:schemeClr val="accent6">
                <a:lumMod val="7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22" name="直接连接符 21"/>
          <p:cNvCxnSpPr>
            <a:cxnSpLocks/>
          </p:cNvCxnSpPr>
          <p:nvPr/>
        </p:nvCxnSpPr>
        <p:spPr>
          <a:xfrm>
            <a:off x="9886571" y="1426427"/>
            <a:ext cx="0" cy="654050"/>
          </a:xfrm>
          <a:prstGeom prst="line">
            <a:avLst/>
          </a:prstGeom>
          <a:ln w="38100">
            <a:solidFill>
              <a:schemeClr val="accent6">
                <a:lumMod val="75000"/>
              </a:schemeClr>
            </a:solidFill>
            <a:prstDash val="dash"/>
          </a:ln>
        </p:spPr>
        <p:style>
          <a:lnRef idx="1">
            <a:schemeClr val="accent1"/>
          </a:lnRef>
          <a:fillRef idx="0">
            <a:schemeClr val="accent1"/>
          </a:fillRef>
          <a:effectRef idx="0">
            <a:schemeClr val="accent1"/>
          </a:effectRef>
          <a:fontRef idx="minor">
            <a:schemeClr val="tx1"/>
          </a:fontRef>
        </p:style>
      </p:cxnSp>
      <p:sp>
        <p:nvSpPr>
          <p:cNvPr id="23" name="矩形 22"/>
          <p:cNvSpPr/>
          <p:nvPr/>
        </p:nvSpPr>
        <p:spPr>
          <a:xfrm>
            <a:off x="8271603" y="4587236"/>
            <a:ext cx="3794629" cy="461665"/>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400" b="1" i="0" u="none" strike="noStrike" kern="1200" cap="none" spc="0" normalizeH="0" baseline="0" dirty="0">
                <a:ln>
                  <a:noFill/>
                </a:ln>
                <a:solidFill>
                  <a:srgbClr val="FFFFFF"/>
                </a:solidFill>
                <a:effectLst/>
                <a:uLnTx/>
                <a:uFillTx/>
                <a:latin typeface="Arial"/>
                <a:ea typeface="微软雅黑"/>
              </a:rPr>
              <a:t>Mode Super </a:t>
            </a:r>
            <a:r>
              <a:rPr kumimoji="0" lang="en-US" altLang="zh-CN" sz="2400" b="1" i="0" u="none" strike="noStrike" kern="1200" cap="none" spc="0" normalizeH="0" baseline="0" dirty="0" err="1">
                <a:ln>
                  <a:noFill/>
                </a:ln>
                <a:solidFill>
                  <a:srgbClr val="FFFFFF"/>
                </a:solidFill>
                <a:effectLst/>
                <a:uLnTx/>
                <a:uFillTx/>
                <a:latin typeface="Arial"/>
                <a:ea typeface="微软雅黑"/>
              </a:rPr>
              <a:t>Hemat</a:t>
            </a:r>
            <a:r>
              <a:rPr kumimoji="0" lang="en-US" altLang="zh-CN" sz="2400" b="1" i="0" u="none" strike="noStrike" kern="1200" cap="none" spc="0" normalizeH="0" baseline="0" dirty="0">
                <a:ln>
                  <a:noFill/>
                </a:ln>
                <a:solidFill>
                  <a:srgbClr val="FFFFFF"/>
                </a:solidFill>
                <a:effectLst/>
                <a:uLnTx/>
                <a:uFillTx/>
                <a:latin typeface="Arial"/>
                <a:ea typeface="微软雅黑"/>
              </a:rPr>
              <a:t> </a:t>
            </a:r>
            <a:r>
              <a:rPr kumimoji="0" lang="en-US" altLang="zh-CN" sz="2400" b="1" i="0" u="none" strike="noStrike" kern="1200" cap="none" spc="0" normalizeH="0" baseline="0" dirty="0" err="1">
                <a:ln>
                  <a:noFill/>
                </a:ln>
                <a:solidFill>
                  <a:srgbClr val="FFFFFF"/>
                </a:solidFill>
                <a:effectLst/>
                <a:uLnTx/>
                <a:uFillTx/>
                <a:latin typeface="Arial"/>
                <a:ea typeface="微软雅黑"/>
              </a:rPr>
              <a:t>Daya</a:t>
            </a:r>
            <a:endParaRPr kumimoji="0" lang="zh-CN" altLang="en-US" sz="2400" b="1" i="0" u="none" strike="noStrike" kern="1200" cap="none" spc="0" normalizeH="0" baseline="0" noProof="0" dirty="0">
              <a:ln>
                <a:noFill/>
              </a:ln>
              <a:solidFill>
                <a:srgbClr val="FFFFFF"/>
              </a:solidFill>
              <a:effectLst/>
              <a:uLnTx/>
              <a:uFillTx/>
              <a:latin typeface="Arial"/>
              <a:ea typeface="微软雅黑"/>
            </a:endParaRPr>
          </a:p>
        </p:txBody>
      </p:sp>
      <p:sp>
        <p:nvSpPr>
          <p:cNvPr id="24" name="矩形 23"/>
          <p:cNvSpPr/>
          <p:nvPr/>
        </p:nvSpPr>
        <p:spPr>
          <a:xfrm>
            <a:off x="4764005" y="4579260"/>
            <a:ext cx="2577950" cy="461665"/>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400" b="1" i="0" u="none" strike="noStrike" kern="1200" cap="none" spc="0" normalizeH="0" baseline="0" noProof="0" dirty="0" err="1">
                <a:ln>
                  <a:noFill/>
                </a:ln>
                <a:solidFill>
                  <a:srgbClr val="FFFFFF"/>
                </a:solidFill>
                <a:effectLst/>
                <a:uLnTx/>
                <a:uFillTx/>
                <a:latin typeface="Arial"/>
                <a:ea typeface="微软雅黑"/>
                <a:cs typeface="+mn-cs"/>
              </a:rPr>
              <a:t>Pengisian</a:t>
            </a:r>
            <a:r>
              <a:rPr kumimoji="0" lang="en-US" altLang="zh-CN" sz="2400" b="1" i="0" u="none" strike="noStrike" kern="1200" cap="none" spc="0" normalizeH="0" baseline="0" noProof="0" dirty="0">
                <a:ln>
                  <a:noFill/>
                </a:ln>
                <a:solidFill>
                  <a:srgbClr val="FFFFFF"/>
                </a:solidFill>
                <a:effectLst/>
                <a:uLnTx/>
                <a:uFillTx/>
                <a:latin typeface="Arial"/>
                <a:ea typeface="微软雅黑"/>
                <a:cs typeface="+mn-cs"/>
              </a:rPr>
              <a:t> </a:t>
            </a:r>
            <a:r>
              <a:rPr kumimoji="0" lang="en-US" altLang="zh-CN" sz="2400" b="1" i="0" u="none" strike="noStrike" kern="1200" cap="none" spc="0" normalizeH="0" baseline="0" noProof="0" dirty="0" err="1">
                <a:ln>
                  <a:noFill/>
                </a:ln>
                <a:solidFill>
                  <a:srgbClr val="FFFFFF"/>
                </a:solidFill>
                <a:effectLst/>
                <a:uLnTx/>
                <a:uFillTx/>
                <a:latin typeface="Arial"/>
                <a:ea typeface="微软雅黑"/>
                <a:cs typeface="+mn-cs"/>
              </a:rPr>
              <a:t>Cepat</a:t>
            </a:r>
            <a:endParaRPr kumimoji="0" lang="zh-CN" altLang="en-US" sz="2400" b="0" i="0" u="none" strike="noStrike" kern="1200" cap="none" spc="0" normalizeH="0" baseline="0" noProof="0" dirty="0">
              <a:ln>
                <a:noFill/>
              </a:ln>
              <a:solidFill>
                <a:srgbClr val="FFFFFF"/>
              </a:solidFill>
              <a:effectLst/>
              <a:uLnTx/>
              <a:uFillTx/>
              <a:latin typeface="Arial"/>
              <a:ea typeface="微软雅黑"/>
              <a:cs typeface="+mn-cs"/>
            </a:endParaRPr>
          </a:p>
        </p:txBody>
      </p:sp>
      <p:cxnSp>
        <p:nvCxnSpPr>
          <p:cNvPr id="34" name="连接符: 肘形 9"/>
          <p:cNvCxnSpPr/>
          <p:nvPr/>
        </p:nvCxnSpPr>
        <p:spPr>
          <a:xfrm rot="10800000">
            <a:off x="1320801" y="541947"/>
            <a:ext cx="977529" cy="12700"/>
          </a:xfrm>
          <a:prstGeom prst="bentConnector3">
            <a:avLst>
              <a:gd name="adj1" fmla="val 50001"/>
            </a:avLst>
          </a:prstGeom>
          <a:ln w="38100">
            <a:solidFill>
              <a:schemeClr val="accent6">
                <a:lumMod val="7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35" name="直接连接符 34"/>
          <p:cNvCxnSpPr>
            <a:cxnSpLocks/>
          </p:cNvCxnSpPr>
          <p:nvPr/>
        </p:nvCxnSpPr>
        <p:spPr>
          <a:xfrm>
            <a:off x="1320801" y="542260"/>
            <a:ext cx="0" cy="813929"/>
          </a:xfrm>
          <a:prstGeom prst="line">
            <a:avLst/>
          </a:prstGeom>
          <a:ln w="38100">
            <a:solidFill>
              <a:schemeClr val="accent6">
                <a:lumMod val="75000"/>
              </a:schemeClr>
            </a:solidFill>
            <a:prstDash val="dash"/>
          </a:ln>
        </p:spPr>
        <p:style>
          <a:lnRef idx="1">
            <a:schemeClr val="accent1"/>
          </a:lnRef>
          <a:fillRef idx="0">
            <a:schemeClr val="accent1"/>
          </a:fillRef>
          <a:effectRef idx="0">
            <a:schemeClr val="accent1"/>
          </a:effectRef>
          <a:fontRef idx="minor">
            <a:schemeClr val="tx1"/>
          </a:fontRef>
        </p:style>
      </p:cxnSp>
      <p:sp>
        <p:nvSpPr>
          <p:cNvPr id="41" name="矩形 40"/>
          <p:cNvSpPr/>
          <p:nvPr/>
        </p:nvSpPr>
        <p:spPr>
          <a:xfrm>
            <a:off x="1190440" y="4579976"/>
            <a:ext cx="2172390" cy="461665"/>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sz="2400" b="1" kern="1200" dirty="0" err="1">
                <a:solidFill>
                  <a:srgbClr val="FFFFFF"/>
                </a:solidFill>
                <a:latin typeface="Arial"/>
                <a:ea typeface="微软雅黑"/>
              </a:rPr>
              <a:t>Baterai</a:t>
            </a:r>
            <a:r>
              <a:rPr lang="en-US" altLang="zh-CN" sz="2400" b="1" kern="1200" dirty="0">
                <a:solidFill>
                  <a:srgbClr val="FFFFFF"/>
                </a:solidFill>
                <a:latin typeface="Arial"/>
                <a:ea typeface="微软雅黑"/>
              </a:rPr>
              <a:t> </a:t>
            </a:r>
            <a:r>
              <a:rPr lang="en-US" altLang="zh-CN" sz="2400" b="1" kern="1200" dirty="0" err="1">
                <a:solidFill>
                  <a:srgbClr val="FFFFFF"/>
                </a:solidFill>
                <a:latin typeface="Arial"/>
                <a:ea typeface="微软雅黑"/>
              </a:rPr>
              <a:t>Besar</a:t>
            </a:r>
            <a:endParaRPr kumimoji="0" lang="zh-CN" altLang="en-US" sz="2400" b="0" i="0" u="none" strike="noStrike" kern="1200" cap="none" spc="0" normalizeH="0" baseline="0" noProof="0" dirty="0">
              <a:ln>
                <a:noFill/>
              </a:ln>
              <a:solidFill>
                <a:srgbClr val="FFFFFF"/>
              </a:solidFill>
              <a:effectLst/>
              <a:uLnTx/>
              <a:uFillTx/>
              <a:latin typeface="Arial"/>
              <a:ea typeface="微软雅黑"/>
              <a:cs typeface="+mn-cs"/>
            </a:endParaRPr>
          </a:p>
        </p:txBody>
      </p:sp>
      <p:cxnSp>
        <p:nvCxnSpPr>
          <p:cNvPr id="42" name="直接连接符 41"/>
          <p:cNvCxnSpPr/>
          <p:nvPr/>
        </p:nvCxnSpPr>
        <p:spPr>
          <a:xfrm>
            <a:off x="1320801" y="1410822"/>
            <a:ext cx="8578470" cy="0"/>
          </a:xfrm>
          <a:prstGeom prst="line">
            <a:avLst/>
          </a:prstGeom>
          <a:ln w="38100">
            <a:solidFill>
              <a:schemeClr val="accent6">
                <a:lumMod val="75000"/>
              </a:schemeClr>
            </a:solidFill>
            <a:prstDash val="dash"/>
          </a:ln>
        </p:spPr>
        <p:style>
          <a:lnRef idx="1">
            <a:schemeClr val="accent1"/>
          </a:lnRef>
          <a:fillRef idx="0">
            <a:schemeClr val="accent1"/>
          </a:fillRef>
          <a:effectRef idx="0">
            <a:schemeClr val="accent1"/>
          </a:effectRef>
          <a:fontRef idx="minor">
            <a:schemeClr val="tx1"/>
          </a:fontRef>
        </p:style>
      </p:cxnSp>
      <p:sp>
        <p:nvSpPr>
          <p:cNvPr id="43" name="iconfont-1177-866196">
            <a:extLst>
              <a:ext uri="{FF2B5EF4-FFF2-40B4-BE49-F238E27FC236}">
                <a16:creationId xmlns:a16="http://schemas.microsoft.com/office/drawing/2014/main" id="{DCF82D73-299B-450B-9D7D-B8A0127F9B89}"/>
              </a:ext>
            </a:extLst>
          </p:cNvPr>
          <p:cNvSpPr>
            <a:spLocks noChangeAspect="1"/>
          </p:cNvSpPr>
          <p:nvPr/>
        </p:nvSpPr>
        <p:spPr bwMode="auto">
          <a:xfrm>
            <a:off x="1778265" y="2081852"/>
            <a:ext cx="1328562" cy="2435568"/>
          </a:xfrm>
          <a:custGeom>
            <a:avLst/>
            <a:gdLst>
              <a:gd name="T0" fmla="*/ 4073 w 6982"/>
              <a:gd name="T1" fmla="*/ 0 h 12800"/>
              <a:gd name="T2" fmla="*/ 2909 w 6982"/>
              <a:gd name="T3" fmla="*/ 0 h 12800"/>
              <a:gd name="T4" fmla="*/ 2310 w 6982"/>
              <a:gd name="T5" fmla="*/ 874 h 12800"/>
              <a:gd name="T6" fmla="*/ 2310 w 6982"/>
              <a:gd name="T7" fmla="*/ 1164 h 12800"/>
              <a:gd name="T8" fmla="*/ 1270 w 6982"/>
              <a:gd name="T9" fmla="*/ 1164 h 12800"/>
              <a:gd name="T10" fmla="*/ 0 w 6982"/>
              <a:gd name="T11" fmla="*/ 2388 h 12800"/>
              <a:gd name="T12" fmla="*/ 0 w 6982"/>
              <a:gd name="T13" fmla="*/ 11575 h 12800"/>
              <a:gd name="T14" fmla="*/ 1270 w 6982"/>
              <a:gd name="T15" fmla="*/ 12800 h 12800"/>
              <a:gd name="T16" fmla="*/ 5712 w 6982"/>
              <a:gd name="T17" fmla="*/ 12800 h 12800"/>
              <a:gd name="T18" fmla="*/ 6982 w 6982"/>
              <a:gd name="T19" fmla="*/ 11575 h 12800"/>
              <a:gd name="T20" fmla="*/ 6982 w 6982"/>
              <a:gd name="T21" fmla="*/ 2388 h 12800"/>
              <a:gd name="T22" fmla="*/ 5712 w 6982"/>
              <a:gd name="T23" fmla="*/ 1164 h 12800"/>
              <a:gd name="T24" fmla="*/ 4655 w 6982"/>
              <a:gd name="T25" fmla="*/ 1164 h 12800"/>
              <a:gd name="T26" fmla="*/ 4655 w 6982"/>
              <a:gd name="T27" fmla="*/ 874 h 12800"/>
              <a:gd name="T28" fmla="*/ 4073 w 6982"/>
              <a:gd name="T29" fmla="*/ 0 h 12800"/>
              <a:gd name="T30" fmla="*/ 5301 w 6982"/>
              <a:gd name="T31" fmla="*/ 2327 h 12800"/>
              <a:gd name="T32" fmla="*/ 5818 w 6982"/>
              <a:gd name="T33" fmla="*/ 2875 h 12800"/>
              <a:gd name="T34" fmla="*/ 5818 w 6982"/>
              <a:gd name="T35" fmla="*/ 11089 h 12800"/>
              <a:gd name="T36" fmla="*/ 5301 w 6982"/>
              <a:gd name="T37" fmla="*/ 11636 h 12800"/>
              <a:gd name="T38" fmla="*/ 1681 w 6982"/>
              <a:gd name="T39" fmla="*/ 11636 h 12800"/>
              <a:gd name="T40" fmla="*/ 1164 w 6982"/>
              <a:gd name="T41" fmla="*/ 11089 h 12800"/>
              <a:gd name="T42" fmla="*/ 1164 w 6982"/>
              <a:gd name="T43" fmla="*/ 2875 h 12800"/>
              <a:gd name="T44" fmla="*/ 1681 w 6982"/>
              <a:gd name="T45" fmla="*/ 2327 h 12800"/>
              <a:gd name="T46" fmla="*/ 5301 w 6982"/>
              <a:gd name="T47" fmla="*/ 2327 h 128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6982" h="12800">
                <a:moveTo>
                  <a:pt x="4073" y="0"/>
                </a:moveTo>
                <a:lnTo>
                  <a:pt x="2909" y="0"/>
                </a:lnTo>
                <a:cubicBezTo>
                  <a:pt x="2327" y="0"/>
                  <a:pt x="2327" y="874"/>
                  <a:pt x="2310" y="874"/>
                </a:cubicBezTo>
                <a:lnTo>
                  <a:pt x="2310" y="1164"/>
                </a:lnTo>
                <a:lnTo>
                  <a:pt x="1270" y="1164"/>
                </a:lnTo>
                <a:cubicBezTo>
                  <a:pt x="1270" y="1164"/>
                  <a:pt x="0" y="1164"/>
                  <a:pt x="0" y="2388"/>
                </a:cubicBezTo>
                <a:lnTo>
                  <a:pt x="0" y="11575"/>
                </a:lnTo>
                <a:cubicBezTo>
                  <a:pt x="0" y="12790"/>
                  <a:pt x="1270" y="12800"/>
                  <a:pt x="1270" y="12800"/>
                </a:cubicBezTo>
                <a:lnTo>
                  <a:pt x="5712" y="12800"/>
                </a:lnTo>
                <a:cubicBezTo>
                  <a:pt x="5712" y="12800"/>
                  <a:pt x="6982" y="12800"/>
                  <a:pt x="6982" y="11575"/>
                </a:cubicBezTo>
                <a:lnTo>
                  <a:pt x="6982" y="2388"/>
                </a:lnTo>
                <a:cubicBezTo>
                  <a:pt x="6982" y="1164"/>
                  <a:pt x="5712" y="1164"/>
                  <a:pt x="5712" y="1164"/>
                </a:cubicBezTo>
                <a:lnTo>
                  <a:pt x="4655" y="1164"/>
                </a:lnTo>
                <a:lnTo>
                  <a:pt x="4655" y="874"/>
                </a:lnTo>
                <a:cubicBezTo>
                  <a:pt x="4655" y="874"/>
                  <a:pt x="4655" y="0"/>
                  <a:pt x="4073" y="0"/>
                </a:cubicBezTo>
                <a:close/>
                <a:moveTo>
                  <a:pt x="5301" y="2327"/>
                </a:moveTo>
                <a:cubicBezTo>
                  <a:pt x="5301" y="2327"/>
                  <a:pt x="5818" y="2327"/>
                  <a:pt x="5818" y="2875"/>
                </a:cubicBezTo>
                <a:lnTo>
                  <a:pt x="5818" y="11089"/>
                </a:lnTo>
                <a:cubicBezTo>
                  <a:pt x="5818" y="11636"/>
                  <a:pt x="5301" y="11636"/>
                  <a:pt x="5301" y="11636"/>
                </a:cubicBezTo>
                <a:lnTo>
                  <a:pt x="1681" y="11636"/>
                </a:lnTo>
                <a:cubicBezTo>
                  <a:pt x="1681" y="11636"/>
                  <a:pt x="1164" y="11636"/>
                  <a:pt x="1164" y="11089"/>
                </a:cubicBezTo>
                <a:lnTo>
                  <a:pt x="1164" y="2875"/>
                </a:lnTo>
                <a:cubicBezTo>
                  <a:pt x="1164" y="2310"/>
                  <a:pt x="1681" y="2327"/>
                  <a:pt x="1681" y="2327"/>
                </a:cubicBezTo>
                <a:lnTo>
                  <a:pt x="5301" y="2327"/>
                </a:lnTo>
                <a:close/>
              </a:path>
            </a:pathLst>
          </a:custGeom>
          <a:solidFill>
            <a:srgbClr val="1E71BD"/>
          </a:solidFill>
          <a:ln>
            <a:noFill/>
          </a:ln>
        </p:spPr>
      </p:sp>
      <p:sp>
        <p:nvSpPr>
          <p:cNvPr id="44" name="文本框 43">
            <a:extLst>
              <a:ext uri="{FF2B5EF4-FFF2-40B4-BE49-F238E27FC236}">
                <a16:creationId xmlns:a16="http://schemas.microsoft.com/office/drawing/2014/main" id="{DDCDF4A3-C9CA-4B43-B33A-BA23218C7452}"/>
              </a:ext>
            </a:extLst>
          </p:cNvPr>
          <p:cNvSpPr txBox="1"/>
          <p:nvPr/>
        </p:nvSpPr>
        <p:spPr>
          <a:xfrm rot="5400000">
            <a:off x="1076248" y="3468054"/>
            <a:ext cx="2773620" cy="707886"/>
          </a:xfrm>
          <a:prstGeom prst="rect">
            <a:avLst/>
          </a:prstGeom>
          <a:noFill/>
        </p:spPr>
        <p:txBody>
          <a:bodyPr wrap="square" rtlCol="0">
            <a:spAutoFit/>
          </a:bodyPr>
          <a:lstStyle/>
          <a:p>
            <a:r>
              <a:rPr lang="en-US" altLang="zh-CN" sz="4000" b="1" dirty="0">
                <a:solidFill>
                  <a:srgbClr val="FFFFFF"/>
                </a:solidFill>
                <a:latin typeface="OPPOSans M" panose="00020600040101010101" pitchFamily="18" charset="-122"/>
                <a:ea typeface="OPPOSans M" panose="00020600040101010101" pitchFamily="18" charset="-122"/>
              </a:rPr>
              <a:t>5000</a:t>
            </a:r>
            <a:r>
              <a:rPr lang="en-US" altLang="zh-CN" sz="1600" b="1" dirty="0">
                <a:solidFill>
                  <a:srgbClr val="FFFFFF"/>
                </a:solidFill>
                <a:latin typeface="OPPOSans M" panose="00020600040101010101" pitchFamily="18" charset="-122"/>
                <a:ea typeface="OPPOSans M" panose="00020600040101010101" pitchFamily="18" charset="-122"/>
              </a:rPr>
              <a:t>mAh</a:t>
            </a:r>
            <a:endParaRPr lang="zh-CN" altLang="en-US" sz="1600" b="1" dirty="0">
              <a:solidFill>
                <a:srgbClr val="FFFFFF"/>
              </a:solidFill>
              <a:latin typeface="OPPOSans M" panose="00020600040101010101" pitchFamily="18" charset="-122"/>
              <a:ea typeface="OPPOSans M" panose="00020600040101010101" pitchFamily="18" charset="-122"/>
            </a:endParaRPr>
          </a:p>
        </p:txBody>
      </p:sp>
      <p:sp>
        <p:nvSpPr>
          <p:cNvPr id="45" name="文本框 44">
            <a:extLst>
              <a:ext uri="{FF2B5EF4-FFF2-40B4-BE49-F238E27FC236}">
                <a16:creationId xmlns:a16="http://schemas.microsoft.com/office/drawing/2014/main" id="{1BEA9BD1-C60F-41D6-829E-0D5CB54FA831}"/>
              </a:ext>
            </a:extLst>
          </p:cNvPr>
          <p:cNvSpPr txBox="1"/>
          <p:nvPr/>
        </p:nvSpPr>
        <p:spPr>
          <a:xfrm>
            <a:off x="-522900" y="1487956"/>
            <a:ext cx="461665" cy="92398"/>
          </a:xfrm>
          <a:prstGeom prst="rect">
            <a:avLst/>
          </a:prstGeom>
          <a:noFill/>
        </p:spPr>
        <p:txBody>
          <a:bodyPr vert="eaVert" wrap="none" rtlCol="0">
            <a:spAutoFit/>
          </a:bodyPr>
          <a:lstStyle/>
          <a:p>
            <a:endParaRPr lang="zh-CN" altLang="en-US" dirty="0">
              <a:solidFill>
                <a:srgbClr val="FFFFFF"/>
              </a:solidFill>
            </a:endParaRPr>
          </a:p>
        </p:txBody>
      </p:sp>
      <p:pic>
        <p:nvPicPr>
          <p:cNvPr id="46" name="图片 45">
            <a:extLst>
              <a:ext uri="{FF2B5EF4-FFF2-40B4-BE49-F238E27FC236}">
                <a16:creationId xmlns:a16="http://schemas.microsoft.com/office/drawing/2014/main" id="{82B0D4A6-7537-4966-AD9F-38FA340BBFEE}"/>
              </a:ext>
            </a:extLst>
          </p:cNvPr>
          <p:cNvPicPr>
            <a:picLocks noChangeAspect="1"/>
          </p:cNvPicPr>
          <p:nvPr/>
        </p:nvPicPr>
        <p:blipFill rotWithShape="1">
          <a:blip r:embed="rId3">
            <a:extLst>
              <a:ext uri="{BEBA8EAE-BF5A-486C-A8C5-ECC9F3942E4B}">
                <a14:imgProps xmlns:a14="http://schemas.microsoft.com/office/drawing/2010/main">
                  <a14:imgLayer r:embed="rId4">
                    <a14:imgEffect>
                      <a14:backgroundRemoval t="5882" b="99481" l="0" r="95290"/>
                    </a14:imgEffect>
                  </a14:imgLayer>
                </a14:imgProps>
              </a:ext>
            </a:extLst>
          </a:blip>
          <a:srcRect l="50506" t="31673"/>
          <a:stretch/>
        </p:blipFill>
        <p:spPr>
          <a:xfrm rot="10800000">
            <a:off x="5692996" y="1899719"/>
            <a:ext cx="963639" cy="2638943"/>
          </a:xfrm>
          <a:prstGeom prst="rect">
            <a:avLst/>
          </a:prstGeom>
        </p:spPr>
      </p:pic>
      <p:sp>
        <p:nvSpPr>
          <p:cNvPr id="47" name="文本框 46">
            <a:extLst>
              <a:ext uri="{FF2B5EF4-FFF2-40B4-BE49-F238E27FC236}">
                <a16:creationId xmlns:a16="http://schemas.microsoft.com/office/drawing/2014/main" id="{D4C53DCA-9FBC-4687-AF19-FE5A3385EFFE}"/>
              </a:ext>
            </a:extLst>
          </p:cNvPr>
          <p:cNvSpPr txBox="1"/>
          <p:nvPr/>
        </p:nvSpPr>
        <p:spPr>
          <a:xfrm>
            <a:off x="6454990" y="2806334"/>
            <a:ext cx="2562401" cy="1077218"/>
          </a:xfrm>
          <a:prstGeom prst="rect">
            <a:avLst/>
          </a:prstGeom>
          <a:noFill/>
        </p:spPr>
        <p:txBody>
          <a:bodyPr wrap="square" rtlCol="0">
            <a:spAutoFit/>
          </a:bodyPr>
          <a:lstStyle/>
          <a:p>
            <a:r>
              <a:rPr lang="en-US" altLang="zh-CN" sz="4400" b="1" dirty="0">
                <a:solidFill>
                  <a:srgbClr val="FFFFFF"/>
                </a:solidFill>
                <a:latin typeface="OPPOSans M" panose="00020600040101010101" pitchFamily="18" charset="-122"/>
                <a:ea typeface="OPPOSans M" panose="00020600040101010101" pitchFamily="18" charset="-122"/>
              </a:rPr>
              <a:t>18</a:t>
            </a:r>
            <a:r>
              <a:rPr lang="en-US" altLang="zh-CN" sz="2000" b="1" dirty="0">
                <a:solidFill>
                  <a:srgbClr val="FFFFFF"/>
                </a:solidFill>
                <a:latin typeface="OPPOSans M" panose="00020600040101010101" pitchFamily="18" charset="-122"/>
                <a:ea typeface="OPPOSans M" panose="00020600040101010101" pitchFamily="18" charset="-122"/>
              </a:rPr>
              <a:t>W</a:t>
            </a:r>
          </a:p>
          <a:p>
            <a:r>
              <a:rPr lang="en-US" altLang="zh-CN" sz="2000" b="1" dirty="0" err="1">
                <a:solidFill>
                  <a:srgbClr val="FFFFFF"/>
                </a:solidFill>
                <a:latin typeface="OPPOSans M" panose="00020600040101010101" pitchFamily="18" charset="-122"/>
                <a:ea typeface="OPPOSans M" panose="00020600040101010101" pitchFamily="18" charset="-122"/>
              </a:rPr>
              <a:t>Pengisian</a:t>
            </a:r>
            <a:r>
              <a:rPr lang="en-US" altLang="zh-CN" sz="2000" b="1" dirty="0">
                <a:solidFill>
                  <a:srgbClr val="FFFFFF"/>
                </a:solidFill>
                <a:latin typeface="OPPOSans M" panose="00020600040101010101" pitchFamily="18" charset="-122"/>
                <a:ea typeface="OPPOSans M" panose="00020600040101010101" pitchFamily="18" charset="-122"/>
              </a:rPr>
              <a:t> </a:t>
            </a:r>
            <a:r>
              <a:rPr lang="en-US" altLang="zh-CN" sz="2000" b="1" dirty="0" err="1">
                <a:solidFill>
                  <a:srgbClr val="FFFFFF"/>
                </a:solidFill>
                <a:latin typeface="OPPOSans M" panose="00020600040101010101" pitchFamily="18" charset="-122"/>
                <a:ea typeface="OPPOSans M" panose="00020600040101010101" pitchFamily="18" charset="-122"/>
              </a:rPr>
              <a:t>Cepat</a:t>
            </a:r>
            <a:r>
              <a:rPr lang="en-US" altLang="zh-CN" sz="2000" b="1" dirty="0">
                <a:solidFill>
                  <a:srgbClr val="FFFFFF"/>
                </a:solidFill>
                <a:latin typeface="OPPOSans M" panose="00020600040101010101" pitchFamily="18" charset="-122"/>
                <a:ea typeface="OPPOSans M" panose="00020600040101010101" pitchFamily="18" charset="-122"/>
              </a:rPr>
              <a:t> </a:t>
            </a:r>
          </a:p>
        </p:txBody>
      </p:sp>
      <p:sp>
        <p:nvSpPr>
          <p:cNvPr id="48" name="iconfont-10517-5127181">
            <a:extLst>
              <a:ext uri="{FF2B5EF4-FFF2-40B4-BE49-F238E27FC236}">
                <a16:creationId xmlns:a16="http://schemas.microsoft.com/office/drawing/2014/main" id="{600E4D28-9F47-4E0C-8867-829FC72B8564}"/>
              </a:ext>
            </a:extLst>
          </p:cNvPr>
          <p:cNvSpPr>
            <a:spLocks noChangeAspect="1"/>
          </p:cNvSpPr>
          <p:nvPr/>
        </p:nvSpPr>
        <p:spPr bwMode="auto">
          <a:xfrm rot="16200000">
            <a:off x="8888084" y="2675469"/>
            <a:ext cx="2022371" cy="1213821"/>
          </a:xfrm>
          <a:custGeom>
            <a:avLst/>
            <a:gdLst>
              <a:gd name="connsiteX0" fmla="*/ 101581 w 507905"/>
              <a:gd name="connsiteY0" fmla="*/ 101581 h 304843"/>
              <a:gd name="connsiteX1" fmla="*/ 152395 w 507905"/>
              <a:gd name="connsiteY1" fmla="*/ 101581 h 304843"/>
              <a:gd name="connsiteX2" fmla="*/ 203162 w 507905"/>
              <a:gd name="connsiteY2" fmla="*/ 203261 h 304843"/>
              <a:gd name="connsiteX3" fmla="*/ 101581 w 507905"/>
              <a:gd name="connsiteY3" fmla="*/ 203261 h 304843"/>
              <a:gd name="connsiteX4" fmla="*/ 50762 w 507905"/>
              <a:gd name="connsiteY4" fmla="*/ 50823 h 304843"/>
              <a:gd name="connsiteX5" fmla="*/ 50762 w 507905"/>
              <a:gd name="connsiteY5" fmla="*/ 254020 h 304843"/>
              <a:gd name="connsiteX6" fmla="*/ 406334 w 507905"/>
              <a:gd name="connsiteY6" fmla="*/ 254020 h 304843"/>
              <a:gd name="connsiteX7" fmla="*/ 406334 w 507905"/>
              <a:gd name="connsiteY7" fmla="*/ 50823 h 304843"/>
              <a:gd name="connsiteX8" fmla="*/ 25381 w 507905"/>
              <a:gd name="connsiteY8" fmla="*/ 0 h 304843"/>
              <a:gd name="connsiteX9" fmla="*/ 431714 w 507905"/>
              <a:gd name="connsiteY9" fmla="*/ 0 h 304843"/>
              <a:gd name="connsiteX10" fmla="*/ 457143 w 507905"/>
              <a:gd name="connsiteY10" fmla="*/ 25388 h 304843"/>
              <a:gd name="connsiteX11" fmla="*/ 457143 w 507905"/>
              <a:gd name="connsiteY11" fmla="*/ 101598 h 304843"/>
              <a:gd name="connsiteX12" fmla="*/ 507905 w 507905"/>
              <a:gd name="connsiteY12" fmla="*/ 101598 h 304843"/>
              <a:gd name="connsiteX13" fmla="*/ 507905 w 507905"/>
              <a:gd name="connsiteY13" fmla="*/ 203245 h 304843"/>
              <a:gd name="connsiteX14" fmla="*/ 457143 w 507905"/>
              <a:gd name="connsiteY14" fmla="*/ 203245 h 304843"/>
              <a:gd name="connsiteX15" fmla="*/ 457143 w 507905"/>
              <a:gd name="connsiteY15" fmla="*/ 279455 h 304843"/>
              <a:gd name="connsiteX16" fmla="*/ 431714 w 507905"/>
              <a:gd name="connsiteY16" fmla="*/ 304843 h 304843"/>
              <a:gd name="connsiteX17" fmla="*/ 25381 w 507905"/>
              <a:gd name="connsiteY17" fmla="*/ 304843 h 304843"/>
              <a:gd name="connsiteX18" fmla="*/ 0 w 507905"/>
              <a:gd name="connsiteY18" fmla="*/ 279455 h 304843"/>
              <a:gd name="connsiteX19" fmla="*/ 0 w 507905"/>
              <a:gd name="connsiteY19" fmla="*/ 25388 h 304843"/>
              <a:gd name="connsiteX20" fmla="*/ 25381 w 507905"/>
              <a:gd name="connsiteY20" fmla="*/ 0 h 3048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07905" h="304843">
                <a:moveTo>
                  <a:pt x="101581" y="101581"/>
                </a:moveTo>
                <a:lnTo>
                  <a:pt x="152395" y="101581"/>
                </a:lnTo>
                <a:lnTo>
                  <a:pt x="203162" y="203261"/>
                </a:lnTo>
                <a:lnTo>
                  <a:pt x="101581" y="203261"/>
                </a:lnTo>
                <a:close/>
                <a:moveTo>
                  <a:pt x="50762" y="50823"/>
                </a:moveTo>
                <a:lnTo>
                  <a:pt x="50762" y="254020"/>
                </a:lnTo>
                <a:lnTo>
                  <a:pt x="406334" y="254020"/>
                </a:lnTo>
                <a:lnTo>
                  <a:pt x="406334" y="50823"/>
                </a:lnTo>
                <a:close/>
                <a:moveTo>
                  <a:pt x="25381" y="0"/>
                </a:moveTo>
                <a:lnTo>
                  <a:pt x="431714" y="0"/>
                </a:lnTo>
                <a:cubicBezTo>
                  <a:pt x="445762" y="0"/>
                  <a:pt x="457143" y="11384"/>
                  <a:pt x="457143" y="25388"/>
                </a:cubicBezTo>
                <a:lnTo>
                  <a:pt x="457143" y="101598"/>
                </a:lnTo>
                <a:lnTo>
                  <a:pt x="507905" y="101598"/>
                </a:lnTo>
                <a:lnTo>
                  <a:pt x="507905" y="203245"/>
                </a:lnTo>
                <a:lnTo>
                  <a:pt x="457143" y="203245"/>
                </a:lnTo>
                <a:lnTo>
                  <a:pt x="457143" y="279455"/>
                </a:lnTo>
                <a:cubicBezTo>
                  <a:pt x="457143" y="293459"/>
                  <a:pt x="445762" y="304843"/>
                  <a:pt x="431714" y="304843"/>
                </a:cubicBezTo>
                <a:lnTo>
                  <a:pt x="25381" y="304843"/>
                </a:lnTo>
                <a:cubicBezTo>
                  <a:pt x="11333" y="304843"/>
                  <a:pt x="0" y="293459"/>
                  <a:pt x="0" y="279455"/>
                </a:cubicBezTo>
                <a:lnTo>
                  <a:pt x="0" y="25388"/>
                </a:lnTo>
                <a:cubicBezTo>
                  <a:pt x="0" y="11384"/>
                  <a:pt x="11333" y="0"/>
                  <a:pt x="25381" y="0"/>
                </a:cubicBezTo>
                <a:close/>
              </a:path>
            </a:pathLst>
          </a:custGeom>
          <a:solidFill>
            <a:srgbClr val="FF0000"/>
          </a:solidFill>
          <a:ln>
            <a:noFill/>
          </a:ln>
        </p:spPr>
      </p:sp>
      <p:sp>
        <p:nvSpPr>
          <p:cNvPr id="49" name="箭头: V 形 19">
            <a:extLst>
              <a:ext uri="{FF2B5EF4-FFF2-40B4-BE49-F238E27FC236}">
                <a16:creationId xmlns:a16="http://schemas.microsoft.com/office/drawing/2014/main" id="{45336785-7980-4BD1-88D6-38942D1FB55D}"/>
              </a:ext>
            </a:extLst>
          </p:cNvPr>
          <p:cNvSpPr/>
          <p:nvPr/>
        </p:nvSpPr>
        <p:spPr>
          <a:xfrm flipH="1">
            <a:off x="2037706" y="179611"/>
            <a:ext cx="9140571" cy="757754"/>
          </a:xfrm>
          <a:prstGeom prst="chevron">
            <a:avLst>
              <a:gd name="adj" fmla="val 33901"/>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68000" rtlCol="0" anchor="ctr" anchorCtr="0"/>
          <a:lstStyle/>
          <a:p>
            <a:pPr lvl="0" algn="ctr" hangingPunct="1">
              <a:defRPr/>
            </a:pPr>
            <a:r>
              <a:rPr lang="sv-SE" altLang="zh-CN" sz="2800" b="1" kern="1200" dirty="0">
                <a:solidFill>
                  <a:srgbClr val="FFFFFF"/>
                </a:solidFill>
                <a:latin typeface="Arial"/>
                <a:ea typeface="微软雅黑"/>
              </a:rPr>
              <a:t>Baterai Besar + Pengisian Cepat + Hemat Daya Super, Jauhi Kekhawatiran Ponsel Mati</a:t>
            </a:r>
            <a:endParaRPr kumimoji="0" lang="en-US" altLang="zh-CN" sz="2800" b="1" i="0" u="none" strike="noStrike" kern="1200" cap="none" spc="0" normalizeH="0" baseline="0" noProof="0" dirty="0">
              <a:ln>
                <a:noFill/>
              </a:ln>
              <a:solidFill>
                <a:srgbClr val="FFFFFF"/>
              </a:solidFill>
              <a:effectLst/>
              <a:uLnTx/>
              <a:uFillTx/>
              <a:latin typeface="Arial"/>
              <a:ea typeface="微软雅黑"/>
            </a:endParaRPr>
          </a:p>
        </p:txBody>
      </p:sp>
      <p:sp>
        <p:nvSpPr>
          <p:cNvPr id="50" name="矩形: 圆角 20">
            <a:extLst>
              <a:ext uri="{FF2B5EF4-FFF2-40B4-BE49-F238E27FC236}">
                <a16:creationId xmlns:a16="http://schemas.microsoft.com/office/drawing/2014/main" id="{80A68DD4-2570-4246-89DD-DBA6B204EC1C}"/>
              </a:ext>
            </a:extLst>
          </p:cNvPr>
          <p:cNvSpPr/>
          <p:nvPr/>
        </p:nvSpPr>
        <p:spPr>
          <a:xfrm>
            <a:off x="296884" y="5102481"/>
            <a:ext cx="11633180" cy="1630828"/>
          </a:xfrm>
          <a:prstGeom prst="roundRect">
            <a:avLst>
              <a:gd name="adj" fmla="val 15059"/>
            </a:avLst>
          </a:prstGeom>
          <a:solidFill>
            <a:srgbClr val="F5515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just" hangingPunct="1">
              <a:lnSpc>
                <a:spcPct val="150000"/>
              </a:lnSpc>
              <a:defRPr/>
            </a:pPr>
            <a:r>
              <a:rPr lang="id-ID" altLang="zh-CN" sz="1700" b="1" dirty="0">
                <a:solidFill>
                  <a:srgbClr val="FFFFFF"/>
                </a:solidFill>
                <a:latin typeface="Arial"/>
                <a:ea typeface="微软雅黑"/>
              </a:rPr>
              <a:t>Ponsel ini menggunakan baterai 5000mAh</a:t>
            </a:r>
            <a:r>
              <a:rPr lang="en-US" altLang="zh-CN" sz="1700" b="1" dirty="0">
                <a:solidFill>
                  <a:srgbClr val="FFFFFF"/>
                </a:solidFill>
                <a:latin typeface="Arial"/>
                <a:ea typeface="微软雅黑"/>
              </a:rPr>
              <a:t>, </a:t>
            </a:r>
            <a:r>
              <a:rPr lang="en-US" altLang="zh-CN" sz="1700" b="1" dirty="0" err="1">
                <a:solidFill>
                  <a:srgbClr val="FFFFFF"/>
                </a:solidFill>
                <a:latin typeface="Arial"/>
                <a:ea typeface="微软雅黑"/>
              </a:rPr>
              <a:t>terbesar</a:t>
            </a:r>
            <a:r>
              <a:rPr lang="en-US" altLang="zh-CN" sz="1700" b="1" dirty="0">
                <a:solidFill>
                  <a:srgbClr val="FFFFFF"/>
                </a:solidFill>
                <a:latin typeface="Arial"/>
                <a:ea typeface="微软雅黑"/>
              </a:rPr>
              <a:t> </a:t>
            </a:r>
            <a:r>
              <a:rPr lang="en-US" altLang="zh-CN" sz="1700" b="1" dirty="0" err="1">
                <a:solidFill>
                  <a:srgbClr val="FFFFFF"/>
                </a:solidFill>
                <a:latin typeface="Arial"/>
                <a:ea typeface="微软雅黑"/>
              </a:rPr>
              <a:t>dari</a:t>
            </a:r>
            <a:r>
              <a:rPr lang="id-ID" altLang="zh-CN" sz="1700" b="1" dirty="0">
                <a:solidFill>
                  <a:srgbClr val="FFFFFF"/>
                </a:solidFill>
                <a:latin typeface="Arial"/>
                <a:ea typeface="微软雅黑"/>
              </a:rPr>
              <a:t> kisaran harga yang sama. Tidak masalah untuk </a:t>
            </a:r>
            <a:r>
              <a:rPr lang="en-US" altLang="zh-CN" sz="1700" b="1" dirty="0" err="1">
                <a:solidFill>
                  <a:srgbClr val="FFFFFF"/>
                </a:solidFill>
                <a:latin typeface="Arial"/>
                <a:ea typeface="微软雅黑"/>
              </a:rPr>
              <a:t>pemakaian</a:t>
            </a:r>
            <a:r>
              <a:rPr lang="en-US" altLang="zh-CN" sz="1700" b="1" dirty="0">
                <a:solidFill>
                  <a:srgbClr val="FFFFFF"/>
                </a:solidFill>
                <a:latin typeface="Arial"/>
                <a:ea typeface="微软雅黑"/>
              </a:rPr>
              <a:t> </a:t>
            </a:r>
            <a:r>
              <a:rPr lang="en-US" altLang="zh-CN" sz="1700" b="1" dirty="0" err="1">
                <a:solidFill>
                  <a:srgbClr val="FFFFFF"/>
                </a:solidFill>
                <a:latin typeface="Arial"/>
                <a:ea typeface="微软雅黑"/>
              </a:rPr>
              <a:t>seharian</a:t>
            </a:r>
            <a:r>
              <a:rPr lang="id-ID" altLang="zh-CN" sz="1700" b="1" dirty="0">
                <a:solidFill>
                  <a:srgbClr val="FFFFFF"/>
                </a:solidFill>
                <a:latin typeface="Arial"/>
                <a:ea typeface="微软雅黑"/>
              </a:rPr>
              <a:t>. Ini juga mendukung </a:t>
            </a:r>
            <a:r>
              <a:rPr lang="en-US" altLang="zh-CN" sz="1700" b="1" dirty="0">
                <a:solidFill>
                  <a:srgbClr val="FFFFFF"/>
                </a:solidFill>
                <a:latin typeface="Arial"/>
                <a:ea typeface="微软雅黑"/>
              </a:rPr>
              <a:t>Mode Super </a:t>
            </a:r>
            <a:r>
              <a:rPr lang="en-US" altLang="zh-CN" sz="1700" b="1" dirty="0" err="1">
                <a:solidFill>
                  <a:srgbClr val="FFFFFF"/>
                </a:solidFill>
                <a:latin typeface="Arial"/>
                <a:ea typeface="微软雅黑"/>
              </a:rPr>
              <a:t>Hemat</a:t>
            </a:r>
            <a:r>
              <a:rPr lang="en-US" altLang="zh-CN" sz="1700" b="1" dirty="0">
                <a:solidFill>
                  <a:srgbClr val="FFFFFF"/>
                </a:solidFill>
                <a:latin typeface="Arial"/>
                <a:ea typeface="微软雅黑"/>
              </a:rPr>
              <a:t> </a:t>
            </a:r>
            <a:r>
              <a:rPr lang="en-US" altLang="zh-CN" sz="1700" b="1" dirty="0" err="1">
                <a:solidFill>
                  <a:srgbClr val="FFFFFF"/>
                </a:solidFill>
                <a:latin typeface="Arial"/>
                <a:ea typeface="微软雅黑"/>
              </a:rPr>
              <a:t>Daya</a:t>
            </a:r>
            <a:r>
              <a:rPr lang="id-ID" altLang="zh-CN" sz="1700" b="1" dirty="0">
                <a:solidFill>
                  <a:srgbClr val="FFFFFF"/>
                </a:solidFill>
                <a:latin typeface="Arial"/>
                <a:ea typeface="微软雅黑"/>
              </a:rPr>
              <a:t>. Saat daya </a:t>
            </a:r>
            <a:r>
              <a:rPr lang="en-US" altLang="zh-CN" sz="1700" b="1" dirty="0" err="1">
                <a:solidFill>
                  <a:srgbClr val="FFFFFF"/>
                </a:solidFill>
                <a:latin typeface="Arial"/>
                <a:ea typeface="微软雅黑"/>
              </a:rPr>
              <a:t>tersisa</a:t>
            </a:r>
            <a:r>
              <a:rPr lang="id-ID" altLang="zh-CN" sz="1700" b="1" dirty="0">
                <a:solidFill>
                  <a:srgbClr val="FFFFFF"/>
                </a:solidFill>
                <a:latin typeface="Arial"/>
                <a:ea typeface="微软雅黑"/>
              </a:rPr>
              <a:t> 5%</a:t>
            </a:r>
            <a:r>
              <a:rPr lang="en-US" altLang="zh-CN" sz="1700" b="1" dirty="0">
                <a:solidFill>
                  <a:srgbClr val="FFFFFF"/>
                </a:solidFill>
                <a:latin typeface="Arial"/>
                <a:ea typeface="微软雅黑"/>
              </a:rPr>
              <a:t>, Mode Super </a:t>
            </a:r>
            <a:r>
              <a:rPr lang="en-US" altLang="zh-CN" sz="1700" b="1" dirty="0" err="1">
                <a:solidFill>
                  <a:srgbClr val="FFFFFF"/>
                </a:solidFill>
                <a:latin typeface="Arial"/>
                <a:ea typeface="微软雅黑"/>
              </a:rPr>
              <a:t>Hemat</a:t>
            </a:r>
            <a:r>
              <a:rPr lang="en-US" altLang="zh-CN" sz="1700" b="1" dirty="0">
                <a:solidFill>
                  <a:srgbClr val="FFFFFF"/>
                </a:solidFill>
                <a:latin typeface="Arial"/>
                <a:ea typeface="微软雅黑"/>
              </a:rPr>
              <a:t> </a:t>
            </a:r>
            <a:r>
              <a:rPr lang="en-US" altLang="zh-CN" sz="1700" b="1" dirty="0" err="1">
                <a:solidFill>
                  <a:srgbClr val="FFFFFF"/>
                </a:solidFill>
                <a:latin typeface="Arial"/>
                <a:ea typeface="微软雅黑"/>
              </a:rPr>
              <a:t>Daya</a:t>
            </a:r>
            <a:r>
              <a:rPr lang="en-US" altLang="zh-CN" sz="1700" b="1" dirty="0">
                <a:solidFill>
                  <a:srgbClr val="FFFFFF"/>
                </a:solidFill>
                <a:latin typeface="Arial"/>
                <a:ea typeface="微软雅黑"/>
              </a:rPr>
              <a:t> </a:t>
            </a:r>
            <a:r>
              <a:rPr lang="en-US" altLang="zh-CN" sz="1700" b="1" dirty="0" err="1">
                <a:solidFill>
                  <a:srgbClr val="FFFFFF"/>
                </a:solidFill>
                <a:latin typeface="Arial"/>
                <a:ea typeface="微软雅黑"/>
              </a:rPr>
              <a:t>akan</a:t>
            </a:r>
            <a:r>
              <a:rPr lang="en-US" altLang="zh-CN" sz="1700" b="1" dirty="0">
                <a:solidFill>
                  <a:srgbClr val="FFFFFF"/>
                </a:solidFill>
                <a:latin typeface="Arial"/>
                <a:ea typeface="微软雅黑"/>
              </a:rPr>
              <a:t> </a:t>
            </a:r>
            <a:r>
              <a:rPr lang="en-US" altLang="zh-CN" sz="1700" b="1" dirty="0" err="1">
                <a:solidFill>
                  <a:srgbClr val="FFFFFF"/>
                </a:solidFill>
                <a:latin typeface="Arial"/>
                <a:ea typeface="微软雅黑"/>
              </a:rPr>
              <a:t>otomatis</a:t>
            </a:r>
            <a:r>
              <a:rPr lang="en-US" altLang="zh-CN" sz="1700" b="1" dirty="0">
                <a:solidFill>
                  <a:srgbClr val="FFFFFF"/>
                </a:solidFill>
                <a:latin typeface="Arial"/>
                <a:ea typeface="微软雅黑"/>
              </a:rPr>
              <a:t> </a:t>
            </a:r>
            <a:r>
              <a:rPr lang="en-US" altLang="zh-CN" sz="1700" b="1" dirty="0" err="1">
                <a:solidFill>
                  <a:srgbClr val="FFFFFF"/>
                </a:solidFill>
                <a:latin typeface="Arial"/>
                <a:ea typeface="微软雅黑"/>
              </a:rPr>
              <a:t>aktif</a:t>
            </a:r>
            <a:r>
              <a:rPr lang="id-ID" altLang="zh-CN" sz="1700" b="1" dirty="0">
                <a:solidFill>
                  <a:srgbClr val="FFFFFF"/>
                </a:solidFill>
                <a:latin typeface="Arial"/>
                <a:ea typeface="微软雅黑"/>
              </a:rPr>
              <a:t>, WeChat standby hingga 14 jam, jangan khawatir </a:t>
            </a:r>
            <a:r>
              <a:rPr lang="en-US" altLang="zh-CN" sz="1700" b="1" dirty="0">
                <a:solidFill>
                  <a:srgbClr val="FFFFFF"/>
                </a:solidFill>
                <a:latin typeface="Arial"/>
                <a:ea typeface="微软雅黑"/>
              </a:rPr>
              <a:t>k</a:t>
            </a:r>
            <a:r>
              <a:rPr lang="id-ID" altLang="zh-CN" sz="1700" b="1" dirty="0">
                <a:solidFill>
                  <a:srgbClr val="FFFFFF"/>
                </a:solidFill>
                <a:latin typeface="Arial"/>
                <a:ea typeface="微软雅黑"/>
              </a:rPr>
              <a:t>abar terlewat; ditambah dengan fast charging 18W, pengisiannya juga sangat cepat, dan bisa terisi penuh dalam waktu XX</a:t>
            </a:r>
            <a:endParaRPr kumimoji="0" lang="zh-CN" altLang="en-US" sz="1700" b="0" i="0" u="none" strike="noStrike" kern="1200" cap="none" spc="0" normalizeH="0" baseline="0" noProof="0" dirty="0">
              <a:ln>
                <a:noFill/>
              </a:ln>
              <a:solidFill>
                <a:srgbClr val="FFFFFF"/>
              </a:solidFill>
              <a:effectLst/>
              <a:uLnTx/>
              <a:uFillTx/>
              <a:latin typeface="Arial"/>
              <a:ea typeface="微软雅黑"/>
            </a:endParaRPr>
          </a:p>
        </p:txBody>
      </p:sp>
    </p:spTree>
    <p:extLst>
      <p:ext uri="{BB962C8B-B14F-4D97-AF65-F5344CB8AC3E}">
        <p14:creationId xmlns:p14="http://schemas.microsoft.com/office/powerpoint/2010/main" val="3202957814"/>
      </p:ext>
    </p:extLst>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 name="箭头: V 形 8">
            <a:extLst>
              <a:ext uri="{FF2B5EF4-FFF2-40B4-BE49-F238E27FC236}">
                <a16:creationId xmlns:a16="http://schemas.microsoft.com/office/drawing/2014/main" id="{3B4598CD-637C-457B-8A9B-AD982E0913C9}"/>
              </a:ext>
            </a:extLst>
          </p:cNvPr>
          <p:cNvSpPr/>
          <p:nvPr/>
        </p:nvSpPr>
        <p:spPr>
          <a:xfrm flipH="1">
            <a:off x="1112053" y="179611"/>
            <a:ext cx="9891696" cy="757754"/>
          </a:xfrm>
          <a:prstGeom prst="chevron">
            <a:avLst>
              <a:gd name="adj" fmla="val 33901"/>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68000" rtlCol="0" anchor="ctr" anchorCtr="0"/>
          <a:lstStyle/>
          <a:p>
            <a:pPr lvl="0" hangingPunct="1">
              <a:defRPr/>
            </a:pPr>
            <a:r>
              <a:rPr lang="en-US" altLang="zh-CN" sz="3200" b="1" dirty="0" err="1">
                <a:solidFill>
                  <a:srgbClr val="FFFFFF"/>
                </a:solidFill>
                <a:latin typeface="Arial"/>
                <a:ea typeface="微软雅黑"/>
              </a:rPr>
              <a:t>Kamera</a:t>
            </a:r>
            <a:r>
              <a:rPr lang="en-US" altLang="zh-CN" sz="3200" b="1" dirty="0">
                <a:solidFill>
                  <a:srgbClr val="FFFFFF"/>
                </a:solidFill>
                <a:latin typeface="Arial"/>
                <a:ea typeface="微软雅黑"/>
              </a:rPr>
              <a:t> Utama + Makro + </a:t>
            </a:r>
            <a:r>
              <a:rPr lang="en-US" altLang="zh-CN" sz="3200" b="1" dirty="0" err="1">
                <a:solidFill>
                  <a:srgbClr val="FFFFFF"/>
                </a:solidFill>
                <a:latin typeface="Arial"/>
                <a:ea typeface="微软雅黑"/>
              </a:rPr>
              <a:t>Kedalaman</a:t>
            </a:r>
            <a:r>
              <a:rPr lang="en-US" altLang="zh-CN" sz="3200" b="1" dirty="0">
                <a:solidFill>
                  <a:srgbClr val="FFFFFF"/>
                </a:solidFill>
                <a:latin typeface="Arial"/>
                <a:ea typeface="微软雅黑"/>
              </a:rPr>
              <a:t> </a:t>
            </a:r>
            <a:r>
              <a:rPr lang="en-US" altLang="zh-CN" sz="3200" b="1" dirty="0" err="1">
                <a:solidFill>
                  <a:srgbClr val="FFFFFF"/>
                </a:solidFill>
                <a:latin typeface="Arial"/>
                <a:ea typeface="微软雅黑"/>
              </a:rPr>
              <a:t>Bidang</a:t>
            </a:r>
            <a:endParaRPr kumimoji="0" lang="en-US" altLang="zh-CN" sz="3200" b="1" i="0" u="none" strike="noStrike" kern="1200" cap="none" spc="0" normalizeH="0" baseline="0" noProof="0" dirty="0">
              <a:ln>
                <a:noFill/>
              </a:ln>
              <a:solidFill>
                <a:srgbClr val="FFFFFF"/>
              </a:solidFill>
              <a:effectLst/>
              <a:uLnTx/>
              <a:uFillTx/>
              <a:latin typeface="Arial"/>
              <a:ea typeface="微软雅黑"/>
            </a:endParaRPr>
          </a:p>
        </p:txBody>
      </p:sp>
      <p:pic>
        <p:nvPicPr>
          <p:cNvPr id="63" name="图片 62">
            <a:extLst>
              <a:ext uri="{FF2B5EF4-FFF2-40B4-BE49-F238E27FC236}">
                <a16:creationId xmlns:a16="http://schemas.microsoft.com/office/drawing/2014/main" id="{A73E4320-B4A4-40E5-912F-932DA0397F75}"/>
              </a:ext>
            </a:extLst>
          </p:cNvPr>
          <p:cNvPicPr>
            <a:picLocks noChangeAspect="1"/>
          </p:cNvPicPr>
          <p:nvPr/>
        </p:nvPicPr>
        <p:blipFill rotWithShape="1">
          <a:blip r:embed="rId3" cstate="print">
            <a:extLst>
              <a:ext uri="{BEBA8EAE-BF5A-486C-A8C5-ECC9F3942E4B}">
                <a14:imgProps xmlns:a14="http://schemas.microsoft.com/office/drawing/2010/main">
                  <a14:imgLayer r:embed="rId4">
                    <a14:imgEffect>
                      <a14:backgroundRemoval t="0" b="98482" l="0" r="100000"/>
                    </a14:imgEffect>
                  </a14:imgLayer>
                </a14:imgProps>
              </a:ext>
              <a:ext uri="{28A0092B-C50C-407E-A947-70E740481C1C}">
                <a14:useLocalDpi xmlns:a14="http://schemas.microsoft.com/office/drawing/2010/main"/>
              </a:ext>
            </a:extLst>
          </a:blip>
          <a:srcRect/>
          <a:stretch/>
        </p:blipFill>
        <p:spPr>
          <a:xfrm>
            <a:off x="113015" y="1752865"/>
            <a:ext cx="6356283" cy="10082093"/>
          </a:xfrm>
          <a:prstGeom prst="rect">
            <a:avLst/>
          </a:prstGeom>
        </p:spPr>
      </p:pic>
      <p:cxnSp>
        <p:nvCxnSpPr>
          <p:cNvPr id="64" name="直接连接符 63">
            <a:extLst>
              <a:ext uri="{FF2B5EF4-FFF2-40B4-BE49-F238E27FC236}">
                <a16:creationId xmlns:a16="http://schemas.microsoft.com/office/drawing/2014/main" id="{38D92F81-B9AC-4F8D-AE96-90C67E10F820}"/>
              </a:ext>
            </a:extLst>
          </p:cNvPr>
          <p:cNvCxnSpPr/>
          <p:nvPr/>
        </p:nvCxnSpPr>
        <p:spPr>
          <a:xfrm>
            <a:off x="1638317" y="1633675"/>
            <a:ext cx="1" cy="1326243"/>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grpSp>
        <p:nvGrpSpPr>
          <p:cNvPr id="65" name="组合 64">
            <a:extLst>
              <a:ext uri="{FF2B5EF4-FFF2-40B4-BE49-F238E27FC236}">
                <a16:creationId xmlns:a16="http://schemas.microsoft.com/office/drawing/2014/main" id="{AC44AE84-01A9-4A6C-AE22-B9AE99DFC920}"/>
              </a:ext>
            </a:extLst>
          </p:cNvPr>
          <p:cNvGrpSpPr/>
          <p:nvPr/>
        </p:nvGrpSpPr>
        <p:grpSpPr>
          <a:xfrm>
            <a:off x="1638317" y="1633675"/>
            <a:ext cx="1458189" cy="1931067"/>
            <a:chOff x="1525302" y="1557909"/>
            <a:chExt cx="582148" cy="1665937"/>
          </a:xfrm>
        </p:grpSpPr>
        <p:cxnSp>
          <p:nvCxnSpPr>
            <p:cNvPr id="66" name="直接连接符 65">
              <a:extLst>
                <a:ext uri="{FF2B5EF4-FFF2-40B4-BE49-F238E27FC236}">
                  <a16:creationId xmlns:a16="http://schemas.microsoft.com/office/drawing/2014/main" id="{EC8AF025-A8E5-49CF-BD33-5865A51EBAAA}"/>
                </a:ext>
              </a:extLst>
            </p:cNvPr>
            <p:cNvCxnSpPr/>
            <p:nvPr/>
          </p:nvCxnSpPr>
          <p:spPr>
            <a:xfrm>
              <a:off x="2107450" y="1557909"/>
              <a:ext cx="0" cy="1665937"/>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67" name="直接连接符 66">
              <a:extLst>
                <a:ext uri="{FF2B5EF4-FFF2-40B4-BE49-F238E27FC236}">
                  <a16:creationId xmlns:a16="http://schemas.microsoft.com/office/drawing/2014/main" id="{A3916AF3-4111-4E02-A61F-E86FD95E18FD}"/>
                </a:ext>
              </a:extLst>
            </p:cNvPr>
            <p:cNvCxnSpPr/>
            <p:nvPr/>
          </p:nvCxnSpPr>
          <p:spPr>
            <a:xfrm flipV="1">
              <a:off x="1525302" y="3212124"/>
              <a:ext cx="582148" cy="11722"/>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68" name="组合 67">
            <a:extLst>
              <a:ext uri="{FF2B5EF4-FFF2-40B4-BE49-F238E27FC236}">
                <a16:creationId xmlns:a16="http://schemas.microsoft.com/office/drawing/2014/main" id="{CBCB426F-3FFA-4AEE-95DD-0C12F2197E8A}"/>
              </a:ext>
            </a:extLst>
          </p:cNvPr>
          <p:cNvGrpSpPr/>
          <p:nvPr/>
        </p:nvGrpSpPr>
        <p:grpSpPr>
          <a:xfrm>
            <a:off x="1638317" y="1633675"/>
            <a:ext cx="2811027" cy="2460308"/>
            <a:chOff x="1525302" y="912383"/>
            <a:chExt cx="582148" cy="2311463"/>
          </a:xfrm>
        </p:grpSpPr>
        <p:cxnSp>
          <p:nvCxnSpPr>
            <p:cNvPr id="69" name="直接连接符 68">
              <a:extLst>
                <a:ext uri="{FF2B5EF4-FFF2-40B4-BE49-F238E27FC236}">
                  <a16:creationId xmlns:a16="http://schemas.microsoft.com/office/drawing/2014/main" id="{92D59626-2F14-4603-800E-870E7D0EF2DE}"/>
                </a:ext>
              </a:extLst>
            </p:cNvPr>
            <p:cNvCxnSpPr/>
            <p:nvPr/>
          </p:nvCxnSpPr>
          <p:spPr>
            <a:xfrm>
              <a:off x="2107450" y="912383"/>
              <a:ext cx="0" cy="2311463"/>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70" name="直接连接符 69">
              <a:extLst>
                <a:ext uri="{FF2B5EF4-FFF2-40B4-BE49-F238E27FC236}">
                  <a16:creationId xmlns:a16="http://schemas.microsoft.com/office/drawing/2014/main" id="{78C74AED-B637-4B83-95FA-4B63C0AA713A}"/>
                </a:ext>
              </a:extLst>
            </p:cNvPr>
            <p:cNvCxnSpPr/>
            <p:nvPr/>
          </p:nvCxnSpPr>
          <p:spPr>
            <a:xfrm flipV="1">
              <a:off x="1525302" y="3212124"/>
              <a:ext cx="582148" cy="11722"/>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71" name="文本框 70">
            <a:extLst>
              <a:ext uri="{FF2B5EF4-FFF2-40B4-BE49-F238E27FC236}">
                <a16:creationId xmlns:a16="http://schemas.microsoft.com/office/drawing/2014/main" id="{0046ADD6-F1FF-4EBF-B658-F51CC124F52F}"/>
              </a:ext>
            </a:extLst>
          </p:cNvPr>
          <p:cNvSpPr txBox="1"/>
          <p:nvPr/>
        </p:nvSpPr>
        <p:spPr>
          <a:xfrm>
            <a:off x="2299116" y="1302509"/>
            <a:ext cx="1441938" cy="584775"/>
          </a:xfrm>
          <a:prstGeom prst="rect">
            <a:avLst/>
          </a:prstGeom>
          <a:noFill/>
        </p:spPr>
        <p:txBody>
          <a:bodyPr wrap="square" rtlCol="0">
            <a:spAutoFit/>
          </a:bodyPr>
          <a:lstStyle/>
          <a:p>
            <a:pPr algn="ctr"/>
            <a:r>
              <a:rPr lang="en-US" altLang="zh-CN" sz="1600" dirty="0">
                <a:solidFill>
                  <a:srgbClr val="FFFFFF"/>
                </a:solidFill>
                <a:latin typeface="OPPOSans B" panose="00020600040101010101" pitchFamily="18" charset="-122"/>
                <a:ea typeface="OPPOSans B" panose="00020600040101010101" pitchFamily="18" charset="-122"/>
              </a:rPr>
              <a:t>13MP </a:t>
            </a:r>
            <a:r>
              <a:rPr lang="en-US" altLang="zh-CN" sz="1600" dirty="0" err="1">
                <a:solidFill>
                  <a:srgbClr val="FFFFFF"/>
                </a:solidFill>
                <a:latin typeface="OPPOSans B" panose="00020600040101010101" pitchFamily="18" charset="-122"/>
                <a:ea typeface="OPPOSans B" panose="00020600040101010101" pitchFamily="18" charset="-122"/>
              </a:rPr>
              <a:t>Utama</a:t>
            </a:r>
            <a:endParaRPr lang="zh-CN" altLang="en-US" sz="1600" dirty="0">
              <a:solidFill>
                <a:srgbClr val="FFFFFF"/>
              </a:solidFill>
              <a:latin typeface="OPPOSans B" panose="00020600040101010101" pitchFamily="18" charset="-122"/>
              <a:ea typeface="OPPOSans B" panose="00020600040101010101" pitchFamily="18" charset="-122"/>
            </a:endParaRPr>
          </a:p>
        </p:txBody>
      </p:sp>
      <p:sp>
        <p:nvSpPr>
          <p:cNvPr id="72" name="文本框 71">
            <a:extLst>
              <a:ext uri="{FF2B5EF4-FFF2-40B4-BE49-F238E27FC236}">
                <a16:creationId xmlns:a16="http://schemas.microsoft.com/office/drawing/2014/main" id="{FE1CAAA0-EC0A-4B98-A07B-20F9F776C932}"/>
              </a:ext>
            </a:extLst>
          </p:cNvPr>
          <p:cNvSpPr txBox="1"/>
          <p:nvPr/>
        </p:nvSpPr>
        <p:spPr>
          <a:xfrm>
            <a:off x="860122" y="1276134"/>
            <a:ext cx="1441938" cy="338554"/>
          </a:xfrm>
          <a:prstGeom prst="rect">
            <a:avLst/>
          </a:prstGeom>
          <a:noFill/>
        </p:spPr>
        <p:txBody>
          <a:bodyPr wrap="square" rtlCol="0">
            <a:spAutoFit/>
          </a:bodyPr>
          <a:lstStyle/>
          <a:p>
            <a:pPr algn="ctr"/>
            <a:r>
              <a:rPr lang="en-US" altLang="zh-CN" sz="1600" dirty="0">
                <a:solidFill>
                  <a:srgbClr val="FFFFFF"/>
                </a:solidFill>
                <a:latin typeface="OPPOSans B" panose="00020600040101010101" pitchFamily="18" charset="-122"/>
                <a:ea typeface="OPPOSans B" panose="00020600040101010101" pitchFamily="18" charset="-122"/>
              </a:rPr>
              <a:t>2MP Macro</a:t>
            </a:r>
            <a:endParaRPr lang="zh-CN" altLang="en-US" sz="1600" dirty="0">
              <a:solidFill>
                <a:srgbClr val="FFFFFF"/>
              </a:solidFill>
              <a:latin typeface="OPPOSans B" panose="00020600040101010101" pitchFamily="18" charset="-122"/>
              <a:ea typeface="OPPOSans B" panose="00020600040101010101" pitchFamily="18" charset="-122"/>
            </a:endParaRPr>
          </a:p>
        </p:txBody>
      </p:sp>
      <p:pic>
        <p:nvPicPr>
          <p:cNvPr id="73" name="图片 72">
            <a:extLst>
              <a:ext uri="{FF2B5EF4-FFF2-40B4-BE49-F238E27FC236}">
                <a16:creationId xmlns:a16="http://schemas.microsoft.com/office/drawing/2014/main" id="{1C038E50-5C93-483F-A65C-82DB36D7F2D6}"/>
              </a:ext>
            </a:extLst>
          </p:cNvPr>
          <p:cNvPicPr>
            <a:picLocks noChangeAspect="1"/>
          </p:cNvPicPr>
          <p:nvPr/>
        </p:nvPicPr>
        <p:blipFill>
          <a:blip r:embed="rId5" cstate="print">
            <a:extLst>
              <a:ext uri="{BEBA8EAE-BF5A-486C-A8C5-ECC9F3942E4B}">
                <a14:imgProps xmlns:a14="http://schemas.microsoft.com/office/drawing/2010/main">
                  <a14:imgLayer r:embed="rId6">
                    <a14:imgEffect>
                      <a14:backgroundRemoval t="3273" b="96303" l="5576" r="92485"/>
                    </a14:imgEffect>
                  </a14:imgLayer>
                </a14:imgProps>
              </a:ext>
              <a:ext uri="{28A0092B-C50C-407E-A947-70E740481C1C}">
                <a14:useLocalDpi xmlns:a14="http://schemas.microsoft.com/office/drawing/2010/main"/>
              </a:ext>
            </a:extLst>
          </a:blip>
          <a:stretch>
            <a:fillRect/>
          </a:stretch>
        </p:blipFill>
        <p:spPr>
          <a:xfrm>
            <a:off x="113015" y="3775418"/>
            <a:ext cx="7709098" cy="7709098"/>
          </a:xfrm>
          <a:prstGeom prst="rect">
            <a:avLst/>
          </a:prstGeom>
        </p:spPr>
      </p:pic>
      <p:sp>
        <p:nvSpPr>
          <p:cNvPr id="74" name="文本框 73">
            <a:extLst>
              <a:ext uri="{FF2B5EF4-FFF2-40B4-BE49-F238E27FC236}">
                <a16:creationId xmlns:a16="http://schemas.microsoft.com/office/drawing/2014/main" id="{1F50841F-D0BE-4DC9-8D53-06EA302A8757}"/>
              </a:ext>
            </a:extLst>
          </p:cNvPr>
          <p:cNvSpPr txBox="1"/>
          <p:nvPr/>
        </p:nvSpPr>
        <p:spPr>
          <a:xfrm>
            <a:off x="3696504" y="1302509"/>
            <a:ext cx="1502738" cy="830997"/>
          </a:xfrm>
          <a:prstGeom prst="rect">
            <a:avLst/>
          </a:prstGeom>
          <a:noFill/>
        </p:spPr>
        <p:txBody>
          <a:bodyPr wrap="square" rtlCol="0">
            <a:spAutoFit/>
          </a:bodyPr>
          <a:lstStyle/>
          <a:p>
            <a:pPr algn="ctr"/>
            <a:r>
              <a:rPr lang="en-US" altLang="zh-CN" sz="1600" dirty="0">
                <a:solidFill>
                  <a:srgbClr val="FFFFFF"/>
                </a:solidFill>
                <a:latin typeface="OPPOSans B" panose="00020600040101010101" pitchFamily="18" charset="-122"/>
                <a:ea typeface="OPPOSans B" panose="00020600040101010101" pitchFamily="18" charset="-122"/>
              </a:rPr>
              <a:t>2MP </a:t>
            </a:r>
            <a:r>
              <a:rPr lang="en-US" altLang="zh-CN" sz="1600" dirty="0" err="1">
                <a:solidFill>
                  <a:srgbClr val="FFFFFF"/>
                </a:solidFill>
                <a:latin typeface="OPPOSans B" panose="00020600040101010101" pitchFamily="18" charset="-122"/>
                <a:ea typeface="OPPOSans B" panose="00020600040101010101" pitchFamily="18" charset="-122"/>
              </a:rPr>
              <a:t>Kedalaman</a:t>
            </a:r>
            <a:r>
              <a:rPr lang="en-US" altLang="zh-CN" sz="1600" dirty="0">
                <a:solidFill>
                  <a:srgbClr val="FFFFFF"/>
                </a:solidFill>
                <a:latin typeface="OPPOSans B" panose="00020600040101010101" pitchFamily="18" charset="-122"/>
                <a:ea typeface="OPPOSans B" panose="00020600040101010101" pitchFamily="18" charset="-122"/>
              </a:rPr>
              <a:t> </a:t>
            </a:r>
            <a:r>
              <a:rPr lang="en-US" altLang="zh-CN" sz="1600" dirty="0" err="1">
                <a:solidFill>
                  <a:srgbClr val="FFFFFF"/>
                </a:solidFill>
                <a:latin typeface="OPPOSans B" panose="00020600040101010101" pitchFamily="18" charset="-122"/>
                <a:ea typeface="OPPOSans B" panose="00020600040101010101" pitchFamily="18" charset="-122"/>
              </a:rPr>
              <a:t>Bidang</a:t>
            </a:r>
            <a:r>
              <a:rPr lang="en-US" altLang="zh-CN" sz="1600" dirty="0">
                <a:solidFill>
                  <a:srgbClr val="FFFFFF"/>
                </a:solidFill>
                <a:latin typeface="OPPOSans B" panose="00020600040101010101" pitchFamily="18" charset="-122"/>
                <a:ea typeface="OPPOSans B" panose="00020600040101010101" pitchFamily="18" charset="-122"/>
              </a:rPr>
              <a:t> </a:t>
            </a:r>
            <a:endParaRPr lang="zh-CN" altLang="en-US" sz="1600" dirty="0">
              <a:solidFill>
                <a:srgbClr val="FFFFFF"/>
              </a:solidFill>
              <a:latin typeface="OPPOSans B" panose="00020600040101010101" pitchFamily="18" charset="-122"/>
              <a:ea typeface="OPPOSans B" panose="00020600040101010101" pitchFamily="18" charset="-122"/>
            </a:endParaRPr>
          </a:p>
        </p:txBody>
      </p:sp>
      <p:sp>
        <p:nvSpPr>
          <p:cNvPr id="75" name="圆角矩形 49">
            <a:extLst>
              <a:ext uri="{FF2B5EF4-FFF2-40B4-BE49-F238E27FC236}">
                <a16:creationId xmlns:a16="http://schemas.microsoft.com/office/drawing/2014/main" id="{C366A6CD-4D01-4492-9879-D1DC758A6BFF}"/>
              </a:ext>
            </a:extLst>
          </p:cNvPr>
          <p:cNvSpPr/>
          <p:nvPr/>
        </p:nvSpPr>
        <p:spPr>
          <a:xfrm>
            <a:off x="1320494" y="5400459"/>
            <a:ext cx="2420560" cy="771185"/>
          </a:xfrm>
          <a:prstGeom prst="roundRect">
            <a:avLst/>
          </a:prstGeom>
          <a:solidFill>
            <a:schemeClr val="tx1">
              <a:alpha val="3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endParaRPr>
          </a:p>
        </p:txBody>
      </p:sp>
      <p:sp>
        <p:nvSpPr>
          <p:cNvPr id="76" name="文本框 75">
            <a:extLst>
              <a:ext uri="{FF2B5EF4-FFF2-40B4-BE49-F238E27FC236}">
                <a16:creationId xmlns:a16="http://schemas.microsoft.com/office/drawing/2014/main" id="{A45DE6E4-3B92-42F5-9AAC-B59BB98B26D5}"/>
              </a:ext>
            </a:extLst>
          </p:cNvPr>
          <p:cNvSpPr txBox="1"/>
          <p:nvPr/>
        </p:nvSpPr>
        <p:spPr>
          <a:xfrm>
            <a:off x="1773309" y="5465339"/>
            <a:ext cx="1967745" cy="584775"/>
          </a:xfrm>
          <a:prstGeom prst="rect">
            <a:avLst/>
          </a:prstGeom>
          <a:noFill/>
        </p:spPr>
        <p:txBody>
          <a:bodyPr wrap="square" rtlCol="0">
            <a:spAutoFit/>
          </a:bodyPr>
          <a:lstStyle/>
          <a:p>
            <a:pPr algn="ctr"/>
            <a:r>
              <a:rPr lang="en-US" altLang="zh-CN" sz="1600" dirty="0">
                <a:solidFill>
                  <a:srgbClr val="FFFFFF"/>
                </a:solidFill>
                <a:latin typeface="OPPOSans B" panose="00020600040101010101" pitchFamily="18" charset="-122"/>
                <a:ea typeface="OPPOSans B" panose="00020600040101010101" pitchFamily="18" charset="-122"/>
              </a:rPr>
              <a:t>8MP </a:t>
            </a:r>
            <a:r>
              <a:rPr lang="en-US" altLang="zh-CN" sz="1600" dirty="0" err="1">
                <a:solidFill>
                  <a:srgbClr val="FFFFFF"/>
                </a:solidFill>
                <a:latin typeface="OPPOSans B" panose="00020600040101010101" pitchFamily="18" charset="-122"/>
                <a:ea typeface="OPPOSans B" panose="00020600040101010101" pitchFamily="18" charset="-122"/>
              </a:rPr>
              <a:t>Kamera</a:t>
            </a:r>
            <a:r>
              <a:rPr lang="en-US" altLang="zh-CN" sz="1600" dirty="0">
                <a:solidFill>
                  <a:srgbClr val="FFFFFF"/>
                </a:solidFill>
                <a:latin typeface="OPPOSans B" panose="00020600040101010101" pitchFamily="18" charset="-122"/>
                <a:ea typeface="OPPOSans B" panose="00020600040101010101" pitchFamily="18" charset="-122"/>
              </a:rPr>
              <a:t> </a:t>
            </a:r>
            <a:r>
              <a:rPr lang="en-US" altLang="zh-CN" sz="1600" dirty="0" err="1">
                <a:solidFill>
                  <a:srgbClr val="FFFFFF"/>
                </a:solidFill>
                <a:latin typeface="OPPOSans B" panose="00020600040101010101" pitchFamily="18" charset="-122"/>
                <a:ea typeface="OPPOSans B" panose="00020600040101010101" pitchFamily="18" charset="-122"/>
              </a:rPr>
              <a:t>Depan</a:t>
            </a:r>
            <a:endParaRPr lang="en-US" altLang="zh-CN" sz="1600" dirty="0">
              <a:solidFill>
                <a:srgbClr val="FFFFFF"/>
              </a:solidFill>
              <a:latin typeface="OPPOSans B" panose="00020600040101010101" pitchFamily="18" charset="-122"/>
              <a:ea typeface="OPPOSans B" panose="00020600040101010101" pitchFamily="18" charset="-122"/>
            </a:endParaRPr>
          </a:p>
        </p:txBody>
      </p:sp>
      <p:cxnSp>
        <p:nvCxnSpPr>
          <p:cNvPr id="77" name="肘形连接符 8">
            <a:extLst>
              <a:ext uri="{FF2B5EF4-FFF2-40B4-BE49-F238E27FC236}">
                <a16:creationId xmlns:a16="http://schemas.microsoft.com/office/drawing/2014/main" id="{7CC6D82D-72BA-43CA-938F-30EAF7E50B13}"/>
              </a:ext>
            </a:extLst>
          </p:cNvPr>
          <p:cNvCxnSpPr>
            <a:cxnSpLocks/>
          </p:cNvCxnSpPr>
          <p:nvPr/>
        </p:nvCxnSpPr>
        <p:spPr>
          <a:xfrm rot="5400000" flipH="1" flipV="1">
            <a:off x="1660138" y="4527338"/>
            <a:ext cx="1152874" cy="1054345"/>
          </a:xfrm>
          <a:prstGeom prst="bentConnector3">
            <a:avLst>
              <a:gd name="adj1" fmla="val 50000"/>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grpSp>
        <p:nvGrpSpPr>
          <p:cNvPr id="78" name="组合 77">
            <a:extLst>
              <a:ext uri="{FF2B5EF4-FFF2-40B4-BE49-F238E27FC236}">
                <a16:creationId xmlns:a16="http://schemas.microsoft.com/office/drawing/2014/main" id="{52188EC5-9451-4C7E-A556-B2C804C3363B}"/>
              </a:ext>
            </a:extLst>
          </p:cNvPr>
          <p:cNvGrpSpPr/>
          <p:nvPr/>
        </p:nvGrpSpPr>
        <p:grpSpPr>
          <a:xfrm>
            <a:off x="1519078" y="5615116"/>
            <a:ext cx="339553" cy="339553"/>
            <a:chOff x="1447366" y="5376457"/>
            <a:chExt cx="339553" cy="339553"/>
          </a:xfrm>
        </p:grpSpPr>
        <p:sp>
          <p:nvSpPr>
            <p:cNvPr id="79" name="椭圆 78">
              <a:extLst>
                <a:ext uri="{FF2B5EF4-FFF2-40B4-BE49-F238E27FC236}">
                  <a16:creationId xmlns:a16="http://schemas.microsoft.com/office/drawing/2014/main" id="{7D72EF05-95AC-43A1-BA90-5BFEF277FAC8}"/>
                </a:ext>
              </a:extLst>
            </p:cNvPr>
            <p:cNvSpPr/>
            <p:nvPr/>
          </p:nvSpPr>
          <p:spPr>
            <a:xfrm>
              <a:off x="1531821" y="5472404"/>
              <a:ext cx="169776" cy="169776"/>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endParaRPr>
            </a:p>
          </p:txBody>
        </p:sp>
        <p:sp>
          <p:nvSpPr>
            <p:cNvPr id="80" name="椭圆 79">
              <a:extLst>
                <a:ext uri="{FF2B5EF4-FFF2-40B4-BE49-F238E27FC236}">
                  <a16:creationId xmlns:a16="http://schemas.microsoft.com/office/drawing/2014/main" id="{8E20E69C-9B53-4C53-A88F-FE4EFD7A8890}"/>
                </a:ext>
              </a:extLst>
            </p:cNvPr>
            <p:cNvSpPr/>
            <p:nvPr/>
          </p:nvSpPr>
          <p:spPr>
            <a:xfrm>
              <a:off x="1447366" y="5376457"/>
              <a:ext cx="339553" cy="339553"/>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endParaRPr>
            </a:p>
          </p:txBody>
        </p:sp>
      </p:grpSp>
      <p:sp>
        <p:nvSpPr>
          <p:cNvPr id="81" name="矩形 80">
            <a:extLst>
              <a:ext uri="{FF2B5EF4-FFF2-40B4-BE49-F238E27FC236}">
                <a16:creationId xmlns:a16="http://schemas.microsoft.com/office/drawing/2014/main" id="{A1888CA7-DAA9-4EB7-941A-B6DACD243735}"/>
              </a:ext>
            </a:extLst>
          </p:cNvPr>
          <p:cNvSpPr/>
          <p:nvPr/>
        </p:nvSpPr>
        <p:spPr>
          <a:xfrm>
            <a:off x="6057901" y="1430017"/>
            <a:ext cx="2601635" cy="523220"/>
          </a:xfrm>
          <a:prstGeom prst="rect">
            <a:avLst/>
          </a:prstGeom>
          <a:ln>
            <a:solidFill>
              <a:srgbClr val="1E71BD"/>
            </a:solidFill>
          </a:ln>
        </p:spPr>
        <p:txBody>
          <a:bodyPr wrap="square">
            <a:spAutoFit/>
          </a:bodyPr>
          <a:lstStyle/>
          <a:p>
            <a:pPr lvl="0" algn="ctr" hangingPunct="1">
              <a:defRPr/>
            </a:pPr>
            <a:r>
              <a:rPr lang="id-ID" altLang="zh-CN" sz="2800" b="1" kern="1200" dirty="0">
                <a:solidFill>
                  <a:srgbClr val="FFFFFF"/>
                </a:solidFill>
                <a:latin typeface="Arial"/>
                <a:ea typeface="微软雅黑"/>
              </a:rPr>
              <a:t>Bokeh</a:t>
            </a:r>
            <a:endParaRPr kumimoji="0" lang="zh-CN" altLang="en-US" sz="2800" b="1" i="0" u="none" strike="noStrike" kern="1200" cap="none" spc="0" normalizeH="0" baseline="0" noProof="0" dirty="0">
              <a:ln>
                <a:noFill/>
              </a:ln>
              <a:solidFill>
                <a:srgbClr val="FFFFFF"/>
              </a:solidFill>
              <a:effectLst/>
              <a:uLnTx/>
              <a:uFillTx/>
              <a:latin typeface="Arial"/>
              <a:ea typeface="微软雅黑"/>
              <a:cs typeface="+mn-cs"/>
            </a:endParaRPr>
          </a:p>
        </p:txBody>
      </p:sp>
      <p:sp>
        <p:nvSpPr>
          <p:cNvPr id="82" name="矩形 81">
            <a:extLst>
              <a:ext uri="{FF2B5EF4-FFF2-40B4-BE49-F238E27FC236}">
                <a16:creationId xmlns:a16="http://schemas.microsoft.com/office/drawing/2014/main" id="{81F1A888-CD25-47B7-B75A-48BBC01BBF4E}"/>
              </a:ext>
            </a:extLst>
          </p:cNvPr>
          <p:cNvSpPr/>
          <p:nvPr/>
        </p:nvSpPr>
        <p:spPr>
          <a:xfrm>
            <a:off x="9035551" y="1419677"/>
            <a:ext cx="2651622" cy="523220"/>
          </a:xfrm>
          <a:prstGeom prst="rect">
            <a:avLst/>
          </a:prstGeom>
          <a:ln>
            <a:solidFill>
              <a:srgbClr val="1E71BD"/>
            </a:solidFill>
          </a:ln>
        </p:spPr>
        <p:txBody>
          <a:bodyPr wrap="square">
            <a:spAutoFit/>
          </a:bodyPr>
          <a:lstStyle/>
          <a:p>
            <a:pPr lvl="0" algn="ctr" hangingPunct="1">
              <a:defRPr/>
            </a:pPr>
            <a:r>
              <a:rPr lang="id-ID" altLang="zh-CN" sz="2800" b="1" kern="1200" dirty="0">
                <a:solidFill>
                  <a:srgbClr val="FFFFFF"/>
                </a:solidFill>
                <a:latin typeface="Arial"/>
                <a:ea typeface="微软雅黑"/>
              </a:rPr>
              <a:t>Portrait filter</a:t>
            </a:r>
            <a:endParaRPr kumimoji="0" lang="zh-CN" altLang="en-US" sz="2800" b="1" i="0" u="none" strike="noStrike" kern="1200" cap="none" spc="0" normalizeH="0" baseline="0" noProof="0" dirty="0">
              <a:ln>
                <a:noFill/>
              </a:ln>
              <a:solidFill>
                <a:srgbClr val="FFFFFF"/>
              </a:solidFill>
              <a:effectLst/>
              <a:uLnTx/>
              <a:uFillTx/>
              <a:latin typeface="Arial"/>
              <a:ea typeface="微软雅黑"/>
              <a:cs typeface="+mn-cs"/>
            </a:endParaRPr>
          </a:p>
        </p:txBody>
      </p:sp>
      <p:sp>
        <p:nvSpPr>
          <p:cNvPr id="83" name="矩形 82">
            <a:extLst>
              <a:ext uri="{FF2B5EF4-FFF2-40B4-BE49-F238E27FC236}">
                <a16:creationId xmlns:a16="http://schemas.microsoft.com/office/drawing/2014/main" id="{0412BBFC-2988-4CC5-B3B9-A4C2D6D7BCE6}"/>
              </a:ext>
            </a:extLst>
          </p:cNvPr>
          <p:cNvSpPr/>
          <p:nvPr/>
        </p:nvSpPr>
        <p:spPr>
          <a:xfrm>
            <a:off x="9020470" y="2347587"/>
            <a:ext cx="2666703" cy="523220"/>
          </a:xfrm>
          <a:prstGeom prst="rect">
            <a:avLst/>
          </a:prstGeom>
          <a:ln>
            <a:solidFill>
              <a:srgbClr val="1E71BD"/>
            </a:solidFill>
          </a:ln>
        </p:spPr>
        <p:txBody>
          <a:bodyPr wrap="square">
            <a:spAutoFit/>
          </a:bodyPr>
          <a:lstStyle/>
          <a:p>
            <a:pPr lvl="0" algn="ctr" hangingPunct="1">
              <a:defRPr/>
            </a:pPr>
            <a:r>
              <a:rPr lang="id-ID" altLang="zh-CN" sz="2800" b="1" kern="1200" dirty="0">
                <a:solidFill>
                  <a:srgbClr val="FFFFFF"/>
                </a:solidFill>
                <a:latin typeface="Arial"/>
                <a:ea typeface="微软雅黑"/>
              </a:rPr>
              <a:t>Portrait HDR</a:t>
            </a:r>
            <a:endParaRPr kumimoji="0" lang="zh-CN" altLang="en-US" sz="2800" b="1" i="0" u="none" strike="noStrike" kern="1200" cap="none" spc="0" normalizeH="0" baseline="0" noProof="0" dirty="0">
              <a:ln>
                <a:noFill/>
              </a:ln>
              <a:solidFill>
                <a:srgbClr val="FFFFFF"/>
              </a:solidFill>
              <a:effectLst/>
              <a:uLnTx/>
              <a:uFillTx/>
              <a:latin typeface="Arial"/>
              <a:ea typeface="微软雅黑"/>
              <a:cs typeface="+mn-cs"/>
            </a:endParaRPr>
          </a:p>
        </p:txBody>
      </p:sp>
      <p:sp>
        <p:nvSpPr>
          <p:cNvPr id="84" name="矩形 83">
            <a:extLst>
              <a:ext uri="{FF2B5EF4-FFF2-40B4-BE49-F238E27FC236}">
                <a16:creationId xmlns:a16="http://schemas.microsoft.com/office/drawing/2014/main" id="{6D760A09-7C3A-4670-99E3-130312CECD0B}"/>
              </a:ext>
            </a:extLst>
          </p:cNvPr>
          <p:cNvSpPr/>
          <p:nvPr/>
        </p:nvSpPr>
        <p:spPr>
          <a:xfrm>
            <a:off x="6057901" y="2345208"/>
            <a:ext cx="2601635" cy="523220"/>
          </a:xfrm>
          <a:prstGeom prst="rect">
            <a:avLst/>
          </a:prstGeom>
          <a:ln>
            <a:solidFill>
              <a:srgbClr val="1E71BD"/>
            </a:solidFill>
          </a:ln>
        </p:spPr>
        <p:txBody>
          <a:bodyPr wrap="square">
            <a:spAutoFit/>
          </a:bodyPr>
          <a:lstStyle/>
          <a:p>
            <a:pPr lvl="0" algn="ctr" hangingPunct="1">
              <a:defRPr/>
            </a:pPr>
            <a:r>
              <a:rPr lang="id-ID" altLang="zh-CN" sz="2800" b="1" kern="1200" dirty="0">
                <a:solidFill>
                  <a:srgbClr val="FFFFFF"/>
                </a:solidFill>
                <a:latin typeface="Arial"/>
                <a:ea typeface="微软雅黑"/>
              </a:rPr>
              <a:t>Ma</a:t>
            </a:r>
            <a:r>
              <a:rPr lang="en-US" altLang="zh-CN" sz="2800" b="1" kern="1200" dirty="0">
                <a:solidFill>
                  <a:srgbClr val="FFFFFF"/>
                </a:solidFill>
                <a:latin typeface="Arial"/>
                <a:ea typeface="微软雅黑"/>
              </a:rPr>
              <a:t>k</a:t>
            </a:r>
            <a:r>
              <a:rPr lang="id-ID" altLang="zh-CN" sz="2800" b="1" kern="1200" dirty="0">
                <a:solidFill>
                  <a:srgbClr val="FFFFFF"/>
                </a:solidFill>
                <a:latin typeface="Arial"/>
                <a:ea typeface="微软雅黑"/>
              </a:rPr>
              <a:t>ro</a:t>
            </a:r>
            <a:endParaRPr kumimoji="0" lang="zh-CN" altLang="en-US" sz="2800" b="1" i="0" u="none" strike="noStrike" kern="1200" cap="none" spc="0" normalizeH="0" baseline="0" noProof="0" dirty="0">
              <a:ln>
                <a:noFill/>
              </a:ln>
              <a:solidFill>
                <a:srgbClr val="FFFFFF"/>
              </a:solidFill>
              <a:effectLst/>
              <a:uLnTx/>
              <a:uFillTx/>
              <a:latin typeface="Arial"/>
              <a:ea typeface="微软雅黑"/>
              <a:cs typeface="+mn-cs"/>
            </a:endParaRPr>
          </a:p>
        </p:txBody>
      </p:sp>
      <p:sp>
        <p:nvSpPr>
          <p:cNvPr id="85" name="矩形 84">
            <a:extLst>
              <a:ext uri="{FF2B5EF4-FFF2-40B4-BE49-F238E27FC236}">
                <a16:creationId xmlns:a16="http://schemas.microsoft.com/office/drawing/2014/main" id="{ED2554C4-D6A1-44F6-8D43-8EAF568F13C3}"/>
              </a:ext>
            </a:extLst>
          </p:cNvPr>
          <p:cNvSpPr/>
          <p:nvPr/>
        </p:nvSpPr>
        <p:spPr>
          <a:xfrm>
            <a:off x="6057901" y="3255904"/>
            <a:ext cx="2601636" cy="523220"/>
          </a:xfrm>
          <a:prstGeom prst="rect">
            <a:avLst/>
          </a:prstGeom>
          <a:ln>
            <a:solidFill>
              <a:srgbClr val="1E71BD"/>
            </a:solidFill>
          </a:ln>
        </p:spPr>
        <p:txBody>
          <a:bodyPr wrap="square">
            <a:spAutoFit/>
          </a:bodyPr>
          <a:lstStyle/>
          <a:p>
            <a:pPr lvl="0" algn="ctr" hangingPunct="1">
              <a:defRPr/>
            </a:pPr>
            <a:r>
              <a:rPr lang="id-ID" altLang="zh-CN" sz="2800" b="1" dirty="0">
                <a:solidFill>
                  <a:srgbClr val="FFFFFF"/>
                </a:solidFill>
                <a:latin typeface="Arial"/>
                <a:ea typeface="微软雅黑"/>
              </a:rPr>
              <a:t>Colorful </a:t>
            </a:r>
            <a:r>
              <a:rPr lang="en-US" altLang="zh-CN" sz="2800" b="1" dirty="0">
                <a:solidFill>
                  <a:srgbClr val="FFFFFF"/>
                </a:solidFill>
                <a:latin typeface="Arial"/>
                <a:ea typeface="微软雅黑"/>
              </a:rPr>
              <a:t>M</a:t>
            </a:r>
            <a:r>
              <a:rPr lang="id-ID" altLang="zh-CN" sz="2800" b="1" dirty="0">
                <a:solidFill>
                  <a:srgbClr val="FFFFFF"/>
                </a:solidFill>
                <a:latin typeface="Arial"/>
                <a:ea typeface="微软雅黑"/>
              </a:rPr>
              <a:t>ode</a:t>
            </a:r>
            <a:endParaRPr kumimoji="0" lang="zh-CN" altLang="en-US" sz="2800" b="1" i="0" u="none" strike="noStrike" kern="1200" cap="none" spc="0" normalizeH="0" baseline="0" noProof="0" dirty="0">
              <a:ln>
                <a:noFill/>
              </a:ln>
              <a:solidFill>
                <a:srgbClr val="FFFFFF"/>
              </a:solidFill>
              <a:effectLst/>
              <a:uLnTx/>
              <a:uFillTx/>
              <a:latin typeface="Arial"/>
              <a:ea typeface="微软雅黑"/>
              <a:cs typeface="+mn-cs"/>
            </a:endParaRPr>
          </a:p>
        </p:txBody>
      </p:sp>
      <p:sp>
        <p:nvSpPr>
          <p:cNvPr id="86" name="矩形 85">
            <a:extLst>
              <a:ext uri="{FF2B5EF4-FFF2-40B4-BE49-F238E27FC236}">
                <a16:creationId xmlns:a16="http://schemas.microsoft.com/office/drawing/2014/main" id="{7114124B-5DBA-42BA-AE73-611EE8F93EBD}"/>
              </a:ext>
            </a:extLst>
          </p:cNvPr>
          <p:cNvSpPr/>
          <p:nvPr/>
        </p:nvSpPr>
        <p:spPr>
          <a:xfrm>
            <a:off x="9106991" y="3255904"/>
            <a:ext cx="2580182" cy="523220"/>
          </a:xfrm>
          <a:prstGeom prst="rect">
            <a:avLst/>
          </a:prstGeom>
          <a:ln>
            <a:solidFill>
              <a:srgbClr val="1E71BD"/>
            </a:solidFill>
          </a:ln>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zh-CN" sz="2800" b="1" dirty="0">
                <a:solidFill>
                  <a:srgbClr val="FFFFFF"/>
                </a:solidFill>
                <a:latin typeface="Arial"/>
                <a:ea typeface="微软雅黑"/>
              </a:rPr>
              <a:t>AI Beauty</a:t>
            </a:r>
            <a:endParaRPr kumimoji="0" lang="zh-CN" altLang="en-US" sz="2800" b="1" i="0" u="none" strike="noStrike" kern="1200" cap="none" spc="0" normalizeH="0" baseline="0" noProof="0" dirty="0">
              <a:ln>
                <a:noFill/>
              </a:ln>
              <a:solidFill>
                <a:srgbClr val="FFFFFF"/>
              </a:solidFill>
              <a:effectLst/>
              <a:uLnTx/>
              <a:uFillTx/>
              <a:latin typeface="Arial"/>
              <a:ea typeface="微软雅黑"/>
            </a:endParaRPr>
          </a:p>
        </p:txBody>
      </p:sp>
      <p:sp>
        <p:nvSpPr>
          <p:cNvPr id="87" name="矩形 86">
            <a:extLst>
              <a:ext uri="{FF2B5EF4-FFF2-40B4-BE49-F238E27FC236}">
                <a16:creationId xmlns:a16="http://schemas.microsoft.com/office/drawing/2014/main" id="{6559294B-9A62-466A-BB62-E042DE26617B}"/>
              </a:ext>
            </a:extLst>
          </p:cNvPr>
          <p:cNvSpPr/>
          <p:nvPr/>
        </p:nvSpPr>
        <p:spPr>
          <a:xfrm>
            <a:off x="6072189" y="5085104"/>
            <a:ext cx="2587348" cy="523220"/>
          </a:xfrm>
          <a:prstGeom prst="rect">
            <a:avLst/>
          </a:prstGeom>
          <a:ln>
            <a:solidFill>
              <a:srgbClr val="1E71BD"/>
            </a:solidFill>
          </a:ln>
        </p:spPr>
        <p:txBody>
          <a:bodyPr wrap="square">
            <a:spAutoFit/>
          </a:bodyPr>
          <a:lstStyle/>
          <a:p>
            <a:pPr lvl="0" algn="ctr" hangingPunct="1">
              <a:defRPr/>
            </a:pPr>
            <a:r>
              <a:rPr lang="id-ID" altLang="zh-CN" sz="2800" b="1" dirty="0">
                <a:solidFill>
                  <a:srgbClr val="FFFFFF"/>
                </a:solidFill>
                <a:latin typeface="Arial"/>
                <a:ea typeface="微软雅黑"/>
              </a:rPr>
              <a:t>Movie </a:t>
            </a:r>
            <a:r>
              <a:rPr lang="en-US" altLang="zh-CN" sz="2800" b="1" dirty="0">
                <a:solidFill>
                  <a:srgbClr val="FFFFFF"/>
                </a:solidFill>
                <a:latin typeface="Arial"/>
                <a:ea typeface="微软雅黑"/>
              </a:rPr>
              <a:t>F</a:t>
            </a:r>
            <a:r>
              <a:rPr lang="id-ID" altLang="zh-CN" sz="2800" b="1" dirty="0">
                <a:solidFill>
                  <a:srgbClr val="FFFFFF"/>
                </a:solidFill>
                <a:latin typeface="Arial"/>
                <a:ea typeface="微软雅黑"/>
              </a:rPr>
              <a:t>ilter</a:t>
            </a:r>
            <a:endParaRPr kumimoji="0" lang="zh-CN" altLang="en-US" sz="2800" b="1" i="0" u="none" strike="noStrike" kern="1200" cap="none" spc="0" normalizeH="0" baseline="0" noProof="0" dirty="0">
              <a:ln>
                <a:noFill/>
              </a:ln>
              <a:solidFill>
                <a:srgbClr val="FFFFFF"/>
              </a:solidFill>
              <a:effectLst/>
              <a:uLnTx/>
              <a:uFillTx/>
              <a:latin typeface="Arial"/>
              <a:ea typeface="微软雅黑"/>
            </a:endParaRPr>
          </a:p>
        </p:txBody>
      </p:sp>
      <p:sp>
        <p:nvSpPr>
          <p:cNvPr id="88" name="矩形 87">
            <a:extLst>
              <a:ext uri="{FF2B5EF4-FFF2-40B4-BE49-F238E27FC236}">
                <a16:creationId xmlns:a16="http://schemas.microsoft.com/office/drawing/2014/main" id="{FF76C8E3-2B29-445B-9983-8B47A49F6108}"/>
              </a:ext>
            </a:extLst>
          </p:cNvPr>
          <p:cNvSpPr/>
          <p:nvPr/>
        </p:nvSpPr>
        <p:spPr>
          <a:xfrm>
            <a:off x="9106991" y="5085104"/>
            <a:ext cx="2580182" cy="523220"/>
          </a:xfrm>
          <a:prstGeom prst="rect">
            <a:avLst/>
          </a:prstGeom>
          <a:ln>
            <a:solidFill>
              <a:srgbClr val="1E71BD"/>
            </a:solidFill>
          </a:ln>
        </p:spPr>
        <p:txBody>
          <a:bodyPr wrap="square">
            <a:spAutoFit/>
          </a:bodyPr>
          <a:lstStyle/>
          <a:p>
            <a:pPr lvl="0" algn="ctr" hangingPunct="1">
              <a:defRPr/>
            </a:pPr>
            <a:r>
              <a:rPr lang="id-ID" altLang="zh-CN" sz="2800" b="1" dirty="0">
                <a:solidFill>
                  <a:srgbClr val="FFFFFF"/>
                </a:solidFill>
                <a:latin typeface="Arial"/>
                <a:ea typeface="微软雅黑"/>
              </a:rPr>
              <a:t>Time-</a:t>
            </a:r>
            <a:r>
              <a:rPr lang="en-US" altLang="zh-CN" sz="2800" b="1" dirty="0">
                <a:solidFill>
                  <a:srgbClr val="FFFFFF"/>
                </a:solidFill>
                <a:latin typeface="Arial"/>
                <a:ea typeface="微软雅黑"/>
              </a:rPr>
              <a:t>L</a:t>
            </a:r>
            <a:r>
              <a:rPr lang="id-ID" altLang="zh-CN" sz="2800" b="1" dirty="0">
                <a:solidFill>
                  <a:srgbClr val="FFFFFF"/>
                </a:solidFill>
                <a:latin typeface="Arial"/>
                <a:ea typeface="微软雅黑"/>
              </a:rPr>
              <a:t>apse</a:t>
            </a:r>
            <a:endParaRPr kumimoji="0" lang="zh-CN" altLang="en-US" sz="2800" b="1" i="0" u="none" strike="noStrike" kern="1200" cap="none" spc="0" normalizeH="0" baseline="0" noProof="0" dirty="0">
              <a:ln>
                <a:noFill/>
              </a:ln>
              <a:solidFill>
                <a:srgbClr val="FFFFFF"/>
              </a:solidFill>
              <a:effectLst/>
              <a:uLnTx/>
              <a:uFillTx/>
              <a:latin typeface="Arial"/>
              <a:ea typeface="微软雅黑"/>
            </a:endParaRPr>
          </a:p>
        </p:txBody>
      </p:sp>
      <p:sp>
        <p:nvSpPr>
          <p:cNvPr id="89" name="矩形 88">
            <a:extLst>
              <a:ext uri="{FF2B5EF4-FFF2-40B4-BE49-F238E27FC236}">
                <a16:creationId xmlns:a16="http://schemas.microsoft.com/office/drawing/2014/main" id="{6268DF68-DEA3-4A3D-985D-2D8C72FCC8E5}"/>
              </a:ext>
            </a:extLst>
          </p:cNvPr>
          <p:cNvSpPr/>
          <p:nvPr/>
        </p:nvSpPr>
        <p:spPr>
          <a:xfrm>
            <a:off x="5534422" y="5931916"/>
            <a:ext cx="6657578" cy="830997"/>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2400" b="1" i="0" u="none" strike="noStrike" kern="1200" cap="none" spc="0" normalizeH="0" baseline="0" noProof="0" dirty="0" err="1">
                <a:ln>
                  <a:noFill/>
                </a:ln>
                <a:solidFill>
                  <a:srgbClr val="FFFFFF"/>
                </a:solidFill>
                <a:effectLst/>
                <a:uLnTx/>
                <a:uFillTx/>
                <a:latin typeface="Arial"/>
                <a:ea typeface="微软雅黑"/>
                <a:cs typeface="+mn-cs"/>
              </a:rPr>
              <a:t>Tiga</a:t>
            </a:r>
            <a:r>
              <a:rPr kumimoji="0" lang="en-US" altLang="zh-CN" sz="2400" b="1" i="0" u="none" strike="noStrike" kern="1200" cap="none" spc="0" normalizeH="0" noProof="0" dirty="0">
                <a:ln>
                  <a:noFill/>
                </a:ln>
                <a:solidFill>
                  <a:srgbClr val="FFFFFF"/>
                </a:solidFill>
                <a:effectLst/>
                <a:uLnTx/>
                <a:uFillTx/>
                <a:latin typeface="Arial"/>
                <a:ea typeface="微软雅黑"/>
                <a:cs typeface="+mn-cs"/>
              </a:rPr>
              <a:t> </a:t>
            </a:r>
            <a:r>
              <a:rPr kumimoji="0" lang="en-US" altLang="zh-CN" sz="2400" b="1" i="0" u="none" strike="noStrike" kern="1200" cap="none" spc="0" normalizeH="0" noProof="0" dirty="0" err="1">
                <a:ln>
                  <a:noFill/>
                </a:ln>
                <a:solidFill>
                  <a:srgbClr val="FFFFFF"/>
                </a:solidFill>
                <a:effectLst/>
                <a:uLnTx/>
                <a:uFillTx/>
                <a:latin typeface="Arial"/>
                <a:ea typeface="微软雅黑"/>
                <a:cs typeface="+mn-cs"/>
              </a:rPr>
              <a:t>Kamera</a:t>
            </a:r>
            <a:r>
              <a:rPr kumimoji="0" lang="en-US" altLang="zh-CN" sz="2400" b="1" i="0" u="none" strike="noStrike" kern="1200" cap="none" spc="0" normalizeH="0" noProof="0" dirty="0">
                <a:ln>
                  <a:noFill/>
                </a:ln>
                <a:solidFill>
                  <a:srgbClr val="FFFFFF"/>
                </a:solidFill>
                <a:effectLst/>
                <a:uLnTx/>
                <a:uFillTx/>
                <a:latin typeface="Arial"/>
                <a:ea typeface="微软雅黑"/>
                <a:cs typeface="+mn-cs"/>
              </a:rPr>
              <a:t> </a:t>
            </a:r>
            <a:r>
              <a:rPr kumimoji="0" lang="en-US" altLang="zh-CN" sz="2400" b="1" i="0" u="none" strike="noStrike" kern="1200" cap="none" spc="0" normalizeH="0" noProof="0" dirty="0" err="1">
                <a:ln>
                  <a:noFill/>
                </a:ln>
                <a:solidFill>
                  <a:srgbClr val="FFFFFF"/>
                </a:solidFill>
                <a:effectLst/>
                <a:uLnTx/>
                <a:uFillTx/>
                <a:latin typeface="Arial"/>
                <a:ea typeface="微软雅黑"/>
                <a:cs typeface="+mn-cs"/>
              </a:rPr>
              <a:t>Multifungsi</a:t>
            </a:r>
            <a:r>
              <a:rPr kumimoji="0" lang="en-US" altLang="zh-CN" sz="2400" b="1" i="0" u="none" strike="noStrike" kern="1200" cap="none" spc="0" normalizeH="0" noProof="0" dirty="0">
                <a:ln>
                  <a:noFill/>
                </a:ln>
                <a:solidFill>
                  <a:srgbClr val="FFFFFF"/>
                </a:solidFill>
                <a:effectLst/>
                <a:uLnTx/>
                <a:uFillTx/>
                <a:latin typeface="Arial"/>
                <a:ea typeface="微软雅黑"/>
                <a:cs typeface="+mn-cs"/>
              </a:rPr>
              <a:t>, </a:t>
            </a:r>
            <a:r>
              <a:rPr kumimoji="0" lang="en-US" altLang="zh-CN" sz="2400" b="1" i="0" u="none" strike="noStrike" kern="1200" cap="none" spc="0" normalizeH="0" noProof="0" dirty="0" err="1">
                <a:ln>
                  <a:noFill/>
                </a:ln>
                <a:solidFill>
                  <a:srgbClr val="FFFFFF"/>
                </a:solidFill>
                <a:effectLst/>
                <a:uLnTx/>
                <a:uFillTx/>
                <a:latin typeface="Arial"/>
                <a:ea typeface="微软雅黑"/>
                <a:cs typeface="+mn-cs"/>
              </a:rPr>
              <a:t>Memberikan</a:t>
            </a:r>
            <a:r>
              <a:rPr kumimoji="0" lang="en-US" altLang="zh-CN" sz="2400" b="1" i="0" u="none" strike="noStrike" kern="1200" cap="none" spc="0" normalizeH="0" noProof="0" dirty="0">
                <a:ln>
                  <a:noFill/>
                </a:ln>
                <a:solidFill>
                  <a:srgbClr val="FFFFFF"/>
                </a:solidFill>
                <a:effectLst/>
                <a:uLnTx/>
                <a:uFillTx/>
                <a:latin typeface="Arial"/>
                <a:ea typeface="微软雅黑"/>
                <a:cs typeface="+mn-cs"/>
              </a:rPr>
              <a:t> </a:t>
            </a:r>
            <a:r>
              <a:rPr kumimoji="0" lang="en-US" altLang="zh-CN" sz="2400" b="1" i="0" u="none" strike="noStrike" kern="1200" cap="none" spc="0" normalizeH="0" noProof="0" dirty="0" err="1">
                <a:ln>
                  <a:noFill/>
                </a:ln>
                <a:solidFill>
                  <a:srgbClr val="FFFFFF"/>
                </a:solidFill>
                <a:effectLst/>
                <a:uLnTx/>
                <a:uFillTx/>
                <a:latin typeface="Arial"/>
                <a:ea typeface="微软雅黑"/>
                <a:cs typeface="+mn-cs"/>
              </a:rPr>
              <a:t>Semua</a:t>
            </a:r>
            <a:r>
              <a:rPr kumimoji="0" lang="en-US" altLang="zh-CN" sz="2400" b="1" i="0" u="none" strike="noStrike" kern="1200" cap="none" spc="0" normalizeH="0" noProof="0" dirty="0">
                <a:ln>
                  <a:noFill/>
                </a:ln>
                <a:solidFill>
                  <a:srgbClr val="FFFFFF"/>
                </a:solidFill>
                <a:effectLst/>
                <a:uLnTx/>
                <a:uFillTx/>
                <a:latin typeface="Arial"/>
                <a:ea typeface="微软雅黑"/>
                <a:cs typeface="+mn-cs"/>
              </a:rPr>
              <a:t> yang Anda </a:t>
            </a:r>
            <a:r>
              <a:rPr kumimoji="0" lang="en-US" altLang="zh-CN" sz="2400" b="1" i="0" u="none" strike="noStrike" kern="1200" cap="none" spc="0" normalizeH="0" noProof="0" dirty="0" err="1">
                <a:ln>
                  <a:noFill/>
                </a:ln>
                <a:solidFill>
                  <a:srgbClr val="FFFFFF"/>
                </a:solidFill>
                <a:effectLst/>
                <a:uLnTx/>
                <a:uFillTx/>
                <a:latin typeface="Arial"/>
                <a:ea typeface="微软雅黑"/>
                <a:cs typeface="+mn-cs"/>
              </a:rPr>
              <a:t>Inginkan</a:t>
            </a:r>
            <a:endParaRPr kumimoji="0" lang="zh-CN" altLang="en-US" sz="2400" b="1" i="0" u="none" strike="noStrike" kern="1200" cap="none" spc="0" normalizeH="0" baseline="0" noProof="0" dirty="0">
              <a:ln>
                <a:noFill/>
              </a:ln>
              <a:solidFill>
                <a:srgbClr val="FFFFFF"/>
              </a:solidFill>
              <a:effectLst/>
              <a:uLnTx/>
              <a:uFillTx/>
              <a:latin typeface="Arial"/>
              <a:ea typeface="微软雅黑"/>
              <a:cs typeface="+mn-cs"/>
            </a:endParaRPr>
          </a:p>
        </p:txBody>
      </p:sp>
      <p:sp>
        <p:nvSpPr>
          <p:cNvPr id="90" name="矩形 89">
            <a:extLst>
              <a:ext uri="{FF2B5EF4-FFF2-40B4-BE49-F238E27FC236}">
                <a16:creationId xmlns:a16="http://schemas.microsoft.com/office/drawing/2014/main" id="{6DF68622-4760-44D2-B878-E79181185597}"/>
              </a:ext>
            </a:extLst>
          </p:cNvPr>
          <p:cNvSpPr/>
          <p:nvPr/>
        </p:nvSpPr>
        <p:spPr>
          <a:xfrm>
            <a:off x="6057901" y="4170504"/>
            <a:ext cx="2601635" cy="523220"/>
          </a:xfrm>
          <a:prstGeom prst="rect">
            <a:avLst/>
          </a:prstGeom>
          <a:ln>
            <a:solidFill>
              <a:srgbClr val="1E71BD"/>
            </a:solidFill>
          </a:ln>
        </p:spPr>
        <p:txBody>
          <a:bodyPr wrap="square">
            <a:spAutoFit/>
          </a:bodyPr>
          <a:lstStyle/>
          <a:p>
            <a:pPr lvl="0" algn="ctr" hangingPunct="1">
              <a:defRPr/>
            </a:pPr>
            <a:r>
              <a:rPr lang="en-US" altLang="zh-CN" sz="2800" b="1" kern="1200" dirty="0">
                <a:solidFill>
                  <a:srgbClr val="FFFFFF"/>
                </a:solidFill>
                <a:latin typeface="Arial"/>
                <a:ea typeface="微软雅黑"/>
              </a:rPr>
              <a:t>Panorama</a:t>
            </a:r>
            <a:endParaRPr kumimoji="0" lang="zh-CN" altLang="en-US" sz="2800" b="1" i="0" u="none" strike="noStrike" kern="1200" cap="none" spc="0" normalizeH="0" baseline="0" noProof="0" dirty="0">
              <a:ln>
                <a:noFill/>
              </a:ln>
              <a:solidFill>
                <a:srgbClr val="FFFFFF"/>
              </a:solidFill>
              <a:effectLst/>
              <a:uLnTx/>
              <a:uFillTx/>
              <a:latin typeface="Arial"/>
              <a:ea typeface="微软雅黑"/>
              <a:cs typeface="+mn-cs"/>
            </a:endParaRPr>
          </a:p>
        </p:txBody>
      </p:sp>
      <p:sp>
        <p:nvSpPr>
          <p:cNvPr id="91" name="矩形 90">
            <a:extLst>
              <a:ext uri="{FF2B5EF4-FFF2-40B4-BE49-F238E27FC236}">
                <a16:creationId xmlns:a16="http://schemas.microsoft.com/office/drawing/2014/main" id="{6D61D101-25F8-45E7-9EA4-62FE17C3D448}"/>
              </a:ext>
            </a:extLst>
          </p:cNvPr>
          <p:cNvSpPr/>
          <p:nvPr/>
        </p:nvSpPr>
        <p:spPr>
          <a:xfrm>
            <a:off x="9106991" y="4170504"/>
            <a:ext cx="2580182" cy="523220"/>
          </a:xfrm>
          <a:prstGeom prst="rect">
            <a:avLst/>
          </a:prstGeom>
          <a:ln>
            <a:solidFill>
              <a:srgbClr val="1E71BD"/>
            </a:solidFill>
          </a:ln>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zh-CN" sz="2800" b="1" dirty="0" err="1">
                <a:solidFill>
                  <a:srgbClr val="FFFFFF"/>
                </a:solidFill>
                <a:latin typeface="Arial"/>
                <a:ea typeface="微软雅黑"/>
              </a:rPr>
              <a:t>Foto</a:t>
            </a:r>
            <a:r>
              <a:rPr lang="en-US" altLang="zh-CN" sz="2800" b="1" dirty="0">
                <a:solidFill>
                  <a:srgbClr val="FFFFFF"/>
                </a:solidFill>
                <a:latin typeface="Arial"/>
                <a:ea typeface="微软雅黑"/>
              </a:rPr>
              <a:t> </a:t>
            </a:r>
            <a:r>
              <a:rPr lang="en-US" altLang="zh-CN" sz="2800" b="1" dirty="0" err="1">
                <a:solidFill>
                  <a:srgbClr val="FFFFFF"/>
                </a:solidFill>
                <a:latin typeface="Arial"/>
                <a:ea typeface="微软雅黑"/>
              </a:rPr>
              <a:t>Imut</a:t>
            </a:r>
            <a:endParaRPr kumimoji="0" lang="zh-CN" altLang="en-US" sz="2800" b="1" i="0" u="none" strike="noStrike" kern="1200" cap="none" spc="0" normalizeH="0" baseline="0" noProof="0" dirty="0">
              <a:ln>
                <a:noFill/>
              </a:ln>
              <a:solidFill>
                <a:srgbClr val="FFFFFF"/>
              </a:solidFill>
              <a:effectLst/>
              <a:uLnTx/>
              <a:uFillTx/>
              <a:latin typeface="Arial"/>
              <a:ea typeface="微软雅黑"/>
            </a:endParaRPr>
          </a:p>
        </p:txBody>
      </p:sp>
    </p:spTree>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1" name="五边形 11"/>
          <p:cNvSpPr/>
          <p:nvPr/>
        </p:nvSpPr>
        <p:spPr>
          <a:xfrm>
            <a:off x="2215368" y="2858171"/>
            <a:ext cx="3305059" cy="2559055"/>
          </a:xfrm>
          <a:prstGeom prst="rect">
            <a:avLst/>
          </a:prstGeom>
          <a:gradFill>
            <a:gsLst>
              <a:gs pos="0">
                <a:srgbClr val="1D1685"/>
              </a:gs>
              <a:gs pos="100000">
                <a:srgbClr val="006E00"/>
              </a:gs>
            </a:gsLst>
            <a:lin ang="4800000" scaled="0"/>
          </a:gradFill>
          <a:ln w="12700">
            <a:miter lim="400000"/>
          </a:ln>
        </p:spPr>
        <p:txBody>
          <a:bodyPr lIns="22857" rIns="22857" anchor="ctr"/>
          <a:lstStyle/>
          <a:p>
            <a:pPr marL="0" marR="0" lvl="0" indent="0" algn="ctr" defTabSz="457200" rtl="0" eaLnBrk="1" fontAlgn="auto" latinLnBrk="0" hangingPunct="0">
              <a:lnSpc>
                <a:spcPct val="100000"/>
              </a:lnSpc>
              <a:spcBef>
                <a:spcPts val="0"/>
              </a:spcBef>
              <a:spcAft>
                <a:spcPts val="0"/>
              </a:spcAft>
              <a:buClrTx/>
              <a:buSzTx/>
              <a:buFontTx/>
              <a:buNone/>
              <a:defRPr>
                <a:solidFill>
                  <a:srgbClr val="FFFFFF"/>
                </a:solidFill>
              </a:defRPr>
            </a:pPr>
            <a:endParaRPr kumimoji="0" sz="900" b="1" u="none" strike="noStrike" kern="0" cap="none" spc="0" normalizeH="0" baseline="0" noProof="0" dirty="0">
              <a:ln>
                <a:noFill/>
              </a:ln>
              <a:solidFill>
                <a:srgbClr val="FFFFFF"/>
              </a:solidFill>
              <a:effectLst/>
              <a:uLnTx/>
              <a:uFillTx/>
              <a:latin typeface="微软雅黑" panose="020B0503020204020204" charset="-122"/>
              <a:ea typeface="微软雅黑" panose="020B0503020204020204" charset="-122"/>
              <a:cs typeface="OPPOSans-S Medium" pitchFamily="18" charset="-122"/>
              <a:sym typeface="Calibri" panose="020F0502020204030204"/>
            </a:endParaRPr>
          </a:p>
        </p:txBody>
      </p:sp>
      <p:sp>
        <p:nvSpPr>
          <p:cNvPr id="1635" name="文本框 1"/>
          <p:cNvSpPr txBox="1"/>
          <p:nvPr/>
        </p:nvSpPr>
        <p:spPr>
          <a:xfrm>
            <a:off x="9944661" y="7574837"/>
            <a:ext cx="3968156" cy="243840"/>
          </a:xfrm>
          <a:prstGeom prst="rect">
            <a:avLst/>
          </a:prstGeom>
          <a:ln w="12700">
            <a:miter lim="400000"/>
          </a:ln>
        </p:spPr>
        <p:txBody>
          <a:bodyPr lIns="22857" rIns="22857">
            <a:spAutoFit/>
          </a:bodyPr>
          <a:lstStyle/>
          <a:p>
            <a:pPr marL="0" marR="0" lvl="0" indent="0" algn="l" defTabSz="457200" rtl="0" eaLnBrk="1" fontAlgn="auto" latinLnBrk="0" hangingPunct="0">
              <a:lnSpc>
                <a:spcPct val="100000"/>
              </a:lnSpc>
              <a:spcBef>
                <a:spcPts val="0"/>
              </a:spcBef>
              <a:spcAft>
                <a:spcPts val="0"/>
              </a:spcAft>
              <a:buClrTx/>
              <a:buSzTx/>
              <a:buFontTx/>
              <a:buNone/>
              <a:defRPr sz="2000">
                <a:solidFill>
                  <a:srgbClr val="808080"/>
                </a:solidFill>
                <a:latin typeface="OPPOSans-S R"/>
                <a:ea typeface="OPPOSans-S R"/>
                <a:cs typeface="OPPOSans-S R"/>
                <a:sym typeface="OPPOSans-S R"/>
              </a:defRPr>
            </a:pPr>
            <a:r>
              <a:rPr kumimoji="0" sz="1000" b="0" i="0" u="none" strike="noStrike" kern="0" cap="none" spc="0" normalizeH="0" baseline="0" noProof="0" dirty="0">
                <a:ln>
                  <a:noFill/>
                </a:ln>
                <a:solidFill>
                  <a:srgbClr val="808080"/>
                </a:solidFill>
                <a:effectLst/>
                <a:uLnTx/>
                <a:uFillTx/>
                <a:latin typeface="微软雅黑" panose="020B0503020204020204" charset="-122"/>
                <a:ea typeface="微软雅黑" panose="020B0503020204020204" charset="-122"/>
                <a:sym typeface="OPPOSans-S R"/>
              </a:rPr>
              <a:t>Tips: *</a:t>
            </a:r>
            <a:r>
              <a:rPr kumimoji="0" sz="1000" b="0" i="0" u="none" strike="noStrike" kern="0" cap="none" spc="0" normalizeH="0" baseline="0" noProof="0" dirty="0" err="1">
                <a:ln>
                  <a:noFill/>
                </a:ln>
                <a:solidFill>
                  <a:srgbClr val="808080"/>
                </a:solidFill>
                <a:effectLst/>
                <a:uLnTx/>
                <a:uFillTx/>
                <a:latin typeface="微软雅黑" panose="020B0503020204020204" charset="-122"/>
                <a:ea typeface="微软雅黑" panose="020B0503020204020204" charset="-122"/>
                <a:sym typeface="OPPOSans-S R"/>
              </a:rPr>
              <a:t>数据来源于</a:t>
            </a:r>
            <a:r>
              <a:rPr kumimoji="0" sz="1000" b="0" i="0" u="none" strike="noStrike" kern="0" cap="none" spc="0" normalizeH="0" baseline="0" noProof="0" dirty="0">
                <a:ln>
                  <a:noFill/>
                </a:ln>
                <a:solidFill>
                  <a:srgbClr val="808080"/>
                </a:solidFill>
                <a:effectLst/>
                <a:uLnTx/>
                <a:uFillTx/>
                <a:latin typeface="微软雅黑" panose="020B0503020204020204" charset="-122"/>
                <a:ea typeface="微软雅黑" panose="020B0503020204020204" charset="-122"/>
                <a:sym typeface="OPPOSans-S R"/>
              </a:rPr>
              <a:t> OPPO </a:t>
            </a:r>
            <a:r>
              <a:rPr kumimoji="0" sz="1000" b="0" i="0" u="none" strike="noStrike" kern="0" cap="none" spc="0" normalizeH="0" baseline="0" noProof="0" dirty="0" err="1">
                <a:ln>
                  <a:noFill/>
                </a:ln>
                <a:solidFill>
                  <a:srgbClr val="808080"/>
                </a:solidFill>
                <a:effectLst/>
                <a:uLnTx/>
                <a:uFillTx/>
                <a:latin typeface="微软雅黑" panose="020B0503020204020204" charset="-122"/>
                <a:ea typeface="微软雅黑" panose="020B0503020204020204" charset="-122"/>
                <a:sym typeface="OPPOSans-S R"/>
              </a:rPr>
              <a:t>实验室</a:t>
            </a:r>
            <a:endParaRPr kumimoji="0" sz="1000" b="0" i="0" u="none" strike="noStrike" kern="0" cap="none" spc="0" normalizeH="0" baseline="0" noProof="0" dirty="0">
              <a:ln>
                <a:noFill/>
              </a:ln>
              <a:solidFill>
                <a:srgbClr val="808080"/>
              </a:solidFill>
              <a:effectLst/>
              <a:uLnTx/>
              <a:uFillTx/>
              <a:latin typeface="微软雅黑" panose="020B0503020204020204" charset="-122"/>
              <a:ea typeface="微软雅黑" panose="020B0503020204020204" charset="-122"/>
              <a:sym typeface="OPPOSans-S R"/>
            </a:endParaRPr>
          </a:p>
        </p:txBody>
      </p:sp>
      <p:sp>
        <p:nvSpPr>
          <p:cNvPr id="1636" name="文本框 6"/>
          <p:cNvSpPr txBox="1"/>
          <p:nvPr/>
        </p:nvSpPr>
        <p:spPr>
          <a:xfrm>
            <a:off x="2441106" y="3712114"/>
            <a:ext cx="1273847" cy="891540"/>
          </a:xfrm>
          <a:prstGeom prst="rect">
            <a:avLst/>
          </a:prstGeom>
          <a:ln w="12700">
            <a:miter lim="400000"/>
          </a:ln>
        </p:spPr>
        <p:txBody>
          <a:bodyPr wrap="square" lIns="22857" rIns="22857">
            <a:spAutoFit/>
          </a:bodyPr>
          <a:lstStyle/>
          <a:p>
            <a:pPr marL="0" marR="0" lvl="0" indent="0" algn="l" defTabSz="457200" rtl="0" eaLnBrk="1" fontAlgn="auto" latinLnBrk="0" hangingPunct="0">
              <a:lnSpc>
                <a:spcPct val="150000"/>
              </a:lnSpc>
              <a:spcBef>
                <a:spcPts val="0"/>
              </a:spcBef>
              <a:spcAft>
                <a:spcPts val="0"/>
              </a:spcAft>
              <a:buClrTx/>
              <a:buSzTx/>
              <a:buFontTx/>
              <a:buNone/>
              <a:defRPr sz="4000">
                <a:solidFill>
                  <a:srgbClr val="FFFFFF"/>
                </a:solidFill>
                <a:latin typeface="OPPOSans-S R"/>
                <a:ea typeface="OPPOSans-S R"/>
                <a:cs typeface="OPPOSans-S R"/>
                <a:sym typeface="OPPOSans-S R"/>
              </a:defRPr>
            </a:pPr>
            <a:r>
              <a:rPr kumimoji="0" lang="en-US" altLang="zh-CN" sz="3500" b="0" i="0" u="none" strike="noStrike" kern="0" cap="none" spc="0" normalizeH="0" baseline="0" noProof="0" dirty="0">
                <a:ln>
                  <a:noFill/>
                </a:ln>
                <a:solidFill>
                  <a:srgbClr val="00FE9C"/>
                </a:solidFill>
                <a:effectLst/>
                <a:uLnTx/>
                <a:uFillTx/>
                <a:latin typeface="微软雅黑" panose="020B0503020204020204" charset="-122"/>
                <a:ea typeface="微软雅黑" panose="020B0503020204020204" charset="-122"/>
                <a:sym typeface="OPPOSans-S R"/>
              </a:rPr>
              <a:t>35</a:t>
            </a:r>
            <a:r>
              <a:rPr kumimoji="0" lang="en-US" altLang="zh-CN" sz="2000" b="0" i="0" u="none" strike="noStrike" kern="0" cap="none" spc="0" normalizeH="0" baseline="0" noProof="0" dirty="0">
                <a:ln>
                  <a:noFill/>
                </a:ln>
                <a:solidFill>
                  <a:srgbClr val="FFFFFF"/>
                </a:solidFill>
                <a:effectLst/>
                <a:uLnTx/>
                <a:uFillTx/>
                <a:latin typeface="微软雅黑" panose="020B0503020204020204" charset="-122"/>
                <a:ea typeface="微软雅黑" panose="020B0503020204020204" charset="-122"/>
                <a:sym typeface="OPPOSans-S R"/>
              </a:rPr>
              <a:t>min</a:t>
            </a:r>
            <a:endParaRPr kumimoji="0" sz="2000" b="0" i="0" u="none" strike="noStrike" kern="0" cap="none" spc="0" normalizeH="0" baseline="0" noProof="0" dirty="0">
              <a:ln>
                <a:noFill/>
              </a:ln>
              <a:solidFill>
                <a:srgbClr val="FFFFFF"/>
              </a:solidFill>
              <a:effectLst/>
              <a:uLnTx/>
              <a:uFillTx/>
              <a:latin typeface="微软雅黑" panose="020B0503020204020204" charset="-122"/>
              <a:ea typeface="微软雅黑" panose="020B0503020204020204" charset="-122"/>
              <a:sym typeface="OPPOSans-S R"/>
            </a:endParaRPr>
          </a:p>
        </p:txBody>
      </p:sp>
      <p:grpSp>
        <p:nvGrpSpPr>
          <p:cNvPr id="1640" name="组合 9"/>
          <p:cNvGrpSpPr/>
          <p:nvPr/>
        </p:nvGrpSpPr>
        <p:grpSpPr>
          <a:xfrm>
            <a:off x="899520" y="2752432"/>
            <a:ext cx="1233407" cy="2664795"/>
            <a:chOff x="-1" y="0"/>
            <a:chExt cx="2467133" cy="5330282"/>
          </a:xfrm>
        </p:grpSpPr>
        <p:sp>
          <p:nvSpPr>
            <p:cNvPr id="1637" name="任意形状 26"/>
            <p:cNvSpPr/>
            <p:nvPr/>
          </p:nvSpPr>
          <p:spPr>
            <a:xfrm rot="10800000">
              <a:off x="-1" y="0"/>
              <a:ext cx="2467133" cy="5330282"/>
            </a:xfrm>
            <a:custGeom>
              <a:avLst/>
              <a:gdLst/>
              <a:ahLst/>
              <a:cxnLst>
                <a:cxn ang="0">
                  <a:pos x="wd2" y="hd2"/>
                </a:cxn>
                <a:cxn ang="5400000">
                  <a:pos x="wd2" y="hd2"/>
                </a:cxn>
                <a:cxn ang="10800000">
                  <a:pos x="wd2" y="hd2"/>
                </a:cxn>
                <a:cxn ang="16200000">
                  <a:pos x="wd2" y="hd2"/>
                </a:cxn>
              </a:cxnLst>
              <a:rect l="0" t="0" r="r" b="b"/>
              <a:pathLst>
                <a:path w="21600" h="21600" extrusionOk="0">
                  <a:moveTo>
                    <a:pt x="14823" y="21600"/>
                  </a:moveTo>
                  <a:lnTo>
                    <a:pt x="6777" y="21600"/>
                  </a:lnTo>
                  <a:cubicBezTo>
                    <a:pt x="6607" y="21600"/>
                    <a:pt x="6469" y="21536"/>
                    <a:pt x="6469" y="21457"/>
                  </a:cubicBezTo>
                  <a:lnTo>
                    <a:pt x="6469" y="20743"/>
                  </a:lnTo>
                  <a:lnTo>
                    <a:pt x="0" y="20743"/>
                  </a:lnTo>
                  <a:lnTo>
                    <a:pt x="0" y="0"/>
                  </a:lnTo>
                  <a:lnTo>
                    <a:pt x="21600" y="0"/>
                  </a:lnTo>
                  <a:lnTo>
                    <a:pt x="21600" y="20743"/>
                  </a:lnTo>
                  <a:lnTo>
                    <a:pt x="15131" y="20743"/>
                  </a:lnTo>
                  <a:lnTo>
                    <a:pt x="15131" y="21457"/>
                  </a:lnTo>
                  <a:cubicBezTo>
                    <a:pt x="15131" y="21536"/>
                    <a:pt x="14993" y="21600"/>
                    <a:pt x="14823" y="21600"/>
                  </a:cubicBezTo>
                  <a:close/>
                </a:path>
              </a:pathLst>
            </a:custGeom>
            <a:solidFill>
              <a:srgbClr val="000000"/>
            </a:solidFill>
            <a:ln w="19050" cap="flat">
              <a:solidFill>
                <a:srgbClr val="4D545A"/>
              </a:solidFill>
              <a:prstDash val="solid"/>
              <a:miter lim="800000"/>
            </a:ln>
            <a:effectLst/>
          </p:spPr>
          <p:txBody>
            <a:bodyPr wrap="square" lIns="22857" tIns="22857" rIns="22857" bIns="22857" numCol="1" anchor="ctr">
              <a:noAutofit/>
            </a:bodyPr>
            <a:lstStyle/>
            <a:p>
              <a:pPr marL="0" marR="0" lvl="0" indent="0" algn="ctr" defTabSz="457200" rtl="0" eaLnBrk="1" fontAlgn="auto" latinLnBrk="0" hangingPunct="0">
                <a:lnSpc>
                  <a:spcPct val="100000"/>
                </a:lnSpc>
                <a:spcBef>
                  <a:spcPts val="0"/>
                </a:spcBef>
                <a:spcAft>
                  <a:spcPts val="0"/>
                </a:spcAft>
                <a:buClrTx/>
                <a:buSzTx/>
                <a:buFontTx/>
                <a:buNone/>
                <a:defRPr>
                  <a:solidFill>
                    <a:srgbClr val="FFFFFF"/>
                  </a:solidFill>
                </a:defRPr>
              </a:pPr>
              <a:endParaRPr kumimoji="0" sz="900" b="1" u="none" strike="noStrike" kern="0" cap="none" spc="0" normalizeH="0" baseline="0" noProof="0" dirty="0">
                <a:ln>
                  <a:noFill/>
                </a:ln>
                <a:solidFill>
                  <a:srgbClr val="FFFFFF"/>
                </a:solidFill>
                <a:effectLst/>
                <a:uLnTx/>
                <a:uFillTx/>
                <a:latin typeface="微软雅黑" panose="020B0503020204020204" charset="-122"/>
                <a:ea typeface="微软雅黑" panose="020B0503020204020204" charset="-122"/>
                <a:cs typeface="OPPOSans-S Medium" pitchFamily="18" charset="-122"/>
                <a:sym typeface="Calibri" panose="020F0502020204030204"/>
              </a:endParaRPr>
            </a:p>
          </p:txBody>
        </p:sp>
        <p:sp>
          <p:nvSpPr>
            <p:cNvPr id="1638" name="矩形 3"/>
            <p:cNvSpPr txBox="1"/>
            <p:nvPr/>
          </p:nvSpPr>
          <p:spPr>
            <a:xfrm>
              <a:off x="483306" y="1927129"/>
              <a:ext cx="1786016" cy="1308270"/>
            </a:xfrm>
            <a:prstGeom prst="rect">
              <a:avLst/>
            </a:prstGeom>
            <a:noFill/>
            <a:ln w="12700" cap="flat">
              <a:noFill/>
              <a:miter lim="400000"/>
            </a:ln>
            <a:effectLst/>
          </p:spPr>
          <p:txBody>
            <a:bodyPr wrap="square" lIns="22857" tIns="22857" rIns="22857" bIns="22857" numCol="1" anchor="t">
              <a:spAutoFit/>
            </a:bodyPr>
            <a:lstStyle>
              <a:lvl1pPr>
                <a:defRPr sz="8000" b="1">
                  <a:solidFill>
                    <a:srgbClr val="00FF9B"/>
                  </a:solidFill>
                  <a:latin typeface="OPPOSans Medium"/>
                  <a:ea typeface="OPPOSans Medium"/>
                  <a:cs typeface="OPPOSans Medium"/>
                  <a:sym typeface="OPPOSans Medium"/>
                </a:defRPr>
              </a:lvl1pPr>
            </a:lstStyle>
            <a:p>
              <a:pPr marL="0" marR="0" lvl="0" indent="0" algn="l" defTabSz="457200" rtl="0" eaLnBrk="1" fontAlgn="auto" latinLnBrk="0" hangingPunct="0">
                <a:lnSpc>
                  <a:spcPct val="100000"/>
                </a:lnSpc>
                <a:spcBef>
                  <a:spcPts val="0"/>
                </a:spcBef>
                <a:spcAft>
                  <a:spcPts val="0"/>
                </a:spcAft>
                <a:buClrTx/>
                <a:buSzTx/>
                <a:buFontTx/>
                <a:buNone/>
                <a:defRPr/>
              </a:pPr>
              <a:r>
                <a:rPr kumimoji="0" sz="4000" u="none" strike="noStrike" kern="0" cap="none" spc="0" normalizeH="0" baseline="0" noProof="0" dirty="0">
                  <a:ln>
                    <a:noFill/>
                  </a:ln>
                  <a:solidFill>
                    <a:srgbClr val="00FF9B"/>
                  </a:solidFill>
                  <a:effectLst/>
                  <a:uLnTx/>
                  <a:uFillTx/>
                  <a:latin typeface="微软雅黑" panose="020B0503020204020204" charset="-122"/>
                  <a:ea typeface="微软雅黑" panose="020B0503020204020204" charset="-122"/>
                  <a:sym typeface="OPPOSans Medium"/>
                </a:rPr>
                <a:t>5%</a:t>
              </a:r>
            </a:p>
          </p:txBody>
        </p:sp>
        <p:sp>
          <p:nvSpPr>
            <p:cNvPr id="1639" name="圆角矩形 4"/>
            <p:cNvSpPr/>
            <p:nvPr/>
          </p:nvSpPr>
          <p:spPr>
            <a:xfrm>
              <a:off x="346958" y="4889154"/>
              <a:ext cx="1877455" cy="156118"/>
            </a:xfrm>
            <a:prstGeom prst="roundRect">
              <a:avLst>
                <a:gd name="adj" fmla="val 16667"/>
              </a:avLst>
            </a:prstGeom>
            <a:solidFill>
              <a:srgbClr val="C00000"/>
            </a:solidFill>
            <a:ln w="12700" cap="flat">
              <a:noFill/>
              <a:miter lim="400000"/>
            </a:ln>
            <a:effectLst/>
          </p:spPr>
          <p:txBody>
            <a:bodyPr wrap="square" lIns="22857" tIns="22857" rIns="22857" bIns="22857" numCol="1" anchor="ctr">
              <a:noAutofit/>
            </a:bodyPr>
            <a:lstStyle/>
            <a:p>
              <a:pPr marL="0" marR="0" lvl="0" indent="0" algn="ctr" defTabSz="457200" rtl="0" eaLnBrk="1" fontAlgn="auto" latinLnBrk="0" hangingPunct="0">
                <a:lnSpc>
                  <a:spcPct val="100000"/>
                </a:lnSpc>
                <a:spcBef>
                  <a:spcPts val="0"/>
                </a:spcBef>
                <a:spcAft>
                  <a:spcPts val="0"/>
                </a:spcAft>
                <a:buClrTx/>
                <a:buSzTx/>
                <a:buFontTx/>
                <a:buNone/>
                <a:defRPr>
                  <a:solidFill>
                    <a:srgbClr val="FFFFFF"/>
                  </a:solidFill>
                </a:defRPr>
              </a:pPr>
              <a:endParaRPr kumimoji="0" sz="900" b="1" u="none" strike="noStrike" kern="0" cap="none" spc="0" normalizeH="0" baseline="0" noProof="0" dirty="0">
                <a:ln>
                  <a:noFill/>
                </a:ln>
                <a:solidFill>
                  <a:srgbClr val="FFFFFF"/>
                </a:solidFill>
                <a:effectLst/>
                <a:uLnTx/>
                <a:uFillTx/>
                <a:latin typeface="微软雅黑" panose="020B0503020204020204" charset="-122"/>
                <a:ea typeface="微软雅黑" panose="020B0503020204020204" charset="-122"/>
                <a:cs typeface="OPPOSans-S Medium" pitchFamily="18" charset="-122"/>
                <a:sym typeface="Calibri" panose="020F0502020204030204"/>
              </a:endParaRPr>
            </a:p>
          </p:txBody>
        </p:sp>
      </p:grpSp>
      <p:grpSp>
        <p:nvGrpSpPr>
          <p:cNvPr id="28" name="组合 28"/>
          <p:cNvGrpSpPr/>
          <p:nvPr/>
        </p:nvGrpSpPr>
        <p:grpSpPr>
          <a:xfrm>
            <a:off x="570230" y="409575"/>
            <a:ext cx="6187758" cy="820420"/>
            <a:chOff x="0" y="0"/>
            <a:chExt cx="5384851" cy="1023683"/>
          </a:xfrm>
        </p:grpSpPr>
        <p:sp>
          <p:nvSpPr>
            <p:cNvPr id="29" name="平行四边形 29"/>
            <p:cNvSpPr/>
            <p:nvPr/>
          </p:nvSpPr>
          <p:spPr>
            <a:xfrm>
              <a:off x="0" y="0"/>
              <a:ext cx="5384851" cy="1023683"/>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1027" y="0"/>
                  </a:lnTo>
                  <a:lnTo>
                    <a:pt x="21600" y="0"/>
                  </a:lnTo>
                  <a:lnTo>
                    <a:pt x="20573" y="21600"/>
                  </a:lnTo>
                  <a:close/>
                </a:path>
              </a:pathLst>
            </a:custGeom>
            <a:gradFill flip="none" rotWithShape="1">
              <a:gsLst>
                <a:gs pos="0">
                  <a:srgbClr val="007000"/>
                </a:gs>
                <a:gs pos="100000">
                  <a:srgbClr val="220084"/>
                </a:gs>
              </a:gsLst>
              <a:lin ang="10800000" scaled="0"/>
            </a:gradFill>
            <a:ln w="12700" cap="flat">
              <a:noFill/>
              <a:miter lim="400000"/>
            </a:ln>
            <a:effectLst/>
          </p:spPr>
          <p:txBody>
            <a:bodyPr wrap="square" lIns="22857" tIns="22857" rIns="22857" bIns="22857" numCol="1" anchor="ctr">
              <a:noAutofit/>
            </a:bodyPr>
            <a:lstStyle/>
            <a:p>
              <a:pPr marL="0" marR="0" lvl="0" indent="0" algn="ctr" defTabSz="457200" rtl="0" eaLnBrk="1" fontAlgn="auto" latinLnBrk="0" hangingPunct="0">
                <a:lnSpc>
                  <a:spcPct val="100000"/>
                </a:lnSpc>
                <a:spcBef>
                  <a:spcPts val="0"/>
                </a:spcBef>
                <a:spcAft>
                  <a:spcPts val="0"/>
                </a:spcAft>
                <a:buClrTx/>
                <a:buSzTx/>
                <a:buFontTx/>
                <a:buNone/>
                <a:defRPr sz="1600">
                  <a:solidFill>
                    <a:srgbClr val="FFFFFF"/>
                  </a:solidFill>
                </a:defRPr>
              </a:pPr>
              <a:endParaRPr kumimoji="0" sz="800" b="1" u="none" strike="noStrike" kern="0" cap="none" spc="0" normalizeH="0" baseline="0" noProof="0" dirty="0">
                <a:ln>
                  <a:noFill/>
                </a:ln>
                <a:solidFill>
                  <a:srgbClr val="FFFFFF"/>
                </a:solidFill>
                <a:effectLst/>
                <a:uLnTx/>
                <a:uFillTx/>
                <a:latin typeface="微软雅黑" panose="020B0503020204020204" charset="-122"/>
                <a:ea typeface="微软雅黑" panose="020B0503020204020204" charset="-122"/>
                <a:cs typeface="OPPOSans-S Medium" pitchFamily="18" charset="-122"/>
                <a:sym typeface="Calibri" panose="020F0502020204030204"/>
              </a:endParaRPr>
            </a:p>
          </p:txBody>
        </p:sp>
        <p:sp>
          <p:nvSpPr>
            <p:cNvPr id="30" name="文本框 30"/>
            <p:cNvSpPr txBox="1"/>
            <p:nvPr/>
          </p:nvSpPr>
          <p:spPr>
            <a:xfrm>
              <a:off x="186485" y="127975"/>
              <a:ext cx="4694824" cy="595239"/>
            </a:xfrm>
            <a:prstGeom prst="rect">
              <a:avLst/>
            </a:prstGeom>
            <a:noFill/>
            <a:ln w="12700" cap="flat">
              <a:noFill/>
              <a:miter lim="400000"/>
            </a:ln>
            <a:effectLst/>
          </p:spPr>
          <p:txBody>
            <a:bodyPr wrap="square" lIns="22857" tIns="22857" rIns="22857" bIns="22857" numCol="1" anchor="t">
              <a:spAutoFit/>
            </a:bodyPr>
            <a:lstStyle/>
            <a:p>
              <a:pPr lvl="0" defTabSz="457200">
                <a:defRPr sz="4800" b="1" i="1">
                  <a:solidFill>
                    <a:srgbClr val="00FF9B"/>
                  </a:solidFill>
                  <a:latin typeface="OPPOSans-S Medium"/>
                  <a:ea typeface="OPPOSans-S Medium"/>
                  <a:cs typeface="OPPOSans-S Medium"/>
                  <a:sym typeface="OPPOSans-S Medium"/>
                </a:defRPr>
              </a:pPr>
              <a:r>
                <a:rPr kumimoji="0" lang="en-US" altLang="zh-CN" sz="2800" b="1" u="none" strike="noStrike" kern="0" cap="none" spc="0" normalizeH="0" baseline="0" noProof="0" dirty="0">
                  <a:ln>
                    <a:noFill/>
                  </a:ln>
                  <a:solidFill>
                    <a:srgbClr val="00FF9B"/>
                  </a:solidFill>
                  <a:effectLst/>
                  <a:uLnTx/>
                  <a:uFillTx/>
                  <a:latin typeface="微软雅黑" panose="020B0503020204020204" charset="-122"/>
                  <a:ea typeface="微软雅黑" panose="020B0503020204020204" charset="-122"/>
                  <a:cs typeface="OPPOSans-S Medium" pitchFamily="18" charset="-122"/>
                  <a:sym typeface="OPPOSans-S Medium"/>
                </a:rPr>
                <a:t>Mode </a:t>
              </a:r>
              <a:r>
                <a:rPr lang="en-US" altLang="zh-CN" sz="2800" b="1" dirty="0">
                  <a:solidFill>
                    <a:srgbClr val="00FF9B"/>
                  </a:solidFill>
                  <a:latin typeface="微软雅黑" panose="020B0503020204020204" charset="-122"/>
                  <a:ea typeface="微软雅黑" panose="020B0503020204020204" charset="-122"/>
                  <a:cs typeface="OPPOSans-S Medium" pitchFamily="18" charset="-122"/>
                  <a:sym typeface="OPPOSans-S Medium"/>
                </a:rPr>
                <a:t>Super </a:t>
              </a:r>
              <a:r>
                <a:rPr lang="en-US" altLang="zh-CN" sz="2800" b="1" dirty="0" err="1">
                  <a:solidFill>
                    <a:srgbClr val="00FF9B"/>
                  </a:solidFill>
                  <a:latin typeface="微软雅黑" panose="020B0503020204020204" charset="-122"/>
                  <a:ea typeface="微软雅黑" panose="020B0503020204020204" charset="-122"/>
                  <a:cs typeface="OPPOSans-S Medium" pitchFamily="18" charset="-122"/>
                  <a:sym typeface="OPPOSans-S Medium"/>
                </a:rPr>
                <a:t>Hemat</a:t>
              </a:r>
              <a:r>
                <a:rPr lang="en-US" altLang="zh-CN" sz="2800" b="1" dirty="0">
                  <a:solidFill>
                    <a:srgbClr val="00FF9B"/>
                  </a:solidFill>
                  <a:latin typeface="微软雅黑" panose="020B0503020204020204" charset="-122"/>
                  <a:ea typeface="微软雅黑" panose="020B0503020204020204" charset="-122"/>
                  <a:cs typeface="OPPOSans-S Medium" pitchFamily="18" charset="-122"/>
                  <a:sym typeface="OPPOSans-S Medium"/>
                </a:rPr>
                <a:t> </a:t>
              </a:r>
              <a:r>
                <a:rPr lang="en-US" altLang="zh-CN" sz="2800" b="1" dirty="0" err="1">
                  <a:solidFill>
                    <a:srgbClr val="00FF9B"/>
                  </a:solidFill>
                  <a:latin typeface="微软雅黑" panose="020B0503020204020204" charset="-122"/>
                  <a:ea typeface="微软雅黑" panose="020B0503020204020204" charset="-122"/>
                  <a:cs typeface="OPPOSans-S Medium" pitchFamily="18" charset="-122"/>
                  <a:sym typeface="OPPOSans-S Medium"/>
                </a:rPr>
                <a:t>Daya</a:t>
              </a:r>
              <a:endParaRPr kumimoji="0" lang="zh-CN" altLang="en-US" sz="2800" b="1" u="none" strike="noStrike" kern="0" cap="none" spc="0" normalizeH="0" baseline="0" noProof="0" dirty="0">
                <a:ln>
                  <a:noFill/>
                </a:ln>
                <a:solidFill>
                  <a:srgbClr val="00FF9B"/>
                </a:solidFill>
                <a:effectLst/>
                <a:uLnTx/>
                <a:uFillTx/>
                <a:latin typeface="微软雅黑" panose="020B0503020204020204" charset="-122"/>
                <a:ea typeface="微软雅黑" panose="020B0503020204020204" charset="-122"/>
                <a:cs typeface="OPPOSans-S Medium" pitchFamily="18" charset="-122"/>
                <a:sym typeface="OPPOSans-S Medium"/>
              </a:endParaRPr>
            </a:p>
          </p:txBody>
        </p:sp>
      </p:grpSp>
      <p:sp>
        <p:nvSpPr>
          <p:cNvPr id="5" name="矩形 4"/>
          <p:cNvSpPr/>
          <p:nvPr/>
        </p:nvSpPr>
        <p:spPr>
          <a:xfrm>
            <a:off x="3888087" y="4160641"/>
            <a:ext cx="620683" cy="323165"/>
          </a:xfrm>
          <a:prstGeom prst="rect">
            <a:avLst/>
          </a:prstGeom>
        </p:spPr>
        <p:txBody>
          <a:bodyPr wrap="none">
            <a:spAutoFit/>
          </a:bodyPr>
          <a:lstStyle/>
          <a:p>
            <a:pPr marL="0" marR="0" lvl="0" indent="0" algn="l" defTabSz="457200" rtl="0" eaLnBrk="1" fontAlgn="auto" latinLnBrk="0" hangingPunct="1">
              <a:lnSpc>
                <a:spcPct val="100000"/>
              </a:lnSpc>
              <a:spcBef>
                <a:spcPts val="0"/>
              </a:spcBef>
              <a:spcAft>
                <a:spcPts val="0"/>
              </a:spcAft>
              <a:buClrTx/>
              <a:buSzTx/>
              <a:buFontTx/>
              <a:buNone/>
              <a:defRPr/>
            </a:pPr>
            <a:r>
              <a:rPr lang="en-US" altLang="zh-CN" sz="1500" b="1" dirty="0">
                <a:solidFill>
                  <a:srgbClr val="FFFFFF"/>
                </a:solidFill>
                <a:latin typeface="微软雅黑" panose="020B0503020204020204" charset="-122"/>
                <a:ea typeface="微软雅黑" panose="020B0503020204020204" charset="-122"/>
                <a:cs typeface="OPPOSans" pitchFamily="18" charset="-122"/>
                <a:sym typeface="OPPOSans-S R"/>
              </a:rPr>
              <a:t>Map</a:t>
            </a:r>
            <a:endParaRPr kumimoji="0" lang="zh-CN" altLang="en-US" sz="1500" b="1" u="none" strike="noStrike" kern="0" cap="none" spc="0" normalizeH="0" baseline="0" noProof="0" dirty="0">
              <a:ln>
                <a:noFill/>
              </a:ln>
              <a:solidFill>
                <a:srgbClr val="FFFFFF"/>
              </a:solidFill>
              <a:effectLst/>
              <a:uLnTx/>
              <a:uFillTx/>
              <a:latin typeface="微软雅黑" panose="020B0503020204020204" charset="-122"/>
              <a:ea typeface="微软雅黑" panose="020B0503020204020204" charset="-122"/>
              <a:cs typeface="OPPOSans" pitchFamily="18" charset="-122"/>
              <a:sym typeface="OPPOSans-S R"/>
            </a:endParaRPr>
          </a:p>
        </p:txBody>
      </p:sp>
      <p:sp>
        <p:nvSpPr>
          <p:cNvPr id="39" name="文本框 6"/>
          <p:cNvSpPr txBox="1"/>
          <p:nvPr/>
        </p:nvSpPr>
        <p:spPr>
          <a:xfrm>
            <a:off x="2448215" y="2793161"/>
            <a:ext cx="1341699" cy="1120140"/>
          </a:xfrm>
          <a:prstGeom prst="rect">
            <a:avLst/>
          </a:prstGeom>
          <a:ln w="12700">
            <a:miter lim="400000"/>
          </a:ln>
        </p:spPr>
        <p:txBody>
          <a:bodyPr wrap="square" lIns="22857" rIns="22857">
            <a:spAutoFit/>
          </a:bodyPr>
          <a:lstStyle/>
          <a:p>
            <a:pPr marL="0" marR="0" lvl="0" indent="0" algn="l" defTabSz="457200" rtl="0" eaLnBrk="1" fontAlgn="auto" latinLnBrk="0" hangingPunct="0">
              <a:lnSpc>
                <a:spcPct val="150000"/>
              </a:lnSpc>
              <a:spcBef>
                <a:spcPts val="0"/>
              </a:spcBef>
              <a:spcAft>
                <a:spcPts val="0"/>
              </a:spcAft>
              <a:buClrTx/>
              <a:buSzTx/>
              <a:buFontTx/>
              <a:buNone/>
              <a:defRPr sz="4000">
                <a:solidFill>
                  <a:srgbClr val="FFFFFF"/>
                </a:solidFill>
                <a:latin typeface="OPPOSans-S R"/>
                <a:ea typeface="OPPOSans-S R"/>
                <a:cs typeface="OPPOSans-S R"/>
                <a:sym typeface="OPPOSans-S R"/>
              </a:defRPr>
            </a:pPr>
            <a:r>
              <a:rPr kumimoji="0" lang="en-US" altLang="zh-CN" sz="4500" b="1" i="0" u="none" strike="noStrike" kern="0" cap="none" spc="0" normalizeH="0" baseline="0" noProof="0" dirty="0">
                <a:ln>
                  <a:noFill/>
                </a:ln>
                <a:solidFill>
                  <a:srgbClr val="00FE9C"/>
                </a:solidFill>
                <a:effectLst/>
                <a:uLnTx/>
                <a:uFillTx/>
                <a:latin typeface="微软雅黑" panose="020B0503020204020204" charset="-122"/>
                <a:ea typeface="微软雅黑" panose="020B0503020204020204" charset="-122"/>
                <a:sym typeface="OPPOSans-S R"/>
              </a:rPr>
              <a:t>90</a:t>
            </a:r>
            <a:r>
              <a:rPr kumimoji="0" lang="en-US" altLang="zh-CN" sz="2000" b="0" i="0" u="none" strike="noStrike" kern="0" cap="none" spc="0" normalizeH="0" baseline="0" noProof="0" dirty="0">
                <a:ln>
                  <a:noFill/>
                </a:ln>
                <a:solidFill>
                  <a:srgbClr val="FFFFFF"/>
                </a:solidFill>
                <a:effectLst/>
                <a:uLnTx/>
                <a:uFillTx/>
                <a:latin typeface="微软雅黑" panose="020B0503020204020204" charset="-122"/>
                <a:ea typeface="微软雅黑" panose="020B0503020204020204" charset="-122"/>
                <a:sym typeface="OPPOSans-S R"/>
              </a:rPr>
              <a:t>min</a:t>
            </a:r>
            <a:endParaRPr kumimoji="0" sz="2000" b="0" i="0" u="none" strike="noStrike" kern="0" cap="none" spc="0" normalizeH="0" baseline="0" noProof="0" dirty="0">
              <a:ln>
                <a:noFill/>
              </a:ln>
              <a:solidFill>
                <a:srgbClr val="FFFFFF"/>
              </a:solidFill>
              <a:effectLst/>
              <a:uLnTx/>
              <a:uFillTx/>
              <a:latin typeface="微软雅黑" panose="020B0503020204020204" charset="-122"/>
              <a:ea typeface="微软雅黑" panose="020B0503020204020204" charset="-122"/>
              <a:sym typeface="OPPOSans-S R"/>
            </a:endParaRPr>
          </a:p>
        </p:txBody>
      </p:sp>
      <p:sp>
        <p:nvSpPr>
          <p:cNvPr id="41" name="矩形 40"/>
          <p:cNvSpPr/>
          <p:nvPr/>
        </p:nvSpPr>
        <p:spPr>
          <a:xfrm>
            <a:off x="3888087" y="3367622"/>
            <a:ext cx="1273105" cy="338554"/>
          </a:xfrm>
          <a:prstGeom prst="rect">
            <a:avLst/>
          </a:prstGeom>
        </p:spPr>
        <p:txBody>
          <a:bodyPr wrap="none">
            <a:spAutoFit/>
          </a:bodyPr>
          <a:lstStyle/>
          <a:p>
            <a:pPr marL="0" marR="0" lvl="0" indent="0" algn="l" defTabSz="457200" rtl="0" eaLnBrk="1" fontAlgn="auto" latinLnBrk="0" hangingPunct="1">
              <a:lnSpc>
                <a:spcPct val="100000"/>
              </a:lnSpc>
              <a:spcBef>
                <a:spcPts val="0"/>
              </a:spcBef>
              <a:spcAft>
                <a:spcPts val="0"/>
              </a:spcAft>
              <a:buClrTx/>
              <a:buSzTx/>
              <a:buFontTx/>
              <a:buNone/>
              <a:defRPr/>
            </a:pPr>
            <a:r>
              <a:rPr kumimoji="0" lang="zh-CN" altLang="en-US" sz="1600" b="0" i="0" u="none" strike="noStrike" kern="0" cap="none" spc="0" normalizeH="0" baseline="0" noProof="0" dirty="0">
                <a:ln>
                  <a:noFill/>
                </a:ln>
                <a:solidFill>
                  <a:srgbClr val="FFFFFF"/>
                </a:solidFill>
                <a:effectLst/>
                <a:uLnTx/>
                <a:uFillTx/>
                <a:latin typeface="微软雅黑" panose="020B0503020204020204" charset="-122"/>
                <a:ea typeface="微软雅黑" panose="020B0503020204020204" charset="-122"/>
                <a:cs typeface="+mn-cs"/>
                <a:sym typeface="OPPOSans-S R"/>
              </a:rPr>
              <a:t> </a:t>
            </a:r>
            <a:r>
              <a:rPr kumimoji="0" lang="en-GB" altLang="zh-CN" sz="1600" b="0" i="0" u="none" strike="noStrike" kern="0" cap="none" spc="0" normalizeH="0" baseline="0" noProof="0" dirty="0" err="1">
                <a:ln>
                  <a:noFill/>
                </a:ln>
                <a:solidFill>
                  <a:srgbClr val="FFFFFF"/>
                </a:solidFill>
                <a:effectLst/>
                <a:uLnTx/>
                <a:uFillTx/>
                <a:latin typeface="微软雅黑" panose="020B0503020204020204" charset="-122"/>
                <a:ea typeface="微软雅黑" panose="020B0503020204020204" charset="-122"/>
                <a:cs typeface="+mn-cs"/>
                <a:sym typeface="OPPOSans-S R"/>
              </a:rPr>
              <a:t>WhatsApp</a:t>
            </a:r>
            <a:endParaRPr kumimoji="0" lang="zh-CN" altLang="en-US" sz="1500" b="1" u="none" strike="noStrike" kern="1200" cap="none" spc="0" normalizeH="0" baseline="0" noProof="0" dirty="0">
              <a:ln>
                <a:noFill/>
              </a:ln>
              <a:solidFill>
                <a:prstClr val="black"/>
              </a:solidFill>
              <a:effectLst/>
              <a:uLnTx/>
              <a:uFillTx/>
              <a:latin typeface="微软雅黑" panose="020B0503020204020204" charset="-122"/>
              <a:ea typeface="微软雅黑" panose="020B0503020204020204" charset="-122"/>
              <a:cs typeface="OPPOSans" pitchFamily="18" charset="-122"/>
            </a:endParaRPr>
          </a:p>
        </p:txBody>
      </p:sp>
      <p:sp>
        <p:nvSpPr>
          <p:cNvPr id="42" name="文本框 6"/>
          <p:cNvSpPr txBox="1"/>
          <p:nvPr/>
        </p:nvSpPr>
        <p:spPr>
          <a:xfrm>
            <a:off x="2448215" y="4416618"/>
            <a:ext cx="1142474" cy="891540"/>
          </a:xfrm>
          <a:prstGeom prst="rect">
            <a:avLst/>
          </a:prstGeom>
          <a:ln w="12700">
            <a:miter lim="400000"/>
          </a:ln>
        </p:spPr>
        <p:txBody>
          <a:bodyPr wrap="square" lIns="22857" rIns="22857">
            <a:spAutoFit/>
          </a:bodyPr>
          <a:lstStyle/>
          <a:p>
            <a:pPr marL="0" marR="0" lvl="0" indent="0" algn="l" defTabSz="457200" rtl="0" eaLnBrk="1" fontAlgn="auto" latinLnBrk="0" hangingPunct="0">
              <a:lnSpc>
                <a:spcPct val="150000"/>
              </a:lnSpc>
              <a:spcBef>
                <a:spcPts val="0"/>
              </a:spcBef>
              <a:spcAft>
                <a:spcPts val="0"/>
              </a:spcAft>
              <a:buClrTx/>
              <a:buSzTx/>
              <a:buFontTx/>
              <a:buNone/>
              <a:defRPr sz="4000">
                <a:solidFill>
                  <a:srgbClr val="FFFFFF"/>
                </a:solidFill>
                <a:latin typeface="OPPOSans-S R"/>
                <a:ea typeface="OPPOSans-S R"/>
                <a:cs typeface="OPPOSans-S R"/>
                <a:sym typeface="OPPOSans-S R"/>
              </a:defRPr>
            </a:pPr>
            <a:r>
              <a:rPr kumimoji="0" lang="en-US" altLang="zh-CN" sz="3500" b="0" i="0" u="none" strike="noStrike" kern="0" cap="none" spc="0" normalizeH="0" baseline="0" noProof="0" dirty="0">
                <a:ln>
                  <a:noFill/>
                </a:ln>
                <a:solidFill>
                  <a:srgbClr val="00FE9C"/>
                </a:solidFill>
                <a:effectLst/>
                <a:uLnTx/>
                <a:uFillTx/>
                <a:latin typeface="微软雅黑" panose="020B0503020204020204" charset="-122"/>
                <a:ea typeface="微软雅黑" panose="020B0503020204020204" charset="-122"/>
                <a:sym typeface="OPPOSans-S R"/>
              </a:rPr>
              <a:t>20</a:t>
            </a:r>
            <a:r>
              <a:rPr kumimoji="0" lang="en-US" altLang="zh-CN" sz="2000" b="0" i="0" u="none" strike="noStrike" kern="0" cap="none" spc="0" normalizeH="0" baseline="0" noProof="0" dirty="0">
                <a:ln>
                  <a:noFill/>
                </a:ln>
                <a:solidFill>
                  <a:srgbClr val="FFFFFF"/>
                </a:solidFill>
                <a:effectLst/>
                <a:uLnTx/>
                <a:uFillTx/>
                <a:latin typeface="微软雅黑" panose="020B0503020204020204" charset="-122"/>
                <a:ea typeface="微软雅黑" panose="020B0503020204020204" charset="-122"/>
                <a:sym typeface="OPPOSans-S R"/>
              </a:rPr>
              <a:t>h</a:t>
            </a:r>
            <a:endParaRPr kumimoji="0" sz="2000" b="0" i="0" u="none" strike="noStrike" kern="0" cap="none" spc="0" normalizeH="0" baseline="0" noProof="0" dirty="0">
              <a:ln>
                <a:noFill/>
              </a:ln>
              <a:solidFill>
                <a:srgbClr val="FFFFFF"/>
              </a:solidFill>
              <a:effectLst/>
              <a:uLnTx/>
              <a:uFillTx/>
              <a:latin typeface="微软雅黑" panose="020B0503020204020204" charset="-122"/>
              <a:ea typeface="微软雅黑" panose="020B0503020204020204" charset="-122"/>
              <a:sym typeface="OPPOSans-S R"/>
            </a:endParaRPr>
          </a:p>
        </p:txBody>
      </p:sp>
      <p:sp>
        <p:nvSpPr>
          <p:cNvPr id="43" name="矩形 42"/>
          <p:cNvSpPr/>
          <p:nvPr/>
        </p:nvSpPr>
        <p:spPr>
          <a:xfrm>
            <a:off x="3888087" y="4827495"/>
            <a:ext cx="1523174" cy="338554"/>
          </a:xfrm>
          <a:prstGeom prst="rect">
            <a:avLst/>
          </a:prstGeom>
        </p:spPr>
        <p:txBody>
          <a:bodyPr wrap="none">
            <a:spAutoFit/>
          </a:bodyPr>
          <a:lstStyle/>
          <a:p>
            <a:pPr lvl="0" defTabSz="457200" hangingPunct="1">
              <a:defRPr/>
            </a:pPr>
            <a:r>
              <a:rPr lang="id-ID" altLang="zh-CN" sz="1600" dirty="0">
                <a:solidFill>
                  <a:srgbClr val="FFFFFF"/>
                </a:solidFill>
                <a:latin typeface="微软雅黑" panose="020B0503020204020204" charset="-122"/>
                <a:ea typeface="微软雅黑" panose="020B0503020204020204" charset="-122"/>
                <a:sym typeface="OPPOSans-S R"/>
              </a:rPr>
              <a:t>Long standby</a:t>
            </a:r>
            <a:endParaRPr kumimoji="0" lang="zh-CN" altLang="en-US" sz="1600" b="0" i="0" u="none" strike="noStrike" kern="0" cap="none" spc="0" normalizeH="0" baseline="0" noProof="0" dirty="0">
              <a:ln>
                <a:noFill/>
              </a:ln>
              <a:solidFill>
                <a:srgbClr val="FFFFFF"/>
              </a:solidFill>
              <a:effectLst/>
              <a:uLnTx/>
              <a:uFillTx/>
              <a:latin typeface="微软雅黑" panose="020B0503020204020204" charset="-122"/>
              <a:ea typeface="微软雅黑" panose="020B0503020204020204" charset="-122"/>
              <a:cs typeface="+mn-cs"/>
              <a:sym typeface="OPPOSans-S R"/>
            </a:endParaRPr>
          </a:p>
        </p:txBody>
      </p:sp>
      <p:pic>
        <p:nvPicPr>
          <p:cNvPr id="36" name="图片 35"/>
          <p:cNvPicPr>
            <a:picLocks noChangeAspect="1"/>
          </p:cNvPicPr>
          <p:nvPr/>
        </p:nvPicPr>
        <p:blipFill>
          <a:blip r:embed="rId3" cstate="email"/>
          <a:stretch>
            <a:fillRect/>
          </a:stretch>
        </p:blipFill>
        <p:spPr>
          <a:xfrm>
            <a:off x="6321776" y="1424837"/>
            <a:ext cx="1799766" cy="3999479"/>
          </a:xfrm>
          <a:prstGeom prst="rect">
            <a:avLst/>
          </a:prstGeom>
        </p:spPr>
      </p:pic>
      <p:pic>
        <p:nvPicPr>
          <p:cNvPr id="37" name="图片 36"/>
          <p:cNvPicPr>
            <a:picLocks noChangeAspect="1"/>
          </p:cNvPicPr>
          <p:nvPr/>
        </p:nvPicPr>
        <p:blipFill>
          <a:blip r:embed="rId4" cstate="email"/>
          <a:stretch>
            <a:fillRect/>
          </a:stretch>
        </p:blipFill>
        <p:spPr>
          <a:xfrm>
            <a:off x="9009169" y="1404875"/>
            <a:ext cx="1799766" cy="3999479"/>
          </a:xfrm>
          <a:prstGeom prst="rect">
            <a:avLst/>
          </a:prstGeom>
        </p:spPr>
      </p:pic>
      <p:sp>
        <p:nvSpPr>
          <p:cNvPr id="38" name="文本框 37"/>
          <p:cNvSpPr txBox="1"/>
          <p:nvPr/>
        </p:nvSpPr>
        <p:spPr>
          <a:xfrm>
            <a:off x="6179366" y="5718541"/>
            <a:ext cx="2435997" cy="954107"/>
          </a:xfrm>
          <a:prstGeom prst="rect">
            <a:avLst/>
          </a:prstGeom>
          <a:noFill/>
        </p:spPr>
        <p:txBody>
          <a:bodyPr wrap="square" rtlCol="0">
            <a:spAutoFit/>
          </a:bodyPr>
          <a:lstStyle/>
          <a:p>
            <a:pPr lvl="0" algn="ctr" defTabSz="457200" hangingPunct="1">
              <a:defRPr/>
            </a:pPr>
            <a:r>
              <a:rPr kumimoji="1" lang="en-US" altLang="zh-CN" sz="1400" kern="1200" dirty="0" err="1">
                <a:solidFill>
                  <a:prstClr val="white"/>
                </a:solidFill>
                <a:latin typeface="微软雅黑" panose="020B0503020204020204" charset="-122"/>
                <a:ea typeface="微软雅黑" panose="020B0503020204020204" charset="-122"/>
              </a:rPr>
              <a:t>Alur</a:t>
            </a:r>
            <a:endParaRPr kumimoji="1" lang="en-US" altLang="zh-CN" sz="1400" kern="1200" dirty="0">
              <a:solidFill>
                <a:prstClr val="white"/>
              </a:solidFill>
              <a:latin typeface="微软雅黑" panose="020B0503020204020204" charset="-122"/>
              <a:ea typeface="微软雅黑" panose="020B0503020204020204" charset="-122"/>
            </a:endParaRPr>
          </a:p>
          <a:p>
            <a:pPr lvl="0" algn="ctr" defTabSz="457200" hangingPunct="1">
              <a:defRPr/>
            </a:pPr>
            <a:r>
              <a:rPr kumimoji="1" lang="en-US" altLang="zh-CN" sz="1400" kern="1200" dirty="0" err="1">
                <a:solidFill>
                  <a:prstClr val="white"/>
                </a:solidFill>
                <a:latin typeface="微软雅黑" panose="020B0503020204020204" charset="-122"/>
                <a:ea typeface="微软雅黑" panose="020B0503020204020204" charset="-122"/>
              </a:rPr>
              <a:t>Pengaturan</a:t>
            </a:r>
            <a:r>
              <a:rPr kumimoji="1" lang="en-US" altLang="zh-CN" sz="1400" kern="1200" dirty="0">
                <a:solidFill>
                  <a:prstClr val="white"/>
                </a:solidFill>
                <a:latin typeface="微软雅黑" panose="020B0503020204020204" charset="-122"/>
                <a:ea typeface="微软雅黑" panose="020B0503020204020204" charset="-122"/>
              </a:rPr>
              <a:t> – </a:t>
            </a:r>
            <a:r>
              <a:rPr kumimoji="1" lang="en-US" altLang="zh-CN" sz="1400" kern="1200" dirty="0" err="1">
                <a:solidFill>
                  <a:prstClr val="white"/>
                </a:solidFill>
                <a:latin typeface="微软雅黑" panose="020B0503020204020204" charset="-122"/>
                <a:ea typeface="微软雅黑" panose="020B0503020204020204" charset="-122"/>
              </a:rPr>
              <a:t>Baterai</a:t>
            </a:r>
            <a:r>
              <a:rPr kumimoji="1" lang="en-US" altLang="zh-CN" sz="1400" kern="1200" dirty="0">
                <a:solidFill>
                  <a:prstClr val="white"/>
                </a:solidFill>
                <a:latin typeface="微软雅黑" panose="020B0503020204020204" charset="-122"/>
                <a:ea typeface="微软雅黑" panose="020B0503020204020204" charset="-122"/>
              </a:rPr>
              <a:t> -</a:t>
            </a:r>
            <a:r>
              <a:rPr kumimoji="1" lang="en-US" altLang="zh-CN" sz="1400" kern="1200" dirty="0" err="1">
                <a:solidFill>
                  <a:prstClr val="white"/>
                </a:solidFill>
                <a:latin typeface="微软雅黑" panose="020B0503020204020204" charset="-122"/>
                <a:ea typeface="微软雅黑" panose="020B0503020204020204" charset="-122"/>
              </a:rPr>
              <a:t>Aktifkan</a:t>
            </a:r>
            <a:r>
              <a:rPr kumimoji="1" lang="en-US" altLang="zh-CN" sz="1400" kern="1200" dirty="0">
                <a:solidFill>
                  <a:prstClr val="white"/>
                </a:solidFill>
                <a:latin typeface="微软雅黑" panose="020B0503020204020204" charset="-122"/>
                <a:ea typeface="微软雅黑" panose="020B0503020204020204" charset="-122"/>
              </a:rPr>
              <a:t> Mode Super </a:t>
            </a:r>
            <a:r>
              <a:rPr kumimoji="1" lang="en-US" altLang="zh-CN" sz="1400" kern="1200" dirty="0" err="1">
                <a:solidFill>
                  <a:prstClr val="white"/>
                </a:solidFill>
                <a:latin typeface="微软雅黑" panose="020B0503020204020204" charset="-122"/>
                <a:ea typeface="微软雅黑" panose="020B0503020204020204" charset="-122"/>
              </a:rPr>
              <a:t>Hemat</a:t>
            </a:r>
            <a:r>
              <a:rPr kumimoji="1" lang="en-US" altLang="zh-CN" sz="1400" kern="1200" dirty="0">
                <a:solidFill>
                  <a:prstClr val="white"/>
                </a:solidFill>
                <a:latin typeface="微软雅黑" panose="020B0503020204020204" charset="-122"/>
                <a:ea typeface="微软雅黑" panose="020B0503020204020204" charset="-122"/>
              </a:rPr>
              <a:t> </a:t>
            </a:r>
            <a:r>
              <a:rPr kumimoji="1" lang="en-US" altLang="zh-CN" sz="1400" kern="1200" dirty="0" err="1">
                <a:solidFill>
                  <a:prstClr val="white"/>
                </a:solidFill>
                <a:latin typeface="微软雅黑" panose="020B0503020204020204" charset="-122"/>
                <a:ea typeface="微软雅黑" panose="020B0503020204020204" charset="-122"/>
              </a:rPr>
              <a:t>Daya</a:t>
            </a:r>
            <a:endParaRPr kumimoji="1" lang="zh-CN" altLang="en-US" sz="1400" b="0" i="0" u="none" strike="noStrike" kern="1200" cap="none" spc="0" normalizeH="0" baseline="0" noProof="0" dirty="0">
              <a:ln>
                <a:noFill/>
              </a:ln>
              <a:solidFill>
                <a:prstClr val="white"/>
              </a:solidFill>
              <a:effectLst/>
              <a:uLnTx/>
              <a:uFillTx/>
              <a:latin typeface="微软雅黑" panose="020B0503020204020204" charset="-122"/>
              <a:ea typeface="微软雅黑" panose="020B0503020204020204" charset="-122"/>
              <a:cs typeface="+mn-cs"/>
            </a:endParaRPr>
          </a:p>
        </p:txBody>
      </p:sp>
      <p:sp>
        <p:nvSpPr>
          <p:cNvPr id="40" name="文本框 39"/>
          <p:cNvSpPr txBox="1"/>
          <p:nvPr/>
        </p:nvSpPr>
        <p:spPr>
          <a:xfrm>
            <a:off x="9009169" y="5721971"/>
            <a:ext cx="1951372" cy="954107"/>
          </a:xfrm>
          <a:prstGeom prst="rect">
            <a:avLst/>
          </a:prstGeom>
          <a:noFill/>
        </p:spPr>
        <p:txBody>
          <a:bodyPr wrap="square" rtlCol="0">
            <a:spAutoFit/>
          </a:bodyPr>
          <a:lstStyle/>
          <a:p>
            <a:pPr lvl="0" algn="ctr" defTabSz="457200" hangingPunct="1">
              <a:defRPr/>
            </a:pPr>
            <a:r>
              <a:rPr kumimoji="1" lang="id-ID" altLang="zh-CN" sz="1400" kern="1200" dirty="0">
                <a:solidFill>
                  <a:prstClr val="white"/>
                </a:solidFill>
                <a:latin typeface="微软雅黑" panose="020B0503020204020204" charset="-122"/>
                <a:ea typeface="微软雅黑" panose="020B0503020204020204" charset="-122"/>
              </a:rPr>
              <a:t>Setelah dibuka</a:t>
            </a:r>
            <a:r>
              <a:rPr kumimoji="1" lang="en-US" altLang="zh-CN" sz="1400" kern="1200" dirty="0">
                <a:solidFill>
                  <a:prstClr val="white"/>
                </a:solidFill>
                <a:latin typeface="微软雅黑" panose="020B0503020204020204" charset="-122"/>
                <a:ea typeface="微软雅黑" panose="020B0503020204020204" charset="-122"/>
              </a:rPr>
              <a:t> </a:t>
            </a:r>
            <a:r>
              <a:rPr kumimoji="1" lang="en-US" altLang="zh-CN" sz="1400" kern="1200" dirty="0" err="1">
                <a:solidFill>
                  <a:prstClr val="white"/>
                </a:solidFill>
                <a:latin typeface="微软雅黑" panose="020B0503020204020204" charset="-122"/>
                <a:ea typeface="微软雅黑" panose="020B0503020204020204" charset="-122"/>
              </a:rPr>
              <a:t>maka</a:t>
            </a:r>
            <a:r>
              <a:rPr kumimoji="1" lang="en-US" altLang="zh-CN" sz="1400" kern="1200" dirty="0">
                <a:solidFill>
                  <a:prstClr val="white"/>
                </a:solidFill>
                <a:latin typeface="微软雅黑" panose="020B0503020204020204" charset="-122"/>
                <a:ea typeface="微软雅黑" panose="020B0503020204020204" charset="-122"/>
              </a:rPr>
              <a:t> </a:t>
            </a:r>
            <a:r>
              <a:rPr kumimoji="1" lang="en-US" altLang="zh-CN" sz="1400" kern="1200" dirty="0" err="1">
                <a:solidFill>
                  <a:prstClr val="white"/>
                </a:solidFill>
                <a:latin typeface="微软雅黑" panose="020B0503020204020204" charset="-122"/>
                <a:ea typeface="微软雅黑" panose="020B0503020204020204" charset="-122"/>
              </a:rPr>
              <a:t>akan</a:t>
            </a:r>
            <a:r>
              <a:rPr kumimoji="1" lang="en-US" altLang="zh-CN" sz="1400" kern="1200" dirty="0">
                <a:solidFill>
                  <a:prstClr val="white"/>
                </a:solidFill>
                <a:latin typeface="微软雅黑" panose="020B0503020204020204" charset="-122"/>
                <a:ea typeface="微软雅黑" panose="020B0503020204020204" charset="-122"/>
              </a:rPr>
              <a:t> </a:t>
            </a:r>
            <a:r>
              <a:rPr kumimoji="1" lang="en-US" altLang="zh-CN" sz="1400" kern="1200" dirty="0" err="1">
                <a:solidFill>
                  <a:prstClr val="white"/>
                </a:solidFill>
                <a:latin typeface="微软雅黑" panose="020B0503020204020204" charset="-122"/>
                <a:ea typeface="微软雅黑" panose="020B0503020204020204" charset="-122"/>
              </a:rPr>
              <a:t>menampilkan</a:t>
            </a:r>
            <a:r>
              <a:rPr kumimoji="1" lang="en-US" altLang="zh-CN" sz="1400" kern="1200" dirty="0">
                <a:solidFill>
                  <a:prstClr val="white"/>
                </a:solidFill>
                <a:latin typeface="微软雅黑" panose="020B0503020204020204" charset="-122"/>
                <a:ea typeface="微软雅黑" panose="020B0503020204020204" charset="-122"/>
              </a:rPr>
              <a:t> </a:t>
            </a:r>
            <a:r>
              <a:rPr kumimoji="1" lang="id-ID" altLang="zh-CN" sz="1400" kern="1200" dirty="0">
                <a:solidFill>
                  <a:prstClr val="white"/>
                </a:solidFill>
                <a:latin typeface="微软雅黑" panose="020B0503020204020204" charset="-122"/>
                <a:ea typeface="微软雅黑" panose="020B0503020204020204" charset="-122"/>
              </a:rPr>
              <a:t> real-time dari sisa daya</a:t>
            </a:r>
            <a:endParaRPr kumimoji="1" lang="zh-CN" altLang="en-US" sz="1400" b="0" i="0" u="none" strike="noStrike" kern="1200" cap="none" spc="0" normalizeH="0" baseline="0" noProof="0" dirty="0">
              <a:ln>
                <a:noFill/>
              </a:ln>
              <a:solidFill>
                <a:prstClr val="white"/>
              </a:solidFill>
              <a:effectLst/>
              <a:uLnTx/>
              <a:uFillTx/>
              <a:latin typeface="微软雅黑" panose="020B0503020204020204" charset="-122"/>
              <a:ea typeface="微软雅黑" panose="020B0503020204020204" charset="-122"/>
              <a:cs typeface="+mn-cs"/>
            </a:endParaRPr>
          </a:p>
        </p:txBody>
      </p:sp>
      <p:sp>
        <p:nvSpPr>
          <p:cNvPr id="54" name="矩形 53"/>
          <p:cNvSpPr/>
          <p:nvPr/>
        </p:nvSpPr>
        <p:spPr>
          <a:xfrm>
            <a:off x="6333648" y="3594326"/>
            <a:ext cx="1693223" cy="510951"/>
          </a:xfrm>
          <a:prstGeom prst="rect">
            <a:avLst/>
          </a:prstGeom>
          <a:noFill/>
          <a:ln w="952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08965" rtl="0" eaLnBrk="1" fontAlgn="auto" latinLnBrk="0" hangingPunct="1">
              <a:lnSpc>
                <a:spcPct val="100000"/>
              </a:lnSpc>
              <a:spcBef>
                <a:spcPts val="0"/>
              </a:spcBef>
              <a:spcAft>
                <a:spcPts val="0"/>
              </a:spcAft>
              <a:buClrTx/>
              <a:buSzTx/>
              <a:buFontTx/>
              <a:buNone/>
              <a:defRPr/>
            </a:pPr>
            <a:endParaRPr kumimoji="1" lang="zh-CN" altLang="en-US" sz="675" u="none" strike="noStrike" kern="1200" cap="none" spc="0" normalizeH="0" baseline="0" noProof="0" dirty="0">
              <a:ln>
                <a:noFill/>
              </a:ln>
              <a:solidFill>
                <a:prstClr val="white"/>
              </a:solidFill>
              <a:effectLst/>
              <a:uLnTx/>
              <a:uFillTx/>
              <a:latin typeface="微软雅黑" panose="020B0503020204020204" charset="-122"/>
              <a:ea typeface="微软雅黑" panose="020B0503020204020204" charset="-122"/>
              <a:cs typeface="OPPOSans-S" charset="-122"/>
            </a:endParaRPr>
          </a:p>
        </p:txBody>
      </p:sp>
      <p:sp>
        <p:nvSpPr>
          <p:cNvPr id="55" name="矩形 54"/>
          <p:cNvSpPr/>
          <p:nvPr/>
        </p:nvSpPr>
        <p:spPr>
          <a:xfrm>
            <a:off x="9050651" y="4771603"/>
            <a:ext cx="1678301" cy="334059"/>
          </a:xfrm>
          <a:prstGeom prst="rect">
            <a:avLst/>
          </a:prstGeom>
          <a:noFill/>
          <a:ln w="952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08965" rtl="0" eaLnBrk="1" fontAlgn="auto" latinLnBrk="0" hangingPunct="1">
              <a:lnSpc>
                <a:spcPct val="100000"/>
              </a:lnSpc>
              <a:spcBef>
                <a:spcPts val="0"/>
              </a:spcBef>
              <a:spcAft>
                <a:spcPts val="0"/>
              </a:spcAft>
              <a:buClrTx/>
              <a:buSzTx/>
              <a:buFontTx/>
              <a:buNone/>
              <a:defRPr/>
            </a:pPr>
            <a:endParaRPr kumimoji="1" lang="zh-CN" altLang="en-US" sz="675" u="none" strike="noStrike" kern="1200" cap="none" spc="0" normalizeH="0" baseline="0" noProof="0" dirty="0">
              <a:ln>
                <a:noFill/>
              </a:ln>
              <a:solidFill>
                <a:prstClr val="white"/>
              </a:solidFill>
              <a:effectLst/>
              <a:uLnTx/>
              <a:uFillTx/>
              <a:latin typeface="微软雅黑" panose="020B0503020204020204" charset="-122"/>
              <a:ea typeface="微软雅黑" panose="020B0503020204020204" charset="-122"/>
              <a:cs typeface="OPPOSans-S" charset="-122"/>
            </a:endParaRPr>
          </a:p>
        </p:txBody>
      </p:sp>
      <p:pic>
        <p:nvPicPr>
          <p:cNvPr id="31" name="图片 30"/>
          <p:cNvPicPr>
            <a:picLocks noChangeAspect="1"/>
          </p:cNvPicPr>
          <p:nvPr/>
        </p:nvPicPr>
        <p:blipFill>
          <a:blip r:embed="rId5" cstate="screen"/>
          <a:stretch>
            <a:fillRect/>
          </a:stretch>
        </p:blipFill>
        <p:spPr>
          <a:xfrm>
            <a:off x="6179366" y="1307061"/>
            <a:ext cx="2087257" cy="4316786"/>
          </a:xfrm>
          <a:prstGeom prst="rect">
            <a:avLst/>
          </a:prstGeom>
        </p:spPr>
      </p:pic>
      <p:pic>
        <p:nvPicPr>
          <p:cNvPr id="32" name="图片 31"/>
          <p:cNvPicPr>
            <a:picLocks noChangeAspect="1"/>
          </p:cNvPicPr>
          <p:nvPr/>
        </p:nvPicPr>
        <p:blipFill>
          <a:blip r:embed="rId5" cstate="screen"/>
          <a:stretch>
            <a:fillRect/>
          </a:stretch>
        </p:blipFill>
        <p:spPr>
          <a:xfrm>
            <a:off x="8873283" y="1307061"/>
            <a:ext cx="2087257" cy="4316786"/>
          </a:xfrm>
          <a:prstGeom prst="rect">
            <a:avLst/>
          </a:prstGeom>
        </p:spPr>
      </p:pic>
    </p:spTree>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文本框 1"/>
          <p:cNvSpPr txBox="1"/>
          <p:nvPr/>
        </p:nvSpPr>
        <p:spPr>
          <a:xfrm>
            <a:off x="3152059" y="5254985"/>
            <a:ext cx="2795988" cy="1525193"/>
          </a:xfrm>
          <a:prstGeom prst="rect">
            <a:avLst/>
          </a:prstGeom>
          <a:noFill/>
          <a:ln w="12700" cap="flat">
            <a:noFill/>
            <a:miter lim="400000"/>
          </a:ln>
          <a:effectLst/>
        </p:spPr>
        <p:txBody>
          <a:bodyPr wrap="square" lIns="45719" tIns="45719" rIns="45719" bIns="45719" numCol="1" anchor="t">
            <a:noAutofit/>
          </a:bodyPr>
          <a:lstStyle>
            <a:lvl1pPr algn="ctr">
              <a:defRPr spc="144">
                <a:latin typeface="微软雅黑" panose="020B0503020204020204" charset="-122"/>
                <a:ea typeface="微软雅黑" panose="020B0503020204020204" charset="-122"/>
                <a:cs typeface="微软雅黑" panose="020B0503020204020204" charset="-122"/>
                <a:sym typeface="微软雅黑" panose="020B0503020204020204" charset="-122"/>
              </a:defRPr>
            </a:lvl1pPr>
          </a:lstStyle>
          <a:p>
            <a:pPr algn="l"/>
            <a:r>
              <a:rPr lang="en-US" altLang="zh-CN" dirty="0">
                <a:solidFill>
                  <a:srgbClr val="FFFFFF"/>
                </a:solidFill>
              </a:rPr>
              <a:t>2.1 </a:t>
            </a:r>
            <a:r>
              <a:rPr lang="en-US" altLang="zh-CN" dirty="0" err="1">
                <a:solidFill>
                  <a:srgbClr val="FFFFFF"/>
                </a:solidFill>
              </a:rPr>
              <a:t>Layar</a:t>
            </a:r>
            <a:r>
              <a:rPr lang="en-US" altLang="zh-CN" dirty="0">
                <a:solidFill>
                  <a:srgbClr val="FFFFFF"/>
                </a:solidFill>
              </a:rPr>
              <a:t> 90HZ</a:t>
            </a:r>
          </a:p>
          <a:p>
            <a:pPr algn="l"/>
            <a:r>
              <a:rPr lang="en-US" altLang="zh-CN" dirty="0">
                <a:solidFill>
                  <a:srgbClr val="FFFFFF"/>
                </a:solidFill>
              </a:rPr>
              <a:t>2.2 Dual Speaker</a:t>
            </a:r>
          </a:p>
          <a:p>
            <a:pPr algn="l"/>
            <a:r>
              <a:rPr lang="en-US" altLang="zh-CN" dirty="0">
                <a:solidFill>
                  <a:srgbClr val="FFFFFF"/>
                </a:solidFill>
              </a:rPr>
              <a:t>2.3 </a:t>
            </a:r>
            <a:r>
              <a:rPr lang="en-US" altLang="zh-CN" dirty="0" err="1">
                <a:solidFill>
                  <a:srgbClr val="FFFFFF"/>
                </a:solidFill>
              </a:rPr>
              <a:t>Memori</a:t>
            </a:r>
            <a:r>
              <a:rPr lang="en-US" altLang="zh-CN" dirty="0">
                <a:solidFill>
                  <a:srgbClr val="FFFFFF"/>
                </a:solidFill>
              </a:rPr>
              <a:t> </a:t>
            </a:r>
            <a:r>
              <a:rPr lang="en-US" altLang="zh-CN" dirty="0" err="1">
                <a:solidFill>
                  <a:srgbClr val="FFFFFF"/>
                </a:solidFill>
              </a:rPr>
              <a:t>Besar</a:t>
            </a:r>
            <a:endParaRPr lang="en-US" altLang="zh-CN" dirty="0">
              <a:solidFill>
                <a:srgbClr val="FFFFFF"/>
              </a:solidFill>
            </a:endParaRPr>
          </a:p>
          <a:p>
            <a:pPr algn="l"/>
            <a:r>
              <a:rPr lang="en-US" altLang="zh-CN" dirty="0">
                <a:solidFill>
                  <a:srgbClr val="FFFFFF"/>
                </a:solidFill>
              </a:rPr>
              <a:t>2.4 </a:t>
            </a:r>
            <a:r>
              <a:rPr lang="en-US" altLang="zh-CN" dirty="0" err="1">
                <a:solidFill>
                  <a:srgbClr val="FFFFFF"/>
                </a:solidFill>
              </a:rPr>
              <a:t>Baterai</a:t>
            </a:r>
            <a:r>
              <a:rPr lang="en-US" altLang="zh-CN" dirty="0">
                <a:solidFill>
                  <a:srgbClr val="FFFFFF"/>
                </a:solidFill>
              </a:rPr>
              <a:t> </a:t>
            </a:r>
            <a:r>
              <a:rPr lang="en-US" altLang="zh-CN" dirty="0" err="1">
                <a:solidFill>
                  <a:srgbClr val="FFFFFF"/>
                </a:solidFill>
              </a:rPr>
              <a:t>Besar</a:t>
            </a:r>
            <a:endParaRPr lang="en-US" altLang="zh-CN" dirty="0">
              <a:solidFill>
                <a:srgbClr val="FFFFFF"/>
              </a:solidFill>
            </a:endParaRPr>
          </a:p>
          <a:p>
            <a:pPr algn="l"/>
            <a:r>
              <a:rPr lang="en-US" altLang="zh-CN" dirty="0">
                <a:solidFill>
                  <a:srgbClr val="FFFFFF"/>
                </a:solidFill>
              </a:rPr>
              <a:t>2.5 </a:t>
            </a:r>
            <a:r>
              <a:rPr lang="en-US" altLang="zh-CN" dirty="0" err="1">
                <a:solidFill>
                  <a:srgbClr val="FFFFFF"/>
                </a:solidFill>
              </a:rPr>
              <a:t>Kamera</a:t>
            </a:r>
            <a:endParaRPr lang="zh-CN" altLang="en-US" dirty="0">
              <a:solidFill>
                <a:srgbClr val="FFFFFF"/>
              </a:solidFill>
              <a:latin typeface="微软雅黑" panose="020B0503020204020204" charset="-122"/>
              <a:ea typeface="微软雅黑" panose="020B0503020204020204" charset="-122"/>
            </a:endParaRPr>
          </a:p>
        </p:txBody>
      </p:sp>
      <p:sp>
        <p:nvSpPr>
          <p:cNvPr id="14" name="线条"/>
          <p:cNvSpPr/>
          <p:nvPr/>
        </p:nvSpPr>
        <p:spPr>
          <a:xfrm flipV="1">
            <a:off x="4290022" y="4739316"/>
            <a:ext cx="3511" cy="456654"/>
          </a:xfrm>
          <a:prstGeom prst="line">
            <a:avLst/>
          </a:prstGeom>
          <a:noFill/>
          <a:ln w="9525" cap="flat">
            <a:solidFill>
              <a:srgbClr val="FFFFFF"/>
            </a:solidFill>
            <a:prstDash val="solid"/>
            <a:miter lim="400000"/>
          </a:ln>
          <a:effectLst/>
        </p:spPr>
        <p:txBody>
          <a:bodyPr wrap="square" lIns="25400" tIns="25400" rIns="25400" bIns="25400" numCol="1" anchor="ctr">
            <a:noAutofit/>
          </a:bodyPr>
          <a:lstStyle/>
          <a:p>
            <a:pPr algn="ctr" defTabSz="412750">
              <a:defRPr sz="1600">
                <a:solidFill>
                  <a:srgbClr val="FFFFFF"/>
                </a:solidFill>
                <a:latin typeface="Helvetica Neue Medium"/>
                <a:ea typeface="Helvetica Neue Medium"/>
                <a:cs typeface="Helvetica Neue Medium"/>
                <a:sym typeface="Helvetica Neue Medium"/>
              </a:defRPr>
            </a:pPr>
            <a:endParaRPr>
              <a:latin typeface="微软雅黑" panose="020B0503020204020204" charset="-122"/>
              <a:ea typeface="微软雅黑" panose="020B0503020204020204" charset="-122"/>
            </a:endParaRPr>
          </a:p>
        </p:txBody>
      </p:sp>
      <p:sp>
        <p:nvSpPr>
          <p:cNvPr id="15" name="流程图: 联系 3"/>
          <p:cNvSpPr/>
          <p:nvPr/>
        </p:nvSpPr>
        <p:spPr>
          <a:xfrm>
            <a:off x="1209822" y="2912776"/>
            <a:ext cx="2256872" cy="1800000"/>
          </a:xfrm>
          <a:prstGeom prst="flowChartConnector">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altLang="zh-CN" dirty="0">
                <a:solidFill>
                  <a:srgbClr val="FFFFFF"/>
                </a:solidFill>
                <a:latin typeface="微软雅黑" panose="020B0503020204020204" charset="-122"/>
                <a:ea typeface="微软雅黑" panose="020B0503020204020204" charset="-122"/>
              </a:rPr>
              <a:t>Pengenalan </a:t>
            </a:r>
            <a:r>
              <a:rPr lang="en-US" altLang="zh-CN" dirty="0">
                <a:solidFill>
                  <a:srgbClr val="FFFFFF"/>
                </a:solidFill>
                <a:latin typeface="微软雅黑" panose="020B0503020204020204" charset="-122"/>
                <a:ea typeface="微软雅黑" panose="020B0503020204020204" charset="-122"/>
              </a:rPr>
              <a:t>P</a:t>
            </a:r>
            <a:r>
              <a:rPr lang="id-ID" altLang="zh-CN" dirty="0">
                <a:solidFill>
                  <a:srgbClr val="FFFFFF"/>
                </a:solidFill>
                <a:latin typeface="微软雅黑" panose="020B0503020204020204" charset="-122"/>
                <a:ea typeface="微软雅黑" panose="020B0503020204020204" charset="-122"/>
              </a:rPr>
              <a:t>arameter </a:t>
            </a:r>
            <a:r>
              <a:rPr lang="en-US" altLang="zh-CN" dirty="0">
                <a:solidFill>
                  <a:srgbClr val="FFFFFF"/>
                </a:solidFill>
                <a:latin typeface="微软雅黑" panose="020B0503020204020204" charset="-122"/>
                <a:ea typeface="微软雅黑" panose="020B0503020204020204" charset="-122"/>
              </a:rPr>
              <a:t>D</a:t>
            </a:r>
            <a:r>
              <a:rPr lang="id-ID" altLang="zh-CN" dirty="0">
                <a:solidFill>
                  <a:srgbClr val="FFFFFF"/>
                </a:solidFill>
                <a:latin typeface="微软雅黑" panose="020B0503020204020204" charset="-122"/>
                <a:ea typeface="微软雅黑" panose="020B0503020204020204" charset="-122"/>
              </a:rPr>
              <a:t>asar</a:t>
            </a:r>
            <a:endParaRPr lang="zh-CN" altLang="en-US" dirty="0">
              <a:solidFill>
                <a:srgbClr val="FFFFFF"/>
              </a:solidFill>
              <a:latin typeface="微软雅黑" panose="020B0503020204020204" charset="-122"/>
              <a:ea typeface="微软雅黑" panose="020B0503020204020204" charset="-122"/>
            </a:endParaRPr>
          </a:p>
        </p:txBody>
      </p:sp>
      <p:sp>
        <p:nvSpPr>
          <p:cNvPr id="16" name="2019，OPPO 发布过的黑科技"/>
          <p:cNvSpPr txBox="1"/>
          <p:nvPr/>
        </p:nvSpPr>
        <p:spPr>
          <a:xfrm>
            <a:off x="0" y="199395"/>
            <a:ext cx="12192000" cy="555217"/>
          </a:xfrm>
          <a:prstGeom prst="rect">
            <a:avLst/>
          </a:prstGeom>
          <a:noFill/>
          <a:ln w="12700">
            <a:miter lim="400000"/>
          </a:ln>
        </p:spPr>
        <p:txBody>
          <a:bodyPr wrap="square" lIns="25400" tIns="25400" rIns="25400" bIns="25400" anchor="ctr">
            <a:spAutoFit/>
          </a:bodyPr>
          <a:lstStyle>
            <a:lvl1pPr algn="ctr">
              <a:lnSpc>
                <a:spcPct val="110000"/>
              </a:lnSpc>
              <a:defRPr sz="3200" spc="320">
                <a:solidFill>
                  <a:srgbClr val="FFFFFF"/>
                </a:solidFill>
                <a:latin typeface="微软雅黑" panose="020B0503020204020204" charset="-122"/>
                <a:ea typeface="微软雅黑" panose="020B0503020204020204" charset="-122"/>
                <a:cs typeface="微软雅黑" panose="020B0503020204020204" charset="-122"/>
                <a:sym typeface="微软雅黑" panose="020B0503020204020204" charset="-122"/>
              </a:defRPr>
            </a:lvl1pPr>
          </a:lstStyle>
          <a:p>
            <a:r>
              <a:rPr lang="en-US" altLang="zh-CN" dirty="0" err="1"/>
              <a:t>Daftar</a:t>
            </a:r>
            <a:r>
              <a:rPr lang="en-US" altLang="zh-CN" dirty="0"/>
              <a:t> Isi</a:t>
            </a:r>
            <a:endParaRPr lang="zh-CN" altLang="en-US" dirty="0">
              <a:solidFill>
                <a:srgbClr val="FFFFFF"/>
              </a:solidFill>
              <a:latin typeface="微软雅黑" panose="020B0503020204020204" charset="-122"/>
              <a:ea typeface="微软雅黑" panose="020B0503020204020204" charset="-122"/>
            </a:endParaRPr>
          </a:p>
        </p:txBody>
      </p:sp>
      <p:sp>
        <p:nvSpPr>
          <p:cNvPr id="17" name="流程图: 联系 36"/>
          <p:cNvSpPr/>
          <p:nvPr/>
        </p:nvSpPr>
        <p:spPr>
          <a:xfrm>
            <a:off x="3466694" y="2939316"/>
            <a:ext cx="1800000" cy="1800000"/>
          </a:xfrm>
          <a:prstGeom prst="flowChartConnector">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solidFill>
                  <a:srgbClr val="FFFFFF"/>
                </a:solidFill>
                <a:latin typeface="微软雅黑" panose="020B0503020204020204" charset="-122"/>
                <a:ea typeface="微软雅黑" panose="020B0503020204020204" charset="-122"/>
              </a:rPr>
              <a:t>F</a:t>
            </a:r>
            <a:r>
              <a:rPr lang="id-ID" altLang="zh-CN" dirty="0">
                <a:solidFill>
                  <a:srgbClr val="FFFFFF"/>
                </a:solidFill>
                <a:latin typeface="微软雅黑" panose="020B0503020204020204" charset="-122"/>
                <a:ea typeface="微软雅黑" panose="020B0503020204020204" charset="-122"/>
              </a:rPr>
              <a:t>itur</a:t>
            </a:r>
            <a:endParaRPr lang="zh-CN" altLang="en-US" dirty="0">
              <a:solidFill>
                <a:srgbClr val="FFFFFF"/>
              </a:solidFill>
              <a:latin typeface="微软雅黑" panose="020B0503020204020204" charset="-122"/>
              <a:ea typeface="微软雅黑" panose="020B0503020204020204" charset="-122"/>
            </a:endParaRPr>
          </a:p>
        </p:txBody>
      </p:sp>
      <p:sp>
        <p:nvSpPr>
          <p:cNvPr id="18" name="流程图: 联系 38"/>
          <p:cNvSpPr/>
          <p:nvPr/>
        </p:nvSpPr>
        <p:spPr>
          <a:xfrm>
            <a:off x="4979963" y="2939316"/>
            <a:ext cx="2217201" cy="1800000"/>
          </a:xfrm>
          <a:prstGeom prst="flowChartConnector">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err="1">
                <a:solidFill>
                  <a:srgbClr val="FFFFFF"/>
                </a:solidFill>
                <a:latin typeface="微软雅黑" panose="020B0503020204020204" charset="-122"/>
                <a:ea typeface="微软雅黑" panose="020B0503020204020204" charset="-122"/>
              </a:rPr>
              <a:t>Konten</a:t>
            </a:r>
            <a:r>
              <a:rPr lang="en-US" altLang="zh-CN" dirty="0">
                <a:solidFill>
                  <a:srgbClr val="FFFFFF"/>
                </a:solidFill>
                <a:latin typeface="微软雅黑" panose="020B0503020204020204" charset="-122"/>
                <a:ea typeface="微软雅黑" panose="020B0503020204020204" charset="-122"/>
              </a:rPr>
              <a:t> </a:t>
            </a:r>
            <a:r>
              <a:rPr lang="en-US" altLang="zh-CN" dirty="0" err="1">
                <a:solidFill>
                  <a:srgbClr val="FFFFFF"/>
                </a:solidFill>
                <a:latin typeface="微软雅黑" panose="020B0503020204020204" charset="-122"/>
                <a:ea typeface="微软雅黑" panose="020B0503020204020204" charset="-122"/>
              </a:rPr>
              <a:t>Pembaruan</a:t>
            </a:r>
            <a:r>
              <a:rPr lang="en-US" altLang="zh-CN" dirty="0">
                <a:solidFill>
                  <a:srgbClr val="FFFFFF"/>
                </a:solidFill>
                <a:latin typeface="微软雅黑" panose="020B0503020204020204" charset="-122"/>
                <a:ea typeface="微软雅黑" panose="020B0503020204020204" charset="-122"/>
              </a:rPr>
              <a:t> OS</a:t>
            </a:r>
            <a:endParaRPr lang="zh-CN" altLang="en-US" dirty="0">
              <a:solidFill>
                <a:srgbClr val="FFFFFF"/>
              </a:solidFill>
              <a:latin typeface="微软雅黑" panose="020B0503020204020204" charset="-122"/>
              <a:ea typeface="微软雅黑" panose="020B0503020204020204" charset="-122"/>
            </a:endParaRPr>
          </a:p>
        </p:txBody>
      </p:sp>
      <p:sp>
        <p:nvSpPr>
          <p:cNvPr id="19" name="流程图: 联系 40"/>
          <p:cNvSpPr/>
          <p:nvPr/>
        </p:nvSpPr>
        <p:spPr>
          <a:xfrm>
            <a:off x="7184730" y="2939316"/>
            <a:ext cx="2170285" cy="1800000"/>
          </a:xfrm>
          <a:prstGeom prst="flowChartConnector">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solidFill>
                  <a:srgbClr val="FFFFFF"/>
                </a:solidFill>
                <a:latin typeface="微软雅黑" panose="020B0503020204020204" charset="-122"/>
                <a:ea typeface="微软雅黑" panose="020B0503020204020204" charset="-122"/>
              </a:rPr>
              <a:t>Tindakan </a:t>
            </a:r>
            <a:r>
              <a:rPr lang="en-US" altLang="zh-CN" dirty="0" err="1">
                <a:solidFill>
                  <a:srgbClr val="FFFFFF"/>
                </a:solidFill>
                <a:latin typeface="微软雅黑" panose="020B0503020204020204" charset="-122"/>
                <a:ea typeface="微软雅黑" panose="020B0503020204020204" charset="-122"/>
              </a:rPr>
              <a:t>Pencegahan</a:t>
            </a:r>
            <a:endParaRPr lang="zh-CN" altLang="en-US" dirty="0">
              <a:solidFill>
                <a:srgbClr val="FFFFFF"/>
              </a:solidFill>
              <a:latin typeface="微软雅黑" panose="020B0503020204020204" charset="-122"/>
              <a:ea typeface="微软雅黑" panose="020B0503020204020204" charset="-122"/>
            </a:endParaRPr>
          </a:p>
        </p:txBody>
      </p:sp>
      <p:sp>
        <p:nvSpPr>
          <p:cNvPr id="20" name="流程图: 联系 41"/>
          <p:cNvSpPr/>
          <p:nvPr/>
        </p:nvSpPr>
        <p:spPr>
          <a:xfrm>
            <a:off x="9115201" y="2912776"/>
            <a:ext cx="1800000" cy="1800000"/>
          </a:xfrm>
          <a:prstGeom prst="flowChartConnector">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solidFill>
                  <a:srgbClr val="FFFFFF"/>
                </a:solidFill>
                <a:latin typeface="微软雅黑" panose="020B0503020204020204" charset="-122"/>
                <a:ea typeface="微软雅黑" panose="020B0503020204020204" charset="-122"/>
              </a:rPr>
              <a:t>FAQ </a:t>
            </a:r>
          </a:p>
          <a:p>
            <a:pPr algn="ctr"/>
            <a:r>
              <a:rPr lang="en-US" altLang="zh-CN" dirty="0">
                <a:solidFill>
                  <a:srgbClr val="FFFFFF"/>
                </a:solidFill>
                <a:latin typeface="微软雅黑" panose="020B0503020204020204" charset="-122"/>
                <a:ea typeface="微软雅黑" panose="020B0503020204020204" charset="-122"/>
              </a:rPr>
              <a:t>&amp; </a:t>
            </a:r>
          </a:p>
          <a:p>
            <a:pPr algn="ctr"/>
            <a:r>
              <a:rPr lang="en-US" altLang="zh-CN" dirty="0" err="1">
                <a:solidFill>
                  <a:srgbClr val="FFFFFF"/>
                </a:solidFill>
                <a:latin typeface="微软雅黑" panose="020B0503020204020204" charset="-122"/>
                <a:ea typeface="微软雅黑" panose="020B0503020204020204" charset="-122"/>
              </a:rPr>
              <a:t>Skrip</a:t>
            </a:r>
            <a:endParaRPr lang="zh-CN" altLang="en-US" dirty="0">
              <a:solidFill>
                <a:srgbClr val="FFFFFF"/>
              </a:solidFill>
              <a:latin typeface="微软雅黑" panose="020B0503020204020204" charset="-122"/>
              <a:ea typeface="微软雅黑" panose="020B0503020204020204" charset="-122"/>
            </a:endParaRPr>
          </a:p>
        </p:txBody>
      </p:sp>
      <p:grpSp>
        <p:nvGrpSpPr>
          <p:cNvPr id="21" name="成组"/>
          <p:cNvGrpSpPr/>
          <p:nvPr/>
        </p:nvGrpSpPr>
        <p:grpSpPr>
          <a:xfrm>
            <a:off x="1618510" y="1310338"/>
            <a:ext cx="4825153" cy="1602438"/>
            <a:chOff x="230221" y="639350"/>
            <a:chExt cx="4841241" cy="1602435"/>
          </a:xfrm>
        </p:grpSpPr>
        <p:sp>
          <p:nvSpPr>
            <p:cNvPr id="22" name="线条"/>
            <p:cNvSpPr/>
            <p:nvPr/>
          </p:nvSpPr>
          <p:spPr>
            <a:xfrm flipV="1">
              <a:off x="1171055" y="1622451"/>
              <a:ext cx="1" cy="619334"/>
            </a:xfrm>
            <a:prstGeom prst="line">
              <a:avLst/>
            </a:prstGeom>
            <a:noFill/>
            <a:ln w="9525" cap="flat">
              <a:solidFill>
                <a:srgbClr val="FFFFFF"/>
              </a:solidFill>
              <a:prstDash val="solid"/>
              <a:miter lim="400000"/>
            </a:ln>
            <a:effectLst/>
          </p:spPr>
          <p:txBody>
            <a:bodyPr wrap="square" lIns="25400" tIns="25400" rIns="25400" bIns="25400" numCol="1" anchor="ctr">
              <a:noAutofit/>
            </a:bodyPr>
            <a:lstStyle/>
            <a:p>
              <a:pPr algn="ctr" defTabSz="412750">
                <a:defRPr sz="1600">
                  <a:solidFill>
                    <a:srgbClr val="FFFFFF"/>
                  </a:solidFill>
                  <a:latin typeface="Helvetica Neue Medium"/>
                  <a:ea typeface="Helvetica Neue Medium"/>
                  <a:cs typeface="Helvetica Neue Medium"/>
                  <a:sym typeface="Helvetica Neue Medium"/>
                </a:defRPr>
              </a:pPr>
              <a:endParaRPr>
                <a:latin typeface="微软雅黑" panose="020B0503020204020204" charset="-122"/>
                <a:ea typeface="微软雅黑" panose="020B0503020204020204" charset="-122"/>
              </a:endParaRPr>
            </a:p>
          </p:txBody>
        </p:sp>
        <p:sp>
          <p:nvSpPr>
            <p:cNvPr id="23" name="文本框 1"/>
            <p:cNvSpPr txBox="1"/>
            <p:nvPr/>
          </p:nvSpPr>
          <p:spPr>
            <a:xfrm>
              <a:off x="230221" y="639350"/>
              <a:ext cx="4841241" cy="1002915"/>
            </a:xfrm>
            <a:prstGeom prst="rect">
              <a:avLst/>
            </a:prstGeom>
            <a:noFill/>
            <a:ln w="12700" cap="flat">
              <a:noFill/>
              <a:miter lim="400000"/>
            </a:ln>
            <a:effectLst/>
          </p:spPr>
          <p:txBody>
            <a:bodyPr wrap="square" lIns="45719" tIns="45719" rIns="45719" bIns="45719" numCol="1" anchor="t">
              <a:noAutofit/>
            </a:bodyPr>
            <a:lstStyle>
              <a:lvl1pPr algn="ctr">
                <a:defRPr spc="144">
                  <a:latin typeface="微软雅黑" panose="020B0503020204020204" charset="-122"/>
                  <a:ea typeface="微软雅黑" panose="020B0503020204020204" charset="-122"/>
                  <a:cs typeface="微软雅黑" panose="020B0503020204020204" charset="-122"/>
                  <a:sym typeface="微软雅黑" panose="020B0503020204020204" charset="-122"/>
                </a:defRPr>
              </a:lvl1pPr>
            </a:lstStyle>
            <a:p>
              <a:pPr algn="l"/>
              <a:r>
                <a:rPr lang="en-US" altLang="zh-CN" dirty="0">
                  <a:solidFill>
                    <a:srgbClr val="FFFFFF"/>
                  </a:solidFill>
                  <a:latin typeface="微软雅黑" panose="020B0503020204020204" charset="-122"/>
                  <a:ea typeface="微软雅黑" panose="020B0503020204020204" charset="-122"/>
                </a:rPr>
                <a:t>1.1 </a:t>
              </a:r>
              <a:r>
                <a:rPr lang="id-ID" altLang="zh-CN" dirty="0">
                  <a:solidFill>
                    <a:srgbClr val="FFFFFF"/>
                  </a:solidFill>
                </a:rPr>
                <a:t>Parameter </a:t>
              </a:r>
              <a:r>
                <a:rPr lang="en-US" altLang="zh-CN" dirty="0">
                  <a:solidFill>
                    <a:srgbClr val="FFFFFF"/>
                  </a:solidFill>
                </a:rPr>
                <a:t>P</a:t>
              </a:r>
              <a:r>
                <a:rPr lang="id-ID" altLang="zh-CN" dirty="0">
                  <a:solidFill>
                    <a:srgbClr val="FFFFFF"/>
                  </a:solidFill>
                </a:rPr>
                <a:t>enampilan</a:t>
              </a:r>
            </a:p>
            <a:p>
              <a:pPr algn="l"/>
              <a:r>
                <a:rPr lang="id-ID" altLang="zh-CN" dirty="0">
                  <a:solidFill>
                    <a:srgbClr val="FFFFFF"/>
                  </a:solidFill>
                </a:rPr>
                <a:t>1.2 Parameter </a:t>
              </a:r>
              <a:r>
                <a:rPr lang="en-US" altLang="zh-CN" dirty="0">
                  <a:solidFill>
                    <a:srgbClr val="FFFFFF"/>
                  </a:solidFill>
                </a:rPr>
                <a:t>K</a:t>
              </a:r>
              <a:r>
                <a:rPr lang="id-ID" altLang="zh-CN" dirty="0">
                  <a:solidFill>
                    <a:srgbClr val="FFFFFF"/>
                  </a:solidFill>
                </a:rPr>
                <a:t>onfigurasi</a:t>
              </a:r>
            </a:p>
            <a:p>
              <a:pPr algn="l"/>
              <a:r>
                <a:rPr lang="id-ID" altLang="zh-CN" dirty="0">
                  <a:solidFill>
                    <a:srgbClr val="FFFFFF"/>
                  </a:solidFill>
                </a:rPr>
                <a:t>1.3 Parameter </a:t>
              </a:r>
              <a:r>
                <a:rPr lang="en-US" altLang="zh-CN" dirty="0">
                  <a:solidFill>
                    <a:srgbClr val="FFFFFF"/>
                  </a:solidFill>
                </a:rPr>
                <a:t>F</a:t>
              </a:r>
              <a:r>
                <a:rPr lang="id-ID" altLang="zh-CN" dirty="0">
                  <a:solidFill>
                    <a:srgbClr val="FFFFFF"/>
                  </a:solidFill>
                </a:rPr>
                <a:t>ungsi </a:t>
              </a:r>
              <a:r>
                <a:rPr lang="en-US" altLang="zh-CN" dirty="0">
                  <a:solidFill>
                    <a:srgbClr val="FFFFFF"/>
                  </a:solidFill>
                </a:rPr>
                <a:t>U</a:t>
              </a:r>
              <a:r>
                <a:rPr lang="id-ID" altLang="zh-CN" dirty="0">
                  <a:solidFill>
                    <a:srgbClr val="FFFFFF"/>
                  </a:solidFill>
                </a:rPr>
                <a:t>mum</a:t>
              </a:r>
              <a:endParaRPr lang="zh-CN" altLang="en-US" dirty="0">
                <a:solidFill>
                  <a:srgbClr val="FFFFFF"/>
                </a:solidFill>
                <a:latin typeface="微软雅黑" panose="020B0503020204020204" charset="-122"/>
                <a:ea typeface="微软雅黑" panose="020B0503020204020204" charset="-122"/>
              </a:endParaRPr>
            </a:p>
          </p:txBody>
        </p:sp>
      </p:grpSp>
    </p:spTree>
    <p:extLst>
      <p:ext uri="{BB962C8B-B14F-4D97-AF65-F5344CB8AC3E}">
        <p14:creationId xmlns:p14="http://schemas.microsoft.com/office/powerpoint/2010/main" val="3350510356"/>
      </p:ext>
    </p:extLst>
  </p:cSld>
  <p:clrMapOvr>
    <a:masterClrMapping/>
  </p:clrMapOvr>
  <p:transition spd="med"/>
  <p:timing>
    <p:tnLst>
      <p:par>
        <p:cTn id="1" dur="indefinite" restart="never" fill="hold"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ipe(up)">
                                      <p:cBhvr>
                                        <p:cTn id="7" dur="500"/>
                                        <p:tgtEl>
                                          <p:spTgt spid="14"/>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13"/>
                                        </p:tgtEl>
                                        <p:attrNameLst>
                                          <p:attrName>style.visibility</p:attrName>
                                        </p:attrNameLst>
                                      </p:cBhvr>
                                      <p:to>
                                        <p:strVal val="visible"/>
                                      </p:to>
                                    </p:set>
                                    <p:animEffect transition="in" filter="wipe(up)">
                                      <p:cBhvr>
                                        <p:cTn id="11" dur="500"/>
                                        <p:tgtEl>
                                          <p:spTgt spid="13"/>
                                        </p:tgtEl>
                                      </p:cBhvr>
                                    </p:animEffect>
                                  </p:childTnLst>
                                </p:cTn>
                              </p:par>
                            </p:childTnLst>
                          </p:cTn>
                        </p:par>
                      </p:childTnLst>
                    </p:cTn>
                  </p:par>
                  <p:par>
                    <p:cTn id="12" fill="hold">
                      <p:stCondLst>
                        <p:cond delay="indefinite"/>
                      </p:stCondLst>
                      <p:childTnLst>
                        <p:par>
                          <p:cTn id="13" fill="hold">
                            <p:stCondLst>
                              <p:cond delay="0"/>
                            </p:stCondLst>
                            <p:childTnLst>
                              <p:par>
                                <p:cTn id="14" presetID="30" presetClass="emph" presetSubtype="0" fill="hold" grpId="0" nodeType="clickEffect">
                                  <p:stCondLst>
                                    <p:cond delay="0"/>
                                  </p:stCondLst>
                                  <p:childTnLst>
                                    <p:animClr clrSpc="hsl" dir="cw">
                                      <p:cBhvr override="childStyle">
                                        <p:cTn id="15" dur="500" fill="hold"/>
                                        <p:tgtEl>
                                          <p:spTgt spid="15"/>
                                        </p:tgtEl>
                                        <p:attrNameLst>
                                          <p:attrName>style.color</p:attrName>
                                        </p:attrNameLst>
                                      </p:cBhvr>
                                      <p:by>
                                        <p:hsl h="0" s="12549" l="25098"/>
                                      </p:by>
                                    </p:animClr>
                                    <p:animClr clrSpc="hsl" dir="cw">
                                      <p:cBhvr>
                                        <p:cTn id="16" dur="500" fill="hold"/>
                                        <p:tgtEl>
                                          <p:spTgt spid="15"/>
                                        </p:tgtEl>
                                        <p:attrNameLst>
                                          <p:attrName>fillcolor</p:attrName>
                                        </p:attrNameLst>
                                      </p:cBhvr>
                                      <p:by>
                                        <p:hsl h="0" s="12549" l="25098"/>
                                      </p:by>
                                    </p:animClr>
                                    <p:animClr clrSpc="hsl" dir="cw">
                                      <p:cBhvr>
                                        <p:cTn id="17" dur="500" fill="hold"/>
                                        <p:tgtEl>
                                          <p:spTgt spid="15"/>
                                        </p:tgtEl>
                                        <p:attrNameLst>
                                          <p:attrName>stroke.color</p:attrName>
                                        </p:attrNameLst>
                                      </p:cBhvr>
                                      <p:by>
                                        <p:hsl h="0" s="12549" l="25098"/>
                                      </p:by>
                                    </p:animClr>
                                    <p:set>
                                      <p:cBhvr>
                                        <p:cTn id="18" dur="500" fill="hold"/>
                                        <p:tgtEl>
                                          <p:spTgt spid="15"/>
                                        </p:tgtEl>
                                        <p:attrNameLst>
                                          <p:attrName>fill.type</p:attrName>
                                        </p:attrNameLst>
                                      </p:cBhvr>
                                      <p:to>
                                        <p:strVal val="solid"/>
                                      </p:to>
                                    </p:set>
                                  </p:childTnLst>
                                </p:cTn>
                              </p:par>
                            </p:childTnLst>
                          </p:cTn>
                        </p:par>
                        <p:par>
                          <p:cTn id="19" fill="hold">
                            <p:stCondLst>
                              <p:cond delay="500"/>
                            </p:stCondLst>
                            <p:childTnLst>
                              <p:par>
                                <p:cTn id="20" presetID="22" presetClass="entr" presetSubtype="4" fill="hold" nodeType="afterEffect">
                                  <p:stCondLst>
                                    <p:cond delay="0"/>
                                  </p:stCondLst>
                                  <p:childTnLst>
                                    <p:set>
                                      <p:cBhvr>
                                        <p:cTn id="21" dur="1" fill="hold">
                                          <p:stCondLst>
                                            <p:cond delay="0"/>
                                          </p:stCondLst>
                                        </p:cTn>
                                        <p:tgtEl>
                                          <p:spTgt spid="21"/>
                                        </p:tgtEl>
                                        <p:attrNameLst>
                                          <p:attrName>style.visibility</p:attrName>
                                        </p:attrNameLst>
                                      </p:cBhvr>
                                      <p:to>
                                        <p:strVal val="visible"/>
                                      </p:to>
                                    </p:set>
                                    <p:animEffect transition="in" filter="wipe(down)">
                                      <p:cBhvr>
                                        <p:cTn id="22"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bldLvl="0" animBg="1"/>
      <p:bldP spid="14" grpId="0" bldLvl="0" animBg="1"/>
      <p:bldP spid="15" grpId="0" bldLvl="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2" name="矩形 11"/>
          <p:cNvSpPr txBox="1"/>
          <p:nvPr/>
        </p:nvSpPr>
        <p:spPr>
          <a:xfrm>
            <a:off x="778390" y="20566"/>
            <a:ext cx="10654270" cy="501736"/>
          </a:xfrm>
          <a:prstGeom prst="rect">
            <a:avLst/>
          </a:prstGeom>
          <a:ln w="3175">
            <a:miter lim="400000"/>
          </a:ln>
        </p:spPr>
        <p:txBody>
          <a:bodyPr lIns="45718" tIns="45718" rIns="45718" bIns="45718">
            <a:spAutoFit/>
          </a:bodyPr>
          <a:lstStyle>
            <a:lvl1pPr algn="ctr">
              <a:lnSpc>
                <a:spcPct val="110000"/>
              </a:lnSpc>
              <a:defRPr sz="3200" spc="256">
                <a:solidFill>
                  <a:srgbClr val="FFFFFF"/>
                </a:solidFill>
                <a:latin typeface="微软雅黑" panose="020B0503020204020204" charset="-122"/>
                <a:ea typeface="微软雅黑" panose="020B0503020204020204" charset="-122"/>
                <a:cs typeface="微软雅黑" panose="020B0503020204020204" charset="-122"/>
                <a:sym typeface="微软雅黑" panose="020B0503020204020204" charset="-122"/>
              </a:defRPr>
            </a:lvl1pPr>
          </a:lstStyle>
          <a:p>
            <a:pPr>
              <a:defRPr sz="2600" spc="208">
                <a:solidFill>
                  <a:srgbClr val="75F7FA"/>
                </a:solidFill>
              </a:defRPr>
            </a:pPr>
            <a:r>
              <a:rPr lang="en-US" altLang="zh-CN" sz="2600" spc="208" dirty="0" err="1">
                <a:solidFill>
                  <a:srgbClr val="75F7FA"/>
                </a:solidFill>
              </a:rPr>
              <a:t>Konten</a:t>
            </a:r>
            <a:r>
              <a:rPr lang="en-US" altLang="zh-CN" sz="2600" spc="208" dirty="0">
                <a:solidFill>
                  <a:srgbClr val="75F7FA"/>
                </a:solidFill>
              </a:rPr>
              <a:t> </a:t>
            </a:r>
            <a:r>
              <a:rPr lang="en-US" altLang="zh-CN" sz="2600" spc="208" dirty="0" err="1">
                <a:solidFill>
                  <a:srgbClr val="75F7FA"/>
                </a:solidFill>
              </a:rPr>
              <a:t>Pembaruan</a:t>
            </a:r>
            <a:r>
              <a:rPr lang="en-US" altLang="zh-CN" sz="2600" spc="208" dirty="0">
                <a:solidFill>
                  <a:srgbClr val="75F7FA"/>
                </a:solidFill>
              </a:rPr>
              <a:t> </a:t>
            </a:r>
            <a:r>
              <a:rPr lang="en-US" altLang="zh-CN" sz="2600" spc="208" dirty="0" err="1">
                <a:solidFill>
                  <a:srgbClr val="75F7FA"/>
                </a:solidFill>
              </a:rPr>
              <a:t>ColorOS</a:t>
            </a:r>
            <a:r>
              <a:rPr lang="en-US" altLang="zh-CN" sz="2600" spc="208" dirty="0">
                <a:solidFill>
                  <a:srgbClr val="75F7FA"/>
                </a:solidFill>
              </a:rPr>
              <a:t> 7.2</a:t>
            </a:r>
          </a:p>
        </p:txBody>
      </p:sp>
      <p:graphicFrame>
        <p:nvGraphicFramePr>
          <p:cNvPr id="3" name="表格 2"/>
          <p:cNvGraphicFramePr>
            <a:graphicFrameLocks noGrp="1"/>
          </p:cNvGraphicFramePr>
          <p:nvPr>
            <p:extLst>
              <p:ext uri="{D42A27DB-BD31-4B8C-83A1-F6EECF244321}">
                <p14:modId xmlns:p14="http://schemas.microsoft.com/office/powerpoint/2010/main" val="2650188541"/>
              </p:ext>
            </p:extLst>
          </p:nvPr>
        </p:nvGraphicFramePr>
        <p:xfrm>
          <a:off x="9524" y="585011"/>
          <a:ext cx="12192001" cy="6696926"/>
        </p:xfrm>
        <a:graphic>
          <a:graphicData uri="http://schemas.openxmlformats.org/drawingml/2006/table">
            <a:tbl>
              <a:tblPr>
                <a:tableStyleId>{5940675A-B579-460E-94D1-54222C63F5DA}</a:tableStyleId>
              </a:tblPr>
              <a:tblGrid>
                <a:gridCol w="417988">
                  <a:extLst>
                    <a:ext uri="{9D8B030D-6E8A-4147-A177-3AD203B41FA5}">
                      <a16:colId xmlns:a16="http://schemas.microsoft.com/office/drawing/2014/main" val="1060218880"/>
                    </a:ext>
                  </a:extLst>
                </a:gridCol>
                <a:gridCol w="1080654">
                  <a:extLst>
                    <a:ext uri="{9D8B030D-6E8A-4147-A177-3AD203B41FA5}">
                      <a16:colId xmlns:a16="http://schemas.microsoft.com/office/drawing/2014/main" val="4047665115"/>
                    </a:ext>
                  </a:extLst>
                </a:gridCol>
                <a:gridCol w="8977746">
                  <a:extLst>
                    <a:ext uri="{9D8B030D-6E8A-4147-A177-3AD203B41FA5}">
                      <a16:colId xmlns:a16="http://schemas.microsoft.com/office/drawing/2014/main" val="3983292058"/>
                    </a:ext>
                  </a:extLst>
                </a:gridCol>
                <a:gridCol w="1715613">
                  <a:extLst>
                    <a:ext uri="{9D8B030D-6E8A-4147-A177-3AD203B41FA5}">
                      <a16:colId xmlns:a16="http://schemas.microsoft.com/office/drawing/2014/main" val="1949118594"/>
                    </a:ext>
                  </a:extLst>
                </a:gridCol>
              </a:tblGrid>
              <a:tr h="307767">
                <a:tc>
                  <a:txBody>
                    <a:bodyPr/>
                    <a:lstStyle/>
                    <a:p>
                      <a:pPr algn="ctr" fontAlgn="ctr"/>
                      <a:r>
                        <a:rPr lang="en-US" altLang="zh-CN" sz="1200" b="1" i="0" u="none" strike="noStrike" dirty="0">
                          <a:solidFill>
                            <a:schemeClr val="tx1"/>
                          </a:solidFill>
                          <a:effectLst/>
                          <a:latin typeface="微软雅黑" panose="020B0503020204020204" pitchFamily="34" charset="-122"/>
                          <a:ea typeface="微软雅黑" panose="020B0503020204020204" pitchFamily="34" charset="-122"/>
                        </a:rPr>
                        <a:t>No</a:t>
                      </a:r>
                      <a:endParaRPr lang="zh-CN" altLang="en-US" sz="1200" b="1" i="0" u="none" strike="noStrike" dirty="0">
                        <a:solidFill>
                          <a:srgbClr val="000000"/>
                        </a:solidFill>
                        <a:effectLst/>
                        <a:latin typeface="微软雅黑" panose="020B0503020204020204" pitchFamily="34" charset="-122"/>
                        <a:ea typeface="微软雅黑" panose="020B0503020204020204" pitchFamily="34" charset="-122"/>
                      </a:endParaRPr>
                    </a:p>
                  </a:txBody>
                  <a:tcPr marL="0" marR="0" marT="0" marB="0" anchor="ctr">
                    <a:solidFill>
                      <a:schemeClr val="bg1"/>
                    </a:solidFill>
                  </a:tcPr>
                </a:tc>
                <a:tc>
                  <a:txBody>
                    <a:bodyPr/>
                    <a:lstStyle/>
                    <a:p>
                      <a:pPr algn="ctr" fontAlgn="ctr"/>
                      <a:r>
                        <a:rPr lang="en-US" altLang="zh-CN" sz="1200" b="1" u="none" strike="noStrike" dirty="0" err="1">
                          <a:effectLst/>
                          <a:latin typeface="微软雅黑" panose="020B0503020204020204" pitchFamily="34" charset="-122"/>
                          <a:ea typeface="微软雅黑" panose="020B0503020204020204" pitchFamily="34" charset="-122"/>
                        </a:rPr>
                        <a:t>Fitur</a:t>
                      </a:r>
                      <a:endParaRPr lang="zh-CN" altLang="en-US" sz="1200" b="1" i="0" u="none" strike="noStrike" dirty="0">
                        <a:solidFill>
                          <a:srgbClr val="000000"/>
                        </a:solidFill>
                        <a:effectLst/>
                        <a:latin typeface="微软雅黑" panose="020B0503020204020204" pitchFamily="34" charset="-122"/>
                        <a:ea typeface="微软雅黑" panose="020B0503020204020204" pitchFamily="34" charset="-122"/>
                      </a:endParaRPr>
                    </a:p>
                  </a:txBody>
                  <a:tcPr marL="0" marR="0" marT="0" marB="0" anchor="ctr">
                    <a:solidFill>
                      <a:schemeClr val="bg1"/>
                    </a:solidFill>
                  </a:tcPr>
                </a:tc>
                <a:tc>
                  <a:txBody>
                    <a:bodyPr/>
                    <a:lstStyle/>
                    <a:p>
                      <a:pPr algn="ctr" fontAlgn="ctr"/>
                      <a:r>
                        <a:rPr lang="id-ID" altLang="zh-CN" sz="1200" b="1" u="none" strike="noStrike" dirty="0">
                          <a:effectLst/>
                          <a:latin typeface="微软雅黑" panose="020B0503020204020204" pitchFamily="34" charset="-122"/>
                          <a:ea typeface="微软雅黑" panose="020B0503020204020204" pitchFamily="34" charset="-122"/>
                        </a:rPr>
                        <a:t>Deskripsi fungsi</a:t>
                      </a:r>
                      <a:endParaRPr lang="zh-CN" altLang="en-US" sz="1200" b="1" i="0" u="none" strike="noStrike" dirty="0">
                        <a:solidFill>
                          <a:srgbClr val="000000"/>
                        </a:solidFill>
                        <a:effectLst/>
                        <a:latin typeface="微软雅黑" panose="020B0503020204020204" pitchFamily="34" charset="-122"/>
                        <a:ea typeface="微软雅黑" panose="020B0503020204020204" pitchFamily="34" charset="-122"/>
                      </a:endParaRPr>
                    </a:p>
                  </a:txBody>
                  <a:tcPr marL="0" marR="0" marT="0" marB="0" anchor="ctr">
                    <a:solidFill>
                      <a:schemeClr val="bg1"/>
                    </a:solidFill>
                  </a:tcPr>
                </a:tc>
                <a:tc>
                  <a:txBody>
                    <a:bodyPr/>
                    <a:lstStyle/>
                    <a:p>
                      <a:pPr algn="ctr" fontAlgn="ctr"/>
                      <a:r>
                        <a:rPr lang="en-US" altLang="zh-CN" sz="1200" b="1" u="none" strike="noStrike" dirty="0" err="1">
                          <a:effectLst/>
                          <a:latin typeface="微软雅黑" panose="020B0503020204020204" pitchFamily="34" charset="-122"/>
                          <a:ea typeface="微软雅黑" panose="020B0503020204020204" pitchFamily="34" charset="-122"/>
                        </a:rPr>
                        <a:t>Alur</a:t>
                      </a:r>
                      <a:r>
                        <a:rPr lang="en-US" altLang="zh-CN" sz="1200" b="1" u="none" strike="noStrike" dirty="0">
                          <a:effectLst/>
                          <a:latin typeface="微软雅黑" panose="020B0503020204020204" pitchFamily="34" charset="-122"/>
                          <a:ea typeface="微软雅黑" panose="020B0503020204020204" pitchFamily="34" charset="-122"/>
                        </a:rPr>
                        <a:t> </a:t>
                      </a:r>
                      <a:r>
                        <a:rPr lang="en-US" altLang="zh-CN" sz="1200" b="1" u="none" strike="noStrike" dirty="0" err="1">
                          <a:effectLst/>
                          <a:latin typeface="微软雅黑" panose="020B0503020204020204" pitchFamily="34" charset="-122"/>
                          <a:ea typeface="微软雅黑" panose="020B0503020204020204" pitchFamily="34" charset="-122"/>
                        </a:rPr>
                        <a:t>Pengaturan</a:t>
                      </a:r>
                      <a:endParaRPr lang="zh-CN" altLang="en-US" sz="1200" b="1" i="0" u="none" strike="noStrike" dirty="0">
                        <a:solidFill>
                          <a:srgbClr val="000000"/>
                        </a:solidFill>
                        <a:effectLst/>
                        <a:latin typeface="微软雅黑" panose="020B0503020204020204" pitchFamily="34" charset="-122"/>
                        <a:ea typeface="微软雅黑" panose="020B0503020204020204" pitchFamily="34" charset="-122"/>
                      </a:endParaRPr>
                    </a:p>
                  </a:txBody>
                  <a:tcPr marL="0" marR="0" marT="0" marB="0" anchor="ctr">
                    <a:solidFill>
                      <a:schemeClr val="bg1"/>
                    </a:solidFill>
                  </a:tcPr>
                </a:tc>
                <a:extLst>
                  <a:ext uri="{0D108BD9-81ED-4DB2-BD59-A6C34878D82A}">
                    <a16:rowId xmlns:a16="http://schemas.microsoft.com/office/drawing/2014/main" val="1656720027"/>
                  </a:ext>
                </a:extLst>
              </a:tr>
              <a:tr h="1937772">
                <a:tc>
                  <a:txBody>
                    <a:bodyPr/>
                    <a:lstStyle/>
                    <a:p>
                      <a:pPr algn="ctr" fontAlgn="ctr"/>
                      <a:r>
                        <a:rPr lang="en-US" altLang="zh-CN" sz="1100" u="none" strike="noStrike">
                          <a:effectLst/>
                          <a:latin typeface="微软雅黑" panose="020B0503020204020204" pitchFamily="34" charset="-122"/>
                          <a:ea typeface="微软雅黑" panose="020B0503020204020204" pitchFamily="34" charset="-122"/>
                        </a:rPr>
                        <a:t>1</a:t>
                      </a:r>
                      <a:endParaRPr lang="en-US" altLang="zh-CN" sz="1100" b="0" i="0" u="none" strike="noStrike">
                        <a:solidFill>
                          <a:srgbClr val="000000"/>
                        </a:solidFill>
                        <a:effectLst/>
                        <a:latin typeface="微软雅黑" panose="020B0503020204020204" pitchFamily="34" charset="-122"/>
                        <a:ea typeface="微软雅黑" panose="020B0503020204020204" pitchFamily="34" charset="-122"/>
                      </a:endParaRPr>
                    </a:p>
                  </a:txBody>
                  <a:tcPr marL="0" marR="0" marT="0" marB="0" anchor="ctr">
                    <a:solidFill>
                      <a:schemeClr val="bg1"/>
                    </a:solidFill>
                  </a:tcPr>
                </a:tc>
                <a:tc>
                  <a:txBody>
                    <a:bodyPr/>
                    <a:lstStyle/>
                    <a:p>
                      <a:pPr algn="ctr" fontAlgn="ctr"/>
                      <a:r>
                        <a:rPr lang="en-US" altLang="zh-CN" sz="1100" b="0" i="0" u="none" strike="noStrike" dirty="0">
                          <a:solidFill>
                            <a:srgbClr val="000000"/>
                          </a:solidFill>
                          <a:effectLst/>
                          <a:latin typeface="微软雅黑" panose="020B0503020204020204" pitchFamily="34" charset="-122"/>
                          <a:ea typeface="微软雅黑" panose="020B0503020204020204" pitchFamily="34" charset="-122"/>
                        </a:rPr>
                        <a:t>Mode Super </a:t>
                      </a:r>
                      <a:r>
                        <a:rPr lang="en-US" altLang="zh-CN" sz="1100" b="0" i="0" u="none" strike="noStrike" dirty="0" err="1">
                          <a:solidFill>
                            <a:srgbClr val="000000"/>
                          </a:solidFill>
                          <a:effectLst/>
                          <a:latin typeface="微软雅黑" panose="020B0503020204020204" pitchFamily="34" charset="-122"/>
                          <a:ea typeface="微软雅黑" panose="020B0503020204020204" pitchFamily="34" charset="-122"/>
                        </a:rPr>
                        <a:t>Hemat</a:t>
                      </a:r>
                      <a:r>
                        <a:rPr lang="en-US" altLang="zh-CN" sz="1100" b="0" i="0" u="none" strike="noStrike" dirty="0">
                          <a:solidFill>
                            <a:srgbClr val="000000"/>
                          </a:solidFill>
                          <a:effectLst/>
                          <a:latin typeface="微软雅黑" panose="020B0503020204020204" pitchFamily="34" charset="-122"/>
                          <a:ea typeface="微软雅黑" panose="020B0503020204020204" pitchFamily="34" charset="-122"/>
                        </a:rPr>
                        <a:t> </a:t>
                      </a:r>
                      <a:r>
                        <a:rPr lang="en-US" altLang="zh-CN" sz="1100" b="0" i="0" u="none" strike="noStrike" dirty="0" err="1">
                          <a:solidFill>
                            <a:srgbClr val="000000"/>
                          </a:solidFill>
                          <a:effectLst/>
                          <a:latin typeface="微软雅黑" panose="020B0503020204020204" pitchFamily="34" charset="-122"/>
                          <a:ea typeface="微软雅黑" panose="020B0503020204020204" pitchFamily="34" charset="-122"/>
                        </a:rPr>
                        <a:t>Daya</a:t>
                      </a:r>
                      <a:r>
                        <a:rPr lang="en-US" altLang="zh-CN" sz="1100" b="0" i="0" u="none" strike="noStrike" dirty="0">
                          <a:solidFill>
                            <a:srgbClr val="000000"/>
                          </a:solidFill>
                          <a:effectLst/>
                          <a:latin typeface="微软雅黑" panose="020B0503020204020204" pitchFamily="34" charset="-122"/>
                          <a:ea typeface="微软雅黑" panose="020B0503020204020204" pitchFamily="34" charset="-122"/>
                        </a:rPr>
                        <a:t> </a:t>
                      </a:r>
                      <a:endParaRPr lang="zh-CN" altLang="en-US" sz="1100" b="0" i="0" u="none" strike="noStrike" dirty="0">
                        <a:solidFill>
                          <a:srgbClr val="000000"/>
                        </a:solidFill>
                        <a:effectLst/>
                        <a:latin typeface="微软雅黑" panose="020B0503020204020204" pitchFamily="34" charset="-122"/>
                        <a:ea typeface="微软雅黑" panose="020B0503020204020204" pitchFamily="34" charset="-122"/>
                      </a:endParaRPr>
                    </a:p>
                  </a:txBody>
                  <a:tcPr marL="0" marR="0" marT="0" marB="0" anchor="ctr">
                    <a:solidFill>
                      <a:schemeClr val="bg1"/>
                    </a:solidFill>
                  </a:tcPr>
                </a:tc>
                <a:tc>
                  <a:txBody>
                    <a:bodyPr/>
                    <a:lstStyle/>
                    <a:p>
                      <a:pPr algn="ctr" fontAlgn="ctr">
                        <a:lnSpc>
                          <a:spcPct val="150000"/>
                        </a:lnSpc>
                      </a:pPr>
                      <a:r>
                        <a:rPr lang="id-ID" altLang="zh-CN" sz="1100" u="none" strike="noStrike" dirty="0">
                          <a:effectLst/>
                          <a:latin typeface="微软雅黑" panose="020B0503020204020204" pitchFamily="34" charset="-122"/>
                          <a:ea typeface="微软雅黑" panose="020B0503020204020204" pitchFamily="34" charset="-122"/>
                        </a:rPr>
                        <a:t>Mode</a:t>
                      </a:r>
                      <a:r>
                        <a:rPr lang="en-US" altLang="zh-CN" sz="1100" u="none" strike="noStrike" dirty="0">
                          <a:effectLst/>
                          <a:latin typeface="微软雅黑" panose="020B0503020204020204" pitchFamily="34" charset="-122"/>
                          <a:ea typeface="微软雅黑" panose="020B0503020204020204" pitchFamily="34" charset="-122"/>
                        </a:rPr>
                        <a:t> Super </a:t>
                      </a:r>
                      <a:r>
                        <a:rPr lang="en-US" altLang="zh-CN" sz="1100" u="none" strike="noStrike" dirty="0" err="1">
                          <a:effectLst/>
                          <a:latin typeface="微软雅黑" panose="020B0503020204020204" pitchFamily="34" charset="-122"/>
                          <a:ea typeface="微软雅黑" panose="020B0503020204020204" pitchFamily="34" charset="-122"/>
                        </a:rPr>
                        <a:t>Hemat</a:t>
                      </a:r>
                      <a:r>
                        <a:rPr lang="en-US" altLang="zh-CN" sz="1100" u="none" strike="noStrike" dirty="0">
                          <a:effectLst/>
                          <a:latin typeface="微软雅黑" panose="020B0503020204020204" pitchFamily="34" charset="-122"/>
                          <a:ea typeface="微软雅黑" panose="020B0503020204020204" pitchFamily="34" charset="-122"/>
                        </a:rPr>
                        <a:t> </a:t>
                      </a:r>
                      <a:r>
                        <a:rPr lang="en-US" altLang="zh-CN" sz="1100" u="none" strike="noStrike" dirty="0" err="1">
                          <a:effectLst/>
                          <a:latin typeface="微软雅黑" panose="020B0503020204020204" pitchFamily="34" charset="-122"/>
                          <a:ea typeface="微软雅黑" panose="020B0503020204020204" pitchFamily="34" charset="-122"/>
                        </a:rPr>
                        <a:t>Daya</a:t>
                      </a:r>
                      <a:r>
                        <a:rPr lang="id-ID" altLang="zh-CN" sz="1100" u="none" strike="noStrike" dirty="0">
                          <a:effectLst/>
                          <a:latin typeface="微软雅黑" panose="020B0503020204020204" pitchFamily="34" charset="-122"/>
                          <a:ea typeface="微软雅黑" panose="020B0503020204020204" pitchFamily="34" charset="-122"/>
                        </a:rPr>
                        <a:t> dapat memenuhi kebutuhan mendesak </a:t>
                      </a:r>
                      <a:r>
                        <a:rPr lang="en-US" altLang="zh-CN" sz="1100" u="none" strike="noStrike" dirty="0">
                          <a:effectLst/>
                          <a:latin typeface="微软雅黑" panose="020B0503020204020204" pitchFamily="34" charset="-122"/>
                          <a:ea typeface="微软雅黑" panose="020B0503020204020204" pitchFamily="34" charset="-122"/>
                        </a:rPr>
                        <a:t>user</a:t>
                      </a:r>
                      <a:r>
                        <a:rPr lang="id-ID" altLang="zh-CN" sz="1100" u="none" strike="noStrike" dirty="0">
                          <a:effectLst/>
                          <a:latin typeface="微软雅黑" panose="020B0503020204020204" pitchFamily="34" charset="-122"/>
                          <a:ea typeface="微软雅黑" panose="020B0503020204020204" pitchFamily="34" charset="-122"/>
                        </a:rPr>
                        <a:t> di bawah konsumsi daya yang sangat rendah dan mengurangi kecemasan konsumsi daya. Mode Mode</a:t>
                      </a:r>
                      <a:r>
                        <a:rPr lang="en-US" altLang="zh-CN" sz="1100" u="none" strike="noStrike" dirty="0">
                          <a:effectLst/>
                          <a:latin typeface="微软雅黑" panose="020B0503020204020204" pitchFamily="34" charset="-122"/>
                          <a:ea typeface="微软雅黑" panose="020B0503020204020204" pitchFamily="34" charset="-122"/>
                        </a:rPr>
                        <a:t> Super </a:t>
                      </a:r>
                      <a:r>
                        <a:rPr lang="en-US" altLang="zh-CN" sz="1100" u="none" strike="noStrike" dirty="0" err="1">
                          <a:effectLst/>
                          <a:latin typeface="微软雅黑" panose="020B0503020204020204" pitchFamily="34" charset="-122"/>
                          <a:ea typeface="微软雅黑" panose="020B0503020204020204" pitchFamily="34" charset="-122"/>
                        </a:rPr>
                        <a:t>Hemat</a:t>
                      </a:r>
                      <a:r>
                        <a:rPr lang="en-US" altLang="zh-CN" sz="1100" u="none" strike="noStrike" dirty="0">
                          <a:effectLst/>
                          <a:latin typeface="微软雅黑" panose="020B0503020204020204" pitchFamily="34" charset="-122"/>
                          <a:ea typeface="微软雅黑" panose="020B0503020204020204" pitchFamily="34" charset="-122"/>
                        </a:rPr>
                        <a:t> </a:t>
                      </a:r>
                      <a:r>
                        <a:rPr lang="en-US" altLang="zh-CN" sz="1100" u="none" strike="noStrike" dirty="0" err="1">
                          <a:effectLst/>
                          <a:latin typeface="微软雅黑" panose="020B0503020204020204" pitchFamily="34" charset="-122"/>
                          <a:ea typeface="微软雅黑" panose="020B0503020204020204" pitchFamily="34" charset="-122"/>
                        </a:rPr>
                        <a:t>Daya</a:t>
                      </a:r>
                      <a:r>
                        <a:rPr lang="id-ID" altLang="zh-CN" sz="1100" u="none" strike="noStrike" dirty="0">
                          <a:effectLst/>
                          <a:latin typeface="微软雅黑" panose="020B0503020204020204" pitchFamily="34" charset="-122"/>
                          <a:ea typeface="微软雅黑" panose="020B0503020204020204" pitchFamily="34" charset="-122"/>
                        </a:rPr>
                        <a:t>  menggunakan serangkaian strategi hemat daya seperti modulasi frekuensi CPU dan penyesuaian lampu latar. Pada saat yang sama, strategi hemat daya yang ditargetkan diadopsi untuk aplikasi tertentu (misalnya, WeChat dengan penghematan daya super akan dicocokkan dengan mode gelap) untuk meningkatkan masa pakai baterai. Ada 6 APP yang dapat dibuka dalam mode hemat daya super, di antaranya</a:t>
                      </a:r>
                      <a:r>
                        <a:rPr lang="en-US" altLang="zh-CN" sz="1100" u="none" strike="noStrike" dirty="0">
                          <a:effectLst/>
                          <a:latin typeface="微软雅黑" panose="020B0503020204020204" pitchFamily="34" charset="-122"/>
                          <a:ea typeface="微软雅黑" panose="020B0503020204020204" pitchFamily="34" charset="-122"/>
                        </a:rPr>
                        <a:t> </a:t>
                      </a:r>
                      <a:r>
                        <a:rPr lang="en-US" altLang="zh-CN" sz="1100" u="none" strike="noStrike" dirty="0" err="1">
                          <a:effectLst/>
                          <a:latin typeface="微软雅黑" panose="020B0503020204020204" pitchFamily="34" charset="-122"/>
                          <a:ea typeface="微软雅黑" panose="020B0503020204020204" pitchFamily="34" charset="-122"/>
                        </a:rPr>
                        <a:t>aplikasi</a:t>
                      </a:r>
                      <a:r>
                        <a:rPr lang="en-US" altLang="zh-CN" sz="1100" u="none" strike="noStrike" dirty="0">
                          <a:effectLst/>
                          <a:latin typeface="微软雅黑" panose="020B0503020204020204" pitchFamily="34" charset="-122"/>
                          <a:ea typeface="微软雅黑" panose="020B0503020204020204" pitchFamily="34" charset="-122"/>
                        </a:rPr>
                        <a:t> default</a:t>
                      </a:r>
                      <a:r>
                        <a:rPr lang="en-US" altLang="zh-CN" sz="1100" u="none" strike="noStrike" baseline="0" dirty="0">
                          <a:effectLst/>
                          <a:latin typeface="微软雅黑" panose="020B0503020204020204" pitchFamily="34" charset="-122"/>
                          <a:ea typeface="微软雅黑" panose="020B0503020204020204" pitchFamily="34" charset="-122"/>
                        </a:rPr>
                        <a:t> </a:t>
                      </a:r>
                      <a:r>
                        <a:rPr lang="en-US" altLang="zh-CN" sz="1100" u="none" strike="noStrike" baseline="0" dirty="0" err="1">
                          <a:effectLst/>
                          <a:latin typeface="微软雅黑" panose="020B0503020204020204" pitchFamily="34" charset="-122"/>
                          <a:ea typeface="微软雅黑" panose="020B0503020204020204" pitchFamily="34" charset="-122"/>
                        </a:rPr>
                        <a:t>seperti</a:t>
                      </a:r>
                      <a:r>
                        <a:rPr lang="id-ID" altLang="zh-CN" sz="1100" u="none" strike="noStrike" dirty="0">
                          <a:effectLst/>
                          <a:latin typeface="微软雅黑" panose="020B0503020204020204" pitchFamily="34" charset="-122"/>
                          <a:ea typeface="微软雅黑" panose="020B0503020204020204" pitchFamily="34" charset="-122"/>
                        </a:rPr>
                        <a:t> telepon, SMS, dan browser, dan tiga lainnya dapat dipilih oleh </a:t>
                      </a:r>
                      <a:r>
                        <a:rPr lang="en-US" altLang="zh-CN" sz="1100" u="none" strike="noStrike" dirty="0">
                          <a:effectLst/>
                          <a:latin typeface="微软雅黑" panose="020B0503020204020204" pitchFamily="34" charset="-122"/>
                          <a:ea typeface="微软雅黑" panose="020B0503020204020204" pitchFamily="34" charset="-122"/>
                        </a:rPr>
                        <a:t>user</a:t>
                      </a:r>
                      <a:r>
                        <a:rPr lang="id-ID" altLang="zh-CN" sz="1100" u="none" strike="noStrike" dirty="0">
                          <a:effectLst/>
                          <a:latin typeface="微软雅黑" panose="020B0503020204020204" pitchFamily="34" charset="-122"/>
                          <a:ea typeface="微软雅黑" panose="020B0503020204020204" pitchFamily="34" charset="-122"/>
                        </a:rPr>
                        <a:t>. Ketika baterai 10%, jendela pop-up akan mengingatkan </a:t>
                      </a:r>
                      <a:r>
                        <a:rPr lang="en-US" altLang="zh-CN" sz="1100" u="none" strike="noStrike" dirty="0">
                          <a:effectLst/>
                          <a:latin typeface="微软雅黑" panose="020B0503020204020204" pitchFamily="34" charset="-122"/>
                          <a:ea typeface="微软雅黑" panose="020B0503020204020204" pitchFamily="34" charset="-122"/>
                        </a:rPr>
                        <a:t>user</a:t>
                      </a:r>
                      <a:r>
                        <a:rPr lang="id-ID" altLang="zh-CN" sz="1100" u="none" strike="noStrike" dirty="0">
                          <a:effectLst/>
                          <a:latin typeface="微软雅黑" panose="020B0503020204020204" pitchFamily="34" charset="-122"/>
                          <a:ea typeface="微软雅黑" panose="020B0503020204020204" pitchFamily="34" charset="-122"/>
                        </a:rPr>
                        <a:t> untuk mengaktifkan </a:t>
                      </a:r>
                      <a:r>
                        <a:rPr lang="en-US" altLang="zh-CN" sz="1100" u="none" strike="noStrike" dirty="0">
                          <a:effectLst/>
                          <a:latin typeface="微软雅黑" panose="020B0503020204020204" pitchFamily="34" charset="-122"/>
                          <a:ea typeface="微软雅黑" panose="020B0503020204020204" pitchFamily="34" charset="-122"/>
                        </a:rPr>
                        <a:t>Mode Super </a:t>
                      </a:r>
                      <a:r>
                        <a:rPr lang="en-US" altLang="zh-CN" sz="1100" u="none" strike="noStrike" dirty="0" err="1">
                          <a:effectLst/>
                          <a:latin typeface="微软雅黑" panose="020B0503020204020204" pitchFamily="34" charset="-122"/>
                          <a:ea typeface="微软雅黑" panose="020B0503020204020204" pitchFamily="34" charset="-122"/>
                        </a:rPr>
                        <a:t>Hemat</a:t>
                      </a:r>
                      <a:r>
                        <a:rPr lang="en-US" altLang="zh-CN" sz="1100" u="none" strike="noStrike" dirty="0">
                          <a:effectLst/>
                          <a:latin typeface="微软雅黑" panose="020B0503020204020204" pitchFamily="34" charset="-122"/>
                          <a:ea typeface="微软雅黑" panose="020B0503020204020204" pitchFamily="34" charset="-122"/>
                        </a:rPr>
                        <a:t> </a:t>
                      </a:r>
                      <a:r>
                        <a:rPr lang="en-US" altLang="zh-CN" sz="1100" u="none" strike="noStrike" dirty="0" err="1">
                          <a:effectLst/>
                          <a:latin typeface="微软雅黑" panose="020B0503020204020204" pitchFamily="34" charset="-122"/>
                          <a:ea typeface="微软雅黑" panose="020B0503020204020204" pitchFamily="34" charset="-122"/>
                        </a:rPr>
                        <a:t>Daya</a:t>
                      </a:r>
                      <a:r>
                        <a:rPr lang="id-ID" altLang="zh-CN" sz="1100" u="none" strike="noStrike" dirty="0">
                          <a:effectLst/>
                          <a:latin typeface="微软雅黑" panose="020B0503020204020204" pitchFamily="34" charset="-122"/>
                          <a:ea typeface="微软雅黑" panose="020B0503020204020204" pitchFamily="34" charset="-122"/>
                        </a:rPr>
                        <a:t>, dan </a:t>
                      </a:r>
                      <a:r>
                        <a:rPr lang="en-US" altLang="zh-CN" sz="1100" u="none" strike="noStrike" dirty="0">
                          <a:effectLst/>
                          <a:latin typeface="微软雅黑" panose="020B0503020204020204" pitchFamily="34" charset="-122"/>
                          <a:ea typeface="微软雅黑" panose="020B0503020204020204" pitchFamily="34" charset="-122"/>
                        </a:rPr>
                        <a:t>user </a:t>
                      </a:r>
                      <a:r>
                        <a:rPr lang="id-ID" altLang="zh-CN" sz="1100" u="none" strike="noStrike" dirty="0">
                          <a:effectLst/>
                          <a:latin typeface="微软雅黑" panose="020B0503020204020204" pitchFamily="34" charset="-122"/>
                          <a:ea typeface="微软雅黑" panose="020B0503020204020204" pitchFamily="34" charset="-122"/>
                        </a:rPr>
                        <a:t>juga dapat  mengaktifkan </a:t>
                      </a:r>
                      <a:r>
                        <a:rPr lang="en-US" altLang="zh-CN" sz="1100" u="none" strike="noStrike" dirty="0">
                          <a:effectLst/>
                          <a:latin typeface="微软雅黑" panose="020B0503020204020204" pitchFamily="34" charset="-122"/>
                          <a:ea typeface="微软雅黑" panose="020B0503020204020204" pitchFamily="34" charset="-122"/>
                        </a:rPr>
                        <a:t>mode </a:t>
                      </a:r>
                      <a:r>
                        <a:rPr lang="en-US" altLang="zh-CN" sz="1100" u="none" strike="noStrike" dirty="0" err="1">
                          <a:effectLst/>
                          <a:latin typeface="微软雅黑" panose="020B0503020204020204" pitchFamily="34" charset="-122"/>
                          <a:ea typeface="微软雅黑" panose="020B0503020204020204" pitchFamily="34" charset="-122"/>
                        </a:rPr>
                        <a:t>ini</a:t>
                      </a:r>
                      <a:r>
                        <a:rPr lang="id-ID" altLang="zh-CN" sz="1100" u="none" strike="noStrike" dirty="0">
                          <a:effectLst/>
                          <a:latin typeface="微软雅黑" panose="020B0503020204020204" pitchFamily="34" charset="-122"/>
                          <a:ea typeface="微软雅黑" panose="020B0503020204020204" pitchFamily="34" charset="-122"/>
                        </a:rPr>
                        <a:t> di pengaturan. Setelah memasuki </a:t>
                      </a:r>
                      <a:r>
                        <a:rPr lang="en-US" altLang="zh-CN" sz="1100" u="none" strike="noStrike" dirty="0">
                          <a:effectLst/>
                          <a:latin typeface="微软雅黑" panose="020B0503020204020204" pitchFamily="34" charset="-122"/>
                          <a:ea typeface="微软雅黑" panose="020B0503020204020204" pitchFamily="34" charset="-122"/>
                        </a:rPr>
                        <a:t>Mode Super </a:t>
                      </a:r>
                      <a:r>
                        <a:rPr lang="en-US" altLang="zh-CN" sz="1100" u="none" strike="noStrike" dirty="0" err="1">
                          <a:effectLst/>
                          <a:latin typeface="微软雅黑" panose="020B0503020204020204" pitchFamily="34" charset="-122"/>
                          <a:ea typeface="微软雅黑" panose="020B0503020204020204" pitchFamily="34" charset="-122"/>
                        </a:rPr>
                        <a:t>Hemat</a:t>
                      </a:r>
                      <a:r>
                        <a:rPr lang="en-US" altLang="zh-CN" sz="1100" u="none" strike="noStrike" dirty="0">
                          <a:effectLst/>
                          <a:latin typeface="微软雅黑" panose="020B0503020204020204" pitchFamily="34" charset="-122"/>
                          <a:ea typeface="微软雅黑" panose="020B0503020204020204" pitchFamily="34" charset="-122"/>
                        </a:rPr>
                        <a:t> </a:t>
                      </a:r>
                      <a:r>
                        <a:rPr lang="en-US" altLang="zh-CN" sz="1100" u="none" strike="noStrike" dirty="0" err="1">
                          <a:effectLst/>
                          <a:latin typeface="微软雅黑" panose="020B0503020204020204" pitchFamily="34" charset="-122"/>
                          <a:ea typeface="微软雅黑" panose="020B0503020204020204" pitchFamily="34" charset="-122"/>
                        </a:rPr>
                        <a:t>Daya</a:t>
                      </a:r>
                      <a:r>
                        <a:rPr lang="id-ID" altLang="zh-CN" sz="1100" u="none" strike="noStrike" dirty="0">
                          <a:effectLst/>
                          <a:latin typeface="微软雅黑" panose="020B0503020204020204" pitchFamily="34" charset="-122"/>
                          <a:ea typeface="微软雅黑" panose="020B0503020204020204" pitchFamily="34" charset="-122"/>
                        </a:rPr>
                        <a:t>, Anda dapat mengklik ikon ":" di sudut kanan atas layar untuk mengedit aplikasi yang ingin Anda gunakan, atau memilih untuk keluar dari</a:t>
                      </a:r>
                      <a:r>
                        <a:rPr lang="en-US" altLang="zh-CN" sz="1100" u="none" strike="noStrike" dirty="0">
                          <a:effectLst/>
                          <a:latin typeface="微软雅黑" panose="020B0503020204020204" pitchFamily="34" charset="-122"/>
                          <a:ea typeface="微软雅黑" panose="020B0503020204020204" pitchFamily="34" charset="-122"/>
                        </a:rPr>
                        <a:t> Mode Super </a:t>
                      </a:r>
                      <a:r>
                        <a:rPr lang="en-US" altLang="zh-CN" sz="1100" u="none" strike="noStrike" dirty="0" err="1">
                          <a:effectLst/>
                          <a:latin typeface="微软雅黑" panose="020B0503020204020204" pitchFamily="34" charset="-122"/>
                          <a:ea typeface="微软雅黑" panose="020B0503020204020204" pitchFamily="34" charset="-122"/>
                        </a:rPr>
                        <a:t>Hemat</a:t>
                      </a:r>
                      <a:r>
                        <a:rPr lang="en-US" altLang="zh-CN" sz="1100" u="none" strike="noStrike" dirty="0">
                          <a:effectLst/>
                          <a:latin typeface="微软雅黑" panose="020B0503020204020204" pitchFamily="34" charset="-122"/>
                          <a:ea typeface="微软雅黑" panose="020B0503020204020204" pitchFamily="34" charset="-122"/>
                        </a:rPr>
                        <a:t> </a:t>
                      </a:r>
                      <a:r>
                        <a:rPr lang="en-US" altLang="zh-CN" sz="1100" u="none" strike="noStrike" dirty="0" err="1">
                          <a:effectLst/>
                          <a:latin typeface="微软雅黑" panose="020B0503020204020204" pitchFamily="34" charset="-122"/>
                          <a:ea typeface="微软雅黑" panose="020B0503020204020204" pitchFamily="34" charset="-122"/>
                        </a:rPr>
                        <a:t>Daya</a:t>
                      </a:r>
                      <a:r>
                        <a:rPr lang="id-ID" altLang="zh-CN" sz="1100" u="none" strike="noStrike" dirty="0">
                          <a:effectLst/>
                          <a:latin typeface="微软雅黑" panose="020B0503020204020204" pitchFamily="34" charset="-122"/>
                          <a:ea typeface="微软雅黑" panose="020B0503020204020204" pitchFamily="34" charset="-122"/>
                        </a:rPr>
                        <a:t>.</a:t>
                      </a:r>
                      <a:endParaRPr lang="zh-CN" altLang="en-US" sz="1100" b="0" i="0" u="none" strike="noStrike" dirty="0">
                        <a:solidFill>
                          <a:srgbClr val="000000"/>
                        </a:solidFill>
                        <a:effectLst/>
                        <a:latin typeface="微软雅黑" panose="020B0503020204020204" pitchFamily="34" charset="-122"/>
                        <a:ea typeface="微软雅黑" panose="020B0503020204020204" pitchFamily="34" charset="-122"/>
                      </a:endParaRPr>
                    </a:p>
                  </a:txBody>
                  <a:tcPr marL="0" marR="0" marT="0" marB="0" anchor="ctr">
                    <a:solidFill>
                      <a:schemeClr val="bg1"/>
                    </a:solidFill>
                  </a:tcPr>
                </a:tc>
                <a:tc>
                  <a:txBody>
                    <a:bodyPr/>
                    <a:lstStyle/>
                    <a:p>
                      <a:pPr algn="ctr" fontAlgn="ctr"/>
                      <a:r>
                        <a:rPr lang="en-US" altLang="zh-CN" sz="1100" u="none" strike="noStrike" dirty="0" err="1">
                          <a:effectLst/>
                          <a:latin typeface="微软雅黑" panose="020B0503020204020204" pitchFamily="34" charset="-122"/>
                          <a:ea typeface="微软雅黑" panose="020B0503020204020204" pitchFamily="34" charset="-122"/>
                        </a:rPr>
                        <a:t>Pengaturan</a:t>
                      </a:r>
                      <a:r>
                        <a:rPr lang="en-US" altLang="zh-CN" sz="1100" u="none" strike="noStrike" baseline="0" dirty="0">
                          <a:effectLst/>
                          <a:latin typeface="微软雅黑" panose="020B0503020204020204" pitchFamily="34" charset="-122"/>
                          <a:ea typeface="微软雅黑" panose="020B0503020204020204" pitchFamily="34" charset="-122"/>
                        </a:rPr>
                        <a:t> – </a:t>
                      </a:r>
                      <a:r>
                        <a:rPr lang="en-US" altLang="zh-CN" sz="1100" u="none" strike="noStrike" baseline="0" dirty="0" err="1">
                          <a:effectLst/>
                          <a:latin typeface="微软雅黑" panose="020B0503020204020204" pitchFamily="34" charset="-122"/>
                          <a:ea typeface="微软雅黑" panose="020B0503020204020204" pitchFamily="34" charset="-122"/>
                        </a:rPr>
                        <a:t>Baterai</a:t>
                      </a:r>
                      <a:r>
                        <a:rPr lang="en-US" altLang="zh-CN" sz="1100" u="none" strike="noStrike" baseline="0" dirty="0">
                          <a:effectLst/>
                          <a:latin typeface="微软雅黑" panose="020B0503020204020204" pitchFamily="34" charset="-122"/>
                          <a:ea typeface="微软雅黑" panose="020B0503020204020204" pitchFamily="34" charset="-122"/>
                        </a:rPr>
                        <a:t> – Mode Super </a:t>
                      </a:r>
                      <a:r>
                        <a:rPr lang="en-US" altLang="zh-CN" sz="1100" u="none" strike="noStrike" baseline="0" dirty="0" err="1">
                          <a:effectLst/>
                          <a:latin typeface="微软雅黑" panose="020B0503020204020204" pitchFamily="34" charset="-122"/>
                          <a:ea typeface="微软雅黑" panose="020B0503020204020204" pitchFamily="34" charset="-122"/>
                        </a:rPr>
                        <a:t>Hemat</a:t>
                      </a:r>
                      <a:r>
                        <a:rPr lang="en-US" altLang="zh-CN" sz="1100" u="none" strike="noStrike" baseline="0" dirty="0">
                          <a:effectLst/>
                          <a:latin typeface="微软雅黑" panose="020B0503020204020204" pitchFamily="34" charset="-122"/>
                          <a:ea typeface="微软雅黑" panose="020B0503020204020204" pitchFamily="34" charset="-122"/>
                        </a:rPr>
                        <a:t> </a:t>
                      </a:r>
                      <a:r>
                        <a:rPr lang="en-US" altLang="zh-CN" sz="1100" u="none" strike="noStrike" baseline="0" dirty="0" err="1">
                          <a:effectLst/>
                          <a:latin typeface="微软雅黑" panose="020B0503020204020204" pitchFamily="34" charset="-122"/>
                          <a:ea typeface="微软雅黑" panose="020B0503020204020204" pitchFamily="34" charset="-122"/>
                        </a:rPr>
                        <a:t>Daya</a:t>
                      </a:r>
                      <a:endParaRPr lang="zh-CN" altLang="en-US" sz="1100" b="0" i="0" u="none" strike="noStrike" dirty="0">
                        <a:solidFill>
                          <a:srgbClr val="000000"/>
                        </a:solidFill>
                        <a:effectLst/>
                        <a:latin typeface="微软雅黑" panose="020B0503020204020204" pitchFamily="34" charset="-122"/>
                        <a:ea typeface="微软雅黑" panose="020B0503020204020204" pitchFamily="34" charset="-122"/>
                      </a:endParaRPr>
                    </a:p>
                  </a:txBody>
                  <a:tcPr marL="0" marR="0" marT="0" marB="0" anchor="ctr">
                    <a:solidFill>
                      <a:schemeClr val="bg1"/>
                    </a:solidFill>
                  </a:tcPr>
                </a:tc>
                <a:extLst>
                  <a:ext uri="{0D108BD9-81ED-4DB2-BD59-A6C34878D82A}">
                    <a16:rowId xmlns:a16="http://schemas.microsoft.com/office/drawing/2014/main" val="4051195833"/>
                  </a:ext>
                </a:extLst>
              </a:tr>
              <a:tr h="1611419">
                <a:tc>
                  <a:txBody>
                    <a:bodyPr/>
                    <a:lstStyle/>
                    <a:p>
                      <a:pPr algn="ctr" fontAlgn="ctr"/>
                      <a:r>
                        <a:rPr lang="en-US" altLang="zh-CN" sz="1100" u="none" strike="noStrike">
                          <a:effectLst/>
                          <a:latin typeface="微软雅黑" panose="020B0503020204020204" pitchFamily="34" charset="-122"/>
                          <a:ea typeface="微软雅黑" panose="020B0503020204020204" pitchFamily="34" charset="-122"/>
                        </a:rPr>
                        <a:t>2</a:t>
                      </a:r>
                      <a:endParaRPr lang="en-US" altLang="zh-CN" sz="1100" b="0" i="0" u="none" strike="noStrike">
                        <a:solidFill>
                          <a:srgbClr val="000000"/>
                        </a:solidFill>
                        <a:effectLst/>
                        <a:latin typeface="微软雅黑" panose="020B0503020204020204" pitchFamily="34" charset="-122"/>
                        <a:ea typeface="微软雅黑" panose="020B0503020204020204" pitchFamily="34" charset="-122"/>
                      </a:endParaRPr>
                    </a:p>
                  </a:txBody>
                  <a:tcPr marL="0" marR="0" marT="0" marB="0" anchor="ctr">
                    <a:solidFill>
                      <a:schemeClr val="bg1"/>
                    </a:solidFill>
                  </a:tcPr>
                </a:tc>
                <a:tc>
                  <a:txBody>
                    <a:bodyPr/>
                    <a:lstStyle/>
                    <a:p>
                      <a:pPr algn="ctr" fontAlgn="ctr"/>
                      <a:r>
                        <a:rPr lang="id-ID" altLang="zh-CN" sz="1100" u="none" strike="noStrike" dirty="0">
                          <a:effectLst/>
                          <a:latin typeface="微软雅黑" panose="020B0503020204020204" pitchFamily="34" charset="-122"/>
                          <a:ea typeface="微软雅黑" panose="020B0503020204020204" pitchFamily="34" charset="-122"/>
                        </a:rPr>
                        <a:t>Rekaman </a:t>
                      </a:r>
                      <a:r>
                        <a:rPr lang="en-US" altLang="zh-CN" sz="1100" u="none" strike="noStrike" dirty="0">
                          <a:effectLst/>
                          <a:latin typeface="微软雅黑" panose="020B0503020204020204" pitchFamily="34" charset="-122"/>
                          <a:ea typeface="微软雅黑" panose="020B0503020204020204" pitchFamily="34" charset="-122"/>
                        </a:rPr>
                        <a:t>L</a:t>
                      </a:r>
                      <a:r>
                        <a:rPr lang="id-ID" altLang="zh-CN" sz="1100" u="none" strike="noStrike" dirty="0">
                          <a:effectLst/>
                          <a:latin typeface="微软雅黑" panose="020B0503020204020204" pitchFamily="34" charset="-122"/>
                          <a:ea typeface="微软雅黑" panose="020B0503020204020204" pitchFamily="34" charset="-122"/>
                        </a:rPr>
                        <a:t>ayar</a:t>
                      </a:r>
                      <a:endParaRPr lang="zh-CN" altLang="en-US" sz="1100" b="0" i="0" u="none" strike="noStrike" dirty="0">
                        <a:solidFill>
                          <a:srgbClr val="000000"/>
                        </a:solidFill>
                        <a:effectLst/>
                        <a:latin typeface="微软雅黑" panose="020B0503020204020204" pitchFamily="34" charset="-122"/>
                        <a:ea typeface="微软雅黑" panose="020B0503020204020204" pitchFamily="34" charset="-122"/>
                      </a:endParaRPr>
                    </a:p>
                  </a:txBody>
                  <a:tcPr marL="0" marR="0" marT="0" marB="0" anchor="ctr">
                    <a:solidFill>
                      <a:schemeClr val="bg1"/>
                    </a:solidFill>
                  </a:tcPr>
                </a:tc>
                <a:tc>
                  <a:txBody>
                    <a:bodyPr/>
                    <a:lstStyle/>
                    <a:p>
                      <a:pPr marL="228600" indent="-228600" algn="ctr" fontAlgn="ctr">
                        <a:lnSpc>
                          <a:spcPct val="150000"/>
                        </a:lnSpc>
                        <a:buAutoNum type="arabicPeriod"/>
                      </a:pPr>
                      <a:r>
                        <a:rPr lang="en-US" altLang="zh-CN" sz="1100" u="none" strike="noStrike" dirty="0" err="1">
                          <a:effectLst/>
                          <a:latin typeface="微软雅黑" panose="020B0503020204020204" pitchFamily="34" charset="-122"/>
                          <a:ea typeface="微软雅黑" panose="020B0503020204020204" pitchFamily="34" charset="-122"/>
                        </a:rPr>
                        <a:t>Mendukung</a:t>
                      </a:r>
                      <a:r>
                        <a:rPr lang="en-US" altLang="zh-CN" sz="1100" u="none" strike="noStrike" dirty="0">
                          <a:effectLst/>
                          <a:latin typeface="微软雅黑" panose="020B0503020204020204" pitchFamily="34" charset="-122"/>
                          <a:ea typeface="微软雅黑" panose="020B0503020204020204" pitchFamily="34" charset="-122"/>
                        </a:rPr>
                        <a:t> </a:t>
                      </a:r>
                      <a:r>
                        <a:rPr lang="en-US" altLang="zh-CN" sz="1100" u="none" strike="noStrike" dirty="0" err="1">
                          <a:effectLst/>
                          <a:latin typeface="微软雅黑" panose="020B0503020204020204" pitchFamily="34" charset="-122"/>
                          <a:ea typeface="微软雅黑" panose="020B0503020204020204" pitchFamily="34" charset="-122"/>
                        </a:rPr>
                        <a:t>perekaman</a:t>
                      </a:r>
                      <a:r>
                        <a:rPr lang="en-US" altLang="zh-CN" sz="1100" u="none" strike="noStrike" dirty="0">
                          <a:effectLst/>
                          <a:latin typeface="微软雅黑" panose="020B0503020204020204" pitchFamily="34" charset="-122"/>
                          <a:ea typeface="微软雅黑" panose="020B0503020204020204" pitchFamily="34" charset="-122"/>
                        </a:rPr>
                        <a:t> </a:t>
                      </a:r>
                      <a:r>
                        <a:rPr lang="en-US" altLang="zh-CN" sz="1100" u="none" strike="noStrike" dirty="0" err="1">
                          <a:effectLst/>
                          <a:latin typeface="微软雅黑" panose="020B0503020204020204" pitchFamily="34" charset="-122"/>
                          <a:ea typeface="微软雅黑" panose="020B0503020204020204" pitchFamily="34" charset="-122"/>
                        </a:rPr>
                        <a:t>suara</a:t>
                      </a:r>
                      <a:r>
                        <a:rPr lang="en-US" altLang="zh-CN" sz="1100" u="none" strike="noStrike" dirty="0">
                          <a:effectLst/>
                          <a:latin typeface="微软雅黑" panose="020B0503020204020204" pitchFamily="34" charset="-122"/>
                          <a:ea typeface="微软雅黑" panose="020B0503020204020204" pitchFamily="34" charset="-122"/>
                        </a:rPr>
                        <a:t> internal </a:t>
                      </a:r>
                      <a:r>
                        <a:rPr lang="en-US" altLang="zh-CN" sz="1100" u="none" strike="noStrike" dirty="0" err="1">
                          <a:effectLst/>
                          <a:latin typeface="微软雅黑" panose="020B0503020204020204" pitchFamily="34" charset="-122"/>
                          <a:ea typeface="微软雅黑" panose="020B0503020204020204" pitchFamily="34" charset="-122"/>
                        </a:rPr>
                        <a:t>sistem</a:t>
                      </a:r>
                      <a:r>
                        <a:rPr lang="en-US" altLang="zh-CN" sz="1100" u="none" strike="noStrike" dirty="0">
                          <a:effectLst/>
                          <a:latin typeface="微软雅黑" panose="020B0503020204020204" pitchFamily="34" charset="-122"/>
                          <a:ea typeface="微软雅黑" panose="020B0503020204020204" pitchFamily="34" charset="-122"/>
                        </a:rPr>
                        <a:t> dan </a:t>
                      </a:r>
                      <a:r>
                        <a:rPr lang="en-US" altLang="zh-CN" sz="1100" u="none" strike="noStrike" dirty="0" err="1">
                          <a:effectLst/>
                          <a:latin typeface="微软雅黑" panose="020B0503020204020204" pitchFamily="34" charset="-122"/>
                          <a:ea typeface="微软雅黑" panose="020B0503020204020204" pitchFamily="34" charset="-122"/>
                        </a:rPr>
                        <a:t>suara</a:t>
                      </a:r>
                      <a:r>
                        <a:rPr lang="en-US" altLang="zh-CN" sz="1100" u="none" strike="noStrike" dirty="0">
                          <a:effectLst/>
                          <a:latin typeface="微软雅黑" panose="020B0503020204020204" pitchFamily="34" charset="-122"/>
                          <a:ea typeface="微软雅黑" panose="020B0503020204020204" pitchFamily="34" charset="-122"/>
                        </a:rPr>
                        <a:t> </a:t>
                      </a:r>
                      <a:r>
                        <a:rPr lang="en-US" altLang="zh-CN" sz="1100" u="none" strike="noStrike" dirty="0" err="1">
                          <a:effectLst/>
                          <a:latin typeface="微软雅黑" panose="020B0503020204020204" pitchFamily="34" charset="-122"/>
                          <a:ea typeface="微软雅黑" panose="020B0503020204020204" pitchFamily="34" charset="-122"/>
                        </a:rPr>
                        <a:t>mikrofon</a:t>
                      </a:r>
                      <a:r>
                        <a:rPr lang="en-US" altLang="zh-CN" sz="1100" u="none" strike="noStrike" dirty="0">
                          <a:effectLst/>
                          <a:latin typeface="微软雅黑" panose="020B0503020204020204" pitchFamily="34" charset="-122"/>
                          <a:ea typeface="微软雅黑" panose="020B0503020204020204" pitchFamily="34" charset="-122"/>
                        </a:rPr>
                        <a:t> </a:t>
                      </a:r>
                      <a:r>
                        <a:rPr lang="en-US" altLang="zh-CN" sz="1100" u="none" strike="noStrike" dirty="0" err="1">
                          <a:effectLst/>
                          <a:latin typeface="微软雅黑" panose="020B0503020204020204" pitchFamily="34" charset="-122"/>
                          <a:ea typeface="微软雅黑" panose="020B0503020204020204" pitchFamily="34" charset="-122"/>
                        </a:rPr>
                        <a:t>secara</a:t>
                      </a:r>
                      <a:r>
                        <a:rPr lang="en-US" altLang="zh-CN" sz="1100" u="none" strike="noStrike" dirty="0">
                          <a:effectLst/>
                          <a:latin typeface="微软雅黑" panose="020B0503020204020204" pitchFamily="34" charset="-122"/>
                          <a:ea typeface="微软雅黑" panose="020B0503020204020204" pitchFamily="34" charset="-122"/>
                        </a:rPr>
                        <a:t> </a:t>
                      </a:r>
                      <a:r>
                        <a:rPr lang="en-US" altLang="zh-CN" sz="1100" u="none" strike="noStrike" dirty="0" err="1">
                          <a:effectLst/>
                          <a:latin typeface="微软雅黑" panose="020B0503020204020204" pitchFamily="34" charset="-122"/>
                          <a:ea typeface="微软雅黑" panose="020B0503020204020204" pitchFamily="34" charset="-122"/>
                        </a:rPr>
                        <a:t>bersamaan</a:t>
                      </a:r>
                      <a:r>
                        <a:rPr lang="en-US" altLang="zh-CN" sz="1100" u="none" strike="noStrike" dirty="0">
                          <a:effectLst/>
                          <a:latin typeface="微软雅黑" panose="020B0503020204020204" pitchFamily="34" charset="-122"/>
                          <a:ea typeface="微软雅黑" panose="020B0503020204020204" pitchFamily="34" charset="-122"/>
                        </a:rPr>
                        <a:t>; </a:t>
                      </a:r>
                    </a:p>
                    <a:p>
                      <a:pPr marL="0" indent="0" algn="ctr" fontAlgn="ctr">
                        <a:lnSpc>
                          <a:spcPct val="150000"/>
                        </a:lnSpc>
                        <a:buNone/>
                      </a:pPr>
                      <a:r>
                        <a:rPr lang="en-US" altLang="zh-CN" sz="1100" u="none" strike="noStrike" dirty="0">
                          <a:effectLst/>
                          <a:latin typeface="微软雅黑" panose="020B0503020204020204" pitchFamily="34" charset="-122"/>
                          <a:ea typeface="微软雅黑" panose="020B0503020204020204" pitchFamily="34" charset="-122"/>
                        </a:rPr>
                        <a:t>2. </a:t>
                      </a:r>
                      <a:r>
                        <a:rPr lang="en-US" altLang="zh-CN" sz="1100" u="none" strike="noStrike" dirty="0" err="1">
                          <a:effectLst/>
                          <a:latin typeface="微软雅黑" panose="020B0503020204020204" pitchFamily="34" charset="-122"/>
                          <a:ea typeface="微软雅黑" panose="020B0503020204020204" pitchFamily="34" charset="-122"/>
                        </a:rPr>
                        <a:t>Tambahkan</a:t>
                      </a:r>
                      <a:r>
                        <a:rPr lang="en-US" altLang="zh-CN" sz="1100" u="none" strike="noStrike" dirty="0">
                          <a:effectLst/>
                          <a:latin typeface="微软雅黑" panose="020B0503020204020204" pitchFamily="34" charset="-122"/>
                          <a:ea typeface="微软雅黑" panose="020B0503020204020204" pitchFamily="34" charset="-122"/>
                        </a:rPr>
                        <a:t> </a:t>
                      </a:r>
                      <a:r>
                        <a:rPr lang="en-US" altLang="zh-CN" sz="1100" u="none" strike="noStrike" dirty="0" err="1">
                          <a:effectLst/>
                          <a:latin typeface="微软雅黑" panose="020B0503020204020204" pitchFamily="34" charset="-122"/>
                          <a:ea typeface="微软雅黑" panose="020B0503020204020204" pitchFamily="34" charset="-122"/>
                        </a:rPr>
                        <a:t>sakelar</a:t>
                      </a:r>
                      <a:r>
                        <a:rPr lang="en-US" altLang="zh-CN" sz="1100" u="none" strike="noStrike" dirty="0">
                          <a:effectLst/>
                          <a:latin typeface="微软雅黑" panose="020B0503020204020204" pitchFamily="34" charset="-122"/>
                          <a:ea typeface="微软雅黑" panose="020B0503020204020204" pitchFamily="34" charset="-122"/>
                        </a:rPr>
                        <a:t> </a:t>
                      </a:r>
                      <a:r>
                        <a:rPr lang="en-US" altLang="zh-CN" sz="1100" u="none" strike="noStrike" dirty="0" err="1">
                          <a:effectLst/>
                          <a:latin typeface="微软雅黑" panose="020B0503020204020204" pitchFamily="34" charset="-122"/>
                          <a:ea typeface="微软雅黑" panose="020B0503020204020204" pitchFamily="34" charset="-122"/>
                        </a:rPr>
                        <a:t>pengaturan</a:t>
                      </a:r>
                      <a:r>
                        <a:rPr lang="en-US" altLang="zh-CN" sz="1100" u="none" strike="noStrike" dirty="0">
                          <a:effectLst/>
                          <a:latin typeface="微软雅黑" panose="020B0503020204020204" pitchFamily="34" charset="-122"/>
                          <a:ea typeface="微软雅黑" panose="020B0503020204020204" pitchFamily="34" charset="-122"/>
                        </a:rPr>
                        <a:t> </a:t>
                      </a:r>
                      <a:r>
                        <a:rPr lang="en-US" altLang="zh-CN" sz="1100" u="none" strike="noStrike" dirty="0" err="1">
                          <a:effectLst/>
                          <a:latin typeface="微软雅黑" panose="020B0503020204020204" pitchFamily="34" charset="-122"/>
                          <a:ea typeface="微软雅黑" panose="020B0503020204020204" pitchFamily="34" charset="-122"/>
                        </a:rPr>
                        <a:t>cepat</a:t>
                      </a:r>
                      <a:r>
                        <a:rPr lang="en-US" altLang="zh-CN" sz="1100" u="none" strike="noStrike" dirty="0">
                          <a:effectLst/>
                          <a:latin typeface="微软雅黑" panose="020B0503020204020204" pitchFamily="34" charset="-122"/>
                          <a:ea typeface="微软雅黑" panose="020B0503020204020204" pitchFamily="34" charset="-122"/>
                        </a:rPr>
                        <a:t> </a:t>
                      </a:r>
                      <a:r>
                        <a:rPr lang="en-US" altLang="zh-CN" sz="1100" u="none" strike="noStrike" dirty="0" err="1">
                          <a:effectLst/>
                          <a:latin typeface="微软雅黑" panose="020B0503020204020204" pitchFamily="34" charset="-122"/>
                          <a:ea typeface="微软雅黑" panose="020B0503020204020204" pitchFamily="34" charset="-122"/>
                        </a:rPr>
                        <a:t>untuk</a:t>
                      </a:r>
                      <a:r>
                        <a:rPr lang="en-US" altLang="zh-CN" sz="1100" u="none" strike="noStrike" dirty="0">
                          <a:effectLst/>
                          <a:latin typeface="微软雅黑" panose="020B0503020204020204" pitchFamily="34" charset="-122"/>
                          <a:ea typeface="微软雅黑" panose="020B0503020204020204" pitchFamily="34" charset="-122"/>
                        </a:rPr>
                        <a:t> </a:t>
                      </a:r>
                      <a:r>
                        <a:rPr lang="en-US" altLang="zh-CN" sz="1100" u="none" strike="noStrike" dirty="0" err="1">
                          <a:effectLst/>
                          <a:latin typeface="微软雅黑" panose="020B0503020204020204" pitchFamily="34" charset="-122"/>
                          <a:ea typeface="微软雅黑" panose="020B0503020204020204" pitchFamily="34" charset="-122"/>
                        </a:rPr>
                        <a:t>suara</a:t>
                      </a:r>
                      <a:r>
                        <a:rPr lang="en-US" altLang="zh-CN" sz="1100" u="none" strike="noStrike" dirty="0">
                          <a:effectLst/>
                          <a:latin typeface="微软雅黑" panose="020B0503020204020204" pitchFamily="34" charset="-122"/>
                          <a:ea typeface="微软雅黑" panose="020B0503020204020204" pitchFamily="34" charset="-122"/>
                        </a:rPr>
                        <a:t> di </a:t>
                      </a:r>
                      <a:r>
                        <a:rPr lang="en-US" altLang="zh-CN" sz="1100" u="none" strike="noStrike" dirty="0" err="1">
                          <a:effectLst/>
                          <a:latin typeface="微软雅黑" panose="020B0503020204020204" pitchFamily="34" charset="-122"/>
                          <a:ea typeface="微软雅黑" panose="020B0503020204020204" pitchFamily="34" charset="-122"/>
                        </a:rPr>
                        <a:t>jendela</a:t>
                      </a:r>
                      <a:r>
                        <a:rPr lang="en-US" altLang="zh-CN" sz="1100" u="none" strike="noStrike" dirty="0">
                          <a:effectLst/>
                          <a:latin typeface="微软雅黑" panose="020B0503020204020204" pitchFamily="34" charset="-122"/>
                          <a:ea typeface="微软雅黑" panose="020B0503020204020204" pitchFamily="34" charset="-122"/>
                        </a:rPr>
                        <a:t> </a:t>
                      </a:r>
                      <a:r>
                        <a:rPr lang="en-US" altLang="zh-CN" sz="1100" u="none" strike="noStrike" dirty="0" err="1">
                          <a:effectLst/>
                          <a:latin typeface="微软雅黑" panose="020B0503020204020204" pitchFamily="34" charset="-122"/>
                          <a:ea typeface="微软雅黑" panose="020B0503020204020204" pitchFamily="34" charset="-122"/>
                        </a:rPr>
                        <a:t>apung</a:t>
                      </a:r>
                      <a:r>
                        <a:rPr lang="en-US" altLang="zh-CN" sz="1100" u="none" strike="noStrike" dirty="0">
                          <a:effectLst/>
                          <a:latin typeface="微软雅黑" panose="020B0503020204020204" pitchFamily="34" charset="-122"/>
                          <a:ea typeface="微软雅黑" panose="020B0503020204020204" pitchFamily="34" charset="-122"/>
                        </a:rPr>
                        <a:t>, Anda </a:t>
                      </a:r>
                      <a:r>
                        <a:rPr lang="en-US" altLang="zh-CN" sz="1100" u="none" strike="noStrike" dirty="0" err="1">
                          <a:effectLst/>
                          <a:latin typeface="微软雅黑" panose="020B0503020204020204" pitchFamily="34" charset="-122"/>
                          <a:ea typeface="微软雅黑" panose="020B0503020204020204" pitchFamily="34" charset="-122"/>
                        </a:rPr>
                        <a:t>dapat</a:t>
                      </a:r>
                      <a:r>
                        <a:rPr lang="en-US" altLang="zh-CN" sz="1100" u="none" strike="noStrike" dirty="0">
                          <a:effectLst/>
                          <a:latin typeface="微软雅黑" panose="020B0503020204020204" pitchFamily="34" charset="-122"/>
                          <a:ea typeface="微软雅黑" panose="020B0503020204020204" pitchFamily="34" charset="-122"/>
                        </a:rPr>
                        <a:t> </a:t>
                      </a:r>
                      <a:r>
                        <a:rPr lang="en-US" altLang="zh-CN" sz="1100" u="none" strike="noStrike" dirty="0" err="1">
                          <a:effectLst/>
                          <a:latin typeface="微软雅黑" panose="020B0503020204020204" pitchFamily="34" charset="-122"/>
                          <a:ea typeface="微软雅黑" panose="020B0503020204020204" pitchFamily="34" charset="-122"/>
                        </a:rPr>
                        <a:t>memilih</a:t>
                      </a:r>
                      <a:r>
                        <a:rPr lang="en-US" altLang="zh-CN" sz="1100" u="none" strike="noStrike" dirty="0">
                          <a:effectLst/>
                          <a:latin typeface="微软雅黑" panose="020B0503020204020204" pitchFamily="34" charset="-122"/>
                          <a:ea typeface="微软雅黑" panose="020B0503020204020204" pitchFamily="34" charset="-122"/>
                        </a:rPr>
                        <a:t> </a:t>
                      </a:r>
                      <a:r>
                        <a:rPr lang="en-US" altLang="zh-CN" sz="1100" u="none" strike="noStrike" dirty="0" err="1">
                          <a:effectLst/>
                          <a:latin typeface="微软雅黑" panose="020B0503020204020204" pitchFamily="34" charset="-122"/>
                          <a:ea typeface="微软雅黑" panose="020B0503020204020204" pitchFamily="34" charset="-122"/>
                        </a:rPr>
                        <a:t>untuk</a:t>
                      </a:r>
                      <a:r>
                        <a:rPr lang="en-US" altLang="zh-CN" sz="1100" u="none" strike="noStrike" dirty="0">
                          <a:effectLst/>
                          <a:latin typeface="微软雅黑" panose="020B0503020204020204" pitchFamily="34" charset="-122"/>
                          <a:ea typeface="微软雅黑" panose="020B0503020204020204" pitchFamily="34" charset="-122"/>
                        </a:rPr>
                        <a:t> </a:t>
                      </a:r>
                      <a:r>
                        <a:rPr lang="en-US" altLang="zh-CN" sz="1100" u="none" strike="noStrike" dirty="0" err="1">
                          <a:effectLst/>
                          <a:latin typeface="微软雅黑" panose="020B0503020204020204" pitchFamily="34" charset="-122"/>
                          <a:ea typeface="微软雅黑" panose="020B0503020204020204" pitchFamily="34" charset="-122"/>
                        </a:rPr>
                        <a:t>merekam</a:t>
                      </a:r>
                      <a:r>
                        <a:rPr lang="en-US" altLang="zh-CN" sz="1100" u="none" strike="noStrike" dirty="0">
                          <a:effectLst/>
                          <a:latin typeface="微软雅黑" panose="020B0503020204020204" pitchFamily="34" charset="-122"/>
                          <a:ea typeface="微软雅黑" panose="020B0503020204020204" pitchFamily="34" charset="-122"/>
                        </a:rPr>
                        <a:t> </a:t>
                      </a:r>
                      <a:r>
                        <a:rPr lang="en-US" altLang="zh-CN" sz="1100" u="none" strike="noStrike" dirty="0" err="1">
                          <a:effectLst/>
                          <a:latin typeface="微软雅黑" panose="020B0503020204020204" pitchFamily="34" charset="-122"/>
                          <a:ea typeface="微软雅黑" panose="020B0503020204020204" pitchFamily="34" charset="-122"/>
                        </a:rPr>
                        <a:t>suara</a:t>
                      </a:r>
                      <a:r>
                        <a:rPr lang="en-US" altLang="zh-CN" sz="1100" u="none" strike="noStrike" dirty="0">
                          <a:effectLst/>
                          <a:latin typeface="微软雅黑" panose="020B0503020204020204" pitchFamily="34" charset="-122"/>
                          <a:ea typeface="微软雅黑" panose="020B0503020204020204" pitchFamily="34" charset="-122"/>
                        </a:rPr>
                        <a:t> </a:t>
                      </a:r>
                      <a:r>
                        <a:rPr lang="en-US" altLang="zh-CN" sz="1100" u="none" strike="noStrike" dirty="0" err="1">
                          <a:effectLst/>
                          <a:latin typeface="微软雅黑" panose="020B0503020204020204" pitchFamily="34" charset="-122"/>
                          <a:ea typeface="微软雅黑" panose="020B0503020204020204" pitchFamily="34" charset="-122"/>
                        </a:rPr>
                        <a:t>sistem</a:t>
                      </a:r>
                      <a:r>
                        <a:rPr lang="en-US" altLang="zh-CN" sz="1100" u="none" strike="noStrike" dirty="0">
                          <a:effectLst/>
                          <a:latin typeface="微软雅黑" panose="020B0503020204020204" pitchFamily="34" charset="-122"/>
                          <a:ea typeface="微软雅黑" panose="020B0503020204020204" pitchFamily="34" charset="-122"/>
                        </a:rPr>
                        <a:t>, </a:t>
                      </a:r>
                      <a:r>
                        <a:rPr lang="en-US" altLang="zh-CN" sz="1100" u="none" strike="noStrike" dirty="0" err="1">
                          <a:effectLst/>
                          <a:latin typeface="微软雅黑" panose="020B0503020204020204" pitchFamily="34" charset="-122"/>
                          <a:ea typeface="微软雅黑" panose="020B0503020204020204" pitchFamily="34" charset="-122"/>
                        </a:rPr>
                        <a:t>merekam</a:t>
                      </a:r>
                      <a:r>
                        <a:rPr lang="en-US" altLang="zh-CN" sz="1100" u="none" strike="noStrike" dirty="0">
                          <a:effectLst/>
                          <a:latin typeface="微软雅黑" panose="020B0503020204020204" pitchFamily="34" charset="-122"/>
                          <a:ea typeface="微软雅黑" panose="020B0503020204020204" pitchFamily="34" charset="-122"/>
                        </a:rPr>
                        <a:t> </a:t>
                      </a:r>
                      <a:r>
                        <a:rPr lang="en-US" altLang="zh-CN" sz="1100" u="none" strike="noStrike" dirty="0" err="1">
                          <a:effectLst/>
                          <a:latin typeface="微软雅黑" panose="020B0503020204020204" pitchFamily="34" charset="-122"/>
                          <a:ea typeface="微软雅黑" panose="020B0503020204020204" pitchFamily="34" charset="-122"/>
                        </a:rPr>
                        <a:t>suara</a:t>
                      </a:r>
                      <a:r>
                        <a:rPr lang="en-US" altLang="zh-CN" sz="1100" u="none" strike="noStrike" dirty="0">
                          <a:effectLst/>
                          <a:latin typeface="微软雅黑" panose="020B0503020204020204" pitchFamily="34" charset="-122"/>
                          <a:ea typeface="微软雅黑" panose="020B0503020204020204" pitchFamily="34" charset="-122"/>
                        </a:rPr>
                        <a:t> </a:t>
                      </a:r>
                      <a:r>
                        <a:rPr lang="en-US" altLang="zh-CN" sz="1100" u="none" strike="noStrike" dirty="0" err="1">
                          <a:effectLst/>
                          <a:latin typeface="微软雅黑" panose="020B0503020204020204" pitchFamily="34" charset="-122"/>
                          <a:ea typeface="微软雅黑" panose="020B0503020204020204" pitchFamily="34" charset="-122"/>
                        </a:rPr>
                        <a:t>mikrofon</a:t>
                      </a:r>
                      <a:r>
                        <a:rPr lang="en-US" altLang="zh-CN" sz="1100" u="none" strike="noStrike" dirty="0">
                          <a:effectLst/>
                          <a:latin typeface="微软雅黑" panose="020B0503020204020204" pitchFamily="34" charset="-122"/>
                          <a:ea typeface="微软雅黑" panose="020B0503020204020204" pitchFamily="34" charset="-122"/>
                        </a:rPr>
                        <a:t>, </a:t>
                      </a:r>
                      <a:r>
                        <a:rPr lang="en-US" altLang="zh-CN" sz="1100" u="none" strike="noStrike" dirty="0" err="1">
                          <a:effectLst/>
                          <a:latin typeface="微软雅黑" panose="020B0503020204020204" pitchFamily="34" charset="-122"/>
                          <a:ea typeface="微软雅黑" panose="020B0503020204020204" pitchFamily="34" charset="-122"/>
                        </a:rPr>
                        <a:t>atau</a:t>
                      </a:r>
                      <a:r>
                        <a:rPr lang="en-US" altLang="zh-CN" sz="1100" u="none" strike="noStrike" dirty="0">
                          <a:effectLst/>
                          <a:latin typeface="微软雅黑" panose="020B0503020204020204" pitchFamily="34" charset="-122"/>
                          <a:ea typeface="微软雅黑" panose="020B0503020204020204" pitchFamily="34" charset="-122"/>
                        </a:rPr>
                        <a:t> </a:t>
                      </a:r>
                      <a:r>
                        <a:rPr lang="en-US" altLang="zh-CN" sz="1100" u="none" strike="noStrike" dirty="0" err="1">
                          <a:effectLst/>
                          <a:latin typeface="微软雅黑" panose="020B0503020204020204" pitchFamily="34" charset="-122"/>
                          <a:ea typeface="微软雅黑" panose="020B0503020204020204" pitchFamily="34" charset="-122"/>
                        </a:rPr>
                        <a:t>mengklik</a:t>
                      </a:r>
                      <a:r>
                        <a:rPr lang="en-US" altLang="zh-CN" sz="1100" u="none" strike="noStrike" dirty="0">
                          <a:effectLst/>
                          <a:latin typeface="微软雅黑" panose="020B0503020204020204" pitchFamily="34" charset="-122"/>
                          <a:ea typeface="微软雅黑" panose="020B0503020204020204" pitchFamily="34" charset="-122"/>
                        </a:rPr>
                        <a:t> </a:t>
                      </a:r>
                      <a:r>
                        <a:rPr lang="en-US" altLang="zh-CN" sz="1100" u="none" strike="noStrike" dirty="0" err="1">
                          <a:effectLst/>
                          <a:latin typeface="微软雅黑" panose="020B0503020204020204" pitchFamily="34" charset="-122"/>
                          <a:ea typeface="微软雅黑" panose="020B0503020204020204" pitchFamily="34" charset="-122"/>
                        </a:rPr>
                        <a:t>Pengaturan</a:t>
                      </a:r>
                      <a:r>
                        <a:rPr lang="en-US" altLang="zh-CN" sz="1100" u="none" strike="noStrike" dirty="0">
                          <a:effectLst/>
                          <a:latin typeface="微软雅黑" panose="020B0503020204020204" pitchFamily="34" charset="-122"/>
                          <a:ea typeface="微软雅黑" panose="020B0503020204020204" pitchFamily="34" charset="-122"/>
                        </a:rPr>
                        <a:t> </a:t>
                      </a:r>
                      <a:r>
                        <a:rPr lang="en-US" altLang="zh-CN" sz="1100" u="none" strike="noStrike" dirty="0" err="1">
                          <a:effectLst/>
                          <a:latin typeface="微软雅黑" panose="020B0503020204020204" pitchFamily="34" charset="-122"/>
                          <a:ea typeface="微软雅黑" panose="020B0503020204020204" pitchFamily="34" charset="-122"/>
                        </a:rPr>
                        <a:t>Tambahan</a:t>
                      </a:r>
                      <a:r>
                        <a:rPr lang="en-US" altLang="zh-CN" sz="1100" u="none" strike="noStrike" dirty="0">
                          <a:effectLst/>
                          <a:latin typeface="微软雅黑" panose="020B0503020204020204" pitchFamily="34" charset="-122"/>
                          <a:ea typeface="微软雅黑" panose="020B0503020204020204" pitchFamily="34" charset="-122"/>
                        </a:rPr>
                        <a:t> </a:t>
                      </a:r>
                      <a:r>
                        <a:rPr lang="en-US" altLang="zh-CN" sz="1100" u="none" strike="noStrike" dirty="0" err="1">
                          <a:effectLst/>
                          <a:latin typeface="微软雅黑" panose="020B0503020204020204" pitchFamily="34" charset="-122"/>
                          <a:ea typeface="微软雅黑" panose="020B0503020204020204" pitchFamily="34" charset="-122"/>
                        </a:rPr>
                        <a:t>untuk</a:t>
                      </a:r>
                      <a:r>
                        <a:rPr lang="en-US" altLang="zh-CN" sz="1100" u="none" strike="noStrike" dirty="0">
                          <a:effectLst/>
                          <a:latin typeface="微软雅黑" panose="020B0503020204020204" pitchFamily="34" charset="-122"/>
                          <a:ea typeface="微软雅黑" panose="020B0503020204020204" pitchFamily="34" charset="-122"/>
                        </a:rPr>
                        <a:t> </a:t>
                      </a:r>
                      <a:r>
                        <a:rPr lang="en-US" altLang="zh-CN" sz="1100" u="none" strike="noStrike" dirty="0" err="1">
                          <a:effectLst/>
                          <a:latin typeface="微软雅黑" panose="020B0503020204020204" pitchFamily="34" charset="-122"/>
                          <a:ea typeface="微软雅黑" panose="020B0503020204020204" pitchFamily="34" charset="-122"/>
                        </a:rPr>
                        <a:t>masuk</a:t>
                      </a:r>
                      <a:r>
                        <a:rPr lang="en-US" altLang="zh-CN" sz="1100" u="none" strike="noStrike" dirty="0">
                          <a:effectLst/>
                          <a:latin typeface="微软雅黑" panose="020B0503020204020204" pitchFamily="34" charset="-122"/>
                          <a:ea typeface="微软雅黑" panose="020B0503020204020204" pitchFamily="34" charset="-122"/>
                        </a:rPr>
                        <a:t> </a:t>
                      </a:r>
                      <a:r>
                        <a:rPr lang="en-US" altLang="zh-CN" sz="1100" u="none" strike="noStrike" dirty="0" err="1">
                          <a:effectLst/>
                          <a:latin typeface="微软雅黑" panose="020B0503020204020204" pitchFamily="34" charset="-122"/>
                          <a:ea typeface="微软雅黑" panose="020B0503020204020204" pitchFamily="34" charset="-122"/>
                        </a:rPr>
                        <a:t>ke</a:t>
                      </a:r>
                      <a:r>
                        <a:rPr lang="en-US" altLang="zh-CN" sz="1100" u="none" strike="noStrike" dirty="0">
                          <a:effectLst/>
                          <a:latin typeface="微软雅黑" panose="020B0503020204020204" pitchFamily="34" charset="-122"/>
                          <a:ea typeface="微软雅黑" panose="020B0503020204020204" pitchFamily="34" charset="-122"/>
                        </a:rPr>
                        <a:t> </a:t>
                      </a:r>
                      <a:r>
                        <a:rPr lang="en-US" altLang="zh-CN" sz="1100" u="none" strike="noStrike" dirty="0" err="1">
                          <a:effectLst/>
                          <a:latin typeface="微软雅黑" panose="020B0503020204020204" pitchFamily="34" charset="-122"/>
                          <a:ea typeface="微软雅黑" panose="020B0503020204020204" pitchFamily="34" charset="-122"/>
                        </a:rPr>
                        <a:t>antarmuka</a:t>
                      </a:r>
                      <a:r>
                        <a:rPr lang="en-US" altLang="zh-CN" sz="1100" u="none" strike="noStrike" dirty="0">
                          <a:effectLst/>
                          <a:latin typeface="微软雅黑" panose="020B0503020204020204" pitchFamily="34" charset="-122"/>
                          <a:ea typeface="微软雅黑" panose="020B0503020204020204" pitchFamily="34" charset="-122"/>
                        </a:rPr>
                        <a:t> </a:t>
                      </a:r>
                      <a:r>
                        <a:rPr lang="en-US" altLang="zh-CN" sz="1100" u="none" strike="noStrike" dirty="0" err="1">
                          <a:effectLst/>
                          <a:latin typeface="微软雅黑" panose="020B0503020204020204" pitchFamily="34" charset="-122"/>
                          <a:ea typeface="微软雅黑" panose="020B0503020204020204" pitchFamily="34" charset="-122"/>
                        </a:rPr>
                        <a:t>pengaturan</a:t>
                      </a:r>
                      <a:r>
                        <a:rPr lang="en-US" altLang="zh-CN" sz="1100" u="none" strike="noStrike" dirty="0">
                          <a:effectLst/>
                          <a:latin typeface="微软雅黑" panose="020B0503020204020204" pitchFamily="34" charset="-122"/>
                          <a:ea typeface="微软雅黑" panose="020B0503020204020204" pitchFamily="34" charset="-122"/>
                        </a:rPr>
                        <a:t> </a:t>
                      </a:r>
                      <a:r>
                        <a:rPr lang="en-US" altLang="zh-CN" sz="1100" u="none" strike="noStrike" dirty="0" err="1">
                          <a:effectLst/>
                          <a:latin typeface="微软雅黑" panose="020B0503020204020204" pitchFamily="34" charset="-122"/>
                          <a:ea typeface="微软雅黑" panose="020B0503020204020204" pitchFamily="34" charset="-122"/>
                        </a:rPr>
                        <a:t>rekaman</a:t>
                      </a:r>
                      <a:r>
                        <a:rPr lang="en-US" altLang="zh-CN" sz="1100" u="none" strike="noStrike" dirty="0">
                          <a:effectLst/>
                          <a:latin typeface="微软雅黑" panose="020B0503020204020204" pitchFamily="34" charset="-122"/>
                          <a:ea typeface="微软雅黑" panose="020B0503020204020204" pitchFamily="34" charset="-122"/>
                        </a:rPr>
                        <a:t> </a:t>
                      </a:r>
                      <a:r>
                        <a:rPr lang="en-US" altLang="zh-CN" sz="1100" u="none" strike="noStrike" dirty="0" err="1">
                          <a:effectLst/>
                          <a:latin typeface="微软雅黑" panose="020B0503020204020204" pitchFamily="34" charset="-122"/>
                          <a:ea typeface="微软雅黑" panose="020B0503020204020204" pitchFamily="34" charset="-122"/>
                        </a:rPr>
                        <a:t>layar</a:t>
                      </a:r>
                      <a:r>
                        <a:rPr lang="en-US" altLang="zh-CN" sz="1100" u="none" strike="noStrike" dirty="0">
                          <a:effectLst/>
                          <a:latin typeface="微软雅黑" panose="020B0503020204020204" pitchFamily="34" charset="-122"/>
                          <a:ea typeface="微软雅黑" panose="020B0503020204020204" pitchFamily="34" charset="-122"/>
                        </a:rPr>
                        <a:t>;</a:t>
                      </a:r>
                    </a:p>
                    <a:p>
                      <a:pPr marL="0" indent="0" algn="ctr" fontAlgn="ctr">
                        <a:lnSpc>
                          <a:spcPct val="150000"/>
                        </a:lnSpc>
                        <a:buNone/>
                      </a:pPr>
                      <a:r>
                        <a:rPr lang="en-US" altLang="zh-CN" sz="1100" u="none" strike="noStrike" dirty="0">
                          <a:effectLst/>
                          <a:latin typeface="微软雅黑" panose="020B0503020204020204" pitchFamily="34" charset="-122"/>
                          <a:ea typeface="微软雅黑" panose="020B0503020204020204" pitchFamily="34" charset="-122"/>
                        </a:rPr>
                        <a:t>3. </a:t>
                      </a:r>
                      <a:r>
                        <a:rPr lang="en-US" altLang="zh-CN" sz="1100" u="none" strike="noStrike" dirty="0" err="1">
                          <a:effectLst/>
                          <a:latin typeface="微软雅黑" panose="020B0503020204020204" pitchFamily="34" charset="-122"/>
                          <a:ea typeface="微软雅黑" panose="020B0503020204020204" pitchFamily="34" charset="-122"/>
                        </a:rPr>
                        <a:t>Tambahkan</a:t>
                      </a:r>
                      <a:r>
                        <a:rPr lang="en-US" altLang="zh-CN" sz="1100" u="none" strike="noStrike" dirty="0">
                          <a:effectLst/>
                          <a:latin typeface="微软雅黑" panose="020B0503020204020204" pitchFamily="34" charset="-122"/>
                          <a:ea typeface="微软雅黑" panose="020B0503020204020204" pitchFamily="34" charset="-122"/>
                        </a:rPr>
                        <a:t> </a:t>
                      </a:r>
                      <a:r>
                        <a:rPr lang="en-US" altLang="zh-CN" sz="1100" u="none" strike="noStrike" dirty="0" err="1">
                          <a:effectLst/>
                          <a:latin typeface="微软雅黑" panose="020B0503020204020204" pitchFamily="34" charset="-122"/>
                          <a:ea typeface="微软雅黑" panose="020B0503020204020204" pitchFamily="34" charset="-122"/>
                        </a:rPr>
                        <a:t>resolusi</a:t>
                      </a:r>
                      <a:r>
                        <a:rPr lang="en-US" altLang="zh-CN" sz="1100" u="none" strike="noStrike" dirty="0">
                          <a:effectLst/>
                          <a:latin typeface="微软雅黑" panose="020B0503020204020204" pitchFamily="34" charset="-122"/>
                          <a:ea typeface="微软雅黑" panose="020B0503020204020204" pitchFamily="34" charset="-122"/>
                        </a:rPr>
                        <a:t> </a:t>
                      </a:r>
                      <a:r>
                        <a:rPr lang="en-US" altLang="zh-CN" sz="1100" u="none" strike="noStrike" dirty="0" err="1">
                          <a:effectLst/>
                          <a:latin typeface="微软雅黑" panose="020B0503020204020204" pitchFamily="34" charset="-122"/>
                          <a:ea typeface="微软雅黑" panose="020B0503020204020204" pitchFamily="34" charset="-122"/>
                        </a:rPr>
                        <a:t>kustom</a:t>
                      </a:r>
                      <a:r>
                        <a:rPr lang="en-US" altLang="zh-CN" sz="1100" u="none" strike="noStrike" dirty="0">
                          <a:effectLst/>
                          <a:latin typeface="微软雅黑" panose="020B0503020204020204" pitchFamily="34" charset="-122"/>
                          <a:ea typeface="微软雅黑" panose="020B0503020204020204" pitchFamily="34" charset="-122"/>
                        </a:rPr>
                        <a:t> dan </a:t>
                      </a:r>
                      <a:r>
                        <a:rPr lang="en-US" altLang="zh-CN" sz="1100" u="none" strike="noStrike" dirty="0" err="1">
                          <a:effectLst/>
                          <a:latin typeface="微软雅黑" panose="020B0503020204020204" pitchFamily="34" charset="-122"/>
                          <a:ea typeface="微软雅黑" panose="020B0503020204020204" pitchFamily="34" charset="-122"/>
                        </a:rPr>
                        <a:t>fungsi</a:t>
                      </a:r>
                      <a:r>
                        <a:rPr lang="en-US" altLang="zh-CN" sz="1100" u="none" strike="noStrike" dirty="0">
                          <a:effectLst/>
                          <a:latin typeface="微软雅黑" panose="020B0503020204020204" pitchFamily="34" charset="-122"/>
                          <a:ea typeface="微软雅黑" panose="020B0503020204020204" pitchFamily="34" charset="-122"/>
                        </a:rPr>
                        <a:t> bit rate; </a:t>
                      </a:r>
                      <a:r>
                        <a:rPr lang="en-US" altLang="zh-CN" sz="1100" u="none" strike="noStrike" dirty="0" err="1">
                          <a:effectLst/>
                          <a:latin typeface="微软雅黑" panose="020B0503020204020204" pitchFamily="34" charset="-122"/>
                          <a:ea typeface="微软雅黑" panose="020B0503020204020204" pitchFamily="34" charset="-122"/>
                        </a:rPr>
                        <a:t>resolusi</a:t>
                      </a:r>
                      <a:r>
                        <a:rPr lang="en-US" altLang="zh-CN" sz="1100" u="none" strike="noStrike" dirty="0">
                          <a:effectLst/>
                          <a:latin typeface="微软雅黑" panose="020B0503020204020204" pitchFamily="34" charset="-122"/>
                          <a:ea typeface="微软雅黑" panose="020B0503020204020204" pitchFamily="34" charset="-122"/>
                        </a:rPr>
                        <a:t> </a:t>
                      </a:r>
                      <a:r>
                        <a:rPr lang="en-US" altLang="zh-CN" sz="1100" u="none" strike="noStrike" dirty="0" err="1">
                          <a:effectLst/>
                          <a:latin typeface="微软雅黑" panose="020B0503020204020204" pitchFamily="34" charset="-122"/>
                          <a:ea typeface="微软雅黑" panose="020B0503020204020204" pitchFamily="34" charset="-122"/>
                        </a:rPr>
                        <a:t>perekaman</a:t>
                      </a:r>
                      <a:r>
                        <a:rPr lang="en-US" altLang="zh-CN" sz="1100" u="none" strike="noStrike" dirty="0">
                          <a:effectLst/>
                          <a:latin typeface="微软雅黑" panose="020B0503020204020204" pitchFamily="34" charset="-122"/>
                          <a:ea typeface="微软雅黑" panose="020B0503020204020204" pitchFamily="34" charset="-122"/>
                        </a:rPr>
                        <a:t> model </a:t>
                      </a:r>
                      <a:r>
                        <a:rPr lang="en-US" altLang="zh-CN" sz="1100" u="none" strike="noStrike" dirty="0" err="1">
                          <a:effectLst/>
                          <a:latin typeface="微软雅黑" panose="020B0503020204020204" pitchFamily="34" charset="-122"/>
                          <a:ea typeface="微软雅黑" panose="020B0503020204020204" pitchFamily="34" charset="-122"/>
                        </a:rPr>
                        <a:t>layar</a:t>
                      </a:r>
                      <a:r>
                        <a:rPr lang="en-US" altLang="zh-CN" sz="1100" u="none" strike="noStrike" dirty="0">
                          <a:effectLst/>
                          <a:latin typeface="微软雅黑" panose="020B0503020204020204" pitchFamily="34" charset="-122"/>
                          <a:ea typeface="微软雅黑" panose="020B0503020204020204" pitchFamily="34" charset="-122"/>
                        </a:rPr>
                        <a:t> </a:t>
                      </a:r>
                    </a:p>
                    <a:p>
                      <a:pPr marL="0" indent="0" algn="ctr" fontAlgn="ctr">
                        <a:lnSpc>
                          <a:spcPct val="150000"/>
                        </a:lnSpc>
                        <a:buNone/>
                      </a:pPr>
                      <a:r>
                        <a:rPr lang="en-US" altLang="zh-CN" sz="1100" u="none" strike="noStrike" dirty="0">
                          <a:effectLst/>
                          <a:latin typeface="微软雅黑" panose="020B0503020204020204" pitchFamily="34" charset="-122"/>
                          <a:ea typeface="微软雅黑" panose="020B0503020204020204" pitchFamily="34" charset="-122"/>
                        </a:rPr>
                        <a:t>4.2K </a:t>
                      </a:r>
                      <a:r>
                        <a:rPr lang="en-US" altLang="zh-CN" sz="1100" u="none" strike="noStrike" dirty="0" err="1">
                          <a:effectLst/>
                          <a:latin typeface="微软雅黑" panose="020B0503020204020204" pitchFamily="34" charset="-122"/>
                          <a:ea typeface="微软雅黑" panose="020B0503020204020204" pitchFamily="34" charset="-122"/>
                        </a:rPr>
                        <a:t>mendukung</a:t>
                      </a:r>
                      <a:r>
                        <a:rPr lang="en-US" altLang="zh-CN" sz="1100" u="none" strike="noStrike" dirty="0">
                          <a:effectLst/>
                          <a:latin typeface="微软雅黑" panose="020B0503020204020204" pitchFamily="34" charset="-122"/>
                          <a:ea typeface="微软雅黑" panose="020B0503020204020204" pitchFamily="34" charset="-122"/>
                        </a:rPr>
                        <a:t> </a:t>
                      </a:r>
                      <a:r>
                        <a:rPr lang="en-US" altLang="zh-CN" sz="1100" u="none" strike="noStrike" dirty="0" err="1">
                          <a:effectLst/>
                          <a:latin typeface="微软雅黑" panose="020B0503020204020204" pitchFamily="34" charset="-122"/>
                          <a:ea typeface="微软雅黑" panose="020B0503020204020204" pitchFamily="34" charset="-122"/>
                        </a:rPr>
                        <a:t>perekaman</a:t>
                      </a:r>
                      <a:r>
                        <a:rPr lang="en-US" altLang="zh-CN" sz="1100" u="none" strike="noStrike" dirty="0">
                          <a:effectLst/>
                          <a:latin typeface="微软雅黑" panose="020B0503020204020204" pitchFamily="34" charset="-122"/>
                          <a:ea typeface="微软雅黑" panose="020B0503020204020204" pitchFamily="34" charset="-122"/>
                        </a:rPr>
                        <a:t> 2k.</a:t>
                      </a:r>
                      <a:endParaRPr lang="zh-CN" altLang="en-US" sz="1100" b="0" i="0" u="none" strike="noStrike" dirty="0">
                        <a:solidFill>
                          <a:srgbClr val="000000"/>
                        </a:solidFill>
                        <a:effectLst/>
                        <a:latin typeface="微软雅黑" panose="020B0503020204020204" pitchFamily="34" charset="-122"/>
                        <a:ea typeface="微软雅黑" panose="020B0503020204020204" pitchFamily="34" charset="-122"/>
                      </a:endParaRPr>
                    </a:p>
                  </a:txBody>
                  <a:tcPr marL="0" marR="0" marT="0" marB="0" anchor="ctr">
                    <a:solidFill>
                      <a:schemeClr val="bg1"/>
                    </a:solidFill>
                  </a:tcPr>
                </a:tc>
                <a:tc>
                  <a:txBody>
                    <a:bodyPr/>
                    <a:lstStyle/>
                    <a:p>
                      <a:pPr algn="ctr" fontAlgn="ctr"/>
                      <a:r>
                        <a:rPr lang="id-ID" altLang="zh-CN" sz="1100" u="none" strike="noStrike" dirty="0">
                          <a:effectLst/>
                          <a:latin typeface="微软雅黑" panose="020B0503020204020204" pitchFamily="34" charset="-122"/>
                          <a:ea typeface="微软雅黑" panose="020B0503020204020204" pitchFamily="34" charset="-122"/>
                        </a:rPr>
                        <a:t>Pengaturan</a:t>
                      </a:r>
                      <a:r>
                        <a:rPr lang="en-US" altLang="zh-CN" sz="1100" u="none" strike="noStrike" dirty="0">
                          <a:effectLst/>
                          <a:latin typeface="微软雅黑" panose="020B0503020204020204" pitchFamily="34" charset="-122"/>
                          <a:ea typeface="微软雅黑" panose="020B0503020204020204" pitchFamily="34" charset="-122"/>
                        </a:rPr>
                        <a:t> </a:t>
                      </a:r>
                      <a:r>
                        <a:rPr lang="id-ID" altLang="zh-CN" sz="1100" u="none" strike="noStrike" dirty="0">
                          <a:effectLst/>
                          <a:latin typeface="微软雅黑" panose="020B0503020204020204" pitchFamily="34" charset="-122"/>
                          <a:ea typeface="微软雅黑" panose="020B0503020204020204" pitchFamily="34" charset="-122"/>
                        </a:rPr>
                        <a:t>–</a:t>
                      </a:r>
                      <a:r>
                        <a:rPr lang="en-US" altLang="zh-CN" sz="1100" u="none" strike="noStrike" dirty="0">
                          <a:effectLst/>
                          <a:latin typeface="微软雅黑" panose="020B0503020204020204" pitchFamily="34" charset="-122"/>
                          <a:ea typeface="微软雅黑" panose="020B0503020204020204" pitchFamily="34" charset="-122"/>
                        </a:rPr>
                        <a:t> </a:t>
                      </a:r>
                      <a:r>
                        <a:rPr lang="id-ID" altLang="zh-CN" sz="1100" u="none" strike="noStrike" dirty="0">
                          <a:effectLst/>
                          <a:latin typeface="微软雅黑" panose="020B0503020204020204" pitchFamily="34" charset="-122"/>
                          <a:ea typeface="微软雅黑" panose="020B0503020204020204" pitchFamily="34" charset="-122"/>
                        </a:rPr>
                        <a:t>Pengaturan </a:t>
                      </a:r>
                      <a:r>
                        <a:rPr lang="en-US" altLang="zh-CN" sz="1100" u="none" strike="noStrike" dirty="0" err="1">
                          <a:effectLst/>
                          <a:latin typeface="微软雅黑" panose="020B0503020204020204" pitchFamily="34" charset="-122"/>
                          <a:ea typeface="微软雅黑" panose="020B0503020204020204" pitchFamily="34" charset="-122"/>
                        </a:rPr>
                        <a:t>Tambahan</a:t>
                      </a:r>
                      <a:r>
                        <a:rPr lang="en-US" altLang="zh-CN" sz="1100" u="none" strike="noStrike" dirty="0">
                          <a:effectLst/>
                          <a:latin typeface="微软雅黑" panose="020B0503020204020204" pitchFamily="34" charset="-122"/>
                          <a:ea typeface="微软雅黑" panose="020B0503020204020204" pitchFamily="34" charset="-122"/>
                        </a:rPr>
                        <a:t> </a:t>
                      </a:r>
                      <a:r>
                        <a:rPr lang="id-ID" altLang="zh-CN" sz="1100" u="none" strike="noStrike" dirty="0">
                          <a:effectLst/>
                          <a:latin typeface="微软雅黑" panose="020B0503020204020204" pitchFamily="34" charset="-122"/>
                          <a:ea typeface="微软雅黑" panose="020B0503020204020204" pitchFamily="34" charset="-122"/>
                        </a:rPr>
                        <a:t>–</a:t>
                      </a:r>
                      <a:r>
                        <a:rPr lang="en-US" altLang="zh-CN" sz="1100" u="none" strike="noStrike" dirty="0">
                          <a:effectLst/>
                          <a:latin typeface="微软雅黑" panose="020B0503020204020204" pitchFamily="34" charset="-122"/>
                          <a:ea typeface="微软雅黑" panose="020B0503020204020204" pitchFamily="34" charset="-122"/>
                        </a:rPr>
                        <a:t> </a:t>
                      </a:r>
                      <a:r>
                        <a:rPr lang="en-US" altLang="zh-CN" sz="1100" u="none" strike="noStrike" dirty="0" err="1">
                          <a:effectLst/>
                          <a:latin typeface="微软雅黑" panose="020B0503020204020204" pitchFamily="34" charset="-122"/>
                          <a:ea typeface="微软雅黑" panose="020B0503020204020204" pitchFamily="34" charset="-122"/>
                        </a:rPr>
                        <a:t>Rekaman</a:t>
                      </a:r>
                      <a:r>
                        <a:rPr lang="en-US" altLang="zh-CN" sz="1100" u="none" strike="noStrike" dirty="0">
                          <a:effectLst/>
                          <a:latin typeface="微软雅黑" panose="020B0503020204020204" pitchFamily="34" charset="-122"/>
                          <a:ea typeface="微软雅黑" panose="020B0503020204020204" pitchFamily="34" charset="-122"/>
                        </a:rPr>
                        <a:t> </a:t>
                      </a:r>
                      <a:r>
                        <a:rPr lang="en-US" altLang="zh-CN" sz="1100" u="none" strike="noStrike" dirty="0" err="1">
                          <a:effectLst/>
                          <a:latin typeface="微软雅黑" panose="020B0503020204020204" pitchFamily="34" charset="-122"/>
                          <a:ea typeface="微软雅黑" panose="020B0503020204020204" pitchFamily="34" charset="-122"/>
                        </a:rPr>
                        <a:t>Layar</a:t>
                      </a:r>
                      <a:endParaRPr lang="zh-CN" altLang="en-US" sz="1100" b="0" i="0" u="none" strike="noStrike" dirty="0">
                        <a:solidFill>
                          <a:srgbClr val="000000"/>
                        </a:solidFill>
                        <a:effectLst/>
                        <a:latin typeface="微软雅黑" panose="020B0503020204020204" pitchFamily="34" charset="-122"/>
                        <a:ea typeface="微软雅黑" panose="020B0503020204020204" pitchFamily="34" charset="-122"/>
                      </a:endParaRPr>
                    </a:p>
                  </a:txBody>
                  <a:tcPr marL="0" marR="0" marT="0" marB="0" anchor="ctr">
                    <a:solidFill>
                      <a:schemeClr val="bg1"/>
                    </a:solidFill>
                  </a:tcPr>
                </a:tc>
                <a:extLst>
                  <a:ext uri="{0D108BD9-81ED-4DB2-BD59-A6C34878D82A}">
                    <a16:rowId xmlns:a16="http://schemas.microsoft.com/office/drawing/2014/main" val="1216735232"/>
                  </a:ext>
                </a:extLst>
              </a:tr>
              <a:tr h="2154373">
                <a:tc>
                  <a:txBody>
                    <a:bodyPr/>
                    <a:lstStyle/>
                    <a:p>
                      <a:pPr algn="ctr" fontAlgn="ctr"/>
                      <a:r>
                        <a:rPr lang="en-US" altLang="zh-CN" sz="1100" u="none" strike="noStrike">
                          <a:effectLst/>
                          <a:latin typeface="微软雅黑" panose="020B0503020204020204" pitchFamily="34" charset="-122"/>
                          <a:ea typeface="微软雅黑" panose="020B0503020204020204" pitchFamily="34" charset="-122"/>
                        </a:rPr>
                        <a:t>3</a:t>
                      </a:r>
                      <a:endParaRPr lang="en-US" altLang="zh-CN" sz="1100" b="0" i="0" u="none" strike="noStrike">
                        <a:solidFill>
                          <a:srgbClr val="000000"/>
                        </a:solidFill>
                        <a:effectLst/>
                        <a:latin typeface="微软雅黑" panose="020B0503020204020204" pitchFamily="34" charset="-122"/>
                        <a:ea typeface="微软雅黑" panose="020B0503020204020204" pitchFamily="34" charset="-122"/>
                      </a:endParaRPr>
                    </a:p>
                  </a:txBody>
                  <a:tcPr marL="0" marR="0" marT="0" marB="0" anchor="ctr">
                    <a:solidFill>
                      <a:schemeClr val="bg1"/>
                    </a:solidFill>
                  </a:tcPr>
                </a:tc>
                <a:tc>
                  <a:txBody>
                    <a:bodyPr/>
                    <a:lstStyle/>
                    <a:p>
                      <a:pPr algn="ctr" fontAlgn="ctr"/>
                      <a:r>
                        <a:rPr lang="id-ID" altLang="zh-CN" sz="1100" u="none" strike="noStrike" dirty="0">
                          <a:effectLst/>
                          <a:latin typeface="微软雅黑" panose="020B0503020204020204" pitchFamily="34" charset="-122"/>
                          <a:ea typeface="微软雅黑" panose="020B0503020204020204" pitchFamily="34" charset="-122"/>
                        </a:rPr>
                        <a:t>Tingkatkan </a:t>
                      </a:r>
                      <a:r>
                        <a:rPr lang="en-US" altLang="zh-CN" sz="1100" u="none" strike="noStrike" dirty="0">
                          <a:effectLst/>
                          <a:latin typeface="微软雅黑" panose="020B0503020204020204" pitchFamily="34" charset="-122"/>
                          <a:ea typeface="微软雅黑" panose="020B0503020204020204" pitchFamily="34" charset="-122"/>
                        </a:rPr>
                        <a:t>k</a:t>
                      </a:r>
                      <a:r>
                        <a:rPr lang="id-ID" altLang="zh-CN" sz="1100" u="none" strike="noStrike" dirty="0">
                          <a:effectLst/>
                          <a:latin typeface="微软雅黑" panose="020B0503020204020204" pitchFamily="34" charset="-122"/>
                          <a:ea typeface="微软雅黑" panose="020B0503020204020204" pitchFamily="34" charset="-122"/>
                        </a:rPr>
                        <a:t>urva konsumsi daya dan optimalkan manajemen konsumsi daya</a:t>
                      </a:r>
                      <a:endParaRPr lang="zh-CN" altLang="en-US" sz="1100" b="0" i="0" u="none" strike="noStrike" dirty="0">
                        <a:solidFill>
                          <a:srgbClr val="000000"/>
                        </a:solidFill>
                        <a:effectLst/>
                        <a:latin typeface="微软雅黑" panose="020B0503020204020204" pitchFamily="34" charset="-122"/>
                        <a:ea typeface="微软雅黑" panose="020B0503020204020204" pitchFamily="34" charset="-122"/>
                      </a:endParaRPr>
                    </a:p>
                  </a:txBody>
                  <a:tcPr marL="0" marR="0" marT="0" marB="0" anchor="ctr">
                    <a:solidFill>
                      <a:schemeClr val="bg1"/>
                    </a:solidFill>
                  </a:tcPr>
                </a:tc>
                <a:tc>
                  <a:txBody>
                    <a:bodyPr/>
                    <a:lstStyle/>
                    <a:p>
                      <a:pPr algn="ctr" fontAlgn="ctr">
                        <a:lnSpc>
                          <a:spcPct val="150000"/>
                        </a:lnSpc>
                      </a:pPr>
                      <a:r>
                        <a:rPr lang="en-US" altLang="zh-CN" sz="1100" u="none" strike="noStrike" dirty="0">
                          <a:effectLst/>
                          <a:latin typeface="微软雅黑" panose="020B0503020204020204" pitchFamily="34" charset="-122"/>
                          <a:ea typeface="微软雅黑" panose="020B0503020204020204" pitchFamily="34" charset="-122"/>
                        </a:rPr>
                        <a:t>1. </a:t>
                      </a:r>
                      <a:r>
                        <a:rPr lang="en-US" altLang="zh-CN" sz="1100" u="none" strike="noStrike" dirty="0" err="1">
                          <a:effectLst/>
                          <a:latin typeface="微软雅黑" panose="020B0503020204020204" pitchFamily="34" charset="-122"/>
                          <a:ea typeface="微软雅黑" panose="020B0503020204020204" pitchFamily="34" charset="-122"/>
                        </a:rPr>
                        <a:t>Tingkatkan</a:t>
                      </a:r>
                      <a:r>
                        <a:rPr lang="en-US" altLang="zh-CN" sz="1100" u="none" strike="noStrike" dirty="0">
                          <a:effectLst/>
                          <a:latin typeface="微软雅黑" panose="020B0503020204020204" pitchFamily="34" charset="-122"/>
                          <a:ea typeface="微软雅黑" panose="020B0503020204020204" pitchFamily="34" charset="-122"/>
                        </a:rPr>
                        <a:t> </a:t>
                      </a:r>
                      <a:r>
                        <a:rPr lang="en-US" altLang="zh-CN" sz="1100" u="none" strike="noStrike" dirty="0" err="1">
                          <a:effectLst/>
                          <a:latin typeface="微软雅黑" panose="020B0503020204020204" pitchFamily="34" charset="-122"/>
                          <a:ea typeface="微软雅黑" panose="020B0503020204020204" pitchFamily="34" charset="-122"/>
                        </a:rPr>
                        <a:t>kurva</a:t>
                      </a:r>
                      <a:r>
                        <a:rPr lang="en-US" altLang="zh-CN" sz="1100" u="none" strike="noStrike" dirty="0">
                          <a:effectLst/>
                          <a:latin typeface="微软雅黑" panose="020B0503020204020204" pitchFamily="34" charset="-122"/>
                          <a:ea typeface="微软雅黑" panose="020B0503020204020204" pitchFamily="34" charset="-122"/>
                        </a:rPr>
                        <a:t> </a:t>
                      </a:r>
                      <a:r>
                        <a:rPr lang="en-US" altLang="zh-CN" sz="1100" u="none" strike="noStrike" dirty="0" err="1">
                          <a:effectLst/>
                          <a:latin typeface="微软雅黑" panose="020B0503020204020204" pitchFamily="34" charset="-122"/>
                          <a:ea typeface="微软雅黑" panose="020B0503020204020204" pitchFamily="34" charset="-122"/>
                        </a:rPr>
                        <a:t>konsumsi</a:t>
                      </a:r>
                      <a:r>
                        <a:rPr lang="en-US" altLang="zh-CN" sz="1100" u="none" strike="noStrike" dirty="0">
                          <a:effectLst/>
                          <a:latin typeface="微软雅黑" panose="020B0503020204020204" pitchFamily="34" charset="-122"/>
                          <a:ea typeface="微软雅黑" panose="020B0503020204020204" pitchFamily="34" charset="-122"/>
                        </a:rPr>
                        <a:t> </a:t>
                      </a:r>
                      <a:r>
                        <a:rPr lang="en-US" altLang="zh-CN" sz="1100" u="none" strike="noStrike" dirty="0" err="1">
                          <a:effectLst/>
                          <a:latin typeface="微软雅黑" panose="020B0503020204020204" pitchFamily="34" charset="-122"/>
                          <a:ea typeface="微软雅黑" panose="020B0503020204020204" pitchFamily="34" charset="-122"/>
                        </a:rPr>
                        <a:t>daya</a:t>
                      </a:r>
                      <a:r>
                        <a:rPr lang="en-US" altLang="zh-CN" sz="1100" u="none" strike="noStrike" dirty="0">
                          <a:effectLst/>
                          <a:latin typeface="微软雅黑" panose="020B0503020204020204" pitchFamily="34" charset="-122"/>
                          <a:ea typeface="微软雅黑" panose="020B0503020204020204" pitchFamily="34" charset="-122"/>
                        </a:rPr>
                        <a:t> </a:t>
                      </a:r>
                      <a:r>
                        <a:rPr lang="en-US" altLang="zh-CN" sz="1100" u="none" strike="noStrike" dirty="0" err="1">
                          <a:effectLst/>
                          <a:latin typeface="微软雅黑" panose="020B0503020204020204" pitchFamily="34" charset="-122"/>
                          <a:ea typeface="微软雅黑" panose="020B0503020204020204" pitchFamily="34" charset="-122"/>
                        </a:rPr>
                        <a:t>sesuai</a:t>
                      </a:r>
                      <a:r>
                        <a:rPr lang="en-US" altLang="zh-CN" sz="1100" u="none" strike="noStrike" dirty="0">
                          <a:effectLst/>
                          <a:latin typeface="微软雅黑" panose="020B0503020204020204" pitchFamily="34" charset="-122"/>
                          <a:ea typeface="微软雅黑" panose="020B0503020204020204" pitchFamily="34" charset="-122"/>
                        </a:rPr>
                        <a:t> </a:t>
                      </a:r>
                      <a:r>
                        <a:rPr lang="en-US" altLang="zh-CN" sz="1100" u="none" strike="noStrike" dirty="0" err="1">
                          <a:effectLst/>
                          <a:latin typeface="微软雅黑" panose="020B0503020204020204" pitchFamily="34" charset="-122"/>
                          <a:ea typeface="微软雅黑" panose="020B0503020204020204" pitchFamily="34" charset="-122"/>
                        </a:rPr>
                        <a:t>dengan</a:t>
                      </a:r>
                      <a:r>
                        <a:rPr lang="en-US" altLang="zh-CN" sz="1100" u="none" strike="noStrike" dirty="0">
                          <a:effectLst/>
                          <a:latin typeface="微软雅黑" panose="020B0503020204020204" pitchFamily="34" charset="-122"/>
                          <a:ea typeface="微软雅黑" panose="020B0503020204020204" pitchFamily="34" charset="-122"/>
                        </a:rPr>
                        <a:t> </a:t>
                      </a:r>
                      <a:r>
                        <a:rPr lang="en-US" altLang="zh-CN" sz="1100" u="none" strike="noStrike" dirty="0" err="1">
                          <a:effectLst/>
                          <a:latin typeface="微软雅黑" panose="020B0503020204020204" pitchFamily="34" charset="-122"/>
                          <a:ea typeface="微软雅黑" panose="020B0503020204020204" pitchFamily="34" charset="-122"/>
                        </a:rPr>
                        <a:t>periode</a:t>
                      </a:r>
                      <a:r>
                        <a:rPr lang="en-US" altLang="zh-CN" sz="1100" u="none" strike="noStrike" dirty="0">
                          <a:effectLst/>
                          <a:latin typeface="微软雅黑" panose="020B0503020204020204" pitchFamily="34" charset="-122"/>
                          <a:ea typeface="微软雅黑" panose="020B0503020204020204" pitchFamily="34" charset="-122"/>
                        </a:rPr>
                        <a:t> </a:t>
                      </a:r>
                      <a:r>
                        <a:rPr lang="en-US" altLang="zh-CN" sz="1100" u="none" strike="noStrike" dirty="0" err="1">
                          <a:effectLst/>
                          <a:latin typeface="微软雅黑" panose="020B0503020204020204" pitchFamily="34" charset="-122"/>
                          <a:ea typeface="微软雅黑" panose="020B0503020204020204" pitchFamily="34" charset="-122"/>
                        </a:rPr>
                        <a:t>waktu</a:t>
                      </a:r>
                      <a:r>
                        <a:rPr lang="en-US" altLang="zh-CN" sz="1100" u="none" strike="noStrike" dirty="0">
                          <a:effectLst/>
                          <a:latin typeface="微软雅黑" panose="020B0503020204020204" pitchFamily="34" charset="-122"/>
                          <a:ea typeface="微软雅黑" panose="020B0503020204020204" pitchFamily="34" charset="-122"/>
                        </a:rPr>
                        <a:t> </a:t>
                      </a:r>
                      <a:br>
                        <a:rPr lang="en-US" altLang="zh-CN" sz="1100" u="none" strike="noStrike" dirty="0">
                          <a:effectLst/>
                          <a:latin typeface="微软雅黑" panose="020B0503020204020204" pitchFamily="34" charset="-122"/>
                          <a:ea typeface="微软雅黑" panose="020B0503020204020204" pitchFamily="34" charset="-122"/>
                        </a:rPr>
                      </a:br>
                      <a:r>
                        <a:rPr lang="en-US" altLang="zh-CN" sz="1100" u="none" strike="noStrike" dirty="0">
                          <a:effectLst/>
                          <a:latin typeface="微软雅黑" panose="020B0503020204020204" pitchFamily="34" charset="-122"/>
                          <a:ea typeface="微软雅黑" panose="020B0503020204020204" pitchFamily="34" charset="-122"/>
                        </a:rPr>
                        <a:t>Jalur </a:t>
                      </a:r>
                      <a:r>
                        <a:rPr lang="en-US" altLang="zh-CN" sz="1100" u="none" strike="noStrike" dirty="0" err="1">
                          <a:effectLst/>
                          <a:latin typeface="微软雅黑" panose="020B0503020204020204" pitchFamily="34" charset="-122"/>
                          <a:ea typeface="微软雅黑" panose="020B0503020204020204" pitchFamily="34" charset="-122"/>
                        </a:rPr>
                        <a:t>pengaturan</a:t>
                      </a:r>
                      <a:r>
                        <a:rPr lang="en-US" altLang="zh-CN" sz="1100" u="none" strike="noStrike" dirty="0">
                          <a:effectLst/>
                          <a:latin typeface="微软雅黑" panose="020B0503020204020204" pitchFamily="34" charset="-122"/>
                          <a:ea typeface="微软雅黑" panose="020B0503020204020204" pitchFamily="34" charset="-122"/>
                        </a:rPr>
                        <a:t>: </a:t>
                      </a:r>
                      <a:r>
                        <a:rPr lang="en-US" altLang="zh-CN" sz="1100" u="none" strike="noStrike" dirty="0" err="1">
                          <a:effectLst/>
                          <a:latin typeface="微软雅黑" panose="020B0503020204020204" pitchFamily="34" charset="-122"/>
                          <a:ea typeface="微软雅黑" panose="020B0503020204020204" pitchFamily="34" charset="-122"/>
                        </a:rPr>
                        <a:t>Pengaturan</a:t>
                      </a:r>
                      <a:r>
                        <a:rPr lang="en-US" altLang="zh-CN" sz="1100" u="none" strike="noStrike" dirty="0">
                          <a:effectLst/>
                          <a:latin typeface="微软雅黑" panose="020B0503020204020204" pitchFamily="34" charset="-122"/>
                          <a:ea typeface="微软雅黑" panose="020B0503020204020204" pitchFamily="34" charset="-122"/>
                        </a:rPr>
                        <a:t> - </a:t>
                      </a:r>
                      <a:r>
                        <a:rPr lang="en-US" altLang="zh-CN" sz="1100" u="none" strike="noStrike" dirty="0" err="1">
                          <a:effectLst/>
                          <a:latin typeface="微软雅黑" panose="020B0503020204020204" pitchFamily="34" charset="-122"/>
                          <a:ea typeface="微软雅黑" panose="020B0503020204020204" pitchFamily="34" charset="-122"/>
                        </a:rPr>
                        <a:t>Baterai</a:t>
                      </a:r>
                      <a:r>
                        <a:rPr lang="en-US" altLang="zh-CN" sz="1100" u="none" strike="noStrike" dirty="0">
                          <a:effectLst/>
                          <a:latin typeface="微软雅黑" panose="020B0503020204020204" pitchFamily="34" charset="-122"/>
                          <a:ea typeface="微软雅黑" panose="020B0503020204020204" pitchFamily="34" charset="-122"/>
                        </a:rPr>
                        <a:t> - </a:t>
                      </a:r>
                      <a:r>
                        <a:rPr lang="en-US" altLang="zh-CN" sz="1100" u="none" strike="noStrike" dirty="0" err="1">
                          <a:effectLst/>
                          <a:latin typeface="微软雅黑" panose="020B0503020204020204" pitchFamily="34" charset="-122"/>
                          <a:ea typeface="微软雅黑" panose="020B0503020204020204" pitchFamily="34" charset="-122"/>
                        </a:rPr>
                        <a:t>Penggunaan</a:t>
                      </a:r>
                      <a:r>
                        <a:rPr lang="en-US" altLang="zh-CN" sz="1100" u="none" strike="noStrike" dirty="0">
                          <a:effectLst/>
                          <a:latin typeface="微软雅黑" panose="020B0503020204020204" pitchFamily="34" charset="-122"/>
                          <a:ea typeface="微软雅黑" panose="020B0503020204020204" pitchFamily="34" charset="-122"/>
                        </a:rPr>
                        <a:t> </a:t>
                      </a:r>
                      <a:r>
                        <a:rPr lang="en-US" altLang="zh-CN" sz="1100" u="none" strike="noStrike" dirty="0" err="1">
                          <a:effectLst/>
                          <a:latin typeface="微软雅黑" panose="020B0503020204020204" pitchFamily="34" charset="-122"/>
                          <a:ea typeface="微软雅黑" panose="020B0503020204020204" pitchFamily="34" charset="-122"/>
                        </a:rPr>
                        <a:t>Baterai</a:t>
                      </a:r>
                      <a:r>
                        <a:rPr lang="en-US" altLang="zh-CN" sz="1100" u="none" strike="noStrike" dirty="0">
                          <a:effectLst/>
                          <a:latin typeface="微软雅黑" panose="020B0503020204020204" pitchFamily="34" charset="-122"/>
                          <a:ea typeface="微软雅黑" panose="020B0503020204020204" pitchFamily="34" charset="-122"/>
                        </a:rPr>
                        <a:t> </a:t>
                      </a:r>
                      <a:r>
                        <a:rPr lang="en-US" altLang="zh-CN" sz="1100" u="none" strike="noStrike" dirty="0" err="1">
                          <a:effectLst/>
                          <a:latin typeface="微软雅黑" panose="020B0503020204020204" pitchFamily="34" charset="-122"/>
                          <a:ea typeface="微软雅黑" panose="020B0503020204020204" pitchFamily="34" charset="-122"/>
                        </a:rPr>
                        <a:t>Apli</a:t>
                      </a:r>
                      <a:br>
                        <a:rPr lang="en-US" altLang="zh-CN" sz="1100" u="none" strike="noStrike" dirty="0">
                          <a:effectLst/>
                          <a:latin typeface="微软雅黑" panose="020B0503020204020204" pitchFamily="34" charset="-122"/>
                          <a:ea typeface="微软雅黑" panose="020B0503020204020204" pitchFamily="34" charset="-122"/>
                        </a:rPr>
                      </a:br>
                      <a:r>
                        <a:rPr lang="en-US" altLang="zh-CN" sz="1100" u="none" strike="noStrike" dirty="0">
                          <a:effectLst/>
                          <a:latin typeface="微软雅黑" panose="020B0503020204020204" pitchFamily="34" charset="-122"/>
                          <a:ea typeface="微软雅黑" panose="020B0503020204020204" pitchFamily="34" charset="-122"/>
                        </a:rPr>
                        <a:t>2. </a:t>
                      </a:r>
                      <a:r>
                        <a:rPr lang="en-US" altLang="zh-CN" sz="1100" u="none" strike="noStrike" dirty="0" err="1">
                          <a:effectLst/>
                          <a:latin typeface="微软雅黑" panose="020B0503020204020204" pitchFamily="34" charset="-122"/>
                          <a:ea typeface="微软雅黑" panose="020B0503020204020204" pitchFamily="34" charset="-122"/>
                        </a:rPr>
                        <a:t>Pusatkan</a:t>
                      </a:r>
                      <a:r>
                        <a:rPr lang="en-US" altLang="zh-CN" sz="1100" u="none" strike="noStrike" dirty="0">
                          <a:effectLst/>
                          <a:latin typeface="微软雅黑" panose="020B0503020204020204" pitchFamily="34" charset="-122"/>
                          <a:ea typeface="微软雅黑" panose="020B0503020204020204" pitchFamily="34" charset="-122"/>
                        </a:rPr>
                        <a:t> </a:t>
                      </a:r>
                      <a:r>
                        <a:rPr lang="en-US" altLang="zh-CN" sz="1100" u="none" strike="noStrike" dirty="0" err="1">
                          <a:effectLst/>
                          <a:latin typeface="微软雅黑" panose="020B0503020204020204" pitchFamily="34" charset="-122"/>
                          <a:ea typeface="微软雅黑" panose="020B0503020204020204" pitchFamily="34" charset="-122"/>
                        </a:rPr>
                        <a:t>strategi</a:t>
                      </a:r>
                      <a:r>
                        <a:rPr lang="en-US" altLang="zh-CN" sz="1100" u="none" strike="noStrike" dirty="0">
                          <a:effectLst/>
                          <a:latin typeface="微软雅黑" panose="020B0503020204020204" pitchFamily="34" charset="-122"/>
                          <a:ea typeface="微软雅黑" panose="020B0503020204020204" pitchFamily="34" charset="-122"/>
                        </a:rPr>
                        <a:t> </a:t>
                      </a:r>
                      <a:r>
                        <a:rPr lang="en-US" altLang="zh-CN" sz="1100" u="none" strike="noStrike" dirty="0" err="1">
                          <a:effectLst/>
                          <a:latin typeface="微软雅黑" panose="020B0503020204020204" pitchFamily="34" charset="-122"/>
                          <a:ea typeface="微软雅黑" panose="020B0503020204020204" pitchFamily="34" charset="-122"/>
                        </a:rPr>
                        <a:t>kontrol</a:t>
                      </a:r>
                      <a:r>
                        <a:rPr lang="en-US" altLang="zh-CN" sz="1100" u="none" strike="noStrike" dirty="0">
                          <a:effectLst/>
                          <a:latin typeface="微软雅黑" panose="020B0503020204020204" pitchFamily="34" charset="-122"/>
                          <a:ea typeface="微软雅黑" panose="020B0503020204020204" pitchFamily="34" charset="-122"/>
                        </a:rPr>
                        <a:t> </a:t>
                      </a:r>
                      <a:r>
                        <a:rPr lang="en-US" altLang="zh-CN" sz="1100" u="none" strike="noStrike" dirty="0" err="1">
                          <a:effectLst/>
                          <a:latin typeface="微软雅黑" panose="020B0503020204020204" pitchFamily="34" charset="-122"/>
                          <a:ea typeface="微软雅黑" panose="020B0503020204020204" pitchFamily="34" charset="-122"/>
                        </a:rPr>
                        <a:t>konsumsi</a:t>
                      </a:r>
                      <a:r>
                        <a:rPr lang="en-US" altLang="zh-CN" sz="1100" u="none" strike="noStrike" dirty="0">
                          <a:effectLst/>
                          <a:latin typeface="微软雅黑" panose="020B0503020204020204" pitchFamily="34" charset="-122"/>
                          <a:ea typeface="微软雅黑" panose="020B0503020204020204" pitchFamily="34" charset="-122"/>
                        </a:rPr>
                        <a:t> </a:t>
                      </a:r>
                      <a:r>
                        <a:rPr lang="en-US" altLang="zh-CN" sz="1100" u="none" strike="noStrike" dirty="0" err="1">
                          <a:effectLst/>
                          <a:latin typeface="微软雅黑" panose="020B0503020204020204" pitchFamily="34" charset="-122"/>
                          <a:ea typeface="微软雅黑" panose="020B0503020204020204" pitchFamily="34" charset="-122"/>
                        </a:rPr>
                        <a:t>daya</a:t>
                      </a:r>
                      <a:r>
                        <a:rPr lang="en-US" altLang="zh-CN" sz="1100" u="none" strike="noStrike" dirty="0">
                          <a:effectLst/>
                          <a:latin typeface="微软雅黑" panose="020B0503020204020204" pitchFamily="34" charset="-122"/>
                          <a:ea typeface="微软雅黑" panose="020B0503020204020204" pitchFamily="34" charset="-122"/>
                        </a:rPr>
                        <a:t> </a:t>
                      </a:r>
                      <a:r>
                        <a:rPr lang="en-US" altLang="zh-CN" sz="1100" u="none" strike="noStrike" dirty="0" err="1">
                          <a:effectLst/>
                          <a:latin typeface="微软雅黑" panose="020B0503020204020204" pitchFamily="34" charset="-122"/>
                          <a:ea typeface="微软雅黑" panose="020B0503020204020204" pitchFamily="34" charset="-122"/>
                        </a:rPr>
                        <a:t>dari</a:t>
                      </a:r>
                      <a:r>
                        <a:rPr lang="en-US" altLang="zh-CN" sz="1100" u="none" strike="noStrike" dirty="0">
                          <a:effectLst/>
                          <a:latin typeface="微软雅黑" panose="020B0503020204020204" pitchFamily="34" charset="-122"/>
                          <a:ea typeface="微软雅黑" panose="020B0503020204020204" pitchFamily="34" charset="-122"/>
                        </a:rPr>
                        <a:t> </a:t>
                      </a:r>
                      <a:r>
                        <a:rPr lang="en-US" altLang="zh-CN" sz="1100" u="none" strike="noStrike" dirty="0" err="1">
                          <a:effectLst/>
                          <a:latin typeface="微软雅黑" panose="020B0503020204020204" pitchFamily="34" charset="-122"/>
                          <a:ea typeface="微软雅黑" panose="020B0503020204020204" pitchFamily="34" charset="-122"/>
                        </a:rPr>
                        <a:t>aplikasi</a:t>
                      </a:r>
                      <a:r>
                        <a:rPr lang="en-US" altLang="zh-CN" sz="1100" u="none" strike="noStrike" dirty="0">
                          <a:effectLst/>
                          <a:latin typeface="微软雅黑" panose="020B0503020204020204" pitchFamily="34" charset="-122"/>
                          <a:ea typeface="微软雅黑" panose="020B0503020204020204" pitchFamily="34" charset="-122"/>
                        </a:rPr>
                        <a:t> </a:t>
                      </a:r>
                      <a:r>
                        <a:rPr lang="en-US" altLang="zh-CN" sz="1100" u="none" strike="noStrike" dirty="0" err="1">
                          <a:effectLst/>
                          <a:latin typeface="微软雅黑" panose="020B0503020204020204" pitchFamily="34" charset="-122"/>
                          <a:ea typeface="微软雅黑" panose="020B0503020204020204" pitchFamily="34" charset="-122"/>
                        </a:rPr>
                        <a:t>dan</a:t>
                      </a:r>
                      <a:r>
                        <a:rPr lang="en-US" altLang="zh-CN" sz="1100" u="none" strike="noStrike" dirty="0">
                          <a:effectLst/>
                          <a:latin typeface="微软雅黑" panose="020B0503020204020204" pitchFamily="34" charset="-122"/>
                          <a:ea typeface="微软雅黑" panose="020B0503020204020204" pitchFamily="34" charset="-122"/>
                        </a:rPr>
                        <a:t> </a:t>
                      </a:r>
                      <a:r>
                        <a:rPr lang="en-US" altLang="zh-CN" sz="1100" u="none" strike="noStrike" dirty="0" err="1">
                          <a:effectLst/>
                          <a:latin typeface="微软雅黑" panose="020B0503020204020204" pitchFamily="34" charset="-122"/>
                          <a:ea typeface="微软雅黑" panose="020B0503020204020204" pitchFamily="34" charset="-122"/>
                        </a:rPr>
                        <a:t>gabungkan</a:t>
                      </a:r>
                      <a:r>
                        <a:rPr lang="en-US" altLang="zh-CN" sz="1100" u="none" strike="noStrike" dirty="0">
                          <a:effectLst/>
                          <a:latin typeface="微软雅黑" panose="020B0503020204020204" pitchFamily="34" charset="-122"/>
                          <a:ea typeface="微软雅黑" panose="020B0503020204020204" pitchFamily="34" charset="-122"/>
                        </a:rPr>
                        <a:t> </a:t>
                      </a:r>
                      <a:r>
                        <a:rPr lang="en-US" altLang="zh-CN" sz="1100" u="none" strike="noStrike" dirty="0" err="1">
                          <a:effectLst/>
                          <a:latin typeface="微软雅黑" panose="020B0503020204020204" pitchFamily="34" charset="-122"/>
                          <a:ea typeface="微软雅黑" panose="020B0503020204020204" pitchFamily="34" charset="-122"/>
                        </a:rPr>
                        <a:t>strategi</a:t>
                      </a:r>
                      <a:r>
                        <a:rPr lang="en-US" altLang="zh-CN" sz="1100" u="none" strike="noStrike" dirty="0">
                          <a:effectLst/>
                          <a:latin typeface="微软雅黑" panose="020B0503020204020204" pitchFamily="34" charset="-122"/>
                          <a:ea typeface="微软雅黑" panose="020B0503020204020204" pitchFamily="34" charset="-122"/>
                        </a:rPr>
                        <a:t> </a:t>
                      </a:r>
                      <a:r>
                        <a:rPr lang="en-US" altLang="zh-CN" sz="1100" u="none" strike="noStrike" dirty="0" err="1">
                          <a:effectLst/>
                          <a:latin typeface="微软雅黑" panose="020B0503020204020204" pitchFamily="34" charset="-122"/>
                          <a:ea typeface="微软雅黑" panose="020B0503020204020204" pitchFamily="34" charset="-122"/>
                        </a:rPr>
                        <a:t>kontrol</a:t>
                      </a:r>
                      <a:r>
                        <a:rPr lang="en-US" altLang="zh-CN" sz="1100" u="none" strike="noStrike" dirty="0">
                          <a:effectLst/>
                          <a:latin typeface="微软雅黑" panose="020B0503020204020204" pitchFamily="34" charset="-122"/>
                          <a:ea typeface="微软雅黑" panose="020B0503020204020204" pitchFamily="34" charset="-122"/>
                        </a:rPr>
                        <a:t> </a:t>
                      </a:r>
                      <a:r>
                        <a:rPr lang="en-US" altLang="zh-CN" sz="1100" u="none" strike="noStrike" dirty="0" err="1">
                          <a:effectLst/>
                          <a:latin typeface="微软雅黑" panose="020B0503020204020204" pitchFamily="34" charset="-122"/>
                          <a:ea typeface="微软雅黑" panose="020B0503020204020204" pitchFamily="34" charset="-122"/>
                        </a:rPr>
                        <a:t>konsumsi</a:t>
                      </a:r>
                      <a:r>
                        <a:rPr lang="en-US" altLang="zh-CN" sz="1100" u="none" strike="noStrike" dirty="0">
                          <a:effectLst/>
                          <a:latin typeface="微软雅黑" panose="020B0503020204020204" pitchFamily="34" charset="-122"/>
                          <a:ea typeface="微软雅黑" panose="020B0503020204020204" pitchFamily="34" charset="-122"/>
                        </a:rPr>
                        <a:t> </a:t>
                      </a:r>
                      <a:r>
                        <a:rPr lang="en-US" altLang="zh-CN" sz="1100" u="none" strike="noStrike" dirty="0" err="1">
                          <a:effectLst/>
                          <a:latin typeface="微软雅黑" panose="020B0503020204020204" pitchFamily="34" charset="-122"/>
                          <a:ea typeface="微软雅黑" panose="020B0503020204020204" pitchFamily="34" charset="-122"/>
                        </a:rPr>
                        <a:t>daya</a:t>
                      </a:r>
                      <a:r>
                        <a:rPr lang="en-US" altLang="zh-CN" sz="1100" u="none" strike="noStrike" dirty="0">
                          <a:effectLst/>
                          <a:latin typeface="微软雅黑" panose="020B0503020204020204" pitchFamily="34" charset="-122"/>
                          <a:ea typeface="微软雅黑" panose="020B0503020204020204" pitchFamily="34" charset="-122"/>
                        </a:rPr>
                        <a:t> </a:t>
                      </a:r>
                      <a:r>
                        <a:rPr lang="en-US" altLang="zh-CN" sz="1100" u="none" strike="noStrike" dirty="0" err="1">
                          <a:effectLst/>
                          <a:latin typeface="微软雅黑" panose="020B0503020204020204" pitchFamily="34" charset="-122"/>
                          <a:ea typeface="微软雅黑" panose="020B0503020204020204" pitchFamily="34" charset="-122"/>
                        </a:rPr>
                        <a:t>untuk</a:t>
                      </a:r>
                      <a:r>
                        <a:rPr lang="en-US" altLang="zh-CN" sz="1100" u="none" strike="noStrike" dirty="0">
                          <a:effectLst/>
                          <a:latin typeface="微软雅黑" panose="020B0503020204020204" pitchFamily="34" charset="-122"/>
                          <a:ea typeface="微软雅黑" panose="020B0503020204020204" pitchFamily="34" charset="-122"/>
                        </a:rPr>
                        <a:t> </a:t>
                      </a:r>
                      <a:r>
                        <a:rPr lang="en-US" altLang="zh-CN" sz="1100" u="none" strike="noStrike" dirty="0" err="1">
                          <a:effectLst/>
                          <a:latin typeface="微软雅黑" panose="020B0503020204020204" pitchFamily="34" charset="-122"/>
                          <a:ea typeface="微软雅黑" panose="020B0503020204020204" pitchFamily="34" charset="-122"/>
                        </a:rPr>
                        <a:t>mengurangi</a:t>
                      </a:r>
                      <a:r>
                        <a:rPr lang="en-US" altLang="zh-CN" sz="1100" u="none" strike="noStrike" dirty="0">
                          <a:effectLst/>
                          <a:latin typeface="微软雅黑" panose="020B0503020204020204" pitchFamily="34" charset="-122"/>
                          <a:ea typeface="微软雅黑" panose="020B0503020204020204" pitchFamily="34" charset="-122"/>
                        </a:rPr>
                        <a:t> item yang </a:t>
                      </a:r>
                      <a:r>
                        <a:rPr lang="en-US" altLang="zh-CN" sz="1100" u="none" strike="noStrike" dirty="0" err="1">
                          <a:effectLst/>
                          <a:latin typeface="微软雅黑" panose="020B0503020204020204" pitchFamily="34" charset="-122"/>
                          <a:ea typeface="微软雅黑" panose="020B0503020204020204" pitchFamily="34" charset="-122"/>
                        </a:rPr>
                        <a:t>dapat</a:t>
                      </a:r>
                      <a:r>
                        <a:rPr lang="en-US" altLang="zh-CN" sz="1100" u="none" strike="noStrike" dirty="0">
                          <a:effectLst/>
                          <a:latin typeface="微软雅黑" panose="020B0503020204020204" pitchFamily="34" charset="-122"/>
                          <a:ea typeface="微软雅黑" panose="020B0503020204020204" pitchFamily="34" charset="-122"/>
                        </a:rPr>
                        <a:t> </a:t>
                      </a:r>
                      <a:r>
                        <a:rPr lang="en-US" altLang="zh-CN" sz="1100" u="none" strike="noStrike" dirty="0" err="1">
                          <a:effectLst/>
                          <a:latin typeface="微软雅黑" panose="020B0503020204020204" pitchFamily="34" charset="-122"/>
                          <a:ea typeface="微软雅黑" panose="020B0503020204020204" pitchFamily="34" charset="-122"/>
                        </a:rPr>
                        <a:t>dipilih</a:t>
                      </a:r>
                      <a:r>
                        <a:rPr lang="en-US" altLang="zh-CN" sz="1100" u="none" strike="noStrike" dirty="0">
                          <a:effectLst/>
                          <a:latin typeface="微软雅黑" panose="020B0503020204020204" pitchFamily="34" charset="-122"/>
                          <a:ea typeface="微软雅黑" panose="020B0503020204020204" pitchFamily="34" charset="-122"/>
                        </a:rPr>
                        <a:t> user. </a:t>
                      </a:r>
                      <a:br>
                        <a:rPr lang="en-US" altLang="zh-CN" sz="1100" u="none" strike="noStrike" dirty="0">
                          <a:effectLst/>
                          <a:latin typeface="微软雅黑" panose="020B0503020204020204" pitchFamily="34" charset="-122"/>
                          <a:ea typeface="微软雅黑" panose="020B0503020204020204" pitchFamily="34" charset="-122"/>
                        </a:rPr>
                      </a:br>
                      <a:r>
                        <a:rPr lang="en-US" altLang="zh-CN" sz="1100" u="none" strike="noStrike" dirty="0">
                          <a:effectLst/>
                          <a:latin typeface="微软雅黑" panose="020B0503020204020204" pitchFamily="34" charset="-122"/>
                          <a:ea typeface="微软雅黑" panose="020B0503020204020204" pitchFamily="34" charset="-122"/>
                        </a:rPr>
                        <a:t>Jalur </a:t>
                      </a:r>
                      <a:r>
                        <a:rPr lang="en-US" altLang="zh-CN" sz="1100" u="none" strike="noStrike" dirty="0" err="1">
                          <a:effectLst/>
                          <a:latin typeface="微软雅黑" panose="020B0503020204020204" pitchFamily="34" charset="-122"/>
                          <a:ea typeface="微软雅黑" panose="020B0503020204020204" pitchFamily="34" charset="-122"/>
                        </a:rPr>
                        <a:t>Pengaturan</a:t>
                      </a:r>
                      <a:r>
                        <a:rPr lang="en-US" altLang="zh-CN" sz="1100" u="none" strike="noStrike" dirty="0">
                          <a:effectLst/>
                          <a:latin typeface="微软雅黑" panose="020B0503020204020204" pitchFamily="34" charset="-122"/>
                          <a:ea typeface="微软雅黑" panose="020B0503020204020204" pitchFamily="34" charset="-122"/>
                        </a:rPr>
                        <a:t>: </a:t>
                      </a:r>
                      <a:r>
                        <a:rPr lang="en-US" altLang="zh-CN" sz="1100" u="none" strike="noStrike" dirty="0" err="1">
                          <a:effectLst/>
                          <a:latin typeface="微软雅黑" panose="020B0503020204020204" pitchFamily="34" charset="-122"/>
                          <a:ea typeface="微软雅黑" panose="020B0503020204020204" pitchFamily="34" charset="-122"/>
                        </a:rPr>
                        <a:t>Pengaturan</a:t>
                      </a:r>
                      <a:r>
                        <a:rPr lang="en-US" altLang="zh-CN" sz="1100" u="none" strike="noStrike" dirty="0">
                          <a:effectLst/>
                          <a:latin typeface="微软雅黑" panose="020B0503020204020204" pitchFamily="34" charset="-122"/>
                          <a:ea typeface="微软雅黑" panose="020B0503020204020204" pitchFamily="34" charset="-122"/>
                        </a:rPr>
                        <a:t> - </a:t>
                      </a:r>
                      <a:r>
                        <a:rPr lang="en-US" altLang="zh-CN" sz="1100" u="none" strike="noStrike" dirty="0" err="1">
                          <a:effectLst/>
                          <a:latin typeface="微软雅黑" panose="020B0503020204020204" pitchFamily="34" charset="-122"/>
                          <a:ea typeface="微软雅黑" panose="020B0503020204020204" pitchFamily="34" charset="-122"/>
                        </a:rPr>
                        <a:t>Baterai</a:t>
                      </a:r>
                      <a:r>
                        <a:rPr lang="en-US" altLang="zh-CN" sz="1100" u="none" strike="noStrike" dirty="0">
                          <a:effectLst/>
                          <a:latin typeface="微软雅黑" panose="020B0503020204020204" pitchFamily="34" charset="-122"/>
                          <a:ea typeface="微软雅黑" panose="020B0503020204020204" pitchFamily="34" charset="-122"/>
                        </a:rPr>
                        <a:t> - </a:t>
                      </a:r>
                      <a:r>
                        <a:rPr lang="en-US" altLang="zh-CN" sz="1100" u="none" strike="noStrike" dirty="0" err="1">
                          <a:effectLst/>
                          <a:latin typeface="微软雅黑" panose="020B0503020204020204" pitchFamily="34" charset="-122"/>
                          <a:ea typeface="微软雅黑" panose="020B0503020204020204" pitchFamily="34" charset="-122"/>
                        </a:rPr>
                        <a:t>Penggunaan</a:t>
                      </a:r>
                      <a:r>
                        <a:rPr lang="en-US" altLang="zh-CN" sz="1100" u="none" strike="noStrike" dirty="0">
                          <a:effectLst/>
                          <a:latin typeface="微软雅黑" panose="020B0503020204020204" pitchFamily="34" charset="-122"/>
                          <a:ea typeface="微软雅黑" panose="020B0503020204020204" pitchFamily="34" charset="-122"/>
                        </a:rPr>
                        <a:t> </a:t>
                      </a:r>
                      <a:r>
                        <a:rPr lang="en-US" altLang="zh-CN" sz="1100" u="none" strike="noStrike" dirty="0" err="1">
                          <a:effectLst/>
                          <a:latin typeface="微软雅黑" panose="020B0503020204020204" pitchFamily="34" charset="-122"/>
                          <a:ea typeface="微软雅黑" panose="020B0503020204020204" pitchFamily="34" charset="-122"/>
                        </a:rPr>
                        <a:t>Baterai</a:t>
                      </a:r>
                      <a:r>
                        <a:rPr lang="en-US" altLang="zh-CN" sz="1100" u="none" strike="noStrike" dirty="0">
                          <a:effectLst/>
                          <a:latin typeface="微软雅黑" panose="020B0503020204020204" pitchFamily="34" charset="-122"/>
                          <a:ea typeface="微软雅黑" panose="020B0503020204020204" pitchFamily="34" charset="-122"/>
                        </a:rPr>
                        <a:t> </a:t>
                      </a:r>
                      <a:r>
                        <a:rPr lang="en-US" altLang="zh-CN" sz="1100" u="none" strike="noStrike" dirty="0" err="1">
                          <a:effectLst/>
                          <a:latin typeface="微软雅黑" panose="020B0503020204020204" pitchFamily="34" charset="-122"/>
                          <a:ea typeface="微软雅黑" panose="020B0503020204020204" pitchFamily="34" charset="-122"/>
                        </a:rPr>
                        <a:t>Apli</a:t>
                      </a:r>
                      <a:r>
                        <a:rPr lang="en-US" altLang="zh-CN" sz="1100" u="none" strike="noStrike" dirty="0">
                          <a:effectLst/>
                          <a:latin typeface="微软雅黑" panose="020B0503020204020204" pitchFamily="34" charset="-122"/>
                          <a:ea typeface="微软雅黑" panose="020B0503020204020204" pitchFamily="34" charset="-122"/>
                        </a:rPr>
                        <a:t> - </a:t>
                      </a:r>
                      <a:r>
                        <a:rPr lang="en-US" altLang="zh-CN" sz="1100" u="none" strike="noStrike" dirty="0" err="1">
                          <a:effectLst/>
                          <a:latin typeface="微软雅黑" panose="020B0503020204020204" pitchFamily="34" charset="-122"/>
                          <a:ea typeface="微软雅黑" panose="020B0503020204020204" pitchFamily="34" charset="-122"/>
                        </a:rPr>
                        <a:t>Pilih</a:t>
                      </a:r>
                      <a:r>
                        <a:rPr lang="en-US" altLang="zh-CN" sz="1100" u="none" strike="noStrike" dirty="0">
                          <a:effectLst/>
                          <a:latin typeface="微软雅黑" panose="020B0503020204020204" pitchFamily="34" charset="-122"/>
                          <a:ea typeface="微软雅黑" panose="020B0503020204020204" pitchFamily="34" charset="-122"/>
                        </a:rPr>
                        <a:t> </a:t>
                      </a:r>
                      <a:r>
                        <a:rPr lang="en-US" altLang="zh-CN" sz="1100" u="none" strike="noStrike" dirty="0" err="1">
                          <a:effectLst/>
                          <a:latin typeface="微软雅黑" panose="020B0503020204020204" pitchFamily="34" charset="-122"/>
                          <a:ea typeface="微软雅黑" panose="020B0503020204020204" pitchFamily="34" charset="-122"/>
                        </a:rPr>
                        <a:t>aplikasi</a:t>
                      </a:r>
                      <a:r>
                        <a:rPr lang="en-US" altLang="zh-CN" sz="1100" u="none" strike="noStrike" dirty="0">
                          <a:effectLst/>
                          <a:latin typeface="微软雅黑" panose="020B0503020204020204" pitchFamily="34" charset="-122"/>
                          <a:ea typeface="微软雅黑" panose="020B0503020204020204" pitchFamily="34" charset="-122"/>
                        </a:rPr>
                        <a:t> dan </a:t>
                      </a:r>
                      <a:r>
                        <a:rPr lang="en-US" altLang="zh-CN" sz="1100" u="none" strike="noStrike" dirty="0" err="1">
                          <a:effectLst/>
                          <a:latin typeface="微软雅黑" panose="020B0503020204020204" pitchFamily="34" charset="-122"/>
                          <a:ea typeface="微软雅黑" panose="020B0503020204020204" pitchFamily="34" charset="-122"/>
                        </a:rPr>
                        <a:t>klik</a:t>
                      </a:r>
                      <a:r>
                        <a:rPr lang="en-US" altLang="zh-CN" sz="1100" u="none" strike="noStrike" dirty="0">
                          <a:effectLst/>
                          <a:latin typeface="微软雅黑" panose="020B0503020204020204" pitchFamily="34" charset="-122"/>
                          <a:ea typeface="微软雅黑" panose="020B0503020204020204" pitchFamily="34" charset="-122"/>
                        </a:rPr>
                        <a:t> - </a:t>
                      </a:r>
                      <a:r>
                        <a:rPr lang="en-US" altLang="zh-CN" sz="1100" u="none" strike="noStrike" dirty="0" err="1">
                          <a:effectLst/>
                          <a:latin typeface="微软雅黑" panose="020B0503020204020204" pitchFamily="34" charset="-122"/>
                          <a:ea typeface="微软雅黑" panose="020B0503020204020204" pitchFamily="34" charset="-122"/>
                        </a:rPr>
                        <a:t>Izinkan</a:t>
                      </a:r>
                      <a:r>
                        <a:rPr lang="en-US" altLang="zh-CN" sz="1100" u="none" strike="noStrike" dirty="0">
                          <a:effectLst/>
                          <a:latin typeface="微软雅黑" panose="020B0503020204020204" pitchFamily="34" charset="-122"/>
                          <a:ea typeface="微软雅黑" panose="020B0503020204020204" pitchFamily="34" charset="-122"/>
                        </a:rPr>
                        <a:t> </a:t>
                      </a:r>
                      <a:r>
                        <a:rPr lang="en-US" altLang="zh-CN" sz="1100" u="none" strike="noStrike" dirty="0" err="1">
                          <a:effectLst/>
                          <a:latin typeface="微软雅黑" panose="020B0503020204020204" pitchFamily="34" charset="-122"/>
                          <a:ea typeface="微软雅黑" panose="020B0503020204020204" pitchFamily="34" charset="-122"/>
                        </a:rPr>
                        <a:t>Aktivasi</a:t>
                      </a:r>
                      <a:r>
                        <a:rPr lang="en-US" altLang="zh-CN" sz="1100" u="none" strike="noStrike" dirty="0">
                          <a:effectLst/>
                          <a:latin typeface="微软雅黑" panose="020B0503020204020204" pitchFamily="34" charset="-122"/>
                          <a:ea typeface="微软雅黑" panose="020B0503020204020204" pitchFamily="34" charset="-122"/>
                        </a:rPr>
                        <a:t> </a:t>
                      </a:r>
                      <a:r>
                        <a:rPr lang="en-US" altLang="zh-CN" sz="1100" u="none" strike="noStrike" dirty="0" err="1">
                          <a:effectLst/>
                          <a:latin typeface="微软雅黑" panose="020B0503020204020204" pitchFamily="34" charset="-122"/>
                          <a:ea typeface="微软雅黑" panose="020B0503020204020204" pitchFamily="34" charset="-122"/>
                        </a:rPr>
                        <a:t>Latar</a:t>
                      </a:r>
                      <a:r>
                        <a:rPr lang="en-US" altLang="zh-CN" sz="1100" u="none" strike="noStrike" dirty="0">
                          <a:effectLst/>
                          <a:latin typeface="微软雅黑" panose="020B0503020204020204" pitchFamily="34" charset="-122"/>
                          <a:ea typeface="微软雅黑" panose="020B0503020204020204" pitchFamily="34" charset="-122"/>
                        </a:rPr>
                        <a:t> </a:t>
                      </a:r>
                      <a:r>
                        <a:rPr lang="en-US" altLang="zh-CN" sz="1100" u="none" strike="noStrike" dirty="0" err="1">
                          <a:effectLst/>
                          <a:latin typeface="微软雅黑" panose="020B0503020204020204" pitchFamily="34" charset="-122"/>
                          <a:ea typeface="微软雅黑" panose="020B0503020204020204" pitchFamily="34" charset="-122"/>
                        </a:rPr>
                        <a:t>Depan</a:t>
                      </a:r>
                      <a:r>
                        <a:rPr lang="en-US" altLang="zh-CN" sz="1100" u="none" strike="noStrike" dirty="0">
                          <a:effectLst/>
                          <a:latin typeface="微软雅黑" panose="020B0503020204020204" pitchFamily="34" charset="-122"/>
                          <a:ea typeface="微软雅黑" panose="020B0503020204020204" pitchFamily="34" charset="-122"/>
                        </a:rPr>
                        <a:t> / </a:t>
                      </a:r>
                      <a:r>
                        <a:rPr lang="en-US" altLang="zh-CN" sz="1100" u="none" strike="noStrike" dirty="0" err="1">
                          <a:effectLst/>
                          <a:latin typeface="微软雅黑" panose="020B0503020204020204" pitchFamily="34" charset="-122"/>
                          <a:ea typeface="微软雅黑" panose="020B0503020204020204" pitchFamily="34" charset="-122"/>
                        </a:rPr>
                        <a:t>Izinkan</a:t>
                      </a:r>
                      <a:r>
                        <a:rPr lang="en-US" altLang="zh-CN" sz="1100" u="none" strike="noStrike" dirty="0">
                          <a:effectLst/>
                          <a:latin typeface="微软雅黑" panose="020B0503020204020204" pitchFamily="34" charset="-122"/>
                          <a:ea typeface="微软雅黑" panose="020B0503020204020204" pitchFamily="34" charset="-122"/>
                        </a:rPr>
                        <a:t> </a:t>
                      </a:r>
                      <a:r>
                        <a:rPr lang="en-US" altLang="zh-CN" sz="1100" u="none" strike="noStrike" dirty="0" err="1">
                          <a:effectLst/>
                          <a:latin typeface="微软雅黑" panose="020B0503020204020204" pitchFamily="34" charset="-122"/>
                          <a:ea typeface="微软雅黑" panose="020B0503020204020204" pitchFamily="34" charset="-122"/>
                        </a:rPr>
                        <a:t>Aktivasi</a:t>
                      </a:r>
                      <a:r>
                        <a:rPr lang="en-US" altLang="zh-CN" sz="1100" u="none" strike="noStrike" dirty="0">
                          <a:effectLst/>
                          <a:latin typeface="微软雅黑" panose="020B0503020204020204" pitchFamily="34" charset="-122"/>
                          <a:ea typeface="微软雅黑" panose="020B0503020204020204" pitchFamily="34" charset="-122"/>
                        </a:rPr>
                        <a:t> </a:t>
                      </a:r>
                      <a:r>
                        <a:rPr lang="en-US" altLang="zh-CN" sz="1100" u="none" strike="noStrike" dirty="0" err="1">
                          <a:effectLst/>
                          <a:latin typeface="微软雅黑" panose="020B0503020204020204" pitchFamily="34" charset="-122"/>
                          <a:ea typeface="微软雅黑" panose="020B0503020204020204" pitchFamily="34" charset="-122"/>
                        </a:rPr>
                        <a:t>Latar</a:t>
                      </a:r>
                      <a:r>
                        <a:rPr lang="en-US" altLang="zh-CN" sz="1100" u="none" strike="noStrike" dirty="0">
                          <a:effectLst/>
                          <a:latin typeface="微软雅黑" panose="020B0503020204020204" pitchFamily="34" charset="-122"/>
                          <a:ea typeface="微软雅黑" panose="020B0503020204020204" pitchFamily="34" charset="-122"/>
                        </a:rPr>
                        <a:t> </a:t>
                      </a:r>
                      <a:r>
                        <a:rPr lang="en-US" altLang="zh-CN" sz="1100" u="none" strike="noStrike" dirty="0" err="1">
                          <a:effectLst/>
                          <a:latin typeface="微软雅黑" panose="020B0503020204020204" pitchFamily="34" charset="-122"/>
                          <a:ea typeface="微软雅黑" panose="020B0503020204020204" pitchFamily="34" charset="-122"/>
                        </a:rPr>
                        <a:t>Belakang</a:t>
                      </a:r>
                      <a:r>
                        <a:rPr lang="en-US" altLang="zh-CN" sz="1100" u="none" strike="noStrike" dirty="0">
                          <a:effectLst/>
                          <a:latin typeface="微软雅黑" panose="020B0503020204020204" pitchFamily="34" charset="-122"/>
                          <a:ea typeface="微软雅黑" panose="020B0503020204020204" pitchFamily="34" charset="-122"/>
                        </a:rPr>
                        <a:t>. </a:t>
                      </a:r>
                      <a:br>
                        <a:rPr lang="en-US" altLang="zh-CN" sz="1100" u="none" strike="noStrike" dirty="0">
                          <a:effectLst/>
                          <a:latin typeface="微软雅黑" panose="020B0503020204020204" pitchFamily="34" charset="-122"/>
                          <a:ea typeface="微软雅黑" panose="020B0503020204020204" pitchFamily="34" charset="-122"/>
                        </a:rPr>
                      </a:br>
                      <a:r>
                        <a:rPr lang="en-US" altLang="zh-CN" sz="1100" u="none" strike="noStrike" dirty="0" err="1">
                          <a:effectLst/>
                          <a:latin typeface="微软雅黑" panose="020B0503020204020204" pitchFamily="34" charset="-122"/>
                          <a:ea typeface="微软雅黑" panose="020B0503020204020204" pitchFamily="34" charset="-122"/>
                        </a:rPr>
                        <a:t>Izinkan</a:t>
                      </a:r>
                      <a:r>
                        <a:rPr lang="en-US" altLang="zh-CN" sz="1100" u="none" strike="noStrike" dirty="0">
                          <a:effectLst/>
                          <a:latin typeface="微软雅黑" panose="020B0503020204020204" pitchFamily="34" charset="-122"/>
                          <a:ea typeface="微软雅黑" panose="020B0503020204020204" pitchFamily="34" charset="-122"/>
                        </a:rPr>
                        <a:t> </a:t>
                      </a:r>
                      <a:r>
                        <a:rPr lang="en-US" altLang="zh-CN" sz="1100" u="none" strike="noStrike" dirty="0" err="1">
                          <a:effectLst/>
                          <a:latin typeface="微软雅黑" panose="020B0503020204020204" pitchFamily="34" charset="-122"/>
                          <a:ea typeface="微软雅黑" panose="020B0503020204020204" pitchFamily="34" charset="-122"/>
                        </a:rPr>
                        <a:t>Aktivasi</a:t>
                      </a:r>
                      <a:r>
                        <a:rPr lang="en-US" altLang="zh-CN" sz="1100" u="none" strike="noStrike" dirty="0">
                          <a:effectLst/>
                          <a:latin typeface="微软雅黑" panose="020B0503020204020204" pitchFamily="34" charset="-122"/>
                          <a:ea typeface="微软雅黑" panose="020B0503020204020204" pitchFamily="34" charset="-122"/>
                        </a:rPr>
                        <a:t> </a:t>
                      </a:r>
                      <a:r>
                        <a:rPr lang="en-US" altLang="zh-CN" sz="1100" u="none" strike="noStrike" dirty="0" err="1">
                          <a:effectLst/>
                          <a:latin typeface="微软雅黑" panose="020B0503020204020204" pitchFamily="34" charset="-122"/>
                          <a:ea typeface="微软雅黑" panose="020B0503020204020204" pitchFamily="34" charset="-122"/>
                        </a:rPr>
                        <a:t>Latar</a:t>
                      </a:r>
                      <a:r>
                        <a:rPr lang="en-US" altLang="zh-CN" sz="1100" u="none" strike="noStrike" dirty="0">
                          <a:effectLst/>
                          <a:latin typeface="微软雅黑" panose="020B0503020204020204" pitchFamily="34" charset="-122"/>
                          <a:ea typeface="微软雅黑" panose="020B0503020204020204" pitchFamily="34" charset="-122"/>
                        </a:rPr>
                        <a:t> </a:t>
                      </a:r>
                      <a:r>
                        <a:rPr lang="en-US" altLang="zh-CN" sz="1100" u="none" strike="noStrike" dirty="0" err="1">
                          <a:effectLst/>
                          <a:latin typeface="微软雅黑" panose="020B0503020204020204" pitchFamily="34" charset="-122"/>
                          <a:ea typeface="微软雅黑" panose="020B0503020204020204" pitchFamily="34" charset="-122"/>
                        </a:rPr>
                        <a:t>Depan</a:t>
                      </a:r>
                      <a:r>
                        <a:rPr lang="en-US" altLang="zh-CN" sz="1100" u="none" strike="noStrike" dirty="0">
                          <a:effectLst/>
                          <a:latin typeface="微软雅黑" panose="020B0503020204020204" pitchFamily="34" charset="-122"/>
                          <a:ea typeface="微软雅黑" panose="020B0503020204020204" pitchFamily="34" charset="-122"/>
                        </a:rPr>
                        <a:t>: Setelah </a:t>
                      </a:r>
                      <a:r>
                        <a:rPr lang="en-US" altLang="zh-CN" sz="1100" u="none" strike="noStrike" dirty="0" err="1">
                          <a:effectLst/>
                          <a:latin typeface="微软雅黑" panose="020B0503020204020204" pitchFamily="34" charset="-122"/>
                          <a:ea typeface="微软雅黑" panose="020B0503020204020204" pitchFamily="34" charset="-122"/>
                        </a:rPr>
                        <a:t>ditutup</a:t>
                      </a:r>
                      <a:r>
                        <a:rPr lang="en-US" altLang="zh-CN" sz="1100" u="none" strike="noStrike" dirty="0">
                          <a:effectLst/>
                          <a:latin typeface="微软雅黑" panose="020B0503020204020204" pitchFamily="34" charset="-122"/>
                          <a:ea typeface="微软雅黑" panose="020B0503020204020204" pitchFamily="34" charset="-122"/>
                        </a:rPr>
                        <a:t>, </a:t>
                      </a:r>
                      <a:r>
                        <a:rPr lang="en-US" altLang="zh-CN" sz="1100" u="none" strike="noStrike" dirty="0" err="1">
                          <a:effectLst/>
                          <a:latin typeface="微软雅黑" panose="020B0503020204020204" pitchFamily="34" charset="-122"/>
                          <a:ea typeface="微软雅黑" panose="020B0503020204020204" pitchFamily="34" charset="-122"/>
                        </a:rPr>
                        <a:t>ini</a:t>
                      </a:r>
                      <a:r>
                        <a:rPr lang="en-US" altLang="zh-CN" sz="1100" u="none" strike="noStrike" dirty="0">
                          <a:effectLst/>
                          <a:latin typeface="微软雅黑" panose="020B0503020204020204" pitchFamily="34" charset="-122"/>
                          <a:ea typeface="微软雅黑" panose="020B0503020204020204" pitchFamily="34" charset="-122"/>
                        </a:rPr>
                        <a:t> </a:t>
                      </a:r>
                      <a:r>
                        <a:rPr lang="en-US" altLang="zh-CN" sz="1100" u="none" strike="noStrike" dirty="0" err="1">
                          <a:effectLst/>
                          <a:latin typeface="微软雅黑" panose="020B0503020204020204" pitchFamily="34" charset="-122"/>
                          <a:ea typeface="微软雅黑" panose="020B0503020204020204" pitchFamily="34" charset="-122"/>
                        </a:rPr>
                        <a:t>akan</a:t>
                      </a:r>
                      <a:r>
                        <a:rPr lang="en-US" altLang="zh-CN" sz="1100" u="none" strike="noStrike" dirty="0">
                          <a:effectLst/>
                          <a:latin typeface="微软雅黑" panose="020B0503020204020204" pitchFamily="34" charset="-122"/>
                          <a:ea typeface="微软雅黑" panose="020B0503020204020204" pitchFamily="34" charset="-122"/>
                        </a:rPr>
                        <a:t> </a:t>
                      </a:r>
                      <a:r>
                        <a:rPr lang="en-US" altLang="zh-CN" sz="1100" u="none" strike="noStrike" dirty="0" err="1">
                          <a:effectLst/>
                          <a:latin typeface="微软雅黑" panose="020B0503020204020204" pitchFamily="34" charset="-122"/>
                          <a:ea typeface="微软雅黑" panose="020B0503020204020204" pitchFamily="34" charset="-122"/>
                        </a:rPr>
                        <a:t>secara</a:t>
                      </a:r>
                      <a:r>
                        <a:rPr lang="en-US" altLang="zh-CN" sz="1100" u="none" strike="noStrike" dirty="0">
                          <a:effectLst/>
                          <a:latin typeface="微软雅黑" panose="020B0503020204020204" pitchFamily="34" charset="-122"/>
                          <a:ea typeface="微软雅黑" panose="020B0503020204020204" pitchFamily="34" charset="-122"/>
                        </a:rPr>
                        <a:t> </a:t>
                      </a:r>
                      <a:r>
                        <a:rPr lang="en-US" altLang="zh-CN" sz="1100" u="none" strike="noStrike" dirty="0" err="1">
                          <a:effectLst/>
                          <a:latin typeface="微软雅黑" panose="020B0503020204020204" pitchFamily="34" charset="-122"/>
                          <a:ea typeface="微软雅黑" panose="020B0503020204020204" pitchFamily="34" charset="-122"/>
                        </a:rPr>
                        <a:t>efektif</a:t>
                      </a:r>
                      <a:r>
                        <a:rPr lang="en-US" altLang="zh-CN" sz="1100" u="none" strike="noStrike" dirty="0">
                          <a:effectLst/>
                          <a:latin typeface="微软雅黑" panose="020B0503020204020204" pitchFamily="34" charset="-122"/>
                          <a:ea typeface="微软雅黑" panose="020B0503020204020204" pitchFamily="34" charset="-122"/>
                        </a:rPr>
                        <a:t> </a:t>
                      </a:r>
                      <a:r>
                        <a:rPr lang="en-US" altLang="zh-CN" sz="1100" u="none" strike="noStrike" dirty="0" err="1">
                          <a:effectLst/>
                          <a:latin typeface="微软雅黑" panose="020B0503020204020204" pitchFamily="34" charset="-122"/>
                          <a:ea typeface="微软雅黑" panose="020B0503020204020204" pitchFamily="34" charset="-122"/>
                        </a:rPr>
                        <a:t>mengurangi</a:t>
                      </a:r>
                      <a:r>
                        <a:rPr lang="en-US" altLang="zh-CN" sz="1100" u="none" strike="noStrike" dirty="0">
                          <a:effectLst/>
                          <a:latin typeface="微软雅黑" panose="020B0503020204020204" pitchFamily="34" charset="-122"/>
                          <a:ea typeface="微软雅黑" panose="020B0503020204020204" pitchFamily="34" charset="-122"/>
                        </a:rPr>
                        <a:t> </a:t>
                      </a:r>
                      <a:r>
                        <a:rPr lang="en-US" altLang="zh-CN" sz="1100" u="none" strike="noStrike" dirty="0" err="1">
                          <a:effectLst/>
                          <a:latin typeface="微软雅黑" panose="020B0503020204020204" pitchFamily="34" charset="-122"/>
                          <a:ea typeface="微软雅黑" panose="020B0503020204020204" pitchFamily="34" charset="-122"/>
                        </a:rPr>
                        <a:t>konsumsi</a:t>
                      </a:r>
                      <a:r>
                        <a:rPr lang="en-US" altLang="zh-CN" sz="1100" u="none" strike="noStrike" dirty="0">
                          <a:effectLst/>
                          <a:latin typeface="微软雅黑" panose="020B0503020204020204" pitchFamily="34" charset="-122"/>
                          <a:ea typeface="微软雅黑" panose="020B0503020204020204" pitchFamily="34" charset="-122"/>
                        </a:rPr>
                        <a:t> </a:t>
                      </a:r>
                      <a:r>
                        <a:rPr lang="en-US" altLang="zh-CN" sz="1100" u="none" strike="noStrike" dirty="0" err="1">
                          <a:effectLst/>
                          <a:latin typeface="微软雅黑" panose="020B0503020204020204" pitchFamily="34" charset="-122"/>
                          <a:ea typeface="微软雅黑" panose="020B0503020204020204" pitchFamily="34" charset="-122"/>
                        </a:rPr>
                        <a:t>daya</a:t>
                      </a:r>
                      <a:r>
                        <a:rPr lang="en-US" altLang="zh-CN" sz="1100" u="none" strike="noStrike" dirty="0">
                          <a:effectLst/>
                          <a:latin typeface="微软雅黑" panose="020B0503020204020204" pitchFamily="34" charset="-122"/>
                          <a:ea typeface="微软雅黑" panose="020B0503020204020204" pitchFamily="34" charset="-122"/>
                        </a:rPr>
                        <a:t> </a:t>
                      </a:r>
                      <a:r>
                        <a:rPr lang="en-US" altLang="zh-CN" sz="1100" u="none" strike="noStrike" dirty="0" err="1">
                          <a:effectLst/>
                          <a:latin typeface="微软雅黑" panose="020B0503020204020204" pitchFamily="34" charset="-122"/>
                          <a:ea typeface="微软雅黑" panose="020B0503020204020204" pitchFamily="34" charset="-122"/>
                        </a:rPr>
                        <a:t>aplikasi</a:t>
                      </a:r>
                      <a:r>
                        <a:rPr lang="en-US" altLang="zh-CN" sz="1100" u="none" strike="noStrike" dirty="0">
                          <a:effectLst/>
                          <a:latin typeface="微软雅黑" panose="020B0503020204020204" pitchFamily="34" charset="-122"/>
                          <a:ea typeface="微软雅黑" panose="020B0503020204020204" pitchFamily="34" charset="-122"/>
                        </a:rPr>
                        <a:t>, </a:t>
                      </a:r>
                      <a:r>
                        <a:rPr lang="en-US" altLang="zh-CN" sz="1100" u="none" strike="noStrike" dirty="0" err="1">
                          <a:effectLst/>
                          <a:latin typeface="微软雅黑" panose="020B0503020204020204" pitchFamily="34" charset="-122"/>
                          <a:ea typeface="微软雅黑" panose="020B0503020204020204" pitchFamily="34" charset="-122"/>
                        </a:rPr>
                        <a:t>tetapi</a:t>
                      </a:r>
                      <a:r>
                        <a:rPr lang="en-US" altLang="zh-CN" sz="1100" u="none" strike="noStrike" dirty="0">
                          <a:effectLst/>
                          <a:latin typeface="微软雅黑" panose="020B0503020204020204" pitchFamily="34" charset="-122"/>
                          <a:ea typeface="微软雅黑" panose="020B0503020204020204" pitchFamily="34" charset="-122"/>
                        </a:rPr>
                        <a:t> </a:t>
                      </a:r>
                      <a:r>
                        <a:rPr lang="en-US" altLang="zh-CN" sz="1100" u="none" strike="noStrike" dirty="0" err="1">
                          <a:effectLst/>
                          <a:latin typeface="微软雅黑" panose="020B0503020204020204" pitchFamily="34" charset="-122"/>
                          <a:ea typeface="微软雅黑" panose="020B0503020204020204" pitchFamily="34" charset="-122"/>
                        </a:rPr>
                        <a:t>dapat</a:t>
                      </a:r>
                      <a:r>
                        <a:rPr lang="en-US" altLang="zh-CN" sz="1100" u="none" strike="noStrike" dirty="0">
                          <a:effectLst/>
                          <a:latin typeface="微软雅黑" panose="020B0503020204020204" pitchFamily="34" charset="-122"/>
                          <a:ea typeface="微软雅黑" panose="020B0503020204020204" pitchFamily="34" charset="-122"/>
                        </a:rPr>
                        <a:t> </a:t>
                      </a:r>
                      <a:r>
                        <a:rPr lang="en-US" altLang="zh-CN" sz="1100" u="none" strike="noStrike" dirty="0" err="1">
                          <a:effectLst/>
                          <a:latin typeface="微软雅黑" panose="020B0503020204020204" pitchFamily="34" charset="-122"/>
                          <a:ea typeface="微软雅黑" panose="020B0503020204020204" pitchFamily="34" charset="-122"/>
                        </a:rPr>
                        <a:t>menyebabkan</a:t>
                      </a:r>
                      <a:r>
                        <a:rPr lang="en-US" altLang="zh-CN" sz="1100" u="none" strike="noStrike" dirty="0">
                          <a:effectLst/>
                          <a:latin typeface="微软雅黑" panose="020B0503020204020204" pitchFamily="34" charset="-122"/>
                          <a:ea typeface="微软雅黑" panose="020B0503020204020204" pitchFamily="34" charset="-122"/>
                        </a:rPr>
                        <a:t> </a:t>
                      </a:r>
                      <a:r>
                        <a:rPr lang="en-US" altLang="zh-CN" sz="1100" u="none" strike="noStrike" dirty="0" err="1">
                          <a:effectLst/>
                          <a:latin typeface="微软雅黑" panose="020B0503020204020204" pitchFamily="34" charset="-122"/>
                          <a:ea typeface="微软雅黑" panose="020B0503020204020204" pitchFamily="34" charset="-122"/>
                        </a:rPr>
                        <a:t>aplikasi</a:t>
                      </a:r>
                      <a:r>
                        <a:rPr lang="en-US" altLang="zh-CN" sz="1100" u="none" strike="noStrike" dirty="0">
                          <a:effectLst/>
                          <a:latin typeface="微软雅黑" panose="020B0503020204020204" pitchFamily="34" charset="-122"/>
                          <a:ea typeface="微软雅黑" panose="020B0503020204020204" pitchFamily="34" charset="-122"/>
                        </a:rPr>
                        <a:t> </a:t>
                      </a:r>
                      <a:r>
                        <a:rPr lang="en-US" altLang="zh-CN" sz="1100" u="none" strike="noStrike" dirty="0" err="1">
                          <a:effectLst/>
                          <a:latin typeface="微软雅黑" panose="020B0503020204020204" pitchFamily="34" charset="-122"/>
                          <a:ea typeface="微软雅黑" panose="020B0503020204020204" pitchFamily="34" charset="-122"/>
                        </a:rPr>
                        <a:t>gagal</a:t>
                      </a:r>
                      <a:r>
                        <a:rPr lang="en-US" altLang="zh-CN" sz="1100" u="none" strike="noStrike" dirty="0">
                          <a:effectLst/>
                          <a:latin typeface="微软雅黑" panose="020B0503020204020204" pitchFamily="34" charset="-122"/>
                          <a:ea typeface="微软雅黑" panose="020B0503020204020204" pitchFamily="34" charset="-122"/>
                        </a:rPr>
                        <a:t> </a:t>
                      </a:r>
                      <a:r>
                        <a:rPr lang="en-US" altLang="zh-CN" sz="1100" u="none" strike="noStrike" dirty="0" err="1">
                          <a:effectLst/>
                          <a:latin typeface="微软雅黑" panose="020B0503020204020204" pitchFamily="34" charset="-122"/>
                          <a:ea typeface="微软雅黑" panose="020B0503020204020204" pitchFamily="34" charset="-122"/>
                        </a:rPr>
                        <a:t>berjalan</a:t>
                      </a:r>
                      <a:r>
                        <a:rPr lang="en-US" altLang="zh-CN" sz="1100" u="none" strike="noStrike" dirty="0">
                          <a:effectLst/>
                          <a:latin typeface="微软雅黑" panose="020B0503020204020204" pitchFamily="34" charset="-122"/>
                          <a:ea typeface="微软雅黑" panose="020B0503020204020204" pitchFamily="34" charset="-122"/>
                        </a:rPr>
                        <a:t> normal, dan </a:t>
                      </a:r>
                      <a:r>
                        <a:rPr lang="en-US" altLang="zh-CN" sz="1100" u="none" strike="noStrike" dirty="0" err="1">
                          <a:effectLst/>
                          <a:latin typeface="微软雅黑" panose="020B0503020204020204" pitchFamily="34" charset="-122"/>
                          <a:ea typeface="微软雅黑" panose="020B0503020204020204" pitchFamily="34" charset="-122"/>
                        </a:rPr>
                        <a:t>pemberitahuan</a:t>
                      </a:r>
                      <a:r>
                        <a:rPr lang="en-US" altLang="zh-CN" sz="1100" u="none" strike="noStrike" dirty="0">
                          <a:effectLst/>
                          <a:latin typeface="微软雅黑" panose="020B0503020204020204" pitchFamily="34" charset="-122"/>
                          <a:ea typeface="微软雅黑" panose="020B0503020204020204" pitchFamily="34" charset="-122"/>
                        </a:rPr>
                        <a:t> </a:t>
                      </a:r>
                      <a:r>
                        <a:rPr lang="en-US" altLang="zh-CN" sz="1100" u="none" strike="noStrike" dirty="0" err="1">
                          <a:effectLst/>
                          <a:latin typeface="微软雅黑" panose="020B0503020204020204" pitchFamily="34" charset="-122"/>
                          <a:ea typeface="微软雅黑" panose="020B0503020204020204" pitchFamily="34" charset="-122"/>
                        </a:rPr>
                        <a:t>terkait</a:t>
                      </a:r>
                      <a:r>
                        <a:rPr lang="en-US" altLang="zh-CN" sz="1100" u="none" strike="noStrike" dirty="0">
                          <a:effectLst/>
                          <a:latin typeface="微软雅黑" panose="020B0503020204020204" pitchFamily="34" charset="-122"/>
                          <a:ea typeface="微软雅黑" panose="020B0503020204020204" pitchFamily="34" charset="-122"/>
                        </a:rPr>
                        <a:t> juga </a:t>
                      </a:r>
                      <a:r>
                        <a:rPr lang="en-US" altLang="zh-CN" sz="1100" u="none" strike="noStrike" dirty="0" err="1">
                          <a:effectLst/>
                          <a:latin typeface="微软雅黑" panose="020B0503020204020204" pitchFamily="34" charset="-122"/>
                          <a:ea typeface="微软雅黑" panose="020B0503020204020204" pitchFamily="34" charset="-122"/>
                        </a:rPr>
                        <a:t>mungkin</a:t>
                      </a:r>
                      <a:r>
                        <a:rPr lang="en-US" altLang="zh-CN" sz="1100" u="none" strike="noStrike" dirty="0">
                          <a:effectLst/>
                          <a:latin typeface="微软雅黑" panose="020B0503020204020204" pitchFamily="34" charset="-122"/>
                          <a:ea typeface="微软雅黑" panose="020B0503020204020204" pitchFamily="34" charset="-122"/>
                        </a:rPr>
                        <a:t> </a:t>
                      </a:r>
                      <a:r>
                        <a:rPr lang="en-US" altLang="zh-CN" sz="1100" u="none" strike="noStrike" dirty="0" err="1">
                          <a:effectLst/>
                          <a:latin typeface="微软雅黑" panose="020B0503020204020204" pitchFamily="34" charset="-122"/>
                          <a:ea typeface="微软雅黑" panose="020B0503020204020204" pitchFamily="34" charset="-122"/>
                        </a:rPr>
                        <a:t>tertunda</a:t>
                      </a:r>
                      <a:r>
                        <a:rPr lang="en-US" altLang="zh-CN" sz="1100" u="none" strike="noStrike" dirty="0">
                          <a:effectLst/>
                          <a:latin typeface="微软雅黑" panose="020B0503020204020204" pitchFamily="34" charset="-122"/>
                          <a:ea typeface="微软雅黑" panose="020B0503020204020204" pitchFamily="34" charset="-122"/>
                        </a:rPr>
                        <a:t>. </a:t>
                      </a:r>
                      <a:br>
                        <a:rPr lang="en-US" altLang="zh-CN" sz="1100" u="none" strike="noStrike" dirty="0">
                          <a:effectLst/>
                          <a:latin typeface="微软雅黑" panose="020B0503020204020204" pitchFamily="34" charset="-122"/>
                          <a:ea typeface="微软雅黑" panose="020B0503020204020204" pitchFamily="34" charset="-122"/>
                        </a:rPr>
                      </a:br>
                      <a:r>
                        <a:rPr lang="en-US" altLang="zh-CN" sz="1100" u="none" strike="noStrike" dirty="0" err="1">
                          <a:effectLst/>
                          <a:latin typeface="微软雅黑" panose="020B0503020204020204" pitchFamily="34" charset="-122"/>
                          <a:ea typeface="微软雅黑" panose="020B0503020204020204" pitchFamily="34" charset="-122"/>
                        </a:rPr>
                        <a:t>Izinkan</a:t>
                      </a:r>
                      <a:r>
                        <a:rPr lang="en-US" altLang="zh-CN" sz="1100" u="none" strike="noStrike" dirty="0">
                          <a:effectLst/>
                          <a:latin typeface="微软雅黑" panose="020B0503020204020204" pitchFamily="34" charset="-122"/>
                          <a:ea typeface="微软雅黑" panose="020B0503020204020204" pitchFamily="34" charset="-122"/>
                        </a:rPr>
                        <a:t> </a:t>
                      </a:r>
                      <a:r>
                        <a:rPr lang="en-US" altLang="zh-CN" sz="1100" u="none" strike="noStrike" dirty="0" err="1">
                          <a:effectLst/>
                          <a:latin typeface="微软雅黑" panose="020B0503020204020204" pitchFamily="34" charset="-122"/>
                          <a:ea typeface="微软雅黑" panose="020B0503020204020204" pitchFamily="34" charset="-122"/>
                        </a:rPr>
                        <a:t>Aktivasi</a:t>
                      </a:r>
                      <a:r>
                        <a:rPr lang="en-US" altLang="zh-CN" sz="1100" u="none" strike="noStrike" dirty="0">
                          <a:effectLst/>
                          <a:latin typeface="微软雅黑" panose="020B0503020204020204" pitchFamily="34" charset="-122"/>
                          <a:ea typeface="微软雅黑" panose="020B0503020204020204" pitchFamily="34" charset="-122"/>
                        </a:rPr>
                        <a:t> </a:t>
                      </a:r>
                      <a:r>
                        <a:rPr lang="en-US" altLang="zh-CN" sz="1100" u="none" strike="noStrike" dirty="0" err="1">
                          <a:effectLst/>
                          <a:latin typeface="微软雅黑" panose="020B0503020204020204" pitchFamily="34" charset="-122"/>
                          <a:ea typeface="微软雅黑" panose="020B0503020204020204" pitchFamily="34" charset="-122"/>
                        </a:rPr>
                        <a:t>Latar</a:t>
                      </a:r>
                      <a:r>
                        <a:rPr lang="en-US" altLang="zh-CN" sz="1100" u="none" strike="noStrike" dirty="0">
                          <a:effectLst/>
                          <a:latin typeface="微软雅黑" panose="020B0503020204020204" pitchFamily="34" charset="-122"/>
                          <a:ea typeface="微软雅黑" panose="020B0503020204020204" pitchFamily="34" charset="-122"/>
                        </a:rPr>
                        <a:t> </a:t>
                      </a:r>
                      <a:r>
                        <a:rPr lang="en-US" altLang="zh-CN" sz="1100" u="none" strike="noStrike" dirty="0" err="1">
                          <a:effectLst/>
                          <a:latin typeface="微软雅黑" panose="020B0503020204020204" pitchFamily="34" charset="-122"/>
                          <a:ea typeface="微软雅黑" panose="020B0503020204020204" pitchFamily="34" charset="-122"/>
                        </a:rPr>
                        <a:t>Belakang</a:t>
                      </a:r>
                      <a:r>
                        <a:rPr lang="en-US" altLang="zh-CN" sz="1100" u="none" strike="noStrike" dirty="0">
                          <a:effectLst/>
                          <a:latin typeface="微软雅黑" panose="020B0503020204020204" pitchFamily="34" charset="-122"/>
                          <a:ea typeface="微软雅黑" panose="020B0503020204020204" pitchFamily="34" charset="-122"/>
                        </a:rPr>
                        <a:t>: Setelah </a:t>
                      </a:r>
                      <a:r>
                        <a:rPr lang="en-US" altLang="zh-CN" sz="1100" u="none" strike="noStrike" dirty="0" err="1">
                          <a:effectLst/>
                          <a:latin typeface="微软雅黑" panose="020B0503020204020204" pitchFamily="34" charset="-122"/>
                          <a:ea typeface="微软雅黑" panose="020B0503020204020204" pitchFamily="34" charset="-122"/>
                        </a:rPr>
                        <a:t>dibuka</a:t>
                      </a:r>
                      <a:r>
                        <a:rPr lang="en-US" altLang="zh-CN" sz="1100" u="none" strike="noStrike" dirty="0">
                          <a:effectLst/>
                          <a:latin typeface="微软雅黑" panose="020B0503020204020204" pitchFamily="34" charset="-122"/>
                          <a:ea typeface="微软雅黑" panose="020B0503020204020204" pitchFamily="34" charset="-122"/>
                        </a:rPr>
                        <a:t>, </a:t>
                      </a:r>
                      <a:r>
                        <a:rPr lang="en-US" altLang="zh-CN" sz="1100" u="none" strike="noStrike" dirty="0" err="1">
                          <a:effectLst/>
                          <a:latin typeface="微软雅黑" panose="020B0503020204020204" pitchFamily="34" charset="-122"/>
                          <a:ea typeface="微软雅黑" panose="020B0503020204020204" pitchFamily="34" charset="-122"/>
                        </a:rPr>
                        <a:t>tidak</a:t>
                      </a:r>
                      <a:r>
                        <a:rPr lang="en-US" altLang="zh-CN" sz="1100" u="none" strike="noStrike" dirty="0">
                          <a:effectLst/>
                          <a:latin typeface="微软雅黑" panose="020B0503020204020204" pitchFamily="34" charset="-122"/>
                          <a:ea typeface="微软雅黑" panose="020B0503020204020204" pitchFamily="34" charset="-122"/>
                        </a:rPr>
                        <a:t> </a:t>
                      </a:r>
                      <a:r>
                        <a:rPr lang="en-US" altLang="zh-CN" sz="1100" u="none" strike="noStrike" dirty="0" err="1">
                          <a:effectLst/>
                          <a:latin typeface="微软雅黑" panose="020B0503020204020204" pitchFamily="34" charset="-122"/>
                          <a:ea typeface="微软雅黑" panose="020B0503020204020204" pitchFamily="34" charset="-122"/>
                        </a:rPr>
                        <a:t>ada</a:t>
                      </a:r>
                      <a:r>
                        <a:rPr lang="en-US" altLang="zh-CN" sz="1100" u="none" strike="noStrike" dirty="0">
                          <a:effectLst/>
                          <a:latin typeface="微软雅黑" panose="020B0503020204020204" pitchFamily="34" charset="-122"/>
                          <a:ea typeface="微软雅黑" panose="020B0503020204020204" pitchFamily="34" charset="-122"/>
                        </a:rPr>
                        <a:t> </a:t>
                      </a:r>
                      <a:r>
                        <a:rPr lang="en-US" altLang="zh-CN" sz="1100" u="none" strike="noStrike" dirty="0" err="1">
                          <a:effectLst/>
                          <a:latin typeface="微软雅黑" panose="020B0503020204020204" pitchFamily="34" charset="-122"/>
                          <a:ea typeface="微软雅黑" panose="020B0503020204020204" pitchFamily="34" charset="-122"/>
                        </a:rPr>
                        <a:t>pembatasan</a:t>
                      </a:r>
                      <a:r>
                        <a:rPr lang="en-US" altLang="zh-CN" sz="1100" u="none" strike="noStrike" dirty="0">
                          <a:effectLst/>
                          <a:latin typeface="微软雅黑" panose="020B0503020204020204" pitchFamily="34" charset="-122"/>
                          <a:ea typeface="微软雅黑" panose="020B0503020204020204" pitchFamily="34" charset="-122"/>
                        </a:rPr>
                        <a:t> dan </a:t>
                      </a:r>
                      <a:r>
                        <a:rPr lang="en-US" altLang="zh-CN" sz="1100" u="none" strike="noStrike" dirty="0" err="1">
                          <a:effectLst/>
                          <a:latin typeface="微软雅黑" panose="020B0503020204020204" pitchFamily="34" charset="-122"/>
                          <a:ea typeface="微软雅黑" panose="020B0503020204020204" pitchFamily="34" charset="-122"/>
                        </a:rPr>
                        <a:t>pengoptimalan</a:t>
                      </a:r>
                      <a:r>
                        <a:rPr lang="en-US" altLang="zh-CN" sz="1100" u="none" strike="noStrike" dirty="0">
                          <a:effectLst/>
                          <a:latin typeface="微软雅黑" panose="020B0503020204020204" pitchFamily="34" charset="-122"/>
                          <a:ea typeface="微软雅黑" panose="020B0503020204020204" pitchFamily="34" charset="-122"/>
                        </a:rPr>
                        <a:t> pada </a:t>
                      </a:r>
                      <a:r>
                        <a:rPr lang="en-US" altLang="zh-CN" sz="1100" u="none" strike="noStrike" dirty="0" err="1">
                          <a:effectLst/>
                          <a:latin typeface="微软雅黑" panose="020B0503020204020204" pitchFamily="34" charset="-122"/>
                          <a:ea typeface="微软雅黑" panose="020B0503020204020204" pitchFamily="34" charset="-122"/>
                        </a:rPr>
                        <a:t>perilaku</a:t>
                      </a:r>
                      <a:r>
                        <a:rPr lang="en-US" altLang="zh-CN" sz="1100" u="none" strike="noStrike" dirty="0">
                          <a:effectLst/>
                          <a:latin typeface="微软雅黑" panose="020B0503020204020204" pitchFamily="34" charset="-122"/>
                          <a:ea typeface="微软雅黑" panose="020B0503020204020204" pitchFamily="34" charset="-122"/>
                        </a:rPr>
                        <a:t> </a:t>
                      </a:r>
                      <a:r>
                        <a:rPr lang="en-US" altLang="zh-CN" sz="1100" u="none" strike="noStrike" dirty="0" err="1">
                          <a:effectLst/>
                          <a:latin typeface="微软雅黑" panose="020B0503020204020204" pitchFamily="34" charset="-122"/>
                          <a:ea typeface="微软雅黑" panose="020B0503020204020204" pitchFamily="34" charset="-122"/>
                        </a:rPr>
                        <a:t>latar</a:t>
                      </a:r>
                      <a:r>
                        <a:rPr lang="en-US" altLang="zh-CN" sz="1100" u="none" strike="noStrike" dirty="0">
                          <a:effectLst/>
                          <a:latin typeface="微软雅黑" panose="020B0503020204020204" pitchFamily="34" charset="-122"/>
                          <a:ea typeface="微软雅黑" panose="020B0503020204020204" pitchFamily="34" charset="-122"/>
                        </a:rPr>
                        <a:t> </a:t>
                      </a:r>
                      <a:r>
                        <a:rPr lang="en-US" altLang="zh-CN" sz="1100" u="none" strike="noStrike" dirty="0" err="1">
                          <a:effectLst/>
                          <a:latin typeface="微软雅黑" panose="020B0503020204020204" pitchFamily="34" charset="-122"/>
                          <a:ea typeface="微软雅黑" panose="020B0503020204020204" pitchFamily="34" charset="-122"/>
                        </a:rPr>
                        <a:t>belakang</a:t>
                      </a:r>
                      <a:r>
                        <a:rPr lang="en-US" altLang="zh-CN" sz="1100" u="none" strike="noStrike" dirty="0">
                          <a:effectLst/>
                          <a:latin typeface="微软雅黑" panose="020B0503020204020204" pitchFamily="34" charset="-122"/>
                          <a:ea typeface="微软雅黑" panose="020B0503020204020204" pitchFamily="34" charset="-122"/>
                        </a:rPr>
                        <a:t> </a:t>
                      </a:r>
                      <a:r>
                        <a:rPr lang="en-US" altLang="zh-CN" sz="1100" u="none" strike="noStrike" dirty="0" err="1">
                          <a:effectLst/>
                          <a:latin typeface="微软雅黑" panose="020B0503020204020204" pitchFamily="34" charset="-122"/>
                          <a:ea typeface="微软雅黑" panose="020B0503020204020204" pitchFamily="34" charset="-122"/>
                        </a:rPr>
                        <a:t>aplikasi</a:t>
                      </a:r>
                      <a:r>
                        <a:rPr lang="en-US" altLang="zh-CN" sz="1100" u="none" strike="noStrike" dirty="0">
                          <a:effectLst/>
                          <a:latin typeface="微软雅黑" panose="020B0503020204020204" pitchFamily="34" charset="-122"/>
                          <a:ea typeface="微软雅黑" panose="020B0503020204020204" pitchFamily="34" charset="-122"/>
                        </a:rPr>
                        <a:t> yang </a:t>
                      </a:r>
                      <a:r>
                        <a:rPr lang="en-US" altLang="zh-CN" sz="1100" u="none" strike="noStrike" dirty="0" err="1">
                          <a:effectLst/>
                          <a:latin typeface="微软雅黑" panose="020B0503020204020204" pitchFamily="34" charset="-122"/>
                          <a:ea typeface="微软雅黑" panose="020B0503020204020204" pitchFamily="34" charset="-122"/>
                        </a:rPr>
                        <a:t>dapat</a:t>
                      </a:r>
                      <a:r>
                        <a:rPr lang="en-US" altLang="zh-CN" sz="1100" u="none" strike="noStrike" dirty="0">
                          <a:effectLst/>
                          <a:latin typeface="微软雅黑" panose="020B0503020204020204" pitchFamily="34" charset="-122"/>
                          <a:ea typeface="微软雅黑" panose="020B0503020204020204" pitchFamily="34" charset="-122"/>
                        </a:rPr>
                        <a:t> </a:t>
                      </a:r>
                      <a:r>
                        <a:rPr lang="en-US" altLang="zh-CN" sz="1100" u="none" strike="noStrike" dirty="0" err="1">
                          <a:effectLst/>
                          <a:latin typeface="微软雅黑" panose="020B0503020204020204" pitchFamily="34" charset="-122"/>
                          <a:ea typeface="微软雅黑" panose="020B0503020204020204" pitchFamily="34" charset="-122"/>
                        </a:rPr>
                        <a:t>menyebabkan</a:t>
                      </a:r>
                      <a:r>
                        <a:rPr lang="en-US" altLang="zh-CN" sz="1100" u="none" strike="noStrike" dirty="0">
                          <a:effectLst/>
                          <a:latin typeface="微软雅黑" panose="020B0503020204020204" pitchFamily="34" charset="-122"/>
                          <a:ea typeface="微软雅黑" panose="020B0503020204020204" pitchFamily="34" charset="-122"/>
                        </a:rPr>
                        <a:t> </a:t>
                      </a:r>
                      <a:r>
                        <a:rPr lang="en-US" altLang="zh-CN" sz="1100" u="none" strike="noStrike" dirty="0" err="1">
                          <a:effectLst/>
                          <a:latin typeface="微软雅黑" panose="020B0503020204020204" pitchFamily="34" charset="-122"/>
                          <a:ea typeface="微软雅黑" panose="020B0503020204020204" pitchFamily="34" charset="-122"/>
                        </a:rPr>
                        <a:t>peningkatan</a:t>
                      </a:r>
                      <a:r>
                        <a:rPr lang="en-US" altLang="zh-CN" sz="1100" u="none" strike="noStrike" dirty="0">
                          <a:effectLst/>
                          <a:latin typeface="微软雅黑" panose="020B0503020204020204" pitchFamily="34" charset="-122"/>
                          <a:ea typeface="微软雅黑" panose="020B0503020204020204" pitchFamily="34" charset="-122"/>
                        </a:rPr>
                        <a:t> </a:t>
                      </a:r>
                      <a:r>
                        <a:rPr lang="en-US" altLang="zh-CN" sz="1100" u="none" strike="noStrike" dirty="0" err="1">
                          <a:effectLst/>
                          <a:latin typeface="微软雅黑" panose="020B0503020204020204" pitchFamily="34" charset="-122"/>
                          <a:ea typeface="微软雅黑" panose="020B0503020204020204" pitchFamily="34" charset="-122"/>
                        </a:rPr>
                        <a:t>konsumsi</a:t>
                      </a:r>
                      <a:r>
                        <a:rPr lang="en-US" altLang="zh-CN" sz="1100" u="none" strike="noStrike" dirty="0">
                          <a:effectLst/>
                          <a:latin typeface="微软雅黑" panose="020B0503020204020204" pitchFamily="34" charset="-122"/>
                          <a:ea typeface="微软雅黑" panose="020B0503020204020204" pitchFamily="34" charset="-122"/>
                        </a:rPr>
                        <a:t> </a:t>
                      </a:r>
                      <a:r>
                        <a:rPr lang="en-US" altLang="zh-CN" sz="1100" u="none" strike="noStrike" dirty="0" err="1">
                          <a:effectLst/>
                          <a:latin typeface="微软雅黑" panose="020B0503020204020204" pitchFamily="34" charset="-122"/>
                          <a:ea typeface="微软雅黑" panose="020B0503020204020204" pitchFamily="34" charset="-122"/>
                        </a:rPr>
                        <a:t>daya</a:t>
                      </a:r>
                      <a:r>
                        <a:rPr lang="en-US" altLang="zh-CN" sz="1100" u="none" strike="noStrike" dirty="0">
                          <a:effectLst/>
                          <a:latin typeface="微软雅黑" panose="020B0503020204020204" pitchFamily="34" charset="-122"/>
                          <a:ea typeface="微软雅黑" panose="020B0503020204020204" pitchFamily="34" charset="-122"/>
                        </a:rPr>
                        <a:t>.</a:t>
                      </a:r>
                      <a:endParaRPr lang="zh-CN" altLang="en-US" sz="1100" b="0" i="0" u="none" strike="noStrike" dirty="0">
                        <a:solidFill>
                          <a:srgbClr val="000000"/>
                        </a:solidFill>
                        <a:effectLst/>
                        <a:latin typeface="微软雅黑" panose="020B0503020204020204" pitchFamily="34" charset="-122"/>
                        <a:ea typeface="微软雅黑" panose="020B0503020204020204" pitchFamily="34" charset="-122"/>
                      </a:endParaRPr>
                    </a:p>
                  </a:txBody>
                  <a:tcPr marL="0" marR="0" marT="0" marB="0" anchor="ctr">
                    <a:solidFill>
                      <a:schemeClr val="bg1"/>
                    </a:solidFill>
                  </a:tcPr>
                </a:tc>
                <a:tc>
                  <a:txBody>
                    <a:bodyPr/>
                    <a:lstStyle/>
                    <a:p>
                      <a:pPr algn="ctr" fontAlgn="ctr"/>
                      <a:r>
                        <a:rPr lang="id-ID" altLang="zh-CN" sz="1100" u="none" strike="noStrike" dirty="0">
                          <a:effectLst/>
                          <a:latin typeface="微软雅黑" panose="020B0503020204020204" pitchFamily="34" charset="-122"/>
                          <a:ea typeface="微软雅黑" panose="020B0503020204020204" pitchFamily="34" charset="-122"/>
                        </a:rPr>
                        <a:t>Lihat deskripsi fungsi</a:t>
                      </a:r>
                      <a:endParaRPr lang="zh-CN" altLang="en-US" sz="1100" b="0" i="0" u="none" strike="noStrike" dirty="0">
                        <a:solidFill>
                          <a:srgbClr val="000000"/>
                        </a:solidFill>
                        <a:effectLst/>
                        <a:latin typeface="微软雅黑" panose="020B0503020204020204" pitchFamily="34" charset="-122"/>
                        <a:ea typeface="微软雅黑" panose="020B0503020204020204" pitchFamily="34" charset="-122"/>
                      </a:endParaRPr>
                    </a:p>
                  </a:txBody>
                  <a:tcPr marL="0" marR="0" marT="0" marB="0" anchor="ctr">
                    <a:solidFill>
                      <a:schemeClr val="bg1"/>
                    </a:solidFill>
                  </a:tcPr>
                </a:tc>
                <a:extLst>
                  <a:ext uri="{0D108BD9-81ED-4DB2-BD59-A6C34878D82A}">
                    <a16:rowId xmlns:a16="http://schemas.microsoft.com/office/drawing/2014/main" val="2570973508"/>
                  </a:ext>
                </a:extLst>
              </a:tr>
            </a:tbl>
          </a:graphicData>
        </a:graphic>
      </p:graphicFrame>
    </p:spTree>
  </p:cSld>
  <p:clrMapOvr>
    <a:masterClrMapping/>
  </p:clrMapOvr>
  <p:transition spd="med"/>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表格 1"/>
          <p:cNvGraphicFramePr>
            <a:graphicFrameLocks noGrp="1"/>
          </p:cNvGraphicFramePr>
          <p:nvPr>
            <p:extLst>
              <p:ext uri="{D42A27DB-BD31-4B8C-83A1-F6EECF244321}">
                <p14:modId xmlns:p14="http://schemas.microsoft.com/office/powerpoint/2010/main" val="2622237833"/>
              </p:ext>
            </p:extLst>
          </p:nvPr>
        </p:nvGraphicFramePr>
        <p:xfrm>
          <a:off x="0" y="0"/>
          <a:ext cx="12191999" cy="7008221"/>
        </p:xfrm>
        <a:graphic>
          <a:graphicData uri="http://schemas.openxmlformats.org/drawingml/2006/table">
            <a:tbl>
              <a:tblPr>
                <a:tableStyleId>{5940675A-B579-460E-94D1-54222C63F5DA}</a:tableStyleId>
              </a:tblPr>
              <a:tblGrid>
                <a:gridCol w="498764">
                  <a:extLst>
                    <a:ext uri="{9D8B030D-6E8A-4147-A177-3AD203B41FA5}">
                      <a16:colId xmlns:a16="http://schemas.microsoft.com/office/drawing/2014/main" val="3906805929"/>
                    </a:ext>
                  </a:extLst>
                </a:gridCol>
                <a:gridCol w="1258784">
                  <a:extLst>
                    <a:ext uri="{9D8B030D-6E8A-4147-A177-3AD203B41FA5}">
                      <a16:colId xmlns:a16="http://schemas.microsoft.com/office/drawing/2014/main" val="1507889148"/>
                    </a:ext>
                  </a:extLst>
                </a:gridCol>
                <a:gridCol w="7695210">
                  <a:extLst>
                    <a:ext uri="{9D8B030D-6E8A-4147-A177-3AD203B41FA5}">
                      <a16:colId xmlns:a16="http://schemas.microsoft.com/office/drawing/2014/main" val="2034704083"/>
                    </a:ext>
                  </a:extLst>
                </a:gridCol>
                <a:gridCol w="2739241">
                  <a:extLst>
                    <a:ext uri="{9D8B030D-6E8A-4147-A177-3AD203B41FA5}">
                      <a16:colId xmlns:a16="http://schemas.microsoft.com/office/drawing/2014/main" val="4030875014"/>
                    </a:ext>
                  </a:extLst>
                </a:gridCol>
              </a:tblGrid>
              <a:tr h="1674759">
                <a:tc>
                  <a:txBody>
                    <a:bodyPr/>
                    <a:lstStyle/>
                    <a:p>
                      <a:pPr algn="ctr" fontAlgn="ctr"/>
                      <a:r>
                        <a:rPr lang="en-US" altLang="zh-CN" sz="1100" u="none" strike="noStrike" dirty="0">
                          <a:effectLst/>
                          <a:latin typeface="微软雅黑" panose="020B0503020204020204" pitchFamily="34" charset="-122"/>
                          <a:ea typeface="微软雅黑" panose="020B0503020204020204" pitchFamily="34" charset="-122"/>
                        </a:rPr>
                        <a:t>4</a:t>
                      </a:r>
                      <a:endParaRPr lang="en-US" altLang="zh-CN" sz="1100" b="0" i="0" u="none" strike="noStrike" dirty="0">
                        <a:solidFill>
                          <a:srgbClr val="000000"/>
                        </a:solidFill>
                        <a:effectLst/>
                        <a:latin typeface="微软雅黑" panose="020B0503020204020204" pitchFamily="34" charset="-122"/>
                        <a:ea typeface="微软雅黑" panose="020B0503020204020204" pitchFamily="34" charset="-122"/>
                      </a:endParaRPr>
                    </a:p>
                  </a:txBody>
                  <a:tcPr marL="0" marR="0" marT="0" marB="0" anchor="ctr">
                    <a:solidFill>
                      <a:schemeClr val="bg1"/>
                    </a:solidFill>
                  </a:tcPr>
                </a:tc>
                <a:tc>
                  <a:txBody>
                    <a:bodyPr/>
                    <a:lstStyle/>
                    <a:p>
                      <a:pPr algn="ctr" fontAlgn="ctr"/>
                      <a:r>
                        <a:rPr lang="en-US" altLang="zh-CN" sz="1100" b="0" i="0" u="none" strike="noStrike" dirty="0" err="1">
                          <a:solidFill>
                            <a:srgbClr val="000000"/>
                          </a:solidFill>
                          <a:effectLst/>
                          <a:latin typeface="微软雅黑" panose="020B0503020204020204" pitchFamily="34" charset="-122"/>
                          <a:ea typeface="微软雅黑" panose="020B0503020204020204" pitchFamily="34" charset="-122"/>
                        </a:rPr>
                        <a:t>Kontrol</a:t>
                      </a:r>
                      <a:r>
                        <a:rPr lang="en-US" altLang="zh-CN" sz="1100" b="0" i="0" u="none" strike="noStrike" dirty="0">
                          <a:solidFill>
                            <a:srgbClr val="000000"/>
                          </a:solidFill>
                          <a:effectLst/>
                          <a:latin typeface="微软雅黑" panose="020B0503020204020204" pitchFamily="34" charset="-122"/>
                          <a:ea typeface="微软雅黑" panose="020B0503020204020204" pitchFamily="34" charset="-122"/>
                        </a:rPr>
                        <a:t> Orang </a:t>
                      </a:r>
                      <a:r>
                        <a:rPr lang="en-US" altLang="zh-CN" sz="1100" b="0" i="0" u="none" strike="noStrike" dirty="0" err="1">
                          <a:solidFill>
                            <a:srgbClr val="000000"/>
                          </a:solidFill>
                          <a:effectLst/>
                          <a:latin typeface="微软雅黑" panose="020B0503020204020204" pitchFamily="34" charset="-122"/>
                          <a:ea typeface="微软雅黑" panose="020B0503020204020204" pitchFamily="34" charset="-122"/>
                        </a:rPr>
                        <a:t>Tua</a:t>
                      </a:r>
                      <a:endParaRPr lang="zh-CN" altLang="en-US" sz="1100" b="0" i="0" u="none" strike="noStrike" dirty="0">
                        <a:solidFill>
                          <a:srgbClr val="000000"/>
                        </a:solidFill>
                        <a:effectLst/>
                        <a:latin typeface="微软雅黑" panose="020B0503020204020204" pitchFamily="34" charset="-122"/>
                        <a:ea typeface="微软雅黑" panose="020B0503020204020204" pitchFamily="34" charset="-122"/>
                      </a:endParaRPr>
                    </a:p>
                  </a:txBody>
                  <a:tcPr marL="0" marR="0" marT="0" marB="0" anchor="ctr">
                    <a:solidFill>
                      <a:schemeClr val="bg1"/>
                    </a:solidFill>
                  </a:tcPr>
                </a:tc>
                <a:tc>
                  <a:txBody>
                    <a:bodyPr/>
                    <a:lstStyle/>
                    <a:p>
                      <a:pPr algn="ctr" fontAlgn="ctr">
                        <a:lnSpc>
                          <a:spcPct val="150000"/>
                        </a:lnSpc>
                      </a:pPr>
                      <a:r>
                        <a:rPr lang="en-US" altLang="zh-CN" sz="1100" u="none" strike="noStrike" dirty="0">
                          <a:effectLst/>
                          <a:latin typeface="微软雅黑" panose="020B0503020204020204" pitchFamily="34" charset="-122"/>
                          <a:ea typeface="微软雅黑" panose="020B0503020204020204" pitchFamily="34" charset="-122"/>
                        </a:rPr>
                        <a:t>1. </a:t>
                      </a:r>
                      <a:r>
                        <a:rPr lang="en-US" altLang="zh-CN" sz="1100" u="none" strike="noStrike" dirty="0" err="1">
                          <a:effectLst/>
                          <a:latin typeface="微软雅黑" panose="020B0503020204020204" pitchFamily="34" charset="-122"/>
                          <a:ea typeface="微软雅黑" panose="020B0503020204020204" pitchFamily="34" charset="-122"/>
                        </a:rPr>
                        <a:t>Terhubung</a:t>
                      </a:r>
                      <a:r>
                        <a:rPr lang="en-US" altLang="zh-CN" sz="1100" u="none" strike="noStrike" dirty="0">
                          <a:effectLst/>
                          <a:latin typeface="微软雅黑" panose="020B0503020204020204" pitchFamily="34" charset="-122"/>
                          <a:ea typeface="微软雅黑" panose="020B0503020204020204" pitchFamily="34" charset="-122"/>
                        </a:rPr>
                        <a:t> </a:t>
                      </a:r>
                      <a:r>
                        <a:rPr lang="en-US" altLang="zh-CN" sz="1100" u="none" strike="noStrike" dirty="0" err="1">
                          <a:effectLst/>
                          <a:latin typeface="微软雅黑" panose="020B0503020204020204" pitchFamily="34" charset="-122"/>
                          <a:ea typeface="微软雅黑" panose="020B0503020204020204" pitchFamily="34" charset="-122"/>
                        </a:rPr>
                        <a:t>dengan</a:t>
                      </a:r>
                      <a:r>
                        <a:rPr lang="en-US" altLang="zh-CN" sz="1100" u="none" strike="noStrike" dirty="0">
                          <a:effectLst/>
                          <a:latin typeface="微软雅黑" panose="020B0503020204020204" pitchFamily="34" charset="-122"/>
                          <a:ea typeface="微软雅黑" panose="020B0503020204020204" pitchFamily="34" charset="-122"/>
                        </a:rPr>
                        <a:t> </a:t>
                      </a:r>
                      <a:r>
                        <a:rPr lang="en-US" altLang="zh-CN" sz="1100" u="none" strike="noStrike" dirty="0" err="1">
                          <a:effectLst/>
                          <a:latin typeface="微软雅黑" panose="020B0503020204020204" pitchFamily="34" charset="-122"/>
                          <a:ea typeface="微软雅黑" panose="020B0503020204020204" pitchFamily="34" charset="-122"/>
                        </a:rPr>
                        <a:t>fungsi</a:t>
                      </a:r>
                      <a:r>
                        <a:rPr lang="en-US" altLang="zh-CN" sz="1100" u="none" strike="noStrike" dirty="0">
                          <a:effectLst/>
                          <a:latin typeface="微软雅黑" panose="020B0503020204020204" pitchFamily="34" charset="-122"/>
                          <a:ea typeface="微软雅黑" panose="020B0503020204020204" pitchFamily="34" charset="-122"/>
                        </a:rPr>
                        <a:t> SOS </a:t>
                      </a:r>
                      <a:r>
                        <a:rPr lang="en-US" altLang="zh-CN" sz="1100" u="none" strike="noStrike" dirty="0" err="1">
                          <a:effectLst/>
                          <a:latin typeface="微软雅黑" panose="020B0503020204020204" pitchFamily="34" charset="-122"/>
                          <a:ea typeface="微软雅黑" panose="020B0503020204020204" pitchFamily="34" charset="-122"/>
                        </a:rPr>
                        <a:t>saat</a:t>
                      </a:r>
                      <a:r>
                        <a:rPr lang="en-US" altLang="zh-CN" sz="1100" u="none" strike="noStrike" baseline="0" dirty="0">
                          <a:effectLst/>
                          <a:latin typeface="微软雅黑" panose="020B0503020204020204" pitchFamily="34" charset="-122"/>
                          <a:ea typeface="微软雅黑" panose="020B0503020204020204" pitchFamily="34" charset="-122"/>
                        </a:rPr>
                        <a:t> user</a:t>
                      </a:r>
                      <a:r>
                        <a:rPr lang="en-US" altLang="zh-CN" sz="1100" u="none" strike="noStrike" dirty="0">
                          <a:effectLst/>
                          <a:latin typeface="微软雅黑" panose="020B0503020204020204" pitchFamily="34" charset="-122"/>
                          <a:ea typeface="微软雅黑" panose="020B0503020204020204" pitchFamily="34" charset="-122"/>
                        </a:rPr>
                        <a:t> </a:t>
                      </a:r>
                      <a:r>
                        <a:rPr lang="en-US" altLang="zh-CN" sz="1100" u="none" strike="noStrike" dirty="0" err="1">
                          <a:effectLst/>
                          <a:latin typeface="微软雅黑" panose="020B0503020204020204" pitchFamily="34" charset="-122"/>
                          <a:ea typeface="微软雅黑" panose="020B0503020204020204" pitchFamily="34" charset="-122"/>
                        </a:rPr>
                        <a:t>dijaga</a:t>
                      </a:r>
                      <a:r>
                        <a:rPr lang="en-US" altLang="zh-CN" sz="1100" u="none" strike="noStrike" dirty="0">
                          <a:effectLst/>
                          <a:latin typeface="微软雅黑" panose="020B0503020204020204" pitchFamily="34" charset="-122"/>
                          <a:ea typeface="微软雅黑" panose="020B0503020204020204" pitchFamily="34" charset="-122"/>
                        </a:rPr>
                        <a:t> oleh </a:t>
                      </a:r>
                      <a:r>
                        <a:rPr lang="en-US" altLang="zh-CN" sz="1100" u="none" strike="noStrike" dirty="0" err="1">
                          <a:effectLst/>
                          <a:latin typeface="微软雅黑" panose="020B0503020204020204" pitchFamily="34" charset="-122"/>
                          <a:ea typeface="微软雅黑" panose="020B0503020204020204" pitchFamily="34" charset="-122"/>
                        </a:rPr>
                        <a:t>keluarganya</a:t>
                      </a:r>
                      <a:r>
                        <a:rPr lang="en-US" altLang="zh-CN" sz="1100" u="none" strike="noStrike" dirty="0">
                          <a:effectLst/>
                          <a:latin typeface="微软雅黑" panose="020B0503020204020204" pitchFamily="34" charset="-122"/>
                          <a:ea typeface="微软雅黑" panose="020B0503020204020204" pitchFamily="34" charset="-122"/>
                        </a:rPr>
                        <a:t>, </a:t>
                      </a:r>
                      <a:r>
                        <a:rPr lang="en-US" altLang="zh-CN" sz="1100" u="none" strike="noStrike" dirty="0" err="1">
                          <a:effectLst/>
                          <a:latin typeface="微软雅黑" panose="020B0503020204020204" pitchFamily="34" charset="-122"/>
                          <a:ea typeface="微软雅黑" panose="020B0503020204020204" pitchFamily="34" charset="-122"/>
                        </a:rPr>
                        <a:t>pihak</a:t>
                      </a:r>
                      <a:r>
                        <a:rPr lang="en-US" altLang="zh-CN" sz="1100" u="none" strike="noStrike" dirty="0">
                          <a:effectLst/>
                          <a:latin typeface="微软雅黑" panose="020B0503020204020204" pitchFamily="34" charset="-122"/>
                          <a:ea typeface="微软雅黑" panose="020B0503020204020204" pitchFamily="34" charset="-122"/>
                        </a:rPr>
                        <a:t> lain </a:t>
                      </a:r>
                      <a:r>
                        <a:rPr lang="en-US" altLang="zh-CN" sz="1100" u="none" strike="noStrike" dirty="0" err="1">
                          <a:effectLst/>
                          <a:latin typeface="微软雅黑" panose="020B0503020204020204" pitchFamily="34" charset="-122"/>
                          <a:ea typeface="微软雅黑" panose="020B0503020204020204" pitchFamily="34" charset="-122"/>
                        </a:rPr>
                        <a:t>akan</a:t>
                      </a:r>
                      <a:r>
                        <a:rPr lang="en-US" altLang="zh-CN" sz="1100" u="none" strike="noStrike" dirty="0">
                          <a:effectLst/>
                          <a:latin typeface="微软雅黑" panose="020B0503020204020204" pitchFamily="34" charset="-122"/>
                          <a:ea typeface="微软雅黑" panose="020B0503020204020204" pitchFamily="34" charset="-122"/>
                        </a:rPr>
                        <a:t> </a:t>
                      </a:r>
                      <a:r>
                        <a:rPr lang="en-US" altLang="zh-CN" sz="1100" u="none" strike="noStrike" dirty="0" err="1">
                          <a:effectLst/>
                          <a:latin typeface="微软雅黑" panose="020B0503020204020204" pitchFamily="34" charset="-122"/>
                          <a:ea typeface="微软雅黑" panose="020B0503020204020204" pitchFamily="34" charset="-122"/>
                        </a:rPr>
                        <a:t>secara</a:t>
                      </a:r>
                      <a:r>
                        <a:rPr lang="en-US" altLang="zh-CN" sz="1100" u="none" strike="noStrike" dirty="0">
                          <a:effectLst/>
                          <a:latin typeface="微软雅黑" panose="020B0503020204020204" pitchFamily="34" charset="-122"/>
                          <a:ea typeface="微软雅黑" panose="020B0503020204020204" pitchFamily="34" charset="-122"/>
                        </a:rPr>
                        <a:t> </a:t>
                      </a:r>
                      <a:r>
                        <a:rPr lang="en-US" altLang="zh-CN" sz="1100" u="none" strike="noStrike" dirty="0" err="1">
                          <a:effectLst/>
                          <a:latin typeface="微软雅黑" panose="020B0503020204020204" pitchFamily="34" charset="-122"/>
                          <a:ea typeface="微软雅黑" panose="020B0503020204020204" pitchFamily="34" charset="-122"/>
                        </a:rPr>
                        <a:t>otomatis</a:t>
                      </a:r>
                      <a:r>
                        <a:rPr lang="en-US" altLang="zh-CN" sz="1100" u="none" strike="noStrike" dirty="0">
                          <a:effectLst/>
                          <a:latin typeface="微软雅黑" panose="020B0503020204020204" pitchFamily="34" charset="-122"/>
                          <a:ea typeface="微软雅黑" panose="020B0503020204020204" pitchFamily="34" charset="-122"/>
                        </a:rPr>
                        <a:t> </a:t>
                      </a:r>
                      <a:r>
                        <a:rPr lang="en-US" altLang="zh-CN" sz="1100" u="none" strike="noStrike" dirty="0" err="1">
                          <a:effectLst/>
                          <a:latin typeface="微软雅黑" panose="020B0503020204020204" pitchFamily="34" charset="-122"/>
                          <a:ea typeface="微软雅黑" panose="020B0503020204020204" pitchFamily="34" charset="-122"/>
                        </a:rPr>
                        <a:t>ditambahkan</a:t>
                      </a:r>
                      <a:r>
                        <a:rPr lang="en-US" altLang="zh-CN" sz="1100" u="none" strike="noStrike" dirty="0">
                          <a:effectLst/>
                          <a:latin typeface="微软雅黑" panose="020B0503020204020204" pitchFamily="34" charset="-122"/>
                          <a:ea typeface="微软雅黑" panose="020B0503020204020204" pitchFamily="34" charset="-122"/>
                        </a:rPr>
                        <a:t> </a:t>
                      </a:r>
                      <a:r>
                        <a:rPr lang="en-US" altLang="zh-CN" sz="1100" u="none" strike="noStrike" dirty="0" err="1">
                          <a:effectLst/>
                          <a:latin typeface="微软雅黑" panose="020B0503020204020204" pitchFamily="34" charset="-122"/>
                          <a:ea typeface="微软雅黑" panose="020B0503020204020204" pitchFamily="34" charset="-122"/>
                        </a:rPr>
                        <a:t>sebagai</a:t>
                      </a:r>
                      <a:r>
                        <a:rPr lang="en-US" altLang="zh-CN" sz="1100" u="none" strike="noStrike" dirty="0">
                          <a:effectLst/>
                          <a:latin typeface="微软雅黑" panose="020B0503020204020204" pitchFamily="34" charset="-122"/>
                          <a:ea typeface="微软雅黑" panose="020B0503020204020204" pitchFamily="34" charset="-122"/>
                        </a:rPr>
                        <a:t> </a:t>
                      </a:r>
                      <a:r>
                        <a:rPr lang="en-US" altLang="zh-CN" sz="1100" u="none" strike="noStrike" dirty="0" err="1">
                          <a:effectLst/>
                          <a:latin typeface="微软雅黑" panose="020B0503020204020204" pitchFamily="34" charset="-122"/>
                          <a:ea typeface="微软雅黑" panose="020B0503020204020204" pitchFamily="34" charset="-122"/>
                        </a:rPr>
                        <a:t>kontak</a:t>
                      </a:r>
                      <a:r>
                        <a:rPr lang="en-US" altLang="zh-CN" sz="1100" u="none" strike="noStrike" dirty="0">
                          <a:effectLst/>
                          <a:latin typeface="微软雅黑" panose="020B0503020204020204" pitchFamily="34" charset="-122"/>
                          <a:ea typeface="微软雅黑" panose="020B0503020204020204" pitchFamily="34" charset="-122"/>
                        </a:rPr>
                        <a:t> </a:t>
                      </a:r>
                      <a:r>
                        <a:rPr lang="en-US" altLang="zh-CN" sz="1100" u="none" strike="noStrike" dirty="0" err="1">
                          <a:effectLst/>
                          <a:latin typeface="微软雅黑" panose="020B0503020204020204" pitchFamily="34" charset="-122"/>
                          <a:ea typeface="微软雅黑" panose="020B0503020204020204" pitchFamily="34" charset="-122"/>
                        </a:rPr>
                        <a:t>daruratnya</a:t>
                      </a:r>
                      <a:r>
                        <a:rPr lang="en-US" altLang="zh-CN" sz="1100" u="none" strike="noStrike" dirty="0">
                          <a:effectLst/>
                          <a:latin typeface="微软雅黑" panose="020B0503020204020204" pitchFamily="34" charset="-122"/>
                          <a:ea typeface="微软雅黑" panose="020B0503020204020204" pitchFamily="34" charset="-122"/>
                        </a:rPr>
                        <a:t>. </a:t>
                      </a:r>
                      <a:r>
                        <a:rPr lang="en-US" altLang="zh-CN" sz="1100" u="none" strike="noStrike" dirty="0" err="1">
                          <a:effectLst/>
                          <a:latin typeface="微软雅黑" panose="020B0503020204020204" pitchFamily="34" charset="-122"/>
                          <a:ea typeface="微软雅黑" panose="020B0503020204020204" pitchFamily="34" charset="-122"/>
                        </a:rPr>
                        <a:t>Dalam</a:t>
                      </a:r>
                      <a:r>
                        <a:rPr lang="en-US" altLang="zh-CN" sz="1100" u="none" strike="noStrike" dirty="0">
                          <a:effectLst/>
                          <a:latin typeface="微软雅黑" panose="020B0503020204020204" pitchFamily="34" charset="-122"/>
                          <a:ea typeface="微软雅黑" panose="020B0503020204020204" pitchFamily="34" charset="-122"/>
                        </a:rPr>
                        <a:t> </a:t>
                      </a:r>
                      <a:r>
                        <a:rPr lang="en-US" altLang="zh-CN" sz="1100" u="none" strike="noStrike" dirty="0" err="1">
                          <a:effectLst/>
                          <a:latin typeface="微软雅黑" panose="020B0503020204020204" pitchFamily="34" charset="-122"/>
                          <a:ea typeface="微软雅黑" panose="020B0503020204020204" pitchFamily="34" charset="-122"/>
                        </a:rPr>
                        <a:t>keadaan</a:t>
                      </a:r>
                      <a:r>
                        <a:rPr lang="en-US" altLang="zh-CN" sz="1100" u="none" strike="noStrike" dirty="0">
                          <a:effectLst/>
                          <a:latin typeface="微软雅黑" panose="020B0503020204020204" pitchFamily="34" charset="-122"/>
                          <a:ea typeface="微软雅黑" panose="020B0503020204020204" pitchFamily="34" charset="-122"/>
                        </a:rPr>
                        <a:t> </a:t>
                      </a:r>
                      <a:r>
                        <a:rPr lang="en-US" altLang="zh-CN" sz="1100" u="none" strike="noStrike" dirty="0" err="1">
                          <a:effectLst/>
                          <a:latin typeface="微软雅黑" panose="020B0503020204020204" pitchFamily="34" charset="-122"/>
                          <a:ea typeface="微软雅黑" panose="020B0503020204020204" pitchFamily="34" charset="-122"/>
                        </a:rPr>
                        <a:t>darurat</a:t>
                      </a:r>
                      <a:r>
                        <a:rPr lang="en-US" altLang="zh-CN" sz="1100" u="none" strike="noStrike" dirty="0">
                          <a:effectLst/>
                          <a:latin typeface="微软雅黑" panose="020B0503020204020204" pitchFamily="34" charset="-122"/>
                          <a:ea typeface="微软雅黑" panose="020B0503020204020204" pitchFamily="34" charset="-122"/>
                        </a:rPr>
                        <a:t>, </a:t>
                      </a:r>
                      <a:r>
                        <a:rPr lang="en-US" altLang="zh-CN" sz="1100" u="none" strike="noStrike" dirty="0" err="1">
                          <a:effectLst/>
                          <a:latin typeface="微软雅黑" panose="020B0503020204020204" pitchFamily="34" charset="-122"/>
                          <a:ea typeface="微软雅黑" panose="020B0503020204020204" pitchFamily="34" charset="-122"/>
                        </a:rPr>
                        <a:t>tekan</a:t>
                      </a:r>
                      <a:r>
                        <a:rPr lang="en-US" altLang="zh-CN" sz="1100" u="none" strike="noStrike" dirty="0">
                          <a:effectLst/>
                          <a:latin typeface="微软雅黑" panose="020B0503020204020204" pitchFamily="34" charset="-122"/>
                          <a:ea typeface="微软雅黑" panose="020B0503020204020204" pitchFamily="34" charset="-122"/>
                        </a:rPr>
                        <a:t> </a:t>
                      </a:r>
                      <a:r>
                        <a:rPr lang="en-US" altLang="zh-CN" sz="1100" u="none" strike="noStrike" dirty="0" err="1">
                          <a:effectLst/>
                          <a:latin typeface="微软雅黑" panose="020B0503020204020204" pitchFamily="34" charset="-122"/>
                          <a:ea typeface="微软雅黑" panose="020B0503020204020204" pitchFamily="34" charset="-122"/>
                        </a:rPr>
                        <a:t>tombol</a:t>
                      </a:r>
                      <a:r>
                        <a:rPr lang="en-US" altLang="zh-CN" sz="1100" u="none" strike="noStrike" dirty="0">
                          <a:effectLst/>
                          <a:latin typeface="微软雅黑" panose="020B0503020204020204" pitchFamily="34" charset="-122"/>
                          <a:ea typeface="微软雅黑" panose="020B0503020204020204" pitchFamily="34" charset="-122"/>
                        </a:rPr>
                        <a:t> </a:t>
                      </a:r>
                      <a:r>
                        <a:rPr lang="en-US" altLang="zh-CN" sz="1100" u="none" strike="noStrike" dirty="0" err="1">
                          <a:effectLst/>
                          <a:latin typeface="微软雅黑" panose="020B0503020204020204" pitchFamily="34" charset="-122"/>
                          <a:ea typeface="微软雅黑" panose="020B0503020204020204" pitchFamily="34" charset="-122"/>
                        </a:rPr>
                        <a:t>daya</a:t>
                      </a:r>
                      <a:r>
                        <a:rPr lang="en-US" altLang="zh-CN" sz="1100" u="none" strike="noStrike" dirty="0">
                          <a:effectLst/>
                          <a:latin typeface="微软雅黑" panose="020B0503020204020204" pitchFamily="34" charset="-122"/>
                          <a:ea typeface="微软雅黑" panose="020B0503020204020204" pitchFamily="34" charset="-122"/>
                        </a:rPr>
                        <a:t> 5 kali </a:t>
                      </a:r>
                      <a:r>
                        <a:rPr lang="en-US" altLang="zh-CN" sz="1100" u="none" strike="noStrike" dirty="0" err="1">
                          <a:effectLst/>
                          <a:latin typeface="微软雅黑" panose="020B0503020204020204" pitchFamily="34" charset="-122"/>
                          <a:ea typeface="微软雅黑" panose="020B0503020204020204" pitchFamily="34" charset="-122"/>
                        </a:rPr>
                        <a:t>untuk</a:t>
                      </a:r>
                      <a:r>
                        <a:rPr lang="en-US" altLang="zh-CN" sz="1100" u="none" strike="noStrike" dirty="0">
                          <a:effectLst/>
                          <a:latin typeface="微软雅黑" panose="020B0503020204020204" pitchFamily="34" charset="-122"/>
                          <a:ea typeface="微软雅黑" panose="020B0503020204020204" pitchFamily="34" charset="-122"/>
                        </a:rPr>
                        <a:t> </a:t>
                      </a:r>
                      <a:r>
                        <a:rPr lang="en-US" altLang="zh-CN" sz="1100" u="none" strike="noStrike" dirty="0" err="1">
                          <a:effectLst/>
                          <a:latin typeface="微软雅黑" panose="020B0503020204020204" pitchFamily="34" charset="-122"/>
                          <a:ea typeface="微软雅黑" panose="020B0503020204020204" pitchFamily="34" charset="-122"/>
                        </a:rPr>
                        <a:t>memulai</a:t>
                      </a:r>
                      <a:r>
                        <a:rPr lang="en-US" altLang="zh-CN" sz="1100" u="none" strike="noStrike" dirty="0">
                          <a:effectLst/>
                          <a:latin typeface="微软雅黑" panose="020B0503020204020204" pitchFamily="34" charset="-122"/>
                          <a:ea typeface="微软雅黑" panose="020B0503020204020204" pitchFamily="34" charset="-122"/>
                        </a:rPr>
                        <a:t> </a:t>
                      </a:r>
                      <a:r>
                        <a:rPr lang="en-US" altLang="zh-CN" sz="1100" u="none" strike="noStrike" dirty="0" err="1">
                          <a:effectLst/>
                          <a:latin typeface="微软雅黑" panose="020B0503020204020204" pitchFamily="34" charset="-122"/>
                          <a:ea typeface="微软雅黑" panose="020B0503020204020204" pitchFamily="34" charset="-122"/>
                        </a:rPr>
                        <a:t>permintaan</a:t>
                      </a:r>
                      <a:r>
                        <a:rPr lang="en-US" altLang="zh-CN" sz="1100" u="none" strike="noStrike" dirty="0">
                          <a:effectLst/>
                          <a:latin typeface="微软雅黑" panose="020B0503020204020204" pitchFamily="34" charset="-122"/>
                          <a:ea typeface="微软雅黑" panose="020B0503020204020204" pitchFamily="34" charset="-122"/>
                        </a:rPr>
                        <a:t> </a:t>
                      </a:r>
                      <a:r>
                        <a:rPr lang="en-US" altLang="zh-CN" sz="1100" u="none" strike="noStrike" dirty="0" err="1">
                          <a:effectLst/>
                          <a:latin typeface="微软雅黑" panose="020B0503020204020204" pitchFamily="34" charset="-122"/>
                          <a:ea typeface="微软雅黑" panose="020B0503020204020204" pitchFamily="34" charset="-122"/>
                        </a:rPr>
                        <a:t>bantuan</a:t>
                      </a:r>
                      <a:r>
                        <a:rPr lang="en-US" altLang="zh-CN" sz="1100" u="none" strike="noStrike" dirty="0">
                          <a:effectLst/>
                          <a:latin typeface="微软雅黑" panose="020B0503020204020204" pitchFamily="34" charset="-122"/>
                          <a:ea typeface="微软雅黑" panose="020B0503020204020204" pitchFamily="34" charset="-122"/>
                        </a:rPr>
                        <a:t> </a:t>
                      </a:r>
                      <a:r>
                        <a:rPr lang="en-US" altLang="zh-CN" sz="1100" u="none" strike="noStrike" dirty="0" err="1">
                          <a:effectLst/>
                          <a:latin typeface="微软雅黑" panose="020B0503020204020204" pitchFamily="34" charset="-122"/>
                          <a:ea typeface="微软雅黑" panose="020B0503020204020204" pitchFamily="34" charset="-122"/>
                        </a:rPr>
                        <a:t>dari</a:t>
                      </a:r>
                      <a:r>
                        <a:rPr lang="en-US" altLang="zh-CN" sz="1100" u="none" strike="noStrike" dirty="0">
                          <a:effectLst/>
                          <a:latin typeface="微软雅黑" panose="020B0503020204020204" pitchFamily="34" charset="-122"/>
                          <a:ea typeface="微软雅黑" panose="020B0503020204020204" pitchFamily="34" charset="-122"/>
                        </a:rPr>
                        <a:t> orang yang </a:t>
                      </a:r>
                      <a:r>
                        <a:rPr lang="en-US" altLang="zh-CN" sz="1100" u="none" strike="noStrike" dirty="0" err="1">
                          <a:effectLst/>
                          <a:latin typeface="微软雅黑" panose="020B0503020204020204" pitchFamily="34" charset="-122"/>
                          <a:ea typeface="微软雅黑" panose="020B0503020204020204" pitchFamily="34" charset="-122"/>
                        </a:rPr>
                        <a:t>menjaganya</a:t>
                      </a:r>
                      <a:r>
                        <a:rPr lang="en-US" altLang="zh-CN" sz="1100" u="none" strike="noStrike" dirty="0">
                          <a:effectLst/>
                          <a:latin typeface="微软雅黑" panose="020B0503020204020204" pitchFamily="34" charset="-122"/>
                          <a:ea typeface="微软雅黑" panose="020B0503020204020204" pitchFamily="34" charset="-122"/>
                        </a:rPr>
                        <a:t>.</a:t>
                      </a:r>
                    </a:p>
                    <a:p>
                      <a:pPr algn="ctr" fontAlgn="ctr">
                        <a:lnSpc>
                          <a:spcPct val="150000"/>
                        </a:lnSpc>
                      </a:pPr>
                      <a:r>
                        <a:rPr lang="en-US" altLang="zh-CN" sz="1100" u="none" strike="noStrike" dirty="0">
                          <a:effectLst/>
                          <a:latin typeface="微软雅黑" panose="020B0503020204020204" pitchFamily="34" charset="-122"/>
                          <a:ea typeface="微软雅黑" panose="020B0503020204020204" pitchFamily="34" charset="-122"/>
                        </a:rPr>
                        <a:t>2. </a:t>
                      </a:r>
                      <a:r>
                        <a:rPr lang="en-US" altLang="zh-CN" sz="1100" u="none" strike="noStrike" dirty="0" err="1">
                          <a:effectLst/>
                          <a:latin typeface="微软雅黑" panose="020B0503020204020204" pitchFamily="34" charset="-122"/>
                          <a:ea typeface="微软雅黑" panose="020B0503020204020204" pitchFamily="34" charset="-122"/>
                        </a:rPr>
                        <a:t>Ketika</a:t>
                      </a:r>
                      <a:r>
                        <a:rPr lang="en-US" altLang="zh-CN" sz="1100" u="none" strike="noStrike" dirty="0">
                          <a:effectLst/>
                          <a:latin typeface="微软雅黑" panose="020B0503020204020204" pitchFamily="34" charset="-122"/>
                          <a:ea typeface="微软雅黑" panose="020B0503020204020204" pitchFamily="34" charset="-122"/>
                        </a:rPr>
                        <a:t> orang yang </a:t>
                      </a:r>
                      <a:r>
                        <a:rPr lang="en-US" altLang="zh-CN" sz="1100" u="none" strike="noStrike" dirty="0" err="1">
                          <a:effectLst/>
                          <a:latin typeface="微软雅黑" panose="020B0503020204020204" pitchFamily="34" charset="-122"/>
                          <a:ea typeface="微软雅黑" panose="020B0503020204020204" pitchFamily="34" charset="-122"/>
                        </a:rPr>
                        <a:t>dijaga</a:t>
                      </a:r>
                      <a:r>
                        <a:rPr lang="en-US" altLang="zh-CN" sz="1100" u="none" strike="noStrike" dirty="0">
                          <a:effectLst/>
                          <a:latin typeface="微软雅黑" panose="020B0503020204020204" pitchFamily="34" charset="-122"/>
                          <a:ea typeface="微软雅黑" panose="020B0503020204020204" pitchFamily="34" charset="-122"/>
                        </a:rPr>
                        <a:t> </a:t>
                      </a:r>
                      <a:r>
                        <a:rPr lang="en-US" altLang="zh-CN" sz="1100" u="none" strike="noStrike" dirty="0" err="1">
                          <a:effectLst/>
                          <a:latin typeface="微软雅黑" panose="020B0503020204020204" pitchFamily="34" charset="-122"/>
                          <a:ea typeface="微软雅黑" panose="020B0503020204020204" pitchFamily="34" charset="-122"/>
                        </a:rPr>
                        <a:t>memulai</a:t>
                      </a:r>
                      <a:r>
                        <a:rPr lang="en-US" altLang="zh-CN" sz="1100" u="none" strike="noStrike" dirty="0">
                          <a:effectLst/>
                          <a:latin typeface="微软雅黑" panose="020B0503020204020204" pitchFamily="34" charset="-122"/>
                          <a:ea typeface="微软雅黑" panose="020B0503020204020204" pitchFamily="34" charset="-122"/>
                        </a:rPr>
                        <a:t> </a:t>
                      </a:r>
                      <a:r>
                        <a:rPr lang="en-US" altLang="zh-CN" sz="1100" u="none" strike="noStrike" dirty="0" err="1">
                          <a:effectLst/>
                          <a:latin typeface="微软雅黑" panose="020B0503020204020204" pitchFamily="34" charset="-122"/>
                          <a:ea typeface="微软雅黑" panose="020B0503020204020204" pitchFamily="34" charset="-122"/>
                        </a:rPr>
                        <a:t>permintaan</a:t>
                      </a:r>
                      <a:r>
                        <a:rPr lang="en-US" altLang="zh-CN" sz="1100" u="none" strike="noStrike" dirty="0">
                          <a:effectLst/>
                          <a:latin typeface="微软雅黑" panose="020B0503020204020204" pitchFamily="34" charset="-122"/>
                          <a:ea typeface="微软雅黑" panose="020B0503020204020204" pitchFamily="34" charset="-122"/>
                        </a:rPr>
                        <a:t> </a:t>
                      </a:r>
                      <a:r>
                        <a:rPr lang="en-US" altLang="zh-CN" sz="1100" u="none" strike="noStrike" dirty="0" err="1">
                          <a:effectLst/>
                          <a:latin typeface="微软雅黑" panose="020B0503020204020204" pitchFamily="34" charset="-122"/>
                          <a:ea typeface="微软雅黑" panose="020B0503020204020204" pitchFamily="34" charset="-122"/>
                        </a:rPr>
                        <a:t>darurat</a:t>
                      </a:r>
                      <a:r>
                        <a:rPr lang="en-US" altLang="zh-CN" sz="1100" u="none" strike="noStrike" dirty="0">
                          <a:effectLst/>
                          <a:latin typeface="微软雅黑" panose="020B0503020204020204" pitchFamily="34" charset="-122"/>
                          <a:ea typeface="微软雅黑" panose="020B0503020204020204" pitchFamily="34" charset="-122"/>
                        </a:rPr>
                        <a:t> </a:t>
                      </a:r>
                      <a:r>
                        <a:rPr lang="en-US" altLang="zh-CN" sz="1100" u="none" strike="noStrike" dirty="0" err="1">
                          <a:effectLst/>
                          <a:latin typeface="微软雅黑" panose="020B0503020204020204" pitchFamily="34" charset="-122"/>
                          <a:ea typeface="微软雅黑" panose="020B0503020204020204" pitchFamily="34" charset="-122"/>
                        </a:rPr>
                        <a:t>untuk</a:t>
                      </a:r>
                      <a:r>
                        <a:rPr lang="en-US" altLang="zh-CN" sz="1100" u="none" strike="noStrike" dirty="0">
                          <a:effectLst/>
                          <a:latin typeface="微软雅黑" panose="020B0503020204020204" pitchFamily="34" charset="-122"/>
                          <a:ea typeface="微软雅黑" panose="020B0503020204020204" pitchFamily="34" charset="-122"/>
                        </a:rPr>
                        <a:t> </a:t>
                      </a:r>
                      <a:r>
                        <a:rPr lang="en-US" altLang="zh-CN" sz="1100" u="none" strike="noStrike" dirty="0" err="1">
                          <a:effectLst/>
                          <a:latin typeface="微软雅黑" panose="020B0503020204020204" pitchFamily="34" charset="-122"/>
                          <a:ea typeface="微软雅黑" panose="020B0503020204020204" pitchFamily="34" charset="-122"/>
                        </a:rPr>
                        <a:t>bantuan</a:t>
                      </a:r>
                      <a:r>
                        <a:rPr lang="en-US" altLang="zh-CN" sz="1100" u="none" strike="noStrike" dirty="0">
                          <a:effectLst/>
                          <a:latin typeface="微软雅黑" panose="020B0503020204020204" pitchFamily="34" charset="-122"/>
                          <a:ea typeface="微软雅黑" panose="020B0503020204020204" pitchFamily="34" charset="-122"/>
                        </a:rPr>
                        <a:t> </a:t>
                      </a:r>
                      <a:r>
                        <a:rPr lang="en-US" altLang="zh-CN" sz="1100" u="none" strike="noStrike" dirty="0" err="1">
                          <a:effectLst/>
                          <a:latin typeface="微软雅黑" panose="020B0503020204020204" pitchFamily="34" charset="-122"/>
                          <a:ea typeface="微软雅黑" panose="020B0503020204020204" pitchFamily="34" charset="-122"/>
                        </a:rPr>
                        <a:t>dari</a:t>
                      </a:r>
                      <a:r>
                        <a:rPr lang="en-US" altLang="zh-CN" sz="1100" u="none" strike="noStrike" dirty="0">
                          <a:effectLst/>
                          <a:latin typeface="微软雅黑" panose="020B0503020204020204" pitchFamily="34" charset="-122"/>
                          <a:ea typeface="微软雅黑" panose="020B0503020204020204" pitchFamily="34" charset="-122"/>
                        </a:rPr>
                        <a:t> orang lain, </a:t>
                      </a:r>
                      <a:r>
                        <a:rPr lang="en-US" altLang="zh-CN" sz="1100" u="none" strike="noStrike" dirty="0" err="1">
                          <a:effectLst/>
                          <a:latin typeface="微软雅黑" panose="020B0503020204020204" pitchFamily="34" charset="-122"/>
                          <a:ea typeface="微软雅黑" panose="020B0503020204020204" pitchFamily="34" charset="-122"/>
                        </a:rPr>
                        <a:t>wali</a:t>
                      </a:r>
                      <a:r>
                        <a:rPr lang="en-US" altLang="zh-CN" sz="1100" u="none" strike="noStrike" dirty="0">
                          <a:effectLst/>
                          <a:latin typeface="微软雅黑" panose="020B0503020204020204" pitchFamily="34" charset="-122"/>
                          <a:ea typeface="微软雅黑" panose="020B0503020204020204" pitchFamily="34" charset="-122"/>
                        </a:rPr>
                        <a:t> </a:t>
                      </a:r>
                      <a:r>
                        <a:rPr lang="en-US" altLang="zh-CN" sz="1100" u="none" strike="noStrike" dirty="0" err="1">
                          <a:effectLst/>
                          <a:latin typeface="微软雅黑" panose="020B0503020204020204" pitchFamily="34" charset="-122"/>
                          <a:ea typeface="微软雅黑" panose="020B0503020204020204" pitchFamily="34" charset="-122"/>
                        </a:rPr>
                        <a:t>juga</a:t>
                      </a:r>
                      <a:r>
                        <a:rPr lang="en-US" altLang="zh-CN" sz="1100" u="none" strike="noStrike" dirty="0">
                          <a:effectLst/>
                          <a:latin typeface="微软雅黑" panose="020B0503020204020204" pitchFamily="34" charset="-122"/>
                          <a:ea typeface="微软雅黑" panose="020B0503020204020204" pitchFamily="34" charset="-122"/>
                        </a:rPr>
                        <a:t> </a:t>
                      </a:r>
                      <a:r>
                        <a:rPr lang="en-US" altLang="zh-CN" sz="1100" u="none" strike="noStrike" dirty="0" err="1">
                          <a:effectLst/>
                          <a:latin typeface="微软雅黑" panose="020B0503020204020204" pitchFamily="34" charset="-122"/>
                          <a:ea typeface="微软雅黑" panose="020B0503020204020204" pitchFamily="34" charset="-122"/>
                        </a:rPr>
                        <a:t>akan</a:t>
                      </a:r>
                      <a:r>
                        <a:rPr lang="en-US" altLang="zh-CN" sz="1100" u="none" strike="noStrike" dirty="0">
                          <a:effectLst/>
                          <a:latin typeface="微软雅黑" panose="020B0503020204020204" pitchFamily="34" charset="-122"/>
                          <a:ea typeface="微软雅黑" panose="020B0503020204020204" pitchFamily="34" charset="-122"/>
                        </a:rPr>
                        <a:t> </a:t>
                      </a:r>
                      <a:r>
                        <a:rPr lang="en-US" altLang="zh-CN" sz="1100" u="none" strike="noStrike" dirty="0" err="1">
                          <a:effectLst/>
                          <a:latin typeface="微软雅黑" panose="020B0503020204020204" pitchFamily="34" charset="-122"/>
                          <a:ea typeface="微软雅黑" panose="020B0503020204020204" pitchFamily="34" charset="-122"/>
                        </a:rPr>
                        <a:t>menerima</a:t>
                      </a:r>
                      <a:r>
                        <a:rPr lang="en-US" altLang="zh-CN" sz="1100" u="none" strike="noStrike" dirty="0">
                          <a:effectLst/>
                          <a:latin typeface="微软雅黑" panose="020B0503020204020204" pitchFamily="34" charset="-122"/>
                          <a:ea typeface="微软雅黑" panose="020B0503020204020204" pitchFamily="34" charset="-122"/>
                        </a:rPr>
                        <a:t> </a:t>
                      </a:r>
                      <a:r>
                        <a:rPr lang="en-US" altLang="zh-CN" sz="1100" u="none" strike="noStrike" dirty="0" err="1">
                          <a:effectLst/>
                          <a:latin typeface="微软雅黑" panose="020B0503020204020204" pitchFamily="34" charset="-122"/>
                          <a:ea typeface="微软雅黑" panose="020B0503020204020204" pitchFamily="34" charset="-122"/>
                        </a:rPr>
                        <a:t>pemberitahuan</a:t>
                      </a:r>
                      <a:r>
                        <a:rPr lang="en-US" altLang="zh-CN" sz="1100" u="none" strike="noStrike" dirty="0">
                          <a:effectLst/>
                          <a:latin typeface="微软雅黑" panose="020B0503020204020204" pitchFamily="34" charset="-122"/>
                          <a:ea typeface="微软雅黑" panose="020B0503020204020204" pitchFamily="34" charset="-122"/>
                        </a:rPr>
                        <a:t> </a:t>
                      </a:r>
                      <a:r>
                        <a:rPr lang="en-US" altLang="zh-CN" sz="1100" u="none" strike="noStrike" dirty="0" err="1">
                          <a:effectLst/>
                          <a:latin typeface="微软雅黑" panose="020B0503020204020204" pitchFamily="34" charset="-122"/>
                          <a:ea typeface="微软雅黑" panose="020B0503020204020204" pitchFamily="34" charset="-122"/>
                        </a:rPr>
                        <a:t>dan</a:t>
                      </a:r>
                      <a:r>
                        <a:rPr lang="en-US" altLang="zh-CN" sz="1100" u="none" strike="noStrike" dirty="0">
                          <a:effectLst/>
                          <a:latin typeface="微软雅黑" panose="020B0503020204020204" pitchFamily="34" charset="-122"/>
                          <a:ea typeface="微软雅黑" panose="020B0503020204020204" pitchFamily="34" charset="-122"/>
                        </a:rPr>
                        <a:t> </a:t>
                      </a:r>
                      <a:r>
                        <a:rPr lang="en-US" altLang="zh-CN" sz="1100" u="none" strike="noStrike" dirty="0" err="1">
                          <a:effectLst/>
                          <a:latin typeface="微软雅黑" panose="020B0503020204020204" pitchFamily="34" charset="-122"/>
                          <a:ea typeface="微软雅黑" panose="020B0503020204020204" pitchFamily="34" charset="-122"/>
                        </a:rPr>
                        <a:t>pengingat</a:t>
                      </a:r>
                      <a:r>
                        <a:rPr lang="en-US" altLang="zh-CN" sz="1100" u="none" strike="noStrike" dirty="0">
                          <a:effectLst/>
                          <a:latin typeface="微软雅黑" panose="020B0503020204020204" pitchFamily="34" charset="-122"/>
                          <a:ea typeface="微软雅黑" panose="020B0503020204020204" pitchFamily="34" charset="-122"/>
                        </a:rPr>
                        <a:t> </a:t>
                      </a:r>
                      <a:r>
                        <a:rPr lang="en-US" altLang="zh-CN" sz="1100" u="none" strike="noStrike" dirty="0" err="1">
                          <a:effectLst/>
                          <a:latin typeface="微软雅黑" panose="020B0503020204020204" pitchFamily="34" charset="-122"/>
                          <a:ea typeface="微软雅黑" panose="020B0503020204020204" pitchFamily="34" charset="-122"/>
                        </a:rPr>
                        <a:t>tepat</a:t>
                      </a:r>
                      <a:r>
                        <a:rPr lang="en-US" altLang="zh-CN" sz="1100" u="none" strike="noStrike" dirty="0">
                          <a:effectLst/>
                          <a:latin typeface="微软雅黑" panose="020B0503020204020204" pitchFamily="34" charset="-122"/>
                          <a:ea typeface="微软雅黑" panose="020B0503020204020204" pitchFamily="34" charset="-122"/>
                        </a:rPr>
                        <a:t> </a:t>
                      </a:r>
                      <a:r>
                        <a:rPr lang="en-US" altLang="zh-CN" sz="1100" u="none" strike="noStrike" dirty="0" err="1">
                          <a:effectLst/>
                          <a:latin typeface="微软雅黑" panose="020B0503020204020204" pitchFamily="34" charset="-122"/>
                          <a:ea typeface="微软雅黑" panose="020B0503020204020204" pitchFamily="34" charset="-122"/>
                        </a:rPr>
                        <a:t>waktu</a:t>
                      </a:r>
                      <a:endParaRPr lang="en-US" altLang="zh-CN" sz="1100" u="none" strike="noStrike" dirty="0">
                        <a:effectLst/>
                        <a:latin typeface="微软雅黑" panose="020B0503020204020204" pitchFamily="34" charset="-122"/>
                        <a:ea typeface="微软雅黑" panose="020B0503020204020204" pitchFamily="34" charset="-122"/>
                      </a:endParaRPr>
                    </a:p>
                    <a:p>
                      <a:pPr algn="ctr" fontAlgn="ctr">
                        <a:lnSpc>
                          <a:spcPct val="150000"/>
                        </a:lnSpc>
                      </a:pPr>
                      <a:r>
                        <a:rPr lang="en-US" altLang="zh-CN" sz="1100" u="none" strike="noStrike" dirty="0">
                          <a:effectLst/>
                          <a:latin typeface="微软雅黑" panose="020B0503020204020204" pitchFamily="34" charset="-122"/>
                          <a:ea typeface="微软雅黑" panose="020B0503020204020204" pitchFamily="34" charset="-122"/>
                        </a:rPr>
                        <a:t>3. </a:t>
                      </a:r>
                      <a:r>
                        <a:rPr lang="en-US" altLang="zh-CN" sz="1100" u="none" strike="noStrike" dirty="0" err="1">
                          <a:effectLst/>
                          <a:latin typeface="微软雅黑" panose="020B0503020204020204" pitchFamily="34" charset="-122"/>
                          <a:ea typeface="微软雅黑" panose="020B0503020204020204" pitchFamily="34" charset="-122"/>
                        </a:rPr>
                        <a:t>Saat</a:t>
                      </a:r>
                      <a:r>
                        <a:rPr lang="en-US" altLang="zh-CN" sz="1100" u="none" strike="noStrike" dirty="0">
                          <a:effectLst/>
                          <a:latin typeface="微软雅黑" panose="020B0503020204020204" pitchFamily="34" charset="-122"/>
                          <a:ea typeface="微软雅黑" panose="020B0503020204020204" pitchFamily="34" charset="-122"/>
                        </a:rPr>
                        <a:t> orang yang </a:t>
                      </a:r>
                      <a:r>
                        <a:rPr lang="en-US" altLang="zh-CN" sz="1100" u="none" strike="noStrike" dirty="0" err="1">
                          <a:effectLst/>
                          <a:latin typeface="微软雅黑" panose="020B0503020204020204" pitchFamily="34" charset="-122"/>
                          <a:ea typeface="微软雅黑" panose="020B0503020204020204" pitchFamily="34" charset="-122"/>
                        </a:rPr>
                        <a:t>dijaga</a:t>
                      </a:r>
                      <a:r>
                        <a:rPr lang="en-US" altLang="zh-CN" sz="1100" u="none" strike="noStrike" dirty="0">
                          <a:effectLst/>
                          <a:latin typeface="微软雅黑" panose="020B0503020204020204" pitchFamily="34" charset="-122"/>
                          <a:ea typeface="微软雅黑" panose="020B0503020204020204" pitchFamily="34" charset="-122"/>
                        </a:rPr>
                        <a:t> </a:t>
                      </a:r>
                      <a:r>
                        <a:rPr lang="en-US" altLang="zh-CN" sz="1100" u="none" strike="noStrike" dirty="0" err="1">
                          <a:effectLst/>
                          <a:latin typeface="微软雅黑" panose="020B0503020204020204" pitchFamily="34" charset="-122"/>
                          <a:ea typeface="微软雅黑" panose="020B0503020204020204" pitchFamily="34" charset="-122"/>
                        </a:rPr>
                        <a:t>menerima</a:t>
                      </a:r>
                      <a:r>
                        <a:rPr lang="en-US" altLang="zh-CN" sz="1100" u="none" strike="noStrike" dirty="0">
                          <a:effectLst/>
                          <a:latin typeface="微软雅黑" panose="020B0503020204020204" pitchFamily="34" charset="-122"/>
                          <a:ea typeface="微软雅黑" panose="020B0503020204020204" pitchFamily="34" charset="-122"/>
                        </a:rPr>
                        <a:t> </a:t>
                      </a:r>
                      <a:r>
                        <a:rPr lang="en-US" altLang="zh-CN" sz="1100" u="none" strike="noStrike" dirty="0" err="1">
                          <a:effectLst/>
                          <a:latin typeface="微软雅黑" panose="020B0503020204020204" pitchFamily="34" charset="-122"/>
                          <a:ea typeface="微软雅黑" panose="020B0503020204020204" pitchFamily="34" charset="-122"/>
                        </a:rPr>
                        <a:t>peringatan</a:t>
                      </a:r>
                      <a:r>
                        <a:rPr lang="en-US" altLang="zh-CN" sz="1100" u="none" strike="noStrike" dirty="0">
                          <a:effectLst/>
                          <a:latin typeface="微软雅黑" panose="020B0503020204020204" pitchFamily="34" charset="-122"/>
                          <a:ea typeface="微软雅黑" panose="020B0503020204020204" pitchFamily="34" charset="-122"/>
                        </a:rPr>
                        <a:t> </a:t>
                      </a:r>
                      <a:r>
                        <a:rPr lang="en-US" altLang="zh-CN" sz="1100" u="none" strike="noStrike" dirty="0" err="1">
                          <a:effectLst/>
                          <a:latin typeface="微软雅黑" panose="020B0503020204020204" pitchFamily="34" charset="-122"/>
                          <a:ea typeface="微软雅黑" panose="020B0503020204020204" pitchFamily="34" charset="-122"/>
                        </a:rPr>
                        <a:t>cuaca</a:t>
                      </a:r>
                      <a:r>
                        <a:rPr lang="en-US" altLang="zh-CN" sz="1100" u="none" strike="noStrike" dirty="0">
                          <a:effectLst/>
                          <a:latin typeface="微软雅黑" panose="020B0503020204020204" pitchFamily="34" charset="-122"/>
                          <a:ea typeface="微软雅黑" panose="020B0503020204020204" pitchFamily="34" charset="-122"/>
                        </a:rPr>
                        <a:t> </a:t>
                      </a:r>
                      <a:r>
                        <a:rPr lang="en-US" altLang="zh-CN" sz="1100" u="none" strike="noStrike" dirty="0" err="1">
                          <a:effectLst/>
                          <a:latin typeface="微软雅黑" panose="020B0503020204020204" pitchFamily="34" charset="-122"/>
                          <a:ea typeface="微软雅黑" panose="020B0503020204020204" pitchFamily="34" charset="-122"/>
                        </a:rPr>
                        <a:t>buruk</a:t>
                      </a:r>
                      <a:r>
                        <a:rPr lang="en-US" altLang="zh-CN" sz="1100" u="none" strike="noStrike" dirty="0">
                          <a:effectLst/>
                          <a:latin typeface="微软雅黑" panose="020B0503020204020204" pitchFamily="34" charset="-122"/>
                          <a:ea typeface="微软雅黑" panose="020B0503020204020204" pitchFamily="34" charset="-122"/>
                        </a:rPr>
                        <a:t>, </a:t>
                      </a:r>
                      <a:r>
                        <a:rPr lang="en-US" altLang="zh-CN" sz="1100" u="none" strike="noStrike" dirty="0" err="1">
                          <a:effectLst/>
                          <a:latin typeface="微软雅黑" panose="020B0503020204020204" pitchFamily="34" charset="-122"/>
                          <a:ea typeface="微软雅黑" panose="020B0503020204020204" pitchFamily="34" charset="-122"/>
                        </a:rPr>
                        <a:t>wali</a:t>
                      </a:r>
                      <a:r>
                        <a:rPr lang="en-US" altLang="zh-CN" sz="1100" u="none" strike="noStrike" dirty="0">
                          <a:effectLst/>
                          <a:latin typeface="微软雅黑" panose="020B0503020204020204" pitchFamily="34" charset="-122"/>
                          <a:ea typeface="微软雅黑" panose="020B0503020204020204" pitchFamily="34" charset="-122"/>
                        </a:rPr>
                        <a:t> </a:t>
                      </a:r>
                      <a:r>
                        <a:rPr lang="en-US" altLang="zh-CN" sz="1100" u="none" strike="noStrike" dirty="0" err="1">
                          <a:effectLst/>
                          <a:latin typeface="微软雅黑" panose="020B0503020204020204" pitchFamily="34" charset="-122"/>
                          <a:ea typeface="微软雅黑" panose="020B0503020204020204" pitchFamily="34" charset="-122"/>
                        </a:rPr>
                        <a:t>juga</a:t>
                      </a:r>
                      <a:r>
                        <a:rPr lang="en-US" altLang="zh-CN" sz="1100" u="none" strike="noStrike" dirty="0">
                          <a:effectLst/>
                          <a:latin typeface="微软雅黑" panose="020B0503020204020204" pitchFamily="34" charset="-122"/>
                          <a:ea typeface="微软雅黑" panose="020B0503020204020204" pitchFamily="34" charset="-122"/>
                        </a:rPr>
                        <a:t> </a:t>
                      </a:r>
                      <a:r>
                        <a:rPr lang="en-US" altLang="zh-CN" sz="1100" u="none" strike="noStrike" dirty="0" err="1">
                          <a:effectLst/>
                          <a:latin typeface="微软雅黑" panose="020B0503020204020204" pitchFamily="34" charset="-122"/>
                          <a:ea typeface="微软雅黑" panose="020B0503020204020204" pitchFamily="34" charset="-122"/>
                        </a:rPr>
                        <a:t>akan</a:t>
                      </a:r>
                      <a:r>
                        <a:rPr lang="en-US" altLang="zh-CN" sz="1100" u="none" strike="noStrike" dirty="0">
                          <a:effectLst/>
                          <a:latin typeface="微软雅黑" panose="020B0503020204020204" pitchFamily="34" charset="-122"/>
                          <a:ea typeface="微软雅黑" panose="020B0503020204020204" pitchFamily="34" charset="-122"/>
                        </a:rPr>
                        <a:t> </a:t>
                      </a:r>
                      <a:r>
                        <a:rPr lang="en-US" altLang="zh-CN" sz="1100" u="none" strike="noStrike" dirty="0" err="1">
                          <a:effectLst/>
                          <a:latin typeface="微软雅黑" panose="020B0503020204020204" pitchFamily="34" charset="-122"/>
                          <a:ea typeface="微软雅黑" panose="020B0503020204020204" pitchFamily="34" charset="-122"/>
                        </a:rPr>
                        <a:t>diberi</a:t>
                      </a:r>
                      <a:r>
                        <a:rPr lang="en-US" altLang="zh-CN" sz="1100" u="none" strike="noStrike" dirty="0">
                          <a:effectLst/>
                          <a:latin typeface="微软雅黑" panose="020B0503020204020204" pitchFamily="34" charset="-122"/>
                          <a:ea typeface="微软雅黑" panose="020B0503020204020204" pitchFamily="34" charset="-122"/>
                        </a:rPr>
                        <a:t> </a:t>
                      </a:r>
                      <a:r>
                        <a:rPr lang="en-US" altLang="zh-CN" sz="1100" u="none" strike="noStrike" dirty="0" err="1">
                          <a:effectLst/>
                          <a:latin typeface="微软雅黑" panose="020B0503020204020204" pitchFamily="34" charset="-122"/>
                          <a:ea typeface="微软雅黑" panose="020B0503020204020204" pitchFamily="34" charset="-122"/>
                        </a:rPr>
                        <a:t>tahu</a:t>
                      </a:r>
                      <a:r>
                        <a:rPr lang="en-US" altLang="zh-CN" sz="1100" u="none" strike="noStrike" dirty="0">
                          <a:effectLst/>
                          <a:latin typeface="微软雅黑" panose="020B0503020204020204" pitchFamily="34" charset="-122"/>
                          <a:ea typeface="微软雅黑" panose="020B0503020204020204" pitchFamily="34" charset="-122"/>
                        </a:rPr>
                        <a:t> </a:t>
                      </a:r>
                      <a:r>
                        <a:rPr lang="en-US" altLang="zh-CN" sz="1100" u="none" strike="noStrike" dirty="0" err="1">
                          <a:effectLst/>
                          <a:latin typeface="微软雅黑" panose="020B0503020204020204" pitchFamily="34" charset="-122"/>
                          <a:ea typeface="微软雅黑" panose="020B0503020204020204" pitchFamily="34" charset="-122"/>
                        </a:rPr>
                        <a:t>tepat</a:t>
                      </a:r>
                      <a:r>
                        <a:rPr lang="en-US" altLang="zh-CN" sz="1100" u="none" strike="noStrike" dirty="0">
                          <a:effectLst/>
                          <a:latin typeface="微软雅黑" panose="020B0503020204020204" pitchFamily="34" charset="-122"/>
                          <a:ea typeface="微软雅黑" panose="020B0503020204020204" pitchFamily="34" charset="-122"/>
                        </a:rPr>
                        <a:t> </a:t>
                      </a:r>
                      <a:r>
                        <a:rPr lang="en-US" altLang="zh-CN" sz="1100" u="none" strike="noStrike" dirty="0" err="1">
                          <a:effectLst/>
                          <a:latin typeface="微软雅黑" panose="020B0503020204020204" pitchFamily="34" charset="-122"/>
                          <a:ea typeface="微软雅黑" panose="020B0503020204020204" pitchFamily="34" charset="-122"/>
                        </a:rPr>
                        <a:t>waktu</a:t>
                      </a:r>
                      <a:endParaRPr lang="zh-CN" altLang="en-US" sz="1100" b="0" i="0" u="none" strike="noStrike" dirty="0">
                        <a:solidFill>
                          <a:srgbClr val="000000"/>
                        </a:solidFill>
                        <a:effectLst/>
                        <a:latin typeface="微软雅黑" panose="020B0503020204020204" pitchFamily="34" charset="-122"/>
                        <a:ea typeface="微软雅黑" panose="020B0503020204020204" pitchFamily="34" charset="-122"/>
                      </a:endParaRPr>
                    </a:p>
                  </a:txBody>
                  <a:tcPr marL="0" marR="0" marT="0" marB="0" anchor="ctr">
                    <a:solidFill>
                      <a:schemeClr val="bg1"/>
                    </a:solidFill>
                  </a:tcPr>
                </a:tc>
                <a:tc>
                  <a:txBody>
                    <a:bodyPr/>
                    <a:lstStyle/>
                    <a:p>
                      <a:pPr algn="ctr" fontAlgn="ctr"/>
                      <a:r>
                        <a:rPr lang="en-US" altLang="zh-CN" sz="1100" u="none" strike="noStrike" dirty="0" err="1">
                          <a:effectLst/>
                          <a:latin typeface="微软雅黑" panose="020B0503020204020204" pitchFamily="34" charset="-122"/>
                          <a:ea typeface="微软雅黑" panose="020B0503020204020204" pitchFamily="34" charset="-122"/>
                        </a:rPr>
                        <a:t>Pengaturan</a:t>
                      </a:r>
                      <a:r>
                        <a:rPr lang="en-US" altLang="zh-CN" sz="1100" u="none" strike="noStrike" dirty="0">
                          <a:effectLst/>
                          <a:latin typeface="微软雅黑" panose="020B0503020204020204" pitchFamily="34" charset="-122"/>
                          <a:ea typeface="微软雅黑" panose="020B0503020204020204" pitchFamily="34" charset="-122"/>
                        </a:rPr>
                        <a:t> </a:t>
                      </a:r>
                      <a:r>
                        <a:rPr lang="id-ID" altLang="zh-CN" sz="1100" u="none" strike="noStrike" dirty="0">
                          <a:effectLst/>
                          <a:latin typeface="微软雅黑" panose="020B0503020204020204" pitchFamily="34" charset="-122"/>
                          <a:ea typeface="微软雅黑" panose="020B0503020204020204" pitchFamily="34" charset="-122"/>
                        </a:rPr>
                        <a:t>–</a:t>
                      </a:r>
                      <a:r>
                        <a:rPr lang="en-US" altLang="zh-CN" sz="1100" u="none" strike="noStrike" dirty="0">
                          <a:effectLst/>
                          <a:latin typeface="微软雅黑" panose="020B0503020204020204" pitchFamily="34" charset="-122"/>
                          <a:ea typeface="微软雅黑" panose="020B0503020204020204" pitchFamily="34" charset="-122"/>
                        </a:rPr>
                        <a:t> </a:t>
                      </a:r>
                      <a:r>
                        <a:rPr lang="en-US" altLang="zh-CN" sz="1100" u="none" strike="noStrike" dirty="0" err="1">
                          <a:effectLst/>
                          <a:latin typeface="微软雅黑" panose="020B0503020204020204" pitchFamily="34" charset="-122"/>
                          <a:ea typeface="微软雅黑" panose="020B0503020204020204" pitchFamily="34" charset="-122"/>
                        </a:rPr>
                        <a:t>Kemakmuran</a:t>
                      </a:r>
                      <a:r>
                        <a:rPr lang="en-US" altLang="zh-CN" sz="1100" u="none" strike="noStrike" dirty="0">
                          <a:effectLst/>
                          <a:latin typeface="微软雅黑" panose="020B0503020204020204" pitchFamily="34" charset="-122"/>
                          <a:ea typeface="微软雅黑" panose="020B0503020204020204" pitchFamily="34" charset="-122"/>
                        </a:rPr>
                        <a:t> Digital &amp; </a:t>
                      </a:r>
                      <a:r>
                        <a:rPr lang="en-US" altLang="zh-CN" sz="1100" u="none" strike="noStrike" dirty="0" err="1">
                          <a:effectLst/>
                          <a:latin typeface="微软雅黑" panose="020B0503020204020204" pitchFamily="34" charset="-122"/>
                          <a:ea typeface="微软雅黑" panose="020B0503020204020204" pitchFamily="34" charset="-122"/>
                        </a:rPr>
                        <a:t>kontrol</a:t>
                      </a:r>
                      <a:r>
                        <a:rPr lang="en-US" altLang="zh-CN" sz="1100" u="none" strike="noStrike" dirty="0">
                          <a:effectLst/>
                          <a:latin typeface="微软雅黑" panose="020B0503020204020204" pitchFamily="34" charset="-122"/>
                          <a:ea typeface="微软雅黑" panose="020B0503020204020204" pitchFamily="34" charset="-122"/>
                        </a:rPr>
                        <a:t> orang </a:t>
                      </a:r>
                      <a:r>
                        <a:rPr lang="en-US" altLang="zh-CN" sz="1100" u="none" strike="noStrike" dirty="0" err="1">
                          <a:effectLst/>
                          <a:latin typeface="微软雅黑" panose="020B0503020204020204" pitchFamily="34" charset="-122"/>
                          <a:ea typeface="微软雅黑" panose="020B0503020204020204" pitchFamily="34" charset="-122"/>
                        </a:rPr>
                        <a:t>tua</a:t>
                      </a:r>
                      <a:endParaRPr lang="en-US" altLang="zh-CN" sz="1100" b="0" i="0" u="none" strike="noStrike" dirty="0">
                        <a:solidFill>
                          <a:srgbClr val="000000"/>
                        </a:solidFill>
                        <a:effectLst/>
                        <a:latin typeface="微软雅黑" panose="020B0503020204020204" pitchFamily="34" charset="-122"/>
                        <a:ea typeface="微软雅黑" panose="020B0503020204020204" pitchFamily="34" charset="-122"/>
                      </a:endParaRPr>
                    </a:p>
                  </a:txBody>
                  <a:tcPr marL="0" marR="0" marT="0" marB="0" anchor="ctr">
                    <a:solidFill>
                      <a:schemeClr val="bg1"/>
                    </a:solidFill>
                  </a:tcPr>
                </a:tc>
                <a:extLst>
                  <a:ext uri="{0D108BD9-81ED-4DB2-BD59-A6C34878D82A}">
                    <a16:rowId xmlns:a16="http://schemas.microsoft.com/office/drawing/2014/main" val="53739871"/>
                  </a:ext>
                </a:extLst>
              </a:tr>
              <a:tr h="1477729">
                <a:tc>
                  <a:txBody>
                    <a:bodyPr/>
                    <a:lstStyle/>
                    <a:p>
                      <a:pPr algn="ctr" fontAlgn="ctr"/>
                      <a:r>
                        <a:rPr lang="en-US" altLang="zh-CN" sz="1100" u="none" strike="noStrike">
                          <a:effectLst/>
                          <a:latin typeface="微软雅黑" panose="020B0503020204020204" pitchFamily="34" charset="-122"/>
                          <a:ea typeface="微软雅黑" panose="020B0503020204020204" pitchFamily="34" charset="-122"/>
                        </a:rPr>
                        <a:t>5</a:t>
                      </a:r>
                      <a:endParaRPr lang="en-US" altLang="zh-CN" sz="1100" b="0" i="0" u="none" strike="noStrike">
                        <a:solidFill>
                          <a:srgbClr val="000000"/>
                        </a:solidFill>
                        <a:effectLst/>
                        <a:latin typeface="微软雅黑" panose="020B0503020204020204" pitchFamily="34" charset="-122"/>
                        <a:ea typeface="微软雅黑" panose="020B0503020204020204" pitchFamily="34" charset="-122"/>
                      </a:endParaRPr>
                    </a:p>
                  </a:txBody>
                  <a:tcPr marL="0" marR="0" marT="0" marB="0" anchor="ctr">
                    <a:solidFill>
                      <a:schemeClr val="bg1"/>
                    </a:solidFill>
                  </a:tcPr>
                </a:tc>
                <a:tc>
                  <a:txBody>
                    <a:bodyPr/>
                    <a:lstStyle/>
                    <a:p>
                      <a:pPr algn="ctr" fontAlgn="ctr"/>
                      <a:r>
                        <a:rPr lang="en-US" altLang="zh-CN" sz="1100" u="none" strike="noStrike" dirty="0">
                          <a:effectLst/>
                          <a:latin typeface="微软雅黑" panose="020B0503020204020204" pitchFamily="34" charset="-122"/>
                          <a:ea typeface="微软雅黑" panose="020B0503020204020204" pitchFamily="34" charset="-122"/>
                        </a:rPr>
                        <a:t>Long </a:t>
                      </a:r>
                      <a:r>
                        <a:rPr lang="en-US" altLang="zh-CN" sz="1100" u="none" strike="noStrike" dirty="0" err="1">
                          <a:effectLst/>
                          <a:latin typeface="微软雅黑" panose="020B0503020204020204" pitchFamily="34" charset="-122"/>
                          <a:ea typeface="微软雅黑" panose="020B0503020204020204" pitchFamily="34" charset="-122"/>
                        </a:rPr>
                        <a:t>Screenshoot</a:t>
                      </a:r>
                      <a:endParaRPr lang="zh-CN" altLang="en-US" sz="1100" b="0" i="0" u="none" strike="noStrike" dirty="0">
                        <a:solidFill>
                          <a:srgbClr val="000000"/>
                        </a:solidFill>
                        <a:effectLst/>
                        <a:latin typeface="微软雅黑" panose="020B0503020204020204" pitchFamily="34" charset="-122"/>
                        <a:ea typeface="微软雅黑" panose="020B0503020204020204" pitchFamily="34" charset="-122"/>
                      </a:endParaRPr>
                    </a:p>
                  </a:txBody>
                  <a:tcPr marL="0" marR="0" marT="0" marB="0" anchor="ctr">
                    <a:solidFill>
                      <a:schemeClr val="bg1"/>
                    </a:solidFill>
                  </a:tcPr>
                </a:tc>
                <a:tc>
                  <a:txBody>
                    <a:bodyPr/>
                    <a:lstStyle/>
                    <a:p>
                      <a:pPr algn="ctr" fontAlgn="ctr">
                        <a:lnSpc>
                          <a:spcPct val="150000"/>
                        </a:lnSpc>
                      </a:pPr>
                      <a:r>
                        <a:rPr lang="id-ID" altLang="zh-CN" sz="1100" u="none" strike="noStrike" dirty="0">
                          <a:effectLst/>
                          <a:latin typeface="微软雅黑" panose="020B0503020204020204" pitchFamily="34" charset="-122"/>
                          <a:ea typeface="微软雅黑" panose="020B0503020204020204" pitchFamily="34" charset="-122"/>
                        </a:rPr>
                        <a:t>Dioptimalkan untuk skenario tangkapan layar panjang, sekarang mendukung </a:t>
                      </a:r>
                      <a:r>
                        <a:rPr lang="en-US" altLang="zh-CN" sz="1100" u="none" strike="noStrike" dirty="0">
                          <a:effectLst/>
                          <a:latin typeface="微软雅黑" panose="020B0503020204020204" pitchFamily="34" charset="-122"/>
                          <a:ea typeface="微软雅黑" panose="020B0503020204020204" pitchFamily="34" charset="-122"/>
                        </a:rPr>
                        <a:t>auto scroll</a:t>
                      </a:r>
                      <a:r>
                        <a:rPr lang="en-US" altLang="zh-CN" sz="1100" u="none" strike="noStrike" baseline="0" dirty="0">
                          <a:effectLst/>
                          <a:latin typeface="微软雅黑" panose="020B0503020204020204" pitchFamily="34" charset="-122"/>
                          <a:ea typeface="微软雅黑" panose="020B0503020204020204" pitchFamily="34" charset="-122"/>
                        </a:rPr>
                        <a:t> </a:t>
                      </a:r>
                      <a:r>
                        <a:rPr lang="id-ID" altLang="zh-CN" sz="1100" u="none" strike="noStrike" dirty="0">
                          <a:effectLst/>
                          <a:latin typeface="微软雅黑" panose="020B0503020204020204" pitchFamily="34" charset="-122"/>
                          <a:ea typeface="微软雅黑" panose="020B0503020204020204" pitchFamily="34" charset="-122"/>
                        </a:rPr>
                        <a:t>tangkapan layar panjang dan tangkapan layar panjang horizontal: </a:t>
                      </a:r>
                      <a:r>
                        <a:rPr lang="en-US" altLang="zh-CN" sz="1100" u="none" strike="noStrike" dirty="0">
                          <a:effectLst/>
                          <a:latin typeface="微软雅黑" panose="020B0503020204020204" pitchFamily="34" charset="-122"/>
                          <a:ea typeface="微软雅黑" panose="020B0503020204020204" pitchFamily="34" charset="-122"/>
                        </a:rPr>
                        <a:t>auto scroll</a:t>
                      </a:r>
                      <a:r>
                        <a:rPr lang="id-ID" altLang="zh-CN" sz="1100" u="none" strike="noStrike" dirty="0">
                          <a:effectLst/>
                          <a:latin typeface="微软雅黑" panose="020B0503020204020204" pitchFamily="34" charset="-122"/>
                          <a:ea typeface="微软雅黑" panose="020B0503020204020204" pitchFamily="34" charset="-122"/>
                        </a:rPr>
                        <a:t> tangkapan layar panjang memperluas fungsi tangkapan layar panjang asli, tangkapan layar panjang asli hanya dapat diseret ke bawah secara manual, </a:t>
                      </a:r>
                      <a:r>
                        <a:rPr lang="en-US" altLang="zh-CN" sz="1100" u="none" strike="noStrike" dirty="0">
                          <a:effectLst/>
                          <a:latin typeface="微软雅黑" panose="020B0503020204020204" pitchFamily="34" charset="-122"/>
                          <a:ea typeface="微软雅黑" panose="020B0503020204020204" pitchFamily="34" charset="-122"/>
                        </a:rPr>
                        <a:t>Auto</a:t>
                      </a:r>
                      <a:r>
                        <a:rPr lang="en-US" altLang="zh-CN" sz="1100" u="none" strike="noStrike" baseline="0" dirty="0">
                          <a:effectLst/>
                          <a:latin typeface="微软雅黑" panose="020B0503020204020204" pitchFamily="34" charset="-122"/>
                          <a:ea typeface="微软雅黑" panose="020B0503020204020204" pitchFamily="34" charset="-122"/>
                        </a:rPr>
                        <a:t> scroll </a:t>
                      </a:r>
                      <a:r>
                        <a:rPr lang="en-US" altLang="zh-CN" sz="1100" u="none" strike="noStrike" baseline="0" dirty="0" err="1">
                          <a:effectLst/>
                          <a:latin typeface="微软雅黑" panose="020B0503020204020204" pitchFamily="34" charset="-122"/>
                          <a:ea typeface="微软雅黑" panose="020B0503020204020204" pitchFamily="34" charset="-122"/>
                        </a:rPr>
                        <a:t>akan</a:t>
                      </a:r>
                      <a:r>
                        <a:rPr lang="en-US" altLang="zh-CN" sz="1100" u="none" strike="noStrike" baseline="0" dirty="0">
                          <a:effectLst/>
                          <a:latin typeface="微软雅黑" panose="020B0503020204020204" pitchFamily="34" charset="-122"/>
                          <a:ea typeface="微软雅黑" panose="020B0503020204020204" pitchFamily="34" charset="-122"/>
                        </a:rPr>
                        <a:t> </a:t>
                      </a:r>
                      <a:r>
                        <a:rPr lang="en-US" altLang="zh-CN" sz="1100" u="none" strike="noStrike" baseline="0" dirty="0" err="1">
                          <a:effectLst/>
                          <a:latin typeface="微软雅黑" panose="020B0503020204020204" pitchFamily="34" charset="-122"/>
                          <a:ea typeface="微软雅黑" panose="020B0503020204020204" pitchFamily="34" charset="-122"/>
                        </a:rPr>
                        <a:t>otomatis</a:t>
                      </a:r>
                      <a:r>
                        <a:rPr lang="en-US" altLang="zh-CN" sz="1100" u="none" strike="noStrike" baseline="0" dirty="0">
                          <a:effectLst/>
                          <a:latin typeface="微软雅黑" panose="020B0503020204020204" pitchFamily="34" charset="-122"/>
                          <a:ea typeface="微软雅黑" panose="020B0503020204020204" pitchFamily="34" charset="-122"/>
                        </a:rPr>
                        <a:t> </a:t>
                      </a:r>
                      <a:r>
                        <a:rPr lang="en-US" altLang="zh-CN" sz="1100" u="none" strike="noStrike" baseline="0" dirty="0" err="1">
                          <a:effectLst/>
                          <a:latin typeface="微软雅黑" panose="020B0503020204020204" pitchFamily="34" charset="-122"/>
                          <a:ea typeface="微软雅黑" panose="020B0503020204020204" pitchFamily="34" charset="-122"/>
                        </a:rPr>
                        <a:t>bergerak</a:t>
                      </a:r>
                      <a:r>
                        <a:rPr lang="en-US" altLang="zh-CN" sz="1100" u="none" strike="noStrike" baseline="0" dirty="0">
                          <a:effectLst/>
                          <a:latin typeface="微软雅黑" panose="020B0503020204020204" pitchFamily="34" charset="-122"/>
                          <a:ea typeface="微软雅黑" panose="020B0503020204020204" pitchFamily="34" charset="-122"/>
                        </a:rPr>
                        <a:t> </a:t>
                      </a:r>
                      <a:r>
                        <a:rPr lang="en-US" altLang="zh-CN" sz="1100" u="none" strike="noStrike" baseline="0" dirty="0" err="1">
                          <a:effectLst/>
                          <a:latin typeface="微软雅黑" panose="020B0503020204020204" pitchFamily="34" charset="-122"/>
                          <a:ea typeface="微软雅黑" panose="020B0503020204020204" pitchFamily="34" charset="-122"/>
                        </a:rPr>
                        <a:t>turun</a:t>
                      </a:r>
                      <a:r>
                        <a:rPr lang="en-US" altLang="zh-CN" sz="1100" u="none" strike="noStrike" baseline="0" dirty="0">
                          <a:effectLst/>
                          <a:latin typeface="微软雅黑" panose="020B0503020204020204" pitchFamily="34" charset="-122"/>
                          <a:ea typeface="微软雅黑" panose="020B0503020204020204" pitchFamily="34" charset="-122"/>
                        </a:rPr>
                        <a:t> </a:t>
                      </a:r>
                      <a:r>
                        <a:rPr lang="en-US" altLang="zh-CN" sz="1100" u="none" strike="noStrike" baseline="0" dirty="0" err="1">
                          <a:effectLst/>
                          <a:latin typeface="微软雅黑" panose="020B0503020204020204" pitchFamily="34" charset="-122"/>
                          <a:ea typeface="微软雅黑" panose="020B0503020204020204" pitchFamily="34" charset="-122"/>
                        </a:rPr>
                        <a:t>dan</a:t>
                      </a:r>
                      <a:r>
                        <a:rPr lang="en-US" altLang="zh-CN" sz="1100" u="none" strike="noStrike" baseline="0" dirty="0">
                          <a:effectLst/>
                          <a:latin typeface="微软雅黑" panose="020B0503020204020204" pitchFamily="34" charset="-122"/>
                          <a:ea typeface="微软雅黑" panose="020B0503020204020204" pitchFamily="34" charset="-122"/>
                        </a:rPr>
                        <a:t> </a:t>
                      </a:r>
                      <a:r>
                        <a:rPr lang="en-US" altLang="zh-CN" sz="1100" u="none" strike="noStrike" baseline="0" dirty="0" err="1">
                          <a:effectLst/>
                          <a:latin typeface="微软雅黑" panose="020B0503020204020204" pitchFamily="34" charset="-122"/>
                          <a:ea typeface="微软雅黑" panose="020B0503020204020204" pitchFamily="34" charset="-122"/>
                        </a:rPr>
                        <a:t>mengambil</a:t>
                      </a:r>
                      <a:r>
                        <a:rPr lang="en-US" altLang="zh-CN" sz="1100" u="none" strike="noStrike" baseline="0" dirty="0">
                          <a:effectLst/>
                          <a:latin typeface="微软雅黑" panose="020B0503020204020204" pitchFamily="34" charset="-122"/>
                          <a:ea typeface="微软雅黑" panose="020B0503020204020204" pitchFamily="34" charset="-122"/>
                        </a:rPr>
                        <a:t> </a:t>
                      </a:r>
                      <a:r>
                        <a:rPr lang="en-US" altLang="zh-CN" sz="1100" u="none" strike="noStrike" baseline="0" dirty="0" err="1">
                          <a:effectLst/>
                          <a:latin typeface="微软雅黑" panose="020B0503020204020204" pitchFamily="34" charset="-122"/>
                          <a:ea typeface="微软雅黑" panose="020B0503020204020204" pitchFamily="34" charset="-122"/>
                        </a:rPr>
                        <a:t>tangkapan</a:t>
                      </a:r>
                      <a:r>
                        <a:rPr lang="en-US" altLang="zh-CN" sz="1100" u="none" strike="noStrike" baseline="0" dirty="0">
                          <a:effectLst/>
                          <a:latin typeface="微软雅黑" panose="020B0503020204020204" pitchFamily="34" charset="-122"/>
                          <a:ea typeface="微软雅黑" panose="020B0503020204020204" pitchFamily="34" charset="-122"/>
                        </a:rPr>
                        <a:t> </a:t>
                      </a:r>
                      <a:r>
                        <a:rPr lang="en-US" altLang="zh-CN" sz="1100" u="none" strike="noStrike" baseline="0" dirty="0" err="1">
                          <a:effectLst/>
                          <a:latin typeface="微软雅黑" panose="020B0503020204020204" pitchFamily="34" charset="-122"/>
                          <a:ea typeface="微软雅黑" panose="020B0503020204020204" pitchFamily="34" charset="-122"/>
                        </a:rPr>
                        <a:t>layar</a:t>
                      </a:r>
                      <a:r>
                        <a:rPr lang="en-US" altLang="zh-CN" sz="1100" u="none" strike="noStrike" baseline="0" dirty="0">
                          <a:effectLst/>
                          <a:latin typeface="微软雅黑" panose="020B0503020204020204" pitchFamily="34" charset="-122"/>
                          <a:ea typeface="微软雅黑" panose="020B0503020204020204" pitchFamily="34" charset="-122"/>
                        </a:rPr>
                        <a:t> </a:t>
                      </a:r>
                      <a:r>
                        <a:rPr lang="en-US" altLang="zh-CN" sz="1100" u="none" strike="noStrike" baseline="0" dirty="0" err="1">
                          <a:effectLst/>
                          <a:latin typeface="微软雅黑" panose="020B0503020204020204" pitchFamily="34" charset="-122"/>
                          <a:ea typeface="微软雅黑" panose="020B0503020204020204" pitchFamily="34" charset="-122"/>
                        </a:rPr>
                        <a:t>panjang</a:t>
                      </a:r>
                      <a:r>
                        <a:rPr lang="id-ID" altLang="zh-CN" sz="1100" u="none" strike="noStrike" dirty="0">
                          <a:effectLst/>
                          <a:latin typeface="微软雅黑" panose="020B0503020204020204" pitchFamily="34" charset="-122"/>
                          <a:ea typeface="微软雅黑" panose="020B0503020204020204" pitchFamily="34" charset="-122"/>
                        </a:rPr>
                        <a:t>; tangkapan layar panjang horizontal awalnya hanya didukung untuk tangkapan layar panjang vertikal, dan sekarang mereka juga dapat digunakan untuk tangkapan layar horizontal.</a:t>
                      </a:r>
                      <a:endParaRPr lang="zh-CN" altLang="en-US" sz="1100" b="0" i="0" u="none" strike="noStrike" dirty="0">
                        <a:solidFill>
                          <a:srgbClr val="000000"/>
                        </a:solidFill>
                        <a:effectLst/>
                        <a:latin typeface="微软雅黑" panose="020B0503020204020204" pitchFamily="34" charset="-122"/>
                        <a:ea typeface="微软雅黑" panose="020B0503020204020204" pitchFamily="34" charset="-122"/>
                      </a:endParaRPr>
                    </a:p>
                  </a:txBody>
                  <a:tcPr marL="0" marR="0" marT="0" marB="0" anchor="ctr">
                    <a:solidFill>
                      <a:schemeClr val="bg1"/>
                    </a:solidFill>
                  </a:tcPr>
                </a:tc>
                <a:tc>
                  <a:txBody>
                    <a:bodyPr/>
                    <a:lstStyle/>
                    <a:p>
                      <a:pPr algn="ctr" fontAlgn="ctr"/>
                      <a:r>
                        <a:rPr lang="it-IT" altLang="zh-CN" sz="1100" u="none" strike="noStrike" dirty="0">
                          <a:effectLst/>
                          <a:latin typeface="微软雅黑" panose="020B0503020204020204" pitchFamily="34" charset="-122"/>
                          <a:ea typeface="微软雅黑" panose="020B0503020204020204" pitchFamily="34" charset="-122"/>
                        </a:rPr>
                        <a:t>Ini bisa dialami dalam skenario Long Screenshot .</a:t>
                      </a:r>
                      <a:endParaRPr lang="zh-CN" altLang="en-US" sz="1100" b="0" i="0" u="none" strike="noStrike" dirty="0">
                        <a:solidFill>
                          <a:srgbClr val="000000"/>
                        </a:solidFill>
                        <a:effectLst/>
                        <a:latin typeface="微软雅黑" panose="020B0503020204020204" pitchFamily="34" charset="-122"/>
                        <a:ea typeface="微软雅黑" panose="020B0503020204020204" pitchFamily="34" charset="-122"/>
                      </a:endParaRPr>
                    </a:p>
                  </a:txBody>
                  <a:tcPr marL="0" marR="0" marT="0" marB="0" anchor="ctr">
                    <a:solidFill>
                      <a:schemeClr val="bg1"/>
                    </a:solidFill>
                  </a:tcPr>
                </a:tc>
                <a:extLst>
                  <a:ext uri="{0D108BD9-81ED-4DB2-BD59-A6C34878D82A}">
                    <a16:rowId xmlns:a16="http://schemas.microsoft.com/office/drawing/2014/main" val="2463013333"/>
                  </a:ext>
                </a:extLst>
              </a:tr>
              <a:tr h="463188">
                <a:tc>
                  <a:txBody>
                    <a:bodyPr/>
                    <a:lstStyle/>
                    <a:p>
                      <a:pPr algn="ctr" fontAlgn="ctr"/>
                      <a:r>
                        <a:rPr lang="en-US" altLang="zh-CN" sz="1100" u="none" strike="noStrike">
                          <a:effectLst/>
                          <a:latin typeface="微软雅黑" panose="020B0503020204020204" pitchFamily="34" charset="-122"/>
                          <a:ea typeface="微软雅黑" panose="020B0503020204020204" pitchFamily="34" charset="-122"/>
                        </a:rPr>
                        <a:t>6</a:t>
                      </a:r>
                      <a:endParaRPr lang="en-US" altLang="zh-CN" sz="1100" b="0" i="0" u="none" strike="noStrike">
                        <a:solidFill>
                          <a:srgbClr val="000000"/>
                        </a:solidFill>
                        <a:effectLst/>
                        <a:latin typeface="微软雅黑" panose="020B0503020204020204" pitchFamily="34" charset="-122"/>
                        <a:ea typeface="微软雅黑" panose="020B0503020204020204" pitchFamily="34" charset="-122"/>
                      </a:endParaRPr>
                    </a:p>
                  </a:txBody>
                  <a:tcPr marL="0" marR="0" marT="0" marB="0" anchor="ctr">
                    <a:solidFill>
                      <a:schemeClr val="bg1"/>
                    </a:solidFill>
                  </a:tcPr>
                </a:tc>
                <a:tc>
                  <a:txBody>
                    <a:bodyPr/>
                    <a:lstStyle/>
                    <a:p>
                      <a:pPr algn="ctr" fontAlgn="ctr"/>
                      <a:r>
                        <a:rPr lang="en-US" altLang="zh-CN" sz="1100" u="none" strike="noStrike" dirty="0" err="1">
                          <a:effectLst/>
                          <a:latin typeface="微软雅黑" panose="020B0503020204020204" pitchFamily="34" charset="-122"/>
                          <a:ea typeface="微软雅黑" panose="020B0503020204020204" pitchFamily="34" charset="-122"/>
                        </a:rPr>
                        <a:t>Enskripsi</a:t>
                      </a:r>
                      <a:r>
                        <a:rPr lang="en-US" altLang="zh-CN" sz="1100" u="none" strike="noStrike" dirty="0">
                          <a:effectLst/>
                          <a:latin typeface="微软雅黑" panose="020B0503020204020204" pitchFamily="34" charset="-122"/>
                          <a:ea typeface="微软雅黑" panose="020B0503020204020204" pitchFamily="34" charset="-122"/>
                        </a:rPr>
                        <a:t> </a:t>
                      </a:r>
                      <a:r>
                        <a:rPr lang="en-US" altLang="zh-CN" sz="1100" u="none" strike="noStrike" dirty="0" err="1">
                          <a:effectLst/>
                          <a:latin typeface="微软雅黑" panose="020B0503020204020204" pitchFamily="34" charset="-122"/>
                          <a:ea typeface="微软雅黑" panose="020B0503020204020204" pitchFamily="34" charset="-122"/>
                        </a:rPr>
                        <a:t>Aplikasi</a:t>
                      </a:r>
                      <a:endParaRPr lang="zh-CN" altLang="en-US" sz="1100" b="0" i="0" u="none" strike="noStrike" dirty="0">
                        <a:solidFill>
                          <a:srgbClr val="000000"/>
                        </a:solidFill>
                        <a:effectLst/>
                        <a:latin typeface="微软雅黑" panose="020B0503020204020204" pitchFamily="34" charset="-122"/>
                        <a:ea typeface="微软雅黑" panose="020B0503020204020204" pitchFamily="34" charset="-122"/>
                      </a:endParaRPr>
                    </a:p>
                  </a:txBody>
                  <a:tcPr marL="0" marR="0" marT="0" marB="0" anchor="ctr">
                    <a:solidFill>
                      <a:schemeClr val="bg1"/>
                    </a:solidFill>
                  </a:tcPr>
                </a:tc>
                <a:tc>
                  <a:txBody>
                    <a:bodyPr/>
                    <a:lstStyle/>
                    <a:p>
                      <a:pPr algn="ctr" fontAlgn="ctr"/>
                      <a:r>
                        <a:rPr lang="id-ID" altLang="zh-CN" sz="1100" u="none" strike="noStrike" dirty="0">
                          <a:effectLst/>
                          <a:latin typeface="微软雅黑" panose="020B0503020204020204" pitchFamily="34" charset="-122"/>
                          <a:ea typeface="微软雅黑" panose="020B0503020204020204" pitchFamily="34" charset="-122"/>
                        </a:rPr>
                        <a:t>Mendukung enkripsi terpisah untuk </a:t>
                      </a:r>
                      <a:r>
                        <a:rPr lang="en-US" altLang="zh-CN" sz="1100" u="none" strike="noStrike" dirty="0">
                          <a:effectLst/>
                          <a:latin typeface="微软雅黑" panose="020B0503020204020204" pitchFamily="34" charset="-122"/>
                          <a:ea typeface="微软雅黑" panose="020B0503020204020204" pitchFamily="34" charset="-122"/>
                        </a:rPr>
                        <a:t>App</a:t>
                      </a:r>
                      <a:r>
                        <a:rPr lang="en-US" altLang="zh-CN" sz="1100" u="none" strike="noStrike" baseline="0" dirty="0">
                          <a:effectLst/>
                          <a:latin typeface="微软雅黑" panose="020B0503020204020204" pitchFamily="34" charset="-122"/>
                          <a:ea typeface="微软雅黑" panose="020B0503020204020204" pitchFamily="34" charset="-122"/>
                        </a:rPr>
                        <a:t> Cloner</a:t>
                      </a:r>
                      <a:endParaRPr lang="zh-CN" altLang="en-US" sz="1100" b="0" i="0" u="none" strike="noStrike" dirty="0">
                        <a:solidFill>
                          <a:srgbClr val="000000"/>
                        </a:solidFill>
                        <a:effectLst/>
                        <a:latin typeface="微软雅黑" panose="020B0503020204020204" pitchFamily="34" charset="-122"/>
                        <a:ea typeface="微软雅黑" panose="020B0503020204020204" pitchFamily="34" charset="-122"/>
                      </a:endParaRPr>
                    </a:p>
                  </a:txBody>
                  <a:tcPr marL="0" marR="0" marT="0" marB="0" anchor="ctr">
                    <a:solidFill>
                      <a:schemeClr val="bg1"/>
                    </a:solidFill>
                  </a:tcPr>
                </a:tc>
                <a:tc>
                  <a:txBody>
                    <a:bodyPr/>
                    <a:lstStyle/>
                    <a:p>
                      <a:pPr algn="ctr" fontAlgn="ctr"/>
                      <a:r>
                        <a:rPr lang="en-US" altLang="zh-CN" sz="1100" b="0" i="0" u="none" strike="noStrike" dirty="0" err="1">
                          <a:solidFill>
                            <a:schemeClr val="tx1"/>
                          </a:solidFill>
                          <a:effectLst/>
                          <a:latin typeface="微软雅黑" panose="020B0503020204020204" pitchFamily="34" charset="-122"/>
                          <a:ea typeface="微软雅黑" panose="020B0503020204020204" pitchFamily="34" charset="-122"/>
                        </a:rPr>
                        <a:t>Pengaturan</a:t>
                      </a:r>
                      <a:r>
                        <a:rPr lang="en-US" altLang="zh-CN" sz="1100" b="0" i="0" u="none" strike="noStrike" baseline="0" dirty="0">
                          <a:solidFill>
                            <a:schemeClr val="tx1"/>
                          </a:solidFill>
                          <a:effectLst/>
                          <a:latin typeface="微软雅黑" panose="020B0503020204020204" pitchFamily="34" charset="-122"/>
                          <a:ea typeface="微软雅黑" panose="020B0503020204020204" pitchFamily="34" charset="-122"/>
                        </a:rPr>
                        <a:t> – </a:t>
                      </a:r>
                      <a:r>
                        <a:rPr lang="en-US" altLang="zh-CN" sz="1100" b="0" i="0" u="none" strike="noStrike" baseline="0" dirty="0" err="1">
                          <a:solidFill>
                            <a:schemeClr val="tx1"/>
                          </a:solidFill>
                          <a:effectLst/>
                          <a:latin typeface="微软雅黑" panose="020B0503020204020204" pitchFamily="34" charset="-122"/>
                          <a:ea typeface="微软雅黑" panose="020B0503020204020204" pitchFamily="34" charset="-122"/>
                        </a:rPr>
                        <a:t>Keamanan</a:t>
                      </a:r>
                      <a:r>
                        <a:rPr lang="en-US" altLang="zh-CN" sz="1100" b="0" i="0" u="none" strike="noStrike" baseline="0" dirty="0">
                          <a:solidFill>
                            <a:schemeClr val="tx1"/>
                          </a:solidFill>
                          <a:effectLst/>
                          <a:latin typeface="微软雅黑" panose="020B0503020204020204" pitchFamily="34" charset="-122"/>
                          <a:ea typeface="微软雅黑" panose="020B0503020204020204" pitchFamily="34" charset="-122"/>
                        </a:rPr>
                        <a:t> – </a:t>
                      </a:r>
                      <a:r>
                        <a:rPr lang="en-US" altLang="zh-CN" sz="1100" b="0" i="0" u="none" strike="noStrike" baseline="0" dirty="0" err="1">
                          <a:solidFill>
                            <a:schemeClr val="tx1"/>
                          </a:solidFill>
                          <a:effectLst/>
                          <a:latin typeface="微软雅黑" panose="020B0503020204020204" pitchFamily="34" charset="-122"/>
                          <a:ea typeface="微软雅黑" panose="020B0503020204020204" pitchFamily="34" charset="-122"/>
                        </a:rPr>
                        <a:t>Enskripsi</a:t>
                      </a:r>
                      <a:r>
                        <a:rPr lang="en-US" altLang="zh-CN" sz="1100" b="0" i="0" u="none" strike="noStrike" baseline="0" dirty="0">
                          <a:solidFill>
                            <a:schemeClr val="tx1"/>
                          </a:solidFill>
                          <a:effectLst/>
                          <a:latin typeface="微软雅黑" panose="020B0503020204020204" pitchFamily="34" charset="-122"/>
                          <a:ea typeface="微软雅黑" panose="020B0503020204020204" pitchFamily="34" charset="-122"/>
                        </a:rPr>
                        <a:t> </a:t>
                      </a:r>
                      <a:r>
                        <a:rPr lang="en-US" altLang="zh-CN" sz="1100" b="0" i="0" u="none" strike="noStrike" baseline="0" dirty="0" err="1">
                          <a:solidFill>
                            <a:schemeClr val="tx1"/>
                          </a:solidFill>
                          <a:effectLst/>
                          <a:latin typeface="微软雅黑" panose="020B0503020204020204" pitchFamily="34" charset="-122"/>
                          <a:ea typeface="微软雅黑" panose="020B0503020204020204" pitchFamily="34" charset="-122"/>
                        </a:rPr>
                        <a:t>Aplikasi</a:t>
                      </a:r>
                      <a:endParaRPr lang="zh-CN" altLang="en-US" sz="1100" b="0" i="0" u="none" strike="noStrike" dirty="0">
                        <a:solidFill>
                          <a:srgbClr val="000000"/>
                        </a:solidFill>
                        <a:effectLst/>
                        <a:latin typeface="微软雅黑" panose="020B0503020204020204" pitchFamily="34" charset="-122"/>
                        <a:ea typeface="微软雅黑" panose="020B0503020204020204" pitchFamily="34" charset="-122"/>
                      </a:endParaRPr>
                    </a:p>
                  </a:txBody>
                  <a:tcPr marL="0" marR="0" marT="0" marB="0" anchor="ctr">
                    <a:solidFill>
                      <a:schemeClr val="bg1"/>
                    </a:solidFill>
                  </a:tcPr>
                </a:tc>
                <a:extLst>
                  <a:ext uri="{0D108BD9-81ED-4DB2-BD59-A6C34878D82A}">
                    <a16:rowId xmlns:a16="http://schemas.microsoft.com/office/drawing/2014/main" val="1565294969"/>
                  </a:ext>
                </a:extLst>
              </a:tr>
              <a:tr h="926377">
                <a:tc>
                  <a:txBody>
                    <a:bodyPr/>
                    <a:lstStyle/>
                    <a:p>
                      <a:pPr algn="ctr" fontAlgn="ctr"/>
                      <a:r>
                        <a:rPr lang="en-US" altLang="zh-CN" sz="1100" u="none" strike="noStrike">
                          <a:effectLst/>
                          <a:latin typeface="微软雅黑" panose="020B0503020204020204" pitchFamily="34" charset="-122"/>
                          <a:ea typeface="微软雅黑" panose="020B0503020204020204" pitchFamily="34" charset="-122"/>
                        </a:rPr>
                        <a:t>7</a:t>
                      </a:r>
                      <a:endParaRPr lang="en-US" altLang="zh-CN" sz="1100" b="0" i="0" u="none" strike="noStrike">
                        <a:solidFill>
                          <a:srgbClr val="000000"/>
                        </a:solidFill>
                        <a:effectLst/>
                        <a:latin typeface="微软雅黑" panose="020B0503020204020204" pitchFamily="34" charset="-122"/>
                        <a:ea typeface="微软雅黑" panose="020B0503020204020204" pitchFamily="34" charset="-122"/>
                      </a:endParaRPr>
                    </a:p>
                  </a:txBody>
                  <a:tcPr marL="0" marR="0" marT="0" marB="0" anchor="ctr">
                    <a:solidFill>
                      <a:schemeClr val="bg1"/>
                    </a:solidFill>
                  </a:tcPr>
                </a:tc>
                <a:tc>
                  <a:txBody>
                    <a:bodyPr/>
                    <a:lstStyle/>
                    <a:p>
                      <a:pPr algn="ctr" fontAlgn="ctr"/>
                      <a:r>
                        <a:rPr lang="en-US" sz="1100" u="none" strike="noStrike" dirty="0" err="1">
                          <a:effectLst/>
                          <a:latin typeface="微软雅黑" panose="020B0503020204020204" pitchFamily="34" charset="-122"/>
                          <a:ea typeface="微软雅黑" panose="020B0503020204020204" pitchFamily="34" charset="-122"/>
                        </a:rPr>
                        <a:t>Pengenalan</a:t>
                      </a:r>
                      <a:r>
                        <a:rPr lang="en-US" sz="1100" u="none" strike="noStrike" dirty="0">
                          <a:effectLst/>
                          <a:latin typeface="微软雅黑" panose="020B0503020204020204" pitchFamily="34" charset="-122"/>
                          <a:ea typeface="微软雅黑" panose="020B0503020204020204" pitchFamily="34" charset="-122"/>
                        </a:rPr>
                        <a:t> </a:t>
                      </a:r>
                      <a:r>
                        <a:rPr lang="en-US" sz="1100" u="none" strike="noStrike" dirty="0" err="1">
                          <a:effectLst/>
                          <a:latin typeface="微软雅黑" panose="020B0503020204020204" pitchFamily="34" charset="-122"/>
                          <a:ea typeface="微软雅黑" panose="020B0503020204020204" pitchFamily="34" charset="-122"/>
                        </a:rPr>
                        <a:t>Layar</a:t>
                      </a:r>
                      <a:r>
                        <a:rPr lang="en-US" sz="1100" u="none" strike="noStrike" dirty="0">
                          <a:effectLst/>
                          <a:latin typeface="微软雅黑" panose="020B0503020204020204" pitchFamily="34" charset="-122"/>
                          <a:ea typeface="微软雅黑" panose="020B0503020204020204" pitchFamily="34" charset="-122"/>
                        </a:rPr>
                        <a:t> </a:t>
                      </a:r>
                      <a:r>
                        <a:rPr lang="en-US" sz="1100" u="none" strike="noStrike" dirty="0" err="1">
                          <a:effectLst/>
                          <a:latin typeface="微软雅黑" panose="020B0503020204020204" pitchFamily="34" charset="-122"/>
                          <a:ea typeface="微软雅黑" panose="020B0503020204020204" pitchFamily="34" charset="-122"/>
                        </a:rPr>
                        <a:t>Breeno</a:t>
                      </a:r>
                      <a:endParaRPr lang="zh-CN" altLang="en-US" sz="1100" b="0" i="0" u="none" strike="noStrike" dirty="0">
                        <a:solidFill>
                          <a:srgbClr val="000000"/>
                        </a:solidFill>
                        <a:effectLst/>
                        <a:latin typeface="微软雅黑" panose="020B0503020204020204" pitchFamily="34" charset="-122"/>
                        <a:ea typeface="微软雅黑" panose="020B0503020204020204" pitchFamily="34" charset="-122"/>
                      </a:endParaRPr>
                    </a:p>
                  </a:txBody>
                  <a:tcPr marL="0" marR="0" marT="0" marB="0" anchor="ctr">
                    <a:solidFill>
                      <a:schemeClr val="bg1"/>
                    </a:solidFill>
                  </a:tcPr>
                </a:tc>
                <a:tc>
                  <a:txBody>
                    <a:bodyPr/>
                    <a:lstStyle/>
                    <a:p>
                      <a:pPr algn="ctr" fontAlgn="ctr"/>
                      <a:r>
                        <a:rPr lang="en-US" altLang="zh-CN" sz="1100" u="none" strike="noStrike" dirty="0">
                          <a:effectLst/>
                          <a:latin typeface="微软雅黑" panose="020B0503020204020204" pitchFamily="34" charset="-122"/>
                          <a:ea typeface="微软雅黑" panose="020B0503020204020204" pitchFamily="34" charset="-122"/>
                        </a:rPr>
                        <a:t>Mode </a:t>
                      </a:r>
                      <a:r>
                        <a:rPr lang="en-US" altLang="zh-CN" sz="1100" u="none" strike="noStrike" dirty="0" err="1">
                          <a:effectLst/>
                          <a:latin typeface="微软雅黑" panose="020B0503020204020204" pitchFamily="34" charset="-122"/>
                          <a:ea typeface="微软雅黑" panose="020B0503020204020204" pitchFamily="34" charset="-122"/>
                        </a:rPr>
                        <a:t>operasi</a:t>
                      </a:r>
                      <a:r>
                        <a:rPr lang="en-US" altLang="zh-CN" sz="1100" u="none" strike="noStrike" dirty="0">
                          <a:effectLst/>
                          <a:latin typeface="微软雅黑" panose="020B0503020204020204" pitchFamily="34" charset="-122"/>
                          <a:ea typeface="微软雅黑" panose="020B0503020204020204" pitchFamily="34" charset="-122"/>
                        </a:rPr>
                        <a:t> </a:t>
                      </a:r>
                      <a:r>
                        <a:rPr lang="en-US" altLang="zh-CN" sz="1100" u="none" strike="noStrike" dirty="0" err="1">
                          <a:effectLst/>
                          <a:latin typeface="微软雅黑" panose="020B0503020204020204" pitchFamily="34" charset="-122"/>
                          <a:ea typeface="微软雅黑" panose="020B0503020204020204" pitchFamily="34" charset="-122"/>
                        </a:rPr>
                        <a:t>pengenalan</a:t>
                      </a:r>
                      <a:r>
                        <a:rPr lang="en-US" altLang="zh-CN" sz="1100" u="none" strike="noStrike" dirty="0">
                          <a:effectLst/>
                          <a:latin typeface="微软雅黑" panose="020B0503020204020204" pitchFamily="34" charset="-122"/>
                          <a:ea typeface="微软雅黑" panose="020B0503020204020204" pitchFamily="34" charset="-122"/>
                        </a:rPr>
                        <a:t> </a:t>
                      </a:r>
                      <a:r>
                        <a:rPr lang="en-US" altLang="zh-CN" sz="1100" u="none" strike="noStrike" dirty="0" err="1">
                          <a:effectLst/>
                          <a:latin typeface="微软雅黑" panose="020B0503020204020204" pitchFamily="34" charset="-122"/>
                          <a:ea typeface="微软雅黑" panose="020B0503020204020204" pitchFamily="34" charset="-122"/>
                        </a:rPr>
                        <a:t>layar</a:t>
                      </a:r>
                      <a:r>
                        <a:rPr lang="en-US" altLang="zh-CN" sz="1100" u="none" strike="noStrike" dirty="0">
                          <a:effectLst/>
                          <a:latin typeface="微软雅黑" panose="020B0503020204020204" pitchFamily="34" charset="-122"/>
                          <a:ea typeface="微软雅黑" panose="020B0503020204020204" pitchFamily="34" charset="-122"/>
                        </a:rPr>
                        <a:t> </a:t>
                      </a:r>
                      <a:r>
                        <a:rPr lang="en-US" altLang="zh-CN" sz="1100" u="none" strike="noStrike" dirty="0" err="1">
                          <a:effectLst/>
                          <a:latin typeface="微软雅黑" panose="020B0503020204020204" pitchFamily="34" charset="-122"/>
                          <a:ea typeface="微软雅黑" panose="020B0503020204020204" pitchFamily="34" charset="-122"/>
                        </a:rPr>
                        <a:t>Breeno</a:t>
                      </a:r>
                      <a:r>
                        <a:rPr lang="en-US" altLang="zh-CN" sz="1100" u="none" strike="noStrike" dirty="0">
                          <a:effectLst/>
                          <a:latin typeface="微软雅黑" panose="020B0503020204020204" pitchFamily="34" charset="-122"/>
                          <a:ea typeface="微软雅黑" panose="020B0503020204020204" pitchFamily="34" charset="-122"/>
                        </a:rPr>
                        <a:t> </a:t>
                      </a:r>
                      <a:r>
                        <a:rPr lang="en-US" altLang="zh-CN" sz="1100" u="none" strike="noStrike" dirty="0" err="1">
                          <a:effectLst/>
                          <a:latin typeface="微软雅黑" panose="020B0503020204020204" pitchFamily="34" charset="-122"/>
                          <a:ea typeface="微软雅黑" panose="020B0503020204020204" pitchFamily="34" charset="-122"/>
                        </a:rPr>
                        <a:t>menambahkan</a:t>
                      </a:r>
                      <a:r>
                        <a:rPr lang="en-US" altLang="zh-CN" sz="1100" u="none" strike="noStrike" dirty="0">
                          <a:effectLst/>
                          <a:latin typeface="微软雅黑" panose="020B0503020204020204" pitchFamily="34" charset="-122"/>
                          <a:ea typeface="微软雅黑" panose="020B0503020204020204" pitchFamily="34" charset="-122"/>
                        </a:rPr>
                        <a:t> </a:t>
                      </a:r>
                      <a:r>
                        <a:rPr lang="en-US" altLang="zh-CN" sz="1100" u="none" strike="noStrike" dirty="0" err="1">
                          <a:effectLst/>
                          <a:latin typeface="微软雅黑" panose="020B0503020204020204" pitchFamily="34" charset="-122"/>
                          <a:ea typeface="微软雅黑" panose="020B0503020204020204" pitchFamily="34" charset="-122"/>
                        </a:rPr>
                        <a:t>penekanan</a:t>
                      </a:r>
                      <a:r>
                        <a:rPr lang="en-US" altLang="zh-CN" sz="1100" u="none" strike="noStrike" dirty="0">
                          <a:effectLst/>
                          <a:latin typeface="微软雅黑" panose="020B0503020204020204" pitchFamily="34" charset="-122"/>
                          <a:ea typeface="微软雅黑" panose="020B0503020204020204" pitchFamily="34" charset="-122"/>
                        </a:rPr>
                        <a:t> lama </a:t>
                      </a:r>
                      <a:r>
                        <a:rPr lang="en-US" altLang="zh-CN" sz="1100" u="none" strike="noStrike" dirty="0" err="1">
                          <a:effectLst/>
                          <a:latin typeface="微软雅黑" panose="020B0503020204020204" pitchFamily="34" charset="-122"/>
                          <a:ea typeface="微软雅黑" panose="020B0503020204020204" pitchFamily="34" charset="-122"/>
                        </a:rPr>
                        <a:t>satu</a:t>
                      </a:r>
                      <a:r>
                        <a:rPr lang="en-US" altLang="zh-CN" sz="1100" u="none" strike="noStrike" dirty="0">
                          <a:effectLst/>
                          <a:latin typeface="微软雅黑" panose="020B0503020204020204" pitchFamily="34" charset="-122"/>
                          <a:ea typeface="微软雅黑" panose="020B0503020204020204" pitchFamily="34" charset="-122"/>
                        </a:rPr>
                        <a:t> </a:t>
                      </a:r>
                      <a:r>
                        <a:rPr lang="en-US" altLang="zh-CN" sz="1100" u="none" strike="noStrike" dirty="0" err="1">
                          <a:effectLst/>
                          <a:latin typeface="微软雅黑" panose="020B0503020204020204" pitchFamily="34" charset="-122"/>
                          <a:ea typeface="微软雅黑" panose="020B0503020204020204" pitchFamily="34" charset="-122"/>
                        </a:rPr>
                        <a:t>jari</a:t>
                      </a:r>
                      <a:r>
                        <a:rPr lang="en-US" altLang="zh-CN" sz="1100" u="none" strike="noStrike" dirty="0">
                          <a:effectLst/>
                          <a:latin typeface="微软雅黑" panose="020B0503020204020204" pitchFamily="34" charset="-122"/>
                          <a:ea typeface="微软雅黑" panose="020B0503020204020204" pitchFamily="34" charset="-122"/>
                        </a:rPr>
                        <a:t> </a:t>
                      </a:r>
                      <a:r>
                        <a:rPr lang="en-US" altLang="zh-CN" sz="1100" u="none" strike="noStrike" dirty="0" err="1">
                          <a:effectLst/>
                          <a:latin typeface="微软雅黑" panose="020B0503020204020204" pitchFamily="34" charset="-122"/>
                          <a:ea typeface="微软雅黑" panose="020B0503020204020204" pitchFamily="34" charset="-122"/>
                        </a:rPr>
                        <a:t>dan</a:t>
                      </a:r>
                      <a:r>
                        <a:rPr lang="en-US" altLang="zh-CN" sz="1100" u="none" strike="noStrike" dirty="0">
                          <a:effectLst/>
                          <a:latin typeface="微软雅黑" panose="020B0503020204020204" pitchFamily="34" charset="-122"/>
                          <a:ea typeface="微软雅黑" panose="020B0503020204020204" pitchFamily="34" charset="-122"/>
                        </a:rPr>
                        <a:t> </a:t>
                      </a:r>
                      <a:r>
                        <a:rPr lang="en-US" altLang="zh-CN" sz="1100" u="none" strike="noStrike" dirty="0" err="1">
                          <a:effectLst/>
                          <a:latin typeface="微软雅黑" panose="020B0503020204020204" pitchFamily="34" charset="-122"/>
                          <a:ea typeface="微软雅黑" panose="020B0503020204020204" pitchFamily="34" charset="-122"/>
                        </a:rPr>
                        <a:t>mengaturnya</a:t>
                      </a:r>
                      <a:r>
                        <a:rPr lang="en-US" altLang="zh-CN" sz="1100" u="none" strike="noStrike" dirty="0">
                          <a:effectLst/>
                          <a:latin typeface="微软雅黑" panose="020B0503020204020204" pitchFamily="34" charset="-122"/>
                          <a:ea typeface="微软雅黑" panose="020B0503020204020204" pitchFamily="34" charset="-122"/>
                        </a:rPr>
                        <a:t> </a:t>
                      </a:r>
                      <a:r>
                        <a:rPr lang="en-US" altLang="zh-CN" sz="1100" u="none" strike="noStrike" dirty="0" err="1">
                          <a:effectLst/>
                          <a:latin typeface="微软雅黑" panose="020B0503020204020204" pitchFamily="34" charset="-122"/>
                          <a:ea typeface="微软雅黑" panose="020B0503020204020204" pitchFamily="34" charset="-122"/>
                        </a:rPr>
                        <a:t>sebagai</a:t>
                      </a:r>
                      <a:r>
                        <a:rPr lang="en-US" altLang="zh-CN" sz="1100" u="none" strike="noStrike" dirty="0">
                          <a:effectLst/>
                          <a:latin typeface="微软雅黑" panose="020B0503020204020204" pitchFamily="34" charset="-122"/>
                          <a:ea typeface="微软雅黑" panose="020B0503020204020204" pitchFamily="34" charset="-122"/>
                        </a:rPr>
                        <a:t> mode </a:t>
                      </a:r>
                      <a:r>
                        <a:rPr lang="en-US" altLang="zh-CN" sz="1100" u="none" strike="noStrike" dirty="0" err="1">
                          <a:effectLst/>
                          <a:latin typeface="微软雅黑" panose="020B0503020204020204" pitchFamily="34" charset="-122"/>
                          <a:ea typeface="微软雅黑" panose="020B0503020204020204" pitchFamily="34" charset="-122"/>
                        </a:rPr>
                        <a:t>operasi</a:t>
                      </a:r>
                      <a:r>
                        <a:rPr lang="en-US" altLang="zh-CN" sz="1100" u="none" strike="noStrike" dirty="0">
                          <a:effectLst/>
                          <a:latin typeface="微软雅黑" panose="020B0503020204020204" pitchFamily="34" charset="-122"/>
                          <a:ea typeface="微软雅黑" panose="020B0503020204020204" pitchFamily="34" charset="-122"/>
                        </a:rPr>
                        <a:t> default. </a:t>
                      </a:r>
                      <a:r>
                        <a:rPr lang="en-US" altLang="zh-CN" sz="1100" u="none" strike="noStrike" dirty="0" err="1">
                          <a:effectLst/>
                          <a:latin typeface="微软雅黑" panose="020B0503020204020204" pitchFamily="34" charset="-122"/>
                          <a:ea typeface="微软雅黑" panose="020B0503020204020204" pitchFamily="34" charset="-122"/>
                        </a:rPr>
                        <a:t>Anda</a:t>
                      </a:r>
                      <a:r>
                        <a:rPr lang="en-US" altLang="zh-CN" sz="1100" u="none" strike="noStrike" dirty="0">
                          <a:effectLst/>
                          <a:latin typeface="微软雅黑" panose="020B0503020204020204" pitchFamily="34" charset="-122"/>
                          <a:ea typeface="微软雅黑" panose="020B0503020204020204" pitchFamily="34" charset="-122"/>
                        </a:rPr>
                        <a:t> </a:t>
                      </a:r>
                      <a:r>
                        <a:rPr lang="en-US" altLang="zh-CN" sz="1100" u="none" strike="noStrike" dirty="0" err="1">
                          <a:effectLst/>
                          <a:latin typeface="微软雅黑" panose="020B0503020204020204" pitchFamily="34" charset="-122"/>
                          <a:ea typeface="微软雅黑" panose="020B0503020204020204" pitchFamily="34" charset="-122"/>
                        </a:rPr>
                        <a:t>dapat</a:t>
                      </a:r>
                      <a:r>
                        <a:rPr lang="en-US" altLang="zh-CN" sz="1100" u="none" strike="noStrike" dirty="0">
                          <a:effectLst/>
                          <a:latin typeface="微软雅黑" panose="020B0503020204020204" pitchFamily="34" charset="-122"/>
                          <a:ea typeface="微软雅黑" panose="020B0503020204020204" pitchFamily="34" charset="-122"/>
                        </a:rPr>
                        <a:t> </a:t>
                      </a:r>
                      <a:r>
                        <a:rPr lang="en-US" altLang="zh-CN" sz="1100" u="none" strike="noStrike" dirty="0" err="1">
                          <a:effectLst/>
                          <a:latin typeface="微软雅黑" panose="020B0503020204020204" pitchFamily="34" charset="-122"/>
                          <a:ea typeface="微软雅黑" panose="020B0503020204020204" pitchFamily="34" charset="-122"/>
                        </a:rPr>
                        <a:t>secara</a:t>
                      </a:r>
                      <a:r>
                        <a:rPr lang="en-US" altLang="zh-CN" sz="1100" u="none" strike="noStrike" dirty="0">
                          <a:effectLst/>
                          <a:latin typeface="微软雅黑" panose="020B0503020204020204" pitchFamily="34" charset="-122"/>
                          <a:ea typeface="微软雅黑" panose="020B0503020204020204" pitchFamily="34" charset="-122"/>
                        </a:rPr>
                        <a:t> manual </a:t>
                      </a:r>
                      <a:r>
                        <a:rPr lang="en-US" altLang="zh-CN" sz="1100" u="none" strike="noStrike" dirty="0" err="1">
                          <a:effectLst/>
                          <a:latin typeface="微软雅黑" panose="020B0503020204020204" pitchFamily="34" charset="-122"/>
                          <a:ea typeface="微软雅黑" panose="020B0503020204020204" pitchFamily="34" charset="-122"/>
                        </a:rPr>
                        <a:t>mengganti</a:t>
                      </a:r>
                      <a:r>
                        <a:rPr lang="en-US" altLang="zh-CN" sz="1100" u="none" strike="noStrike" dirty="0">
                          <a:effectLst/>
                          <a:latin typeface="微软雅黑" panose="020B0503020204020204" pitchFamily="34" charset="-122"/>
                          <a:ea typeface="微软雅黑" panose="020B0503020204020204" pitchFamily="34" charset="-122"/>
                        </a:rPr>
                        <a:t> mode </a:t>
                      </a:r>
                      <a:r>
                        <a:rPr lang="en-US" altLang="zh-CN" sz="1100" u="none" strike="noStrike" dirty="0" err="1">
                          <a:effectLst/>
                          <a:latin typeface="微软雅黑" panose="020B0503020204020204" pitchFamily="34" charset="-122"/>
                          <a:ea typeface="微软雅黑" panose="020B0503020204020204" pitchFamily="34" charset="-122"/>
                        </a:rPr>
                        <a:t>operasi</a:t>
                      </a:r>
                      <a:r>
                        <a:rPr lang="en-US" altLang="zh-CN" sz="1100" u="none" strike="noStrike" dirty="0">
                          <a:effectLst/>
                          <a:latin typeface="微软雅黑" panose="020B0503020204020204" pitchFamily="34" charset="-122"/>
                          <a:ea typeface="微软雅黑" panose="020B0503020204020204" pitchFamily="34" charset="-122"/>
                        </a:rPr>
                        <a:t> di </a:t>
                      </a:r>
                      <a:r>
                        <a:rPr lang="en-US" altLang="zh-CN" sz="1100" u="none" strike="noStrike" dirty="0" err="1">
                          <a:effectLst/>
                          <a:latin typeface="微软雅黑" panose="020B0503020204020204" pitchFamily="34" charset="-122"/>
                          <a:ea typeface="微软雅黑" panose="020B0503020204020204" pitchFamily="34" charset="-122"/>
                        </a:rPr>
                        <a:t>pengaturan</a:t>
                      </a:r>
                      <a:r>
                        <a:rPr lang="en-US" altLang="zh-CN" sz="1100" u="none" strike="noStrike" dirty="0">
                          <a:effectLst/>
                          <a:latin typeface="微软雅黑" panose="020B0503020204020204" pitchFamily="34" charset="-122"/>
                          <a:ea typeface="微软雅黑" panose="020B0503020204020204" pitchFamily="34" charset="-122"/>
                        </a:rPr>
                        <a:t>.</a:t>
                      </a:r>
                      <a:endParaRPr lang="zh-CN" altLang="en-US" sz="1100" b="0" i="0" u="none" strike="noStrike" dirty="0">
                        <a:solidFill>
                          <a:srgbClr val="000000"/>
                        </a:solidFill>
                        <a:effectLst/>
                        <a:latin typeface="微软雅黑" panose="020B0503020204020204" pitchFamily="34" charset="-122"/>
                        <a:ea typeface="微软雅黑" panose="020B0503020204020204" pitchFamily="34" charset="-122"/>
                      </a:endParaRPr>
                    </a:p>
                  </a:txBody>
                  <a:tcPr marL="0" marR="0" marT="0" marB="0" anchor="ctr">
                    <a:solidFill>
                      <a:schemeClr val="bg1"/>
                    </a:solidFill>
                  </a:tcPr>
                </a:tc>
                <a:tc>
                  <a:txBody>
                    <a:bodyPr/>
                    <a:lstStyle/>
                    <a:p>
                      <a:pPr algn="ctr" fontAlgn="ctr">
                        <a:lnSpc>
                          <a:spcPct val="150000"/>
                        </a:lnSpc>
                      </a:pPr>
                      <a:r>
                        <a:rPr lang="id-ID" altLang="zh-CN" sz="1100" u="none" strike="noStrike" dirty="0">
                          <a:effectLst/>
                          <a:latin typeface="微软雅黑" panose="020B0503020204020204" pitchFamily="34" charset="-122"/>
                          <a:ea typeface="微软雅黑" panose="020B0503020204020204" pitchFamily="34" charset="-122"/>
                        </a:rPr>
                        <a:t>Pengaturan-Breeno-</a:t>
                      </a:r>
                      <a:r>
                        <a:rPr lang="en-US" altLang="zh-CN" sz="1100" u="none" strike="noStrike" dirty="0" err="1">
                          <a:effectLst/>
                          <a:latin typeface="微软雅黑" panose="020B0503020204020204" pitchFamily="34" charset="-122"/>
                          <a:ea typeface="微软雅黑" panose="020B0503020204020204" pitchFamily="34" charset="-122"/>
                        </a:rPr>
                        <a:t>Pengenalan</a:t>
                      </a:r>
                      <a:r>
                        <a:rPr lang="en-US" altLang="zh-CN" sz="1100" u="none" strike="noStrike" baseline="0" dirty="0">
                          <a:effectLst/>
                          <a:latin typeface="微软雅黑" panose="020B0503020204020204" pitchFamily="34" charset="-122"/>
                          <a:ea typeface="微软雅黑" panose="020B0503020204020204" pitchFamily="34" charset="-122"/>
                        </a:rPr>
                        <a:t> </a:t>
                      </a:r>
                      <a:r>
                        <a:rPr lang="en-US" altLang="zh-CN" sz="1100" u="none" strike="noStrike" baseline="0" dirty="0" err="1">
                          <a:effectLst/>
                          <a:latin typeface="微软雅黑" panose="020B0503020204020204" pitchFamily="34" charset="-122"/>
                          <a:ea typeface="微软雅黑" panose="020B0503020204020204" pitchFamily="34" charset="-122"/>
                        </a:rPr>
                        <a:t>Layar</a:t>
                      </a:r>
                      <a:r>
                        <a:rPr lang="en-US" altLang="zh-CN" sz="1100" u="none" strike="noStrike" baseline="0" dirty="0">
                          <a:effectLst/>
                          <a:latin typeface="微软雅黑" panose="020B0503020204020204" pitchFamily="34" charset="-122"/>
                          <a:ea typeface="微软雅黑" panose="020B0503020204020204" pitchFamily="34" charset="-122"/>
                        </a:rPr>
                        <a:t> </a:t>
                      </a:r>
                      <a:r>
                        <a:rPr lang="en-US" altLang="zh-CN" sz="1100" u="none" strike="noStrike" baseline="0" dirty="0" err="1">
                          <a:effectLst/>
                          <a:latin typeface="微软雅黑" panose="020B0503020204020204" pitchFamily="34" charset="-122"/>
                          <a:ea typeface="微软雅黑" panose="020B0503020204020204" pitchFamily="34" charset="-122"/>
                        </a:rPr>
                        <a:t>Breeno</a:t>
                      </a:r>
                      <a:r>
                        <a:rPr lang="id-ID" altLang="zh-CN" sz="1100" u="none" strike="noStrike" dirty="0">
                          <a:effectLst/>
                          <a:latin typeface="微软雅黑" panose="020B0503020204020204" pitchFamily="34" charset="-122"/>
                          <a:ea typeface="微软雅黑" panose="020B0503020204020204" pitchFamily="34" charset="-122"/>
                        </a:rPr>
                        <a:t>-</a:t>
                      </a:r>
                      <a:r>
                        <a:rPr lang="en-US" altLang="zh-CN" sz="1100" u="none" strike="noStrike" dirty="0">
                          <a:effectLst/>
                          <a:latin typeface="微软雅黑" panose="020B0503020204020204" pitchFamily="34" charset="-122"/>
                          <a:ea typeface="微软雅黑" panose="020B0503020204020204" pitchFamily="34" charset="-122"/>
                        </a:rPr>
                        <a:t>M</a:t>
                      </a:r>
                      <a:r>
                        <a:rPr lang="id-ID" altLang="zh-CN" sz="1100" u="none" strike="noStrike" dirty="0">
                          <a:effectLst/>
                          <a:latin typeface="微软雅黑" panose="020B0503020204020204" pitchFamily="34" charset="-122"/>
                          <a:ea typeface="微软雅黑" panose="020B0503020204020204" pitchFamily="34" charset="-122"/>
                        </a:rPr>
                        <a:t>ode </a:t>
                      </a:r>
                      <a:r>
                        <a:rPr lang="en-US" altLang="zh-CN" sz="1100" u="none" strike="noStrike" dirty="0">
                          <a:effectLst/>
                          <a:latin typeface="微软雅黑" panose="020B0503020204020204" pitchFamily="34" charset="-122"/>
                          <a:ea typeface="微软雅黑" panose="020B0503020204020204" pitchFamily="34" charset="-122"/>
                        </a:rPr>
                        <a:t>O</a:t>
                      </a:r>
                      <a:r>
                        <a:rPr lang="id-ID" altLang="zh-CN" sz="1100" u="none" strike="noStrike" dirty="0">
                          <a:effectLst/>
                          <a:latin typeface="微软雅黑" panose="020B0503020204020204" pitchFamily="34" charset="-122"/>
                          <a:ea typeface="微软雅黑" panose="020B0503020204020204" pitchFamily="34" charset="-122"/>
                        </a:rPr>
                        <a:t>perasi-tekan lama satu jari / tekan dua jari / tekan ibu jari.</a:t>
                      </a:r>
                      <a:endParaRPr lang="zh-CN" altLang="en-US" sz="1100" b="0" i="0" u="none" strike="noStrike" dirty="0">
                        <a:solidFill>
                          <a:srgbClr val="000000"/>
                        </a:solidFill>
                        <a:effectLst/>
                        <a:latin typeface="微软雅黑" panose="020B0503020204020204" pitchFamily="34" charset="-122"/>
                        <a:ea typeface="微软雅黑" panose="020B0503020204020204" pitchFamily="34" charset="-122"/>
                      </a:endParaRPr>
                    </a:p>
                  </a:txBody>
                  <a:tcPr marL="0" marR="0" marT="0" marB="0" anchor="ctr">
                    <a:solidFill>
                      <a:schemeClr val="bg1"/>
                    </a:solidFill>
                  </a:tcPr>
                </a:tc>
                <a:extLst>
                  <a:ext uri="{0D108BD9-81ED-4DB2-BD59-A6C34878D82A}">
                    <a16:rowId xmlns:a16="http://schemas.microsoft.com/office/drawing/2014/main" val="3449200980"/>
                  </a:ext>
                </a:extLst>
              </a:tr>
              <a:tr h="926377">
                <a:tc>
                  <a:txBody>
                    <a:bodyPr/>
                    <a:lstStyle/>
                    <a:p>
                      <a:pPr algn="ctr" fontAlgn="ctr"/>
                      <a:r>
                        <a:rPr lang="en-US" altLang="zh-CN" sz="1100" u="none" strike="noStrike">
                          <a:effectLst/>
                          <a:latin typeface="微软雅黑" panose="020B0503020204020204" pitchFamily="34" charset="-122"/>
                          <a:ea typeface="微软雅黑" panose="020B0503020204020204" pitchFamily="34" charset="-122"/>
                        </a:rPr>
                        <a:t>8</a:t>
                      </a:r>
                      <a:endParaRPr lang="en-US" altLang="zh-CN" sz="1100" b="0" i="0" u="none" strike="noStrike">
                        <a:solidFill>
                          <a:srgbClr val="000000"/>
                        </a:solidFill>
                        <a:effectLst/>
                        <a:latin typeface="微软雅黑" panose="020B0503020204020204" pitchFamily="34" charset="-122"/>
                        <a:ea typeface="微软雅黑" panose="020B0503020204020204" pitchFamily="34" charset="-122"/>
                      </a:endParaRPr>
                    </a:p>
                  </a:txBody>
                  <a:tcPr marL="0" marR="0" marT="0" marB="0" anchor="ctr">
                    <a:solidFill>
                      <a:schemeClr val="bg1"/>
                    </a:solidFill>
                  </a:tcPr>
                </a:tc>
                <a:tc>
                  <a:txBody>
                    <a:bodyPr/>
                    <a:lstStyle/>
                    <a:p>
                      <a:pPr algn="ctr" fontAlgn="ctr"/>
                      <a:r>
                        <a:rPr lang="en-US" altLang="zh-CN" sz="1100" u="none" strike="noStrike" dirty="0">
                          <a:effectLst/>
                          <a:latin typeface="微软雅黑" panose="020B0503020204020204" pitchFamily="34" charset="-122"/>
                          <a:ea typeface="微软雅黑" panose="020B0503020204020204" pitchFamily="34" charset="-122"/>
                        </a:rPr>
                        <a:t>Gerakan Buka </a:t>
                      </a:r>
                      <a:r>
                        <a:rPr lang="en-US" altLang="zh-CN" sz="1100" u="none" strike="noStrike" dirty="0" err="1">
                          <a:effectLst/>
                          <a:latin typeface="微软雅黑" panose="020B0503020204020204" pitchFamily="34" charset="-122"/>
                          <a:ea typeface="微软雅黑" panose="020B0503020204020204" pitchFamily="34" charset="-122"/>
                        </a:rPr>
                        <a:t>Cepat</a:t>
                      </a:r>
                      <a:r>
                        <a:rPr lang="id-ID" altLang="zh-CN" sz="1100" u="none" strike="noStrike" dirty="0">
                          <a:effectLst/>
                          <a:latin typeface="微软雅黑" panose="020B0503020204020204" pitchFamily="34" charset="-122"/>
                          <a:ea typeface="微软雅黑" panose="020B0503020204020204" pitchFamily="34" charset="-122"/>
                        </a:rPr>
                        <a:t> </a:t>
                      </a:r>
                      <a:r>
                        <a:rPr lang="en-US" altLang="zh-CN" sz="1100" u="none" strike="noStrike" dirty="0">
                          <a:effectLst/>
                          <a:latin typeface="微软雅黑" panose="020B0503020204020204" pitchFamily="34" charset="-122"/>
                          <a:ea typeface="微软雅黑" panose="020B0503020204020204" pitchFamily="34" charset="-122"/>
                        </a:rPr>
                        <a:t>C</a:t>
                      </a:r>
                      <a:r>
                        <a:rPr lang="id-ID" altLang="zh-CN" sz="1100" u="none" strike="noStrike" dirty="0">
                          <a:effectLst/>
                          <a:latin typeface="微软雅黑" panose="020B0503020204020204" pitchFamily="34" charset="-122"/>
                          <a:ea typeface="微软雅黑" panose="020B0503020204020204" pitchFamily="34" charset="-122"/>
                        </a:rPr>
                        <a:t>epat</a:t>
                      </a:r>
                      <a:endParaRPr lang="zh-CN" altLang="en-US" sz="1100" b="0" i="0" u="none" strike="noStrike" dirty="0">
                        <a:solidFill>
                          <a:srgbClr val="000000"/>
                        </a:solidFill>
                        <a:effectLst/>
                        <a:latin typeface="微软雅黑" panose="020B0503020204020204" pitchFamily="34" charset="-122"/>
                        <a:ea typeface="微软雅黑" panose="020B0503020204020204" pitchFamily="34" charset="-122"/>
                      </a:endParaRPr>
                    </a:p>
                  </a:txBody>
                  <a:tcPr marL="0" marR="0" marT="0" marB="0" anchor="ctr">
                    <a:solidFill>
                      <a:schemeClr val="bg1"/>
                    </a:solidFill>
                  </a:tcPr>
                </a:tc>
                <a:tc>
                  <a:txBody>
                    <a:bodyPr/>
                    <a:lstStyle/>
                    <a:p>
                      <a:pPr algn="ctr" fontAlgn="ctr"/>
                      <a:r>
                        <a:rPr lang="id-ID" altLang="zh-CN" sz="1100" u="none" strike="noStrike" dirty="0">
                          <a:effectLst/>
                          <a:latin typeface="微软雅黑" panose="020B0503020204020204" pitchFamily="34" charset="-122"/>
                          <a:ea typeface="微软雅黑" panose="020B0503020204020204" pitchFamily="34" charset="-122"/>
                        </a:rPr>
                        <a:t>Saat layar menyala, klik dua kali tombol volume (baik tombol naik atau turun) untuk menyalakan kamera.</a:t>
                      </a:r>
                      <a:endParaRPr lang="zh-CN" altLang="en-US" sz="1100" b="0" i="0" u="none" strike="noStrike" dirty="0">
                        <a:solidFill>
                          <a:srgbClr val="000000"/>
                        </a:solidFill>
                        <a:effectLst/>
                        <a:latin typeface="微软雅黑" panose="020B0503020204020204" pitchFamily="34" charset="-122"/>
                        <a:ea typeface="微软雅黑" panose="020B0503020204020204" pitchFamily="34" charset="-122"/>
                      </a:endParaRPr>
                    </a:p>
                  </a:txBody>
                  <a:tcPr marL="0" marR="0" marT="0" marB="0" anchor="ctr">
                    <a:solidFill>
                      <a:schemeClr val="bg1"/>
                    </a:solidFill>
                  </a:tcPr>
                </a:tc>
                <a:tc>
                  <a:txBody>
                    <a:bodyPr/>
                    <a:lstStyle/>
                    <a:p>
                      <a:pPr algn="ctr" fontAlgn="ctr">
                        <a:lnSpc>
                          <a:spcPct val="150000"/>
                        </a:lnSpc>
                      </a:pPr>
                      <a:r>
                        <a:rPr lang="id-ID" altLang="zh-CN" sz="1100" u="none" strike="noStrike" dirty="0">
                          <a:effectLst/>
                          <a:latin typeface="微软雅黑" panose="020B0503020204020204" pitchFamily="34" charset="-122"/>
                          <a:ea typeface="微软雅黑" panose="020B0503020204020204" pitchFamily="34" charset="-122"/>
                        </a:rPr>
                        <a:t>Masu</a:t>
                      </a:r>
                      <a:r>
                        <a:rPr lang="en-US" altLang="zh-CN" sz="1100" u="none" strike="noStrike" dirty="0">
                          <a:effectLst/>
                          <a:latin typeface="微软雅黑" panose="020B0503020204020204" pitchFamily="34" charset="-122"/>
                          <a:ea typeface="微软雅黑" panose="020B0503020204020204" pitchFamily="34" charset="-122"/>
                        </a:rPr>
                        <a:t>k</a:t>
                      </a:r>
                      <a:r>
                        <a:rPr lang="id-ID" altLang="zh-CN" sz="1100" u="none" strike="noStrike" dirty="0">
                          <a:effectLst/>
                          <a:latin typeface="微软雅黑" panose="020B0503020204020204" pitchFamily="34" charset="-122"/>
                          <a:ea typeface="微软雅黑" panose="020B0503020204020204" pitchFamily="34" charset="-122"/>
                        </a:rPr>
                        <a:t> kamera-klik ikon pengaturan di sudut kanan atas, pilih </a:t>
                      </a:r>
                      <a:r>
                        <a:rPr lang="en-US" altLang="zh-CN" sz="1100" u="none" strike="noStrike" dirty="0">
                          <a:effectLst/>
                          <a:latin typeface="微软雅黑" panose="020B0503020204020204" pitchFamily="34" charset="-122"/>
                          <a:ea typeface="微软雅黑" panose="020B0503020204020204" pitchFamily="34" charset="-122"/>
                        </a:rPr>
                        <a:t>P</a:t>
                      </a:r>
                      <a:r>
                        <a:rPr lang="id-ID" altLang="zh-CN" sz="1100" u="none" strike="noStrike" dirty="0">
                          <a:effectLst/>
                          <a:latin typeface="微软雅黑" panose="020B0503020204020204" pitchFamily="34" charset="-122"/>
                          <a:ea typeface="微软雅黑" panose="020B0503020204020204" pitchFamily="34" charset="-122"/>
                        </a:rPr>
                        <a:t>engaturan-</a:t>
                      </a:r>
                      <a:r>
                        <a:rPr lang="en-US" altLang="zh-CN" sz="1100" u="none" strike="noStrike" dirty="0">
                          <a:effectLst/>
                          <a:latin typeface="微软雅黑" panose="020B0503020204020204" pitchFamily="34" charset="-122"/>
                          <a:ea typeface="微软雅黑" panose="020B0503020204020204" pitchFamily="34" charset="-122"/>
                        </a:rPr>
                        <a:t>Gerakan Buka </a:t>
                      </a:r>
                      <a:r>
                        <a:rPr lang="en-US" altLang="zh-CN" sz="1100" u="none" strike="noStrike" dirty="0" err="1">
                          <a:effectLst/>
                          <a:latin typeface="微软雅黑" panose="020B0503020204020204" pitchFamily="34" charset="-122"/>
                          <a:ea typeface="微软雅黑" panose="020B0503020204020204" pitchFamily="34" charset="-122"/>
                        </a:rPr>
                        <a:t>Cepat</a:t>
                      </a:r>
                      <a:r>
                        <a:rPr lang="id-ID" altLang="zh-CN" sz="1100" u="none" strike="noStrike" dirty="0">
                          <a:effectLst/>
                          <a:latin typeface="微软雅黑" panose="020B0503020204020204" pitchFamily="34" charset="-122"/>
                          <a:ea typeface="微软雅黑" panose="020B0503020204020204" pitchFamily="34" charset="-122"/>
                        </a:rPr>
                        <a:t>.</a:t>
                      </a:r>
                      <a:endParaRPr lang="zh-CN" altLang="en-US" sz="1100" b="0" i="0" u="none" strike="noStrike" dirty="0">
                        <a:solidFill>
                          <a:srgbClr val="000000"/>
                        </a:solidFill>
                        <a:effectLst/>
                        <a:latin typeface="微软雅黑" panose="020B0503020204020204" pitchFamily="34" charset="-122"/>
                        <a:ea typeface="微软雅黑" panose="020B0503020204020204" pitchFamily="34" charset="-122"/>
                      </a:endParaRPr>
                    </a:p>
                  </a:txBody>
                  <a:tcPr marL="0" marR="0" marT="0" marB="0" anchor="ctr">
                    <a:solidFill>
                      <a:schemeClr val="bg1"/>
                    </a:solidFill>
                  </a:tcPr>
                </a:tc>
                <a:extLst>
                  <a:ext uri="{0D108BD9-81ED-4DB2-BD59-A6C34878D82A}">
                    <a16:rowId xmlns:a16="http://schemas.microsoft.com/office/drawing/2014/main" val="2392815009"/>
                  </a:ext>
                </a:extLst>
              </a:tr>
              <a:tr h="1389569">
                <a:tc>
                  <a:txBody>
                    <a:bodyPr/>
                    <a:lstStyle/>
                    <a:p>
                      <a:pPr algn="ctr" fontAlgn="ctr"/>
                      <a:r>
                        <a:rPr lang="en-US" altLang="zh-CN" sz="1100" u="none" strike="noStrike">
                          <a:effectLst/>
                          <a:latin typeface="微软雅黑" panose="020B0503020204020204" pitchFamily="34" charset="-122"/>
                          <a:ea typeface="微软雅黑" panose="020B0503020204020204" pitchFamily="34" charset="-122"/>
                        </a:rPr>
                        <a:t>9</a:t>
                      </a:r>
                      <a:endParaRPr lang="en-US" altLang="zh-CN" sz="1100" b="0" i="0" u="none" strike="noStrike">
                        <a:solidFill>
                          <a:srgbClr val="000000"/>
                        </a:solidFill>
                        <a:effectLst/>
                        <a:latin typeface="微软雅黑" panose="020B0503020204020204" pitchFamily="34" charset="-122"/>
                        <a:ea typeface="微软雅黑" panose="020B0503020204020204" pitchFamily="34" charset="-122"/>
                      </a:endParaRPr>
                    </a:p>
                  </a:txBody>
                  <a:tcPr marL="0" marR="0" marT="0" marB="0" anchor="ctr">
                    <a:solidFill>
                      <a:schemeClr val="bg1"/>
                    </a:solidFill>
                  </a:tcPr>
                </a:tc>
                <a:tc>
                  <a:txBody>
                    <a:bodyPr/>
                    <a:lstStyle/>
                    <a:p>
                      <a:pPr algn="ctr" fontAlgn="ctr"/>
                      <a:r>
                        <a:rPr lang="id-ID" altLang="zh-CN" sz="1100" u="none" strike="noStrike" dirty="0">
                          <a:effectLst/>
                          <a:latin typeface="微软雅黑" panose="020B0503020204020204" pitchFamily="34" charset="-122"/>
                          <a:ea typeface="微软雅黑" panose="020B0503020204020204" pitchFamily="34" charset="-122"/>
                        </a:rPr>
                        <a:t>Koneksi perangkat multi-Bluetooth, </a:t>
                      </a:r>
                      <a:r>
                        <a:rPr lang="en-US" altLang="zh-CN" sz="1100" u="none" strike="noStrike" dirty="0" err="1">
                          <a:effectLst/>
                          <a:latin typeface="微软雅黑" panose="020B0503020204020204" pitchFamily="34" charset="-122"/>
                          <a:ea typeface="微软雅黑" panose="020B0503020204020204" pitchFamily="34" charset="-122"/>
                        </a:rPr>
                        <a:t>Peralihan</a:t>
                      </a:r>
                      <a:r>
                        <a:rPr lang="en-US" altLang="zh-CN" sz="1100" u="none" strike="noStrike" baseline="0" dirty="0">
                          <a:effectLst/>
                          <a:latin typeface="微软雅黑" panose="020B0503020204020204" pitchFamily="34" charset="-122"/>
                          <a:ea typeface="微软雅黑" panose="020B0503020204020204" pitchFamily="34" charset="-122"/>
                        </a:rPr>
                        <a:t> audio </a:t>
                      </a:r>
                      <a:r>
                        <a:rPr lang="en-US" altLang="zh-CN" sz="1100" u="none" strike="noStrike" baseline="0" dirty="0" err="1">
                          <a:effectLst/>
                          <a:latin typeface="微软雅黑" panose="020B0503020204020204" pitchFamily="34" charset="-122"/>
                          <a:ea typeface="微软雅黑" panose="020B0503020204020204" pitchFamily="34" charset="-122"/>
                        </a:rPr>
                        <a:t>otomatis</a:t>
                      </a:r>
                      <a:endParaRPr lang="zh-CN" altLang="en-US" sz="1100" b="0" i="0" u="none" strike="noStrike" dirty="0">
                        <a:solidFill>
                          <a:srgbClr val="000000"/>
                        </a:solidFill>
                        <a:effectLst/>
                        <a:latin typeface="微软雅黑" panose="020B0503020204020204" pitchFamily="34" charset="-122"/>
                        <a:ea typeface="微软雅黑" panose="020B0503020204020204" pitchFamily="34" charset="-122"/>
                      </a:endParaRPr>
                    </a:p>
                  </a:txBody>
                  <a:tcPr marL="0" marR="0" marT="0" marB="0" anchor="ctr">
                    <a:solidFill>
                      <a:schemeClr val="bg1"/>
                    </a:solidFill>
                  </a:tcPr>
                </a:tc>
                <a:tc>
                  <a:txBody>
                    <a:bodyPr/>
                    <a:lstStyle/>
                    <a:p>
                      <a:pPr algn="ctr" fontAlgn="ctr">
                        <a:lnSpc>
                          <a:spcPct val="150000"/>
                        </a:lnSpc>
                      </a:pPr>
                      <a:r>
                        <a:rPr lang="en-US" altLang="zh-CN" sz="1100" u="none" strike="noStrike" dirty="0">
                          <a:effectLst/>
                          <a:latin typeface="微软雅黑" panose="020B0503020204020204" pitchFamily="34" charset="-122"/>
                          <a:ea typeface="微软雅黑" panose="020B0503020204020204" pitchFamily="34" charset="-122"/>
                        </a:rPr>
                        <a:t>1. </a:t>
                      </a:r>
                      <a:r>
                        <a:rPr lang="en-US" altLang="zh-CN" sz="1100" u="none" strike="noStrike" dirty="0" err="1">
                          <a:effectLst/>
                          <a:latin typeface="微软雅黑" panose="020B0503020204020204" pitchFamily="34" charset="-122"/>
                          <a:ea typeface="微软雅黑" panose="020B0503020204020204" pitchFamily="34" charset="-122"/>
                        </a:rPr>
                        <a:t>Jika</a:t>
                      </a:r>
                      <a:r>
                        <a:rPr lang="en-US" altLang="zh-CN" sz="1100" u="none" strike="noStrike" dirty="0">
                          <a:effectLst/>
                          <a:latin typeface="微软雅黑" panose="020B0503020204020204" pitchFamily="34" charset="-122"/>
                          <a:ea typeface="微软雅黑" panose="020B0503020204020204" pitchFamily="34" charset="-122"/>
                        </a:rPr>
                        <a:t> jam </a:t>
                      </a:r>
                      <a:r>
                        <a:rPr lang="en-US" altLang="zh-CN" sz="1100" u="none" strike="noStrike" dirty="0" err="1">
                          <a:effectLst/>
                          <a:latin typeface="微软雅黑" panose="020B0503020204020204" pitchFamily="34" charset="-122"/>
                          <a:ea typeface="微软雅黑" panose="020B0503020204020204" pitchFamily="34" charset="-122"/>
                        </a:rPr>
                        <a:t>tangan</a:t>
                      </a:r>
                      <a:r>
                        <a:rPr lang="en-US" altLang="zh-CN" sz="1100" u="none" strike="noStrike" dirty="0">
                          <a:effectLst/>
                          <a:latin typeface="微软雅黑" panose="020B0503020204020204" pitchFamily="34" charset="-122"/>
                          <a:ea typeface="微软雅黑" panose="020B0503020204020204" pitchFamily="34" charset="-122"/>
                        </a:rPr>
                        <a:t> </a:t>
                      </a:r>
                      <a:r>
                        <a:rPr lang="en-US" altLang="zh-CN" sz="1100" u="none" strike="noStrike" dirty="0" err="1">
                          <a:effectLst/>
                          <a:latin typeface="微软雅黑" panose="020B0503020204020204" pitchFamily="34" charset="-122"/>
                          <a:ea typeface="微软雅黑" panose="020B0503020204020204" pitchFamily="34" charset="-122"/>
                        </a:rPr>
                        <a:t>dan</a:t>
                      </a:r>
                      <a:r>
                        <a:rPr lang="en-US" altLang="zh-CN" sz="1100" u="none" strike="noStrike" dirty="0">
                          <a:effectLst/>
                          <a:latin typeface="微软雅黑" panose="020B0503020204020204" pitchFamily="34" charset="-122"/>
                          <a:ea typeface="微软雅黑" panose="020B0503020204020204" pitchFamily="34" charset="-122"/>
                        </a:rPr>
                        <a:t> headphone user </a:t>
                      </a:r>
                      <a:r>
                        <a:rPr lang="en-US" altLang="zh-CN" sz="1100" u="none" strike="noStrike" dirty="0" err="1">
                          <a:effectLst/>
                          <a:latin typeface="微软雅黑" panose="020B0503020204020204" pitchFamily="34" charset="-122"/>
                          <a:ea typeface="微软雅黑" panose="020B0503020204020204" pitchFamily="34" charset="-122"/>
                        </a:rPr>
                        <a:t>terhubung</a:t>
                      </a:r>
                      <a:r>
                        <a:rPr lang="en-US" altLang="zh-CN" sz="1100" u="none" strike="noStrike" dirty="0">
                          <a:effectLst/>
                          <a:latin typeface="微软雅黑" panose="020B0503020204020204" pitchFamily="34" charset="-122"/>
                          <a:ea typeface="微软雅黑" panose="020B0503020204020204" pitchFamily="34" charset="-122"/>
                        </a:rPr>
                        <a:t> </a:t>
                      </a:r>
                      <a:r>
                        <a:rPr lang="en-US" altLang="zh-CN" sz="1100" u="none" strike="noStrike" dirty="0" err="1">
                          <a:effectLst/>
                          <a:latin typeface="微软雅黑" panose="020B0503020204020204" pitchFamily="34" charset="-122"/>
                          <a:ea typeface="微软雅黑" panose="020B0503020204020204" pitchFamily="34" charset="-122"/>
                        </a:rPr>
                        <a:t>ke</a:t>
                      </a:r>
                      <a:r>
                        <a:rPr lang="en-US" altLang="zh-CN" sz="1100" u="none" strike="noStrike" dirty="0">
                          <a:effectLst/>
                          <a:latin typeface="微软雅黑" panose="020B0503020204020204" pitchFamily="34" charset="-122"/>
                          <a:ea typeface="微软雅黑" panose="020B0503020204020204" pitchFamily="34" charset="-122"/>
                        </a:rPr>
                        <a:t> </a:t>
                      </a:r>
                      <a:r>
                        <a:rPr lang="en-US" altLang="zh-CN" sz="1100" u="none" strike="noStrike" dirty="0" err="1">
                          <a:effectLst/>
                          <a:latin typeface="微软雅黑" panose="020B0503020204020204" pitchFamily="34" charset="-122"/>
                          <a:ea typeface="微软雅黑" panose="020B0503020204020204" pitchFamily="34" charset="-122"/>
                        </a:rPr>
                        <a:t>ponsel</a:t>
                      </a:r>
                      <a:r>
                        <a:rPr lang="en-US" altLang="zh-CN" sz="1100" u="none" strike="noStrike" dirty="0">
                          <a:effectLst/>
                          <a:latin typeface="微软雅黑" panose="020B0503020204020204" pitchFamily="34" charset="-122"/>
                          <a:ea typeface="微软雅黑" panose="020B0503020204020204" pitchFamily="34" charset="-122"/>
                        </a:rPr>
                        <a:t> </a:t>
                      </a:r>
                      <a:r>
                        <a:rPr lang="en-US" altLang="zh-CN" sz="1100" u="none" strike="noStrike" dirty="0" err="1">
                          <a:effectLst/>
                          <a:latin typeface="微软雅黑" panose="020B0503020204020204" pitchFamily="34" charset="-122"/>
                          <a:ea typeface="微软雅黑" panose="020B0503020204020204" pitchFamily="34" charset="-122"/>
                        </a:rPr>
                        <a:t>pada</a:t>
                      </a:r>
                      <a:r>
                        <a:rPr lang="en-US" altLang="zh-CN" sz="1100" u="none" strike="noStrike" dirty="0">
                          <a:effectLst/>
                          <a:latin typeface="微软雅黑" panose="020B0503020204020204" pitchFamily="34" charset="-122"/>
                          <a:ea typeface="微软雅黑" panose="020B0503020204020204" pitchFamily="34" charset="-122"/>
                        </a:rPr>
                        <a:t> </a:t>
                      </a:r>
                      <a:r>
                        <a:rPr lang="en-US" altLang="zh-CN" sz="1100" u="none" strike="noStrike" dirty="0" err="1">
                          <a:effectLst/>
                          <a:latin typeface="微软雅黑" panose="020B0503020204020204" pitchFamily="34" charset="-122"/>
                          <a:ea typeface="微软雅黑" panose="020B0503020204020204" pitchFamily="34" charset="-122"/>
                        </a:rPr>
                        <a:t>saat</a:t>
                      </a:r>
                      <a:r>
                        <a:rPr lang="en-US" altLang="zh-CN" sz="1100" u="none" strike="noStrike" dirty="0">
                          <a:effectLst/>
                          <a:latin typeface="微软雅黑" panose="020B0503020204020204" pitchFamily="34" charset="-122"/>
                          <a:ea typeface="微软雅黑" panose="020B0503020204020204" pitchFamily="34" charset="-122"/>
                        </a:rPr>
                        <a:t> yang </a:t>
                      </a:r>
                      <a:r>
                        <a:rPr lang="en-US" altLang="zh-CN" sz="1100" u="none" strike="noStrike" dirty="0" err="1">
                          <a:effectLst/>
                          <a:latin typeface="微软雅黑" panose="020B0503020204020204" pitchFamily="34" charset="-122"/>
                          <a:ea typeface="微软雅黑" panose="020B0503020204020204" pitchFamily="34" charset="-122"/>
                        </a:rPr>
                        <a:t>sama</a:t>
                      </a:r>
                      <a:r>
                        <a:rPr lang="en-US" altLang="zh-CN" sz="1100" u="none" strike="noStrike" dirty="0">
                          <a:effectLst/>
                          <a:latin typeface="微软雅黑" panose="020B0503020204020204" pitchFamily="34" charset="-122"/>
                          <a:ea typeface="微软雅黑" panose="020B0503020204020204" pitchFamily="34" charset="-122"/>
                        </a:rPr>
                        <a:t>, </a:t>
                      </a:r>
                      <a:r>
                        <a:rPr lang="en-US" altLang="zh-CN" sz="1100" u="none" strike="noStrike" dirty="0" err="1">
                          <a:effectLst/>
                          <a:latin typeface="微软雅黑" panose="020B0503020204020204" pitchFamily="34" charset="-122"/>
                          <a:ea typeface="微软雅黑" panose="020B0503020204020204" pitchFamily="34" charset="-122"/>
                        </a:rPr>
                        <a:t>ponsel</a:t>
                      </a:r>
                      <a:r>
                        <a:rPr lang="en-US" altLang="zh-CN" sz="1100" u="none" strike="noStrike" dirty="0">
                          <a:effectLst/>
                          <a:latin typeface="微软雅黑" panose="020B0503020204020204" pitchFamily="34" charset="-122"/>
                          <a:ea typeface="微软雅黑" panose="020B0503020204020204" pitchFamily="34" charset="-122"/>
                        </a:rPr>
                        <a:t>, jam </a:t>
                      </a:r>
                      <a:r>
                        <a:rPr lang="en-US" altLang="zh-CN" sz="1100" u="none" strike="noStrike" dirty="0" err="1">
                          <a:effectLst/>
                          <a:latin typeface="微软雅黑" panose="020B0503020204020204" pitchFamily="34" charset="-122"/>
                          <a:ea typeface="微软雅黑" panose="020B0503020204020204" pitchFamily="34" charset="-122"/>
                        </a:rPr>
                        <a:t>tangan</a:t>
                      </a:r>
                      <a:r>
                        <a:rPr lang="en-US" altLang="zh-CN" sz="1100" u="none" strike="noStrike" dirty="0">
                          <a:effectLst/>
                          <a:latin typeface="微软雅黑" panose="020B0503020204020204" pitchFamily="34" charset="-122"/>
                          <a:ea typeface="微软雅黑" panose="020B0503020204020204" pitchFamily="34" charset="-122"/>
                        </a:rPr>
                        <a:t>, </a:t>
                      </a:r>
                      <a:r>
                        <a:rPr lang="en-US" altLang="zh-CN" sz="1100" u="none" strike="noStrike" dirty="0" err="1">
                          <a:effectLst/>
                          <a:latin typeface="微软雅黑" panose="020B0503020204020204" pitchFamily="34" charset="-122"/>
                          <a:ea typeface="微软雅黑" panose="020B0503020204020204" pitchFamily="34" charset="-122"/>
                        </a:rPr>
                        <a:t>dan</a:t>
                      </a:r>
                      <a:r>
                        <a:rPr lang="en-US" altLang="zh-CN" sz="1100" u="none" strike="noStrike" dirty="0">
                          <a:effectLst/>
                          <a:latin typeface="微软雅黑" panose="020B0503020204020204" pitchFamily="34" charset="-122"/>
                          <a:ea typeface="微软雅黑" panose="020B0503020204020204" pitchFamily="34" charset="-122"/>
                        </a:rPr>
                        <a:t> headphone </a:t>
                      </a:r>
                      <a:r>
                        <a:rPr lang="en-US" altLang="zh-CN" sz="1100" u="none" strike="noStrike" dirty="0" err="1">
                          <a:effectLst/>
                          <a:latin typeface="微软雅黑" panose="020B0503020204020204" pitchFamily="34" charset="-122"/>
                          <a:ea typeface="微软雅黑" panose="020B0503020204020204" pitchFamily="34" charset="-122"/>
                        </a:rPr>
                        <a:t>akan</a:t>
                      </a:r>
                      <a:r>
                        <a:rPr lang="en-US" altLang="zh-CN" sz="1100" u="none" strike="noStrike" dirty="0">
                          <a:effectLst/>
                          <a:latin typeface="微软雅黑" panose="020B0503020204020204" pitchFamily="34" charset="-122"/>
                          <a:ea typeface="微软雅黑" panose="020B0503020204020204" pitchFamily="34" charset="-122"/>
                        </a:rPr>
                        <a:t> </a:t>
                      </a:r>
                      <a:r>
                        <a:rPr lang="en-US" altLang="zh-CN" sz="1100" u="none" strike="noStrike" dirty="0" err="1">
                          <a:effectLst/>
                          <a:latin typeface="微软雅黑" panose="020B0503020204020204" pitchFamily="34" charset="-122"/>
                          <a:ea typeface="微软雅黑" panose="020B0503020204020204" pitchFamily="34" charset="-122"/>
                        </a:rPr>
                        <a:t>mengingatkan</a:t>
                      </a:r>
                      <a:r>
                        <a:rPr lang="en-US" altLang="zh-CN" sz="1100" u="none" strike="noStrike" dirty="0">
                          <a:effectLst/>
                          <a:latin typeface="微软雅黑" panose="020B0503020204020204" pitchFamily="34" charset="-122"/>
                          <a:ea typeface="微软雅黑" panose="020B0503020204020204" pitchFamily="34" charset="-122"/>
                        </a:rPr>
                        <a:t> user;</a:t>
                      </a:r>
                    </a:p>
                    <a:p>
                      <a:pPr algn="ctr" fontAlgn="ctr">
                        <a:lnSpc>
                          <a:spcPct val="150000"/>
                        </a:lnSpc>
                      </a:pPr>
                      <a:r>
                        <a:rPr lang="en-US" altLang="zh-CN" sz="1100" u="none" strike="noStrike" dirty="0">
                          <a:effectLst/>
                          <a:latin typeface="微软雅黑" panose="020B0503020204020204" pitchFamily="34" charset="-122"/>
                          <a:ea typeface="微软雅黑" panose="020B0503020204020204" pitchFamily="34" charset="-122"/>
                        </a:rPr>
                        <a:t>2. </a:t>
                      </a:r>
                      <a:r>
                        <a:rPr lang="en-US" altLang="zh-CN" sz="1100" u="none" strike="noStrike" dirty="0" err="1">
                          <a:effectLst/>
                          <a:latin typeface="微软雅黑" panose="020B0503020204020204" pitchFamily="34" charset="-122"/>
                          <a:ea typeface="微软雅黑" panose="020B0503020204020204" pitchFamily="34" charset="-122"/>
                        </a:rPr>
                        <a:t>Saat</a:t>
                      </a:r>
                      <a:r>
                        <a:rPr lang="en-US" altLang="zh-CN" sz="1100" u="none" strike="noStrike" dirty="0">
                          <a:effectLst/>
                          <a:latin typeface="微软雅黑" panose="020B0503020204020204" pitchFamily="34" charset="-122"/>
                          <a:ea typeface="微软雅黑" panose="020B0503020204020204" pitchFamily="34" charset="-122"/>
                        </a:rPr>
                        <a:t> user </a:t>
                      </a:r>
                      <a:r>
                        <a:rPr lang="en-US" altLang="zh-CN" sz="1100" u="none" strike="noStrike" dirty="0" err="1">
                          <a:effectLst/>
                          <a:latin typeface="微软雅黑" panose="020B0503020204020204" pitchFamily="34" charset="-122"/>
                          <a:ea typeface="微软雅黑" panose="020B0503020204020204" pitchFamily="34" charset="-122"/>
                        </a:rPr>
                        <a:t>menjawab</a:t>
                      </a:r>
                      <a:r>
                        <a:rPr lang="en-US" altLang="zh-CN" sz="1100" u="none" strike="noStrike" dirty="0">
                          <a:effectLst/>
                          <a:latin typeface="微软雅黑" panose="020B0503020204020204" pitchFamily="34" charset="-122"/>
                          <a:ea typeface="微软雅黑" panose="020B0503020204020204" pitchFamily="34" charset="-122"/>
                        </a:rPr>
                        <a:t> di </a:t>
                      </a:r>
                      <a:r>
                        <a:rPr lang="en-US" altLang="zh-CN" sz="1100" u="none" strike="noStrike" dirty="0" err="1">
                          <a:effectLst/>
                          <a:latin typeface="微软雅黑" panose="020B0503020204020204" pitchFamily="34" charset="-122"/>
                          <a:ea typeface="微软雅黑" panose="020B0503020204020204" pitchFamily="34" charset="-122"/>
                        </a:rPr>
                        <a:t>salah</a:t>
                      </a:r>
                      <a:r>
                        <a:rPr lang="en-US" altLang="zh-CN" sz="1100" u="none" strike="noStrike" dirty="0">
                          <a:effectLst/>
                          <a:latin typeface="微软雅黑" panose="020B0503020204020204" pitchFamily="34" charset="-122"/>
                          <a:ea typeface="微软雅黑" panose="020B0503020204020204" pitchFamily="34" charset="-122"/>
                        </a:rPr>
                        <a:t> </a:t>
                      </a:r>
                      <a:r>
                        <a:rPr lang="en-US" altLang="zh-CN" sz="1100" u="none" strike="noStrike" dirty="0" err="1">
                          <a:effectLst/>
                          <a:latin typeface="微软雅黑" panose="020B0503020204020204" pitchFamily="34" charset="-122"/>
                          <a:ea typeface="微软雅黑" panose="020B0503020204020204" pitchFamily="34" charset="-122"/>
                        </a:rPr>
                        <a:t>satu</a:t>
                      </a:r>
                      <a:r>
                        <a:rPr lang="en-US" altLang="zh-CN" sz="1100" u="none" strike="noStrike" dirty="0">
                          <a:effectLst/>
                          <a:latin typeface="微软雅黑" panose="020B0503020204020204" pitchFamily="34" charset="-122"/>
                          <a:ea typeface="微软雅黑" panose="020B0503020204020204" pitchFamily="34" charset="-122"/>
                        </a:rPr>
                        <a:t> </a:t>
                      </a:r>
                      <a:r>
                        <a:rPr lang="en-US" altLang="zh-CN" sz="1100" u="none" strike="noStrike" dirty="0" err="1">
                          <a:effectLst/>
                          <a:latin typeface="微软雅黑" panose="020B0503020204020204" pitchFamily="34" charset="-122"/>
                          <a:ea typeface="微软雅黑" panose="020B0503020204020204" pitchFamily="34" charset="-122"/>
                        </a:rPr>
                        <a:t>ujung</a:t>
                      </a:r>
                      <a:r>
                        <a:rPr lang="en-US" altLang="zh-CN" sz="1100" u="none" strike="noStrike" dirty="0">
                          <a:effectLst/>
                          <a:latin typeface="微软雅黑" panose="020B0503020204020204" pitchFamily="34" charset="-122"/>
                          <a:ea typeface="微软雅黑" panose="020B0503020204020204" pitchFamily="34" charset="-122"/>
                        </a:rPr>
                        <a:t> jam </a:t>
                      </a:r>
                      <a:r>
                        <a:rPr lang="en-US" altLang="zh-CN" sz="1100" u="none" strike="noStrike" dirty="0" err="1">
                          <a:effectLst/>
                          <a:latin typeface="微软雅黑" panose="020B0503020204020204" pitchFamily="34" charset="-122"/>
                          <a:ea typeface="微软雅黑" panose="020B0503020204020204" pitchFamily="34" charset="-122"/>
                        </a:rPr>
                        <a:t>tangan</a:t>
                      </a:r>
                      <a:r>
                        <a:rPr lang="en-US" altLang="zh-CN" sz="1100" u="none" strike="noStrike" dirty="0">
                          <a:effectLst/>
                          <a:latin typeface="微软雅黑" panose="020B0503020204020204" pitchFamily="34" charset="-122"/>
                          <a:ea typeface="微软雅黑" panose="020B0503020204020204" pitchFamily="34" charset="-122"/>
                        </a:rPr>
                        <a:t>, </a:t>
                      </a:r>
                      <a:r>
                        <a:rPr lang="en-US" altLang="zh-CN" sz="1100" u="none" strike="noStrike" dirty="0" err="1">
                          <a:effectLst/>
                          <a:latin typeface="微软雅黑" panose="020B0503020204020204" pitchFamily="34" charset="-122"/>
                          <a:ea typeface="微软雅黑" panose="020B0503020204020204" pitchFamily="34" charset="-122"/>
                        </a:rPr>
                        <a:t>ponsel</a:t>
                      </a:r>
                      <a:r>
                        <a:rPr lang="en-US" altLang="zh-CN" sz="1100" u="none" strike="noStrike" dirty="0">
                          <a:effectLst/>
                          <a:latin typeface="微软雅黑" panose="020B0503020204020204" pitchFamily="34" charset="-122"/>
                          <a:ea typeface="微软雅黑" panose="020B0503020204020204" pitchFamily="34" charset="-122"/>
                        </a:rPr>
                        <a:t>, </a:t>
                      </a:r>
                      <a:r>
                        <a:rPr lang="en-US" altLang="zh-CN" sz="1100" u="none" strike="noStrike" dirty="0" err="1">
                          <a:effectLst/>
                          <a:latin typeface="微软雅黑" panose="020B0503020204020204" pitchFamily="34" charset="-122"/>
                          <a:ea typeface="微软雅黑" panose="020B0503020204020204" pitchFamily="34" charset="-122"/>
                        </a:rPr>
                        <a:t>atau</a:t>
                      </a:r>
                      <a:r>
                        <a:rPr lang="en-US" altLang="zh-CN" sz="1100" u="none" strike="noStrike" dirty="0">
                          <a:effectLst/>
                          <a:latin typeface="微软雅黑" panose="020B0503020204020204" pitchFamily="34" charset="-122"/>
                          <a:ea typeface="微软雅黑" panose="020B0503020204020204" pitchFamily="34" charset="-122"/>
                        </a:rPr>
                        <a:t> earphone, </a:t>
                      </a:r>
                      <a:r>
                        <a:rPr lang="en-US" altLang="zh-CN" sz="1100" u="none" strike="noStrike" dirty="0" err="1">
                          <a:effectLst/>
                          <a:latin typeface="微软雅黑" panose="020B0503020204020204" pitchFamily="34" charset="-122"/>
                          <a:ea typeface="微软雅黑" panose="020B0503020204020204" pitchFamily="34" charset="-122"/>
                        </a:rPr>
                        <a:t>suara</a:t>
                      </a:r>
                      <a:r>
                        <a:rPr lang="en-US" altLang="zh-CN" sz="1100" u="none" strike="noStrike" dirty="0">
                          <a:effectLst/>
                          <a:latin typeface="微软雅黑" panose="020B0503020204020204" pitchFamily="34" charset="-122"/>
                          <a:ea typeface="微软雅黑" panose="020B0503020204020204" pitchFamily="34" charset="-122"/>
                        </a:rPr>
                        <a:t> </a:t>
                      </a:r>
                      <a:r>
                        <a:rPr lang="en-US" altLang="zh-CN" sz="1100" u="none" strike="noStrike" dirty="0" err="1">
                          <a:effectLst/>
                          <a:latin typeface="微软雅黑" panose="020B0503020204020204" pitchFamily="34" charset="-122"/>
                          <a:ea typeface="微软雅黑" panose="020B0503020204020204" pitchFamily="34" charset="-122"/>
                        </a:rPr>
                        <a:t>akan</a:t>
                      </a:r>
                      <a:r>
                        <a:rPr lang="en-US" altLang="zh-CN" sz="1100" u="none" strike="noStrike" dirty="0">
                          <a:effectLst/>
                          <a:latin typeface="微软雅黑" panose="020B0503020204020204" pitchFamily="34" charset="-122"/>
                          <a:ea typeface="微软雅黑" panose="020B0503020204020204" pitchFamily="34" charset="-122"/>
                        </a:rPr>
                        <a:t> </a:t>
                      </a:r>
                      <a:r>
                        <a:rPr lang="en-US" altLang="zh-CN" sz="1100" u="none" strike="noStrike" dirty="0" err="1">
                          <a:effectLst/>
                          <a:latin typeface="微软雅黑" panose="020B0503020204020204" pitchFamily="34" charset="-122"/>
                          <a:ea typeface="微软雅黑" panose="020B0503020204020204" pitchFamily="34" charset="-122"/>
                        </a:rPr>
                        <a:t>keluar</a:t>
                      </a:r>
                      <a:r>
                        <a:rPr lang="en-US" altLang="zh-CN" sz="1100" u="none" strike="noStrike" dirty="0">
                          <a:effectLst/>
                          <a:latin typeface="微软雅黑" panose="020B0503020204020204" pitchFamily="34" charset="-122"/>
                          <a:ea typeface="微软雅黑" panose="020B0503020204020204" pitchFamily="34" charset="-122"/>
                        </a:rPr>
                        <a:t> </a:t>
                      </a:r>
                      <a:r>
                        <a:rPr lang="en-US" altLang="zh-CN" sz="1100" u="none" strike="noStrike" dirty="0" err="1">
                          <a:effectLst/>
                          <a:latin typeface="微软雅黑" panose="020B0503020204020204" pitchFamily="34" charset="-122"/>
                          <a:ea typeface="微软雅黑" panose="020B0503020204020204" pitchFamily="34" charset="-122"/>
                        </a:rPr>
                        <a:t>dari</a:t>
                      </a:r>
                      <a:r>
                        <a:rPr lang="en-US" altLang="zh-CN" sz="1100" u="none" strike="noStrike" dirty="0">
                          <a:effectLst/>
                          <a:latin typeface="微软雅黑" panose="020B0503020204020204" pitchFamily="34" charset="-122"/>
                          <a:ea typeface="微软雅黑" panose="020B0503020204020204" pitchFamily="34" charset="-122"/>
                        </a:rPr>
                        <a:t> earphone.</a:t>
                      </a:r>
                      <a:endParaRPr lang="zh-CN" altLang="en-US" sz="1100" b="0" i="0" u="none" strike="noStrike" dirty="0">
                        <a:solidFill>
                          <a:srgbClr val="000000"/>
                        </a:solidFill>
                        <a:effectLst/>
                        <a:latin typeface="微软雅黑" panose="020B0503020204020204" pitchFamily="34" charset="-122"/>
                        <a:ea typeface="微软雅黑" panose="020B0503020204020204" pitchFamily="34" charset="-122"/>
                      </a:endParaRPr>
                    </a:p>
                  </a:txBody>
                  <a:tcPr marL="0" marR="0" marT="0" marB="0" anchor="ctr">
                    <a:solidFill>
                      <a:schemeClr val="bg1"/>
                    </a:solidFill>
                  </a:tcPr>
                </a:tc>
                <a:tc>
                  <a:txBody>
                    <a:bodyPr/>
                    <a:lstStyle/>
                    <a:p>
                      <a:pPr algn="ctr" fontAlgn="ctr">
                        <a:lnSpc>
                          <a:spcPct val="150000"/>
                        </a:lnSpc>
                      </a:pPr>
                      <a:r>
                        <a:rPr lang="en-US" altLang="zh-CN" sz="1100" u="none" strike="noStrike" dirty="0" err="1">
                          <a:effectLst/>
                          <a:latin typeface="微软雅黑" panose="020B0503020204020204" pitchFamily="34" charset="-122"/>
                          <a:ea typeface="微软雅黑" panose="020B0503020204020204" pitchFamily="34" charset="-122"/>
                        </a:rPr>
                        <a:t>Skenario</a:t>
                      </a:r>
                      <a:r>
                        <a:rPr lang="en-US" altLang="zh-CN" sz="1100" u="none" strike="noStrike" dirty="0">
                          <a:effectLst/>
                          <a:latin typeface="微软雅黑" panose="020B0503020204020204" pitchFamily="34" charset="-122"/>
                          <a:ea typeface="微软雅黑" panose="020B0503020204020204" pitchFamily="34" charset="-122"/>
                        </a:rPr>
                        <a:t>:</a:t>
                      </a:r>
                      <a:r>
                        <a:rPr lang="en-US" altLang="zh-CN" sz="1100" u="none" strike="noStrike" baseline="0" dirty="0">
                          <a:effectLst/>
                          <a:latin typeface="微软雅黑" panose="020B0503020204020204" pitchFamily="34" charset="-122"/>
                          <a:ea typeface="微软雅黑" panose="020B0503020204020204" pitchFamily="34" charset="-122"/>
                        </a:rPr>
                        <a:t> </a:t>
                      </a:r>
                      <a:r>
                        <a:rPr lang="id-ID" altLang="zh-CN" sz="1100" u="none" strike="noStrike" dirty="0">
                          <a:effectLst/>
                          <a:latin typeface="微软雅黑" panose="020B0503020204020204" pitchFamily="34" charset="-122"/>
                          <a:ea typeface="微软雅黑" panose="020B0503020204020204" pitchFamily="34" charset="-122"/>
                        </a:rPr>
                        <a:t>Ponsel terhubung ke  OPPO</a:t>
                      </a:r>
                      <a:r>
                        <a:rPr lang="en-US" altLang="zh-CN" sz="1100" u="none" strike="noStrike" dirty="0">
                          <a:effectLst/>
                          <a:latin typeface="微软雅黑" panose="020B0503020204020204" pitchFamily="34" charset="-122"/>
                          <a:ea typeface="微软雅黑" panose="020B0503020204020204" pitchFamily="34" charset="-122"/>
                        </a:rPr>
                        <a:t> Watch</a:t>
                      </a:r>
                      <a:r>
                        <a:rPr lang="id-ID" altLang="zh-CN" sz="1100" u="none" strike="noStrike" dirty="0">
                          <a:effectLst/>
                          <a:latin typeface="微软雅黑" panose="020B0503020204020204" pitchFamily="34" charset="-122"/>
                          <a:ea typeface="微软雅黑" panose="020B0503020204020204" pitchFamily="34" charset="-122"/>
                        </a:rPr>
                        <a:t> dan headphone pada saat yang sama.</a:t>
                      </a:r>
                      <a:r>
                        <a:rPr lang="en-US" altLang="zh-CN" sz="1100" u="none" strike="noStrike" dirty="0">
                          <a:effectLst/>
                          <a:latin typeface="微软雅黑" panose="020B0503020204020204" pitchFamily="34" charset="-122"/>
                          <a:ea typeface="微软雅黑" panose="020B0503020204020204" pitchFamily="34" charset="-122"/>
                        </a:rPr>
                        <a:t> </a:t>
                      </a:r>
                      <a:r>
                        <a:rPr lang="id-ID" altLang="zh-CN" sz="1100" u="none" strike="noStrike" dirty="0">
                          <a:effectLst/>
                          <a:latin typeface="微软雅黑" panose="020B0503020204020204" pitchFamily="34" charset="-122"/>
                          <a:ea typeface="微软雅黑" panose="020B0503020204020204" pitchFamily="34" charset="-122"/>
                        </a:rPr>
                        <a:t>Ketika ada panggilan masuk</a:t>
                      </a:r>
                      <a:r>
                        <a:rPr lang="en-US" altLang="zh-CN" sz="1100" u="none" strike="noStrike" baseline="0" dirty="0">
                          <a:effectLst/>
                          <a:latin typeface="微软雅黑" panose="020B0503020204020204" pitchFamily="34" charset="-122"/>
                          <a:ea typeface="微软雅黑" panose="020B0503020204020204" pitchFamily="34" charset="-122"/>
                        </a:rPr>
                        <a:t> </a:t>
                      </a:r>
                      <a:r>
                        <a:rPr lang="en-US" altLang="zh-CN" sz="1100" u="none" strike="noStrike" baseline="0" dirty="0" err="1">
                          <a:effectLst/>
                          <a:latin typeface="微软雅黑" panose="020B0503020204020204" pitchFamily="34" charset="-122"/>
                          <a:ea typeface="微软雅黑" panose="020B0503020204020204" pitchFamily="34" charset="-122"/>
                        </a:rPr>
                        <a:t>dan</a:t>
                      </a:r>
                      <a:r>
                        <a:rPr lang="en-US" altLang="zh-CN" sz="1100" u="none" strike="noStrike" baseline="0" dirty="0">
                          <a:effectLst/>
                          <a:latin typeface="微软雅黑" panose="020B0503020204020204" pitchFamily="34" charset="-122"/>
                          <a:ea typeface="微软雅黑" panose="020B0503020204020204" pitchFamily="34" charset="-122"/>
                        </a:rPr>
                        <a:t> </a:t>
                      </a:r>
                      <a:r>
                        <a:rPr lang="id-ID" altLang="zh-CN" sz="1100" u="none" strike="noStrike" dirty="0">
                          <a:effectLst/>
                          <a:latin typeface="微软雅黑" panose="020B0503020204020204" pitchFamily="34" charset="-122"/>
                          <a:ea typeface="微软雅黑" panose="020B0503020204020204" pitchFamily="34" charset="-122"/>
                        </a:rPr>
                        <a:t>panggilan dijawab melalui perangkat apa pun,</a:t>
                      </a:r>
                      <a:r>
                        <a:rPr lang="en-US" altLang="zh-CN" sz="1100" u="none" strike="noStrike" dirty="0">
                          <a:effectLst/>
                          <a:latin typeface="微软雅黑" panose="020B0503020204020204" pitchFamily="34" charset="-122"/>
                          <a:ea typeface="微软雅黑" panose="020B0503020204020204" pitchFamily="34" charset="-122"/>
                        </a:rPr>
                        <a:t> </a:t>
                      </a:r>
                      <a:r>
                        <a:rPr lang="en-US" altLang="zh-CN" sz="1100" u="none" strike="noStrike" dirty="0" err="1">
                          <a:effectLst/>
                          <a:latin typeface="微软雅黑" panose="020B0503020204020204" pitchFamily="34" charset="-122"/>
                          <a:ea typeface="微软雅黑" panose="020B0503020204020204" pitchFamily="34" charset="-122"/>
                        </a:rPr>
                        <a:t>suara</a:t>
                      </a:r>
                      <a:r>
                        <a:rPr lang="en-US" altLang="zh-CN" sz="1100" u="none" strike="noStrike" dirty="0">
                          <a:effectLst/>
                          <a:latin typeface="微软雅黑" panose="020B0503020204020204" pitchFamily="34" charset="-122"/>
                          <a:ea typeface="微软雅黑" panose="020B0503020204020204" pitchFamily="34" charset="-122"/>
                        </a:rPr>
                        <a:t> </a:t>
                      </a:r>
                      <a:r>
                        <a:rPr lang="en-US" altLang="zh-CN" sz="1100" u="none" strike="noStrike" dirty="0" err="1">
                          <a:effectLst/>
                          <a:latin typeface="微软雅黑" panose="020B0503020204020204" pitchFamily="34" charset="-122"/>
                          <a:ea typeface="微软雅黑" panose="020B0503020204020204" pitchFamily="34" charset="-122"/>
                        </a:rPr>
                        <a:t>akan</a:t>
                      </a:r>
                      <a:r>
                        <a:rPr lang="en-US" altLang="zh-CN" sz="1100" u="none" strike="noStrike" dirty="0">
                          <a:effectLst/>
                          <a:latin typeface="微软雅黑" panose="020B0503020204020204" pitchFamily="34" charset="-122"/>
                          <a:ea typeface="微软雅黑" panose="020B0503020204020204" pitchFamily="34" charset="-122"/>
                        </a:rPr>
                        <a:t> </a:t>
                      </a:r>
                      <a:r>
                        <a:rPr lang="en-US" altLang="zh-CN" sz="1100" u="none" strike="noStrike" dirty="0" err="1">
                          <a:effectLst/>
                          <a:latin typeface="微软雅黑" panose="020B0503020204020204" pitchFamily="34" charset="-122"/>
                          <a:ea typeface="微软雅黑" panose="020B0503020204020204" pitchFamily="34" charset="-122"/>
                        </a:rPr>
                        <a:t>terdengar</a:t>
                      </a:r>
                      <a:r>
                        <a:rPr lang="en-US" altLang="zh-CN" sz="1100" u="none" strike="noStrike" dirty="0">
                          <a:effectLst/>
                          <a:latin typeface="微软雅黑" panose="020B0503020204020204" pitchFamily="34" charset="-122"/>
                          <a:ea typeface="微软雅黑" panose="020B0503020204020204" pitchFamily="34" charset="-122"/>
                        </a:rPr>
                        <a:t> </a:t>
                      </a:r>
                      <a:r>
                        <a:rPr lang="en-US" altLang="zh-CN" sz="1100" u="none" strike="noStrike" dirty="0" err="1">
                          <a:effectLst/>
                          <a:latin typeface="微软雅黑" panose="020B0503020204020204" pitchFamily="34" charset="-122"/>
                          <a:ea typeface="微软雅黑" panose="020B0503020204020204" pitchFamily="34" charset="-122"/>
                        </a:rPr>
                        <a:t>dari</a:t>
                      </a:r>
                      <a:r>
                        <a:rPr lang="en-US" altLang="zh-CN" sz="1100" u="none" strike="noStrike" dirty="0">
                          <a:effectLst/>
                          <a:latin typeface="微软雅黑" panose="020B0503020204020204" pitchFamily="34" charset="-122"/>
                          <a:ea typeface="微软雅黑" panose="020B0503020204020204" pitchFamily="34" charset="-122"/>
                        </a:rPr>
                        <a:t> headphone</a:t>
                      </a:r>
                      <a:endParaRPr lang="zh-CN" altLang="en-US" sz="1100" b="0" i="0" u="none" strike="noStrike" dirty="0">
                        <a:solidFill>
                          <a:srgbClr val="000000"/>
                        </a:solidFill>
                        <a:effectLst/>
                        <a:latin typeface="微软雅黑" panose="020B0503020204020204" pitchFamily="34" charset="-122"/>
                        <a:ea typeface="微软雅黑" panose="020B0503020204020204" pitchFamily="34" charset="-122"/>
                      </a:endParaRPr>
                    </a:p>
                  </a:txBody>
                  <a:tcPr marL="0" marR="0" marT="0" marB="0" anchor="ctr">
                    <a:solidFill>
                      <a:schemeClr val="bg1"/>
                    </a:solidFill>
                  </a:tcPr>
                </a:tc>
                <a:extLst>
                  <a:ext uri="{0D108BD9-81ED-4DB2-BD59-A6C34878D82A}">
                    <a16:rowId xmlns:a16="http://schemas.microsoft.com/office/drawing/2014/main" val="263740683"/>
                  </a:ext>
                </a:extLst>
              </a:tr>
            </a:tbl>
          </a:graphicData>
        </a:graphic>
      </p:graphicFrame>
    </p:spTree>
    <p:extLst>
      <p:ext uri="{BB962C8B-B14F-4D97-AF65-F5344CB8AC3E}">
        <p14:creationId xmlns:p14="http://schemas.microsoft.com/office/powerpoint/2010/main" val="3922577569"/>
      </p:ext>
    </p:extLst>
  </p:cSld>
  <p:clrMapOvr>
    <a:masterClrMapping/>
  </p:clrMapOvr>
  <p:transition spd="med"/>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文本框 1"/>
          <p:cNvSpPr txBox="1"/>
          <p:nvPr/>
        </p:nvSpPr>
        <p:spPr>
          <a:xfrm>
            <a:off x="6804901" y="5338837"/>
            <a:ext cx="3632768" cy="1316990"/>
          </a:xfrm>
          <a:prstGeom prst="rect">
            <a:avLst/>
          </a:prstGeom>
          <a:noFill/>
          <a:ln w="12700" cap="flat">
            <a:noFill/>
            <a:miter lim="400000"/>
          </a:ln>
          <a:effectLst/>
        </p:spPr>
        <p:txBody>
          <a:bodyPr wrap="square" lIns="45719" tIns="45719" rIns="45719" bIns="45719" numCol="1" anchor="t">
            <a:noAutofit/>
          </a:bodyPr>
          <a:lstStyle>
            <a:lvl1pPr algn="ctr">
              <a:defRPr spc="144">
                <a:latin typeface="微软雅黑" panose="020B0503020204020204" charset="-122"/>
                <a:ea typeface="微软雅黑" panose="020B0503020204020204" charset="-122"/>
                <a:cs typeface="微软雅黑" panose="020B0503020204020204" charset="-122"/>
                <a:sym typeface="微软雅黑" panose="020B0503020204020204" charset="-122"/>
              </a:defRPr>
            </a:lvl1pPr>
          </a:lstStyle>
          <a:p>
            <a:pPr algn="l"/>
            <a:r>
              <a:rPr lang="en-US" altLang="zh-CN" sz="1600" dirty="0">
                <a:solidFill>
                  <a:srgbClr val="FFFFFF"/>
                </a:solidFill>
              </a:rPr>
              <a:t>4.1 </a:t>
            </a:r>
            <a:r>
              <a:rPr lang="en-US" altLang="zh-CN" sz="1600" dirty="0" err="1">
                <a:solidFill>
                  <a:srgbClr val="FFFFFF"/>
                </a:solidFill>
              </a:rPr>
              <a:t>Dua</a:t>
            </a:r>
            <a:r>
              <a:rPr lang="en-US" altLang="zh-CN" sz="1600" dirty="0">
                <a:solidFill>
                  <a:srgbClr val="FFFFFF"/>
                </a:solidFill>
              </a:rPr>
              <a:t> </a:t>
            </a:r>
            <a:r>
              <a:rPr lang="en-US" altLang="zh-CN" sz="1600" dirty="0" err="1">
                <a:solidFill>
                  <a:srgbClr val="FFFFFF"/>
                </a:solidFill>
              </a:rPr>
              <a:t>Komponen</a:t>
            </a:r>
            <a:r>
              <a:rPr lang="en-US" altLang="zh-CN" sz="1600" dirty="0">
                <a:solidFill>
                  <a:srgbClr val="FFFFFF"/>
                </a:solidFill>
              </a:rPr>
              <a:t> </a:t>
            </a:r>
            <a:r>
              <a:rPr lang="en-US" altLang="zh-CN" sz="1600" dirty="0" err="1">
                <a:solidFill>
                  <a:srgbClr val="FFFFFF"/>
                </a:solidFill>
              </a:rPr>
              <a:t>Layar</a:t>
            </a:r>
            <a:endParaRPr lang="en-US" altLang="zh-CN" sz="1600" dirty="0">
              <a:solidFill>
                <a:srgbClr val="FFFFFF"/>
              </a:solidFill>
            </a:endParaRPr>
          </a:p>
          <a:p>
            <a:pPr algn="l"/>
            <a:r>
              <a:rPr lang="en-US" altLang="zh-CN" sz="1600" dirty="0">
                <a:solidFill>
                  <a:srgbClr val="FFFFFF"/>
                </a:solidFill>
              </a:rPr>
              <a:t>4.2 </a:t>
            </a:r>
            <a:r>
              <a:rPr lang="en-US" altLang="zh-CN" sz="1600" dirty="0" err="1">
                <a:solidFill>
                  <a:srgbClr val="FFFFFF"/>
                </a:solidFill>
              </a:rPr>
              <a:t>Hapus</a:t>
            </a:r>
            <a:r>
              <a:rPr lang="en-US" altLang="zh-CN" sz="1600" dirty="0">
                <a:solidFill>
                  <a:srgbClr val="FFFFFF"/>
                </a:solidFill>
              </a:rPr>
              <a:t> </a:t>
            </a:r>
            <a:r>
              <a:rPr lang="en-US" altLang="zh-CN" sz="1600" dirty="0" err="1">
                <a:solidFill>
                  <a:srgbClr val="FFFFFF"/>
                </a:solidFill>
              </a:rPr>
              <a:t>Sidik</a:t>
            </a:r>
            <a:r>
              <a:rPr lang="en-US" altLang="zh-CN" sz="1600" dirty="0">
                <a:solidFill>
                  <a:srgbClr val="FFFFFF"/>
                </a:solidFill>
              </a:rPr>
              <a:t> </a:t>
            </a:r>
            <a:r>
              <a:rPr lang="en-US" altLang="zh-CN" sz="1600" dirty="0" err="1">
                <a:solidFill>
                  <a:srgbClr val="FFFFFF"/>
                </a:solidFill>
              </a:rPr>
              <a:t>Jari</a:t>
            </a:r>
            <a:r>
              <a:rPr lang="en-US" altLang="zh-CN" sz="1600" dirty="0">
                <a:solidFill>
                  <a:srgbClr val="FFFFFF"/>
                </a:solidFill>
              </a:rPr>
              <a:t> </a:t>
            </a:r>
            <a:r>
              <a:rPr lang="en-US" altLang="zh-CN" sz="1600" dirty="0" err="1">
                <a:solidFill>
                  <a:srgbClr val="FFFFFF"/>
                </a:solidFill>
              </a:rPr>
              <a:t>dari</a:t>
            </a:r>
            <a:r>
              <a:rPr lang="en-US" altLang="zh-CN" sz="1600" dirty="0">
                <a:solidFill>
                  <a:srgbClr val="FFFFFF"/>
                </a:solidFill>
              </a:rPr>
              <a:t> </a:t>
            </a:r>
            <a:r>
              <a:rPr lang="en-US" altLang="zh-CN" sz="1600" dirty="0" err="1">
                <a:solidFill>
                  <a:srgbClr val="FFFFFF"/>
                </a:solidFill>
              </a:rPr>
              <a:t>Layar</a:t>
            </a:r>
            <a:endParaRPr lang="en-US" altLang="zh-CN" sz="1600" dirty="0">
              <a:solidFill>
                <a:srgbClr val="FFFFFF"/>
              </a:solidFill>
            </a:endParaRPr>
          </a:p>
          <a:p>
            <a:pPr algn="l"/>
            <a:r>
              <a:rPr lang="en-US" altLang="zh-CN" sz="1600" dirty="0">
                <a:solidFill>
                  <a:srgbClr val="FFFFFF"/>
                </a:solidFill>
              </a:rPr>
              <a:t>4.3 Gel </a:t>
            </a:r>
            <a:r>
              <a:rPr lang="en-US" altLang="zh-CN" sz="1600" dirty="0" err="1">
                <a:solidFill>
                  <a:srgbClr val="FFFFFF"/>
                </a:solidFill>
              </a:rPr>
              <a:t>Termal</a:t>
            </a:r>
            <a:endParaRPr lang="zh-CN" altLang="en-US" sz="1600" dirty="0">
              <a:solidFill>
                <a:srgbClr val="FFFFFF"/>
              </a:solidFill>
            </a:endParaRPr>
          </a:p>
        </p:txBody>
      </p:sp>
      <p:sp>
        <p:nvSpPr>
          <p:cNvPr id="21" name="线条"/>
          <p:cNvSpPr/>
          <p:nvPr/>
        </p:nvSpPr>
        <p:spPr>
          <a:xfrm flipV="1">
            <a:off x="8010188" y="4739316"/>
            <a:ext cx="0" cy="456654"/>
          </a:xfrm>
          <a:prstGeom prst="line">
            <a:avLst/>
          </a:prstGeom>
          <a:noFill/>
          <a:ln w="9525" cap="flat">
            <a:solidFill>
              <a:srgbClr val="FFFFFF"/>
            </a:solidFill>
            <a:prstDash val="solid"/>
            <a:miter lim="400000"/>
          </a:ln>
          <a:effectLst/>
        </p:spPr>
        <p:txBody>
          <a:bodyPr wrap="square" lIns="25400" tIns="25400" rIns="25400" bIns="25400" numCol="1" anchor="ctr">
            <a:noAutofit/>
          </a:bodyPr>
          <a:lstStyle/>
          <a:p>
            <a:pPr algn="ctr" defTabSz="412750">
              <a:defRPr sz="1600">
                <a:solidFill>
                  <a:srgbClr val="FFFFFF"/>
                </a:solidFill>
                <a:latin typeface="Helvetica Neue Medium"/>
                <a:ea typeface="Helvetica Neue Medium"/>
                <a:cs typeface="Helvetica Neue Medium"/>
                <a:sym typeface="Helvetica Neue Medium"/>
              </a:defRPr>
            </a:pPr>
            <a:endParaRPr>
              <a:latin typeface="微软雅黑" panose="020B0503020204020204" charset="-122"/>
              <a:ea typeface="微软雅黑" panose="020B0503020204020204" charset="-122"/>
            </a:endParaRPr>
          </a:p>
        </p:txBody>
      </p:sp>
      <p:sp>
        <p:nvSpPr>
          <p:cNvPr id="15" name="文本框 1"/>
          <p:cNvSpPr txBox="1"/>
          <p:nvPr/>
        </p:nvSpPr>
        <p:spPr>
          <a:xfrm>
            <a:off x="3152059" y="5254985"/>
            <a:ext cx="2795988" cy="1525193"/>
          </a:xfrm>
          <a:prstGeom prst="rect">
            <a:avLst/>
          </a:prstGeom>
          <a:noFill/>
          <a:ln w="12700" cap="flat">
            <a:noFill/>
            <a:miter lim="400000"/>
          </a:ln>
          <a:effectLst/>
        </p:spPr>
        <p:txBody>
          <a:bodyPr wrap="square" lIns="45719" tIns="45719" rIns="45719" bIns="45719" numCol="1" anchor="t">
            <a:noAutofit/>
          </a:bodyPr>
          <a:lstStyle>
            <a:lvl1pPr algn="ctr">
              <a:defRPr spc="144">
                <a:latin typeface="微软雅黑" panose="020B0503020204020204" charset="-122"/>
                <a:ea typeface="微软雅黑" panose="020B0503020204020204" charset="-122"/>
                <a:cs typeface="微软雅黑" panose="020B0503020204020204" charset="-122"/>
                <a:sym typeface="微软雅黑" panose="020B0503020204020204" charset="-122"/>
              </a:defRPr>
            </a:lvl1pPr>
          </a:lstStyle>
          <a:p>
            <a:pPr algn="l"/>
            <a:r>
              <a:rPr lang="en-US" altLang="zh-CN" dirty="0">
                <a:solidFill>
                  <a:srgbClr val="FFFFFF"/>
                </a:solidFill>
              </a:rPr>
              <a:t>2.1 </a:t>
            </a:r>
            <a:r>
              <a:rPr lang="en-US" altLang="zh-CN" dirty="0" err="1">
                <a:solidFill>
                  <a:srgbClr val="FFFFFF"/>
                </a:solidFill>
              </a:rPr>
              <a:t>Layar</a:t>
            </a:r>
            <a:r>
              <a:rPr lang="en-US" altLang="zh-CN" dirty="0">
                <a:solidFill>
                  <a:srgbClr val="FFFFFF"/>
                </a:solidFill>
              </a:rPr>
              <a:t> 90HZ</a:t>
            </a:r>
          </a:p>
          <a:p>
            <a:pPr algn="l"/>
            <a:r>
              <a:rPr lang="en-US" altLang="zh-CN" dirty="0">
                <a:solidFill>
                  <a:srgbClr val="FFFFFF"/>
                </a:solidFill>
              </a:rPr>
              <a:t>2.2 Dual Speaker</a:t>
            </a:r>
          </a:p>
          <a:p>
            <a:pPr algn="l"/>
            <a:r>
              <a:rPr lang="en-US" altLang="zh-CN" dirty="0">
                <a:solidFill>
                  <a:srgbClr val="FFFFFF"/>
                </a:solidFill>
              </a:rPr>
              <a:t>2.3 </a:t>
            </a:r>
            <a:r>
              <a:rPr lang="en-US" altLang="zh-CN" dirty="0" err="1">
                <a:solidFill>
                  <a:srgbClr val="FFFFFF"/>
                </a:solidFill>
              </a:rPr>
              <a:t>Memori</a:t>
            </a:r>
            <a:r>
              <a:rPr lang="en-US" altLang="zh-CN" dirty="0">
                <a:solidFill>
                  <a:srgbClr val="FFFFFF"/>
                </a:solidFill>
              </a:rPr>
              <a:t> </a:t>
            </a:r>
            <a:r>
              <a:rPr lang="en-US" altLang="zh-CN" dirty="0" err="1">
                <a:solidFill>
                  <a:srgbClr val="FFFFFF"/>
                </a:solidFill>
              </a:rPr>
              <a:t>Besar</a:t>
            </a:r>
            <a:endParaRPr lang="en-US" altLang="zh-CN" dirty="0">
              <a:solidFill>
                <a:srgbClr val="FFFFFF"/>
              </a:solidFill>
            </a:endParaRPr>
          </a:p>
          <a:p>
            <a:pPr algn="l"/>
            <a:r>
              <a:rPr lang="en-US" altLang="zh-CN" dirty="0">
                <a:solidFill>
                  <a:srgbClr val="FFFFFF"/>
                </a:solidFill>
              </a:rPr>
              <a:t>2.4 </a:t>
            </a:r>
            <a:r>
              <a:rPr lang="en-US" altLang="zh-CN" dirty="0" err="1">
                <a:solidFill>
                  <a:srgbClr val="FFFFFF"/>
                </a:solidFill>
              </a:rPr>
              <a:t>Baterai</a:t>
            </a:r>
            <a:r>
              <a:rPr lang="en-US" altLang="zh-CN" dirty="0">
                <a:solidFill>
                  <a:srgbClr val="FFFFFF"/>
                </a:solidFill>
              </a:rPr>
              <a:t> </a:t>
            </a:r>
            <a:r>
              <a:rPr lang="en-US" altLang="zh-CN" dirty="0" err="1">
                <a:solidFill>
                  <a:srgbClr val="FFFFFF"/>
                </a:solidFill>
              </a:rPr>
              <a:t>Besar</a:t>
            </a:r>
            <a:endParaRPr lang="en-US" altLang="zh-CN" dirty="0">
              <a:solidFill>
                <a:srgbClr val="FFFFFF"/>
              </a:solidFill>
            </a:endParaRPr>
          </a:p>
          <a:p>
            <a:pPr algn="l"/>
            <a:r>
              <a:rPr lang="en-US" altLang="zh-CN" dirty="0">
                <a:solidFill>
                  <a:srgbClr val="FFFFFF"/>
                </a:solidFill>
              </a:rPr>
              <a:t>2.5 </a:t>
            </a:r>
            <a:r>
              <a:rPr lang="en-US" altLang="zh-CN" dirty="0" err="1">
                <a:solidFill>
                  <a:srgbClr val="FFFFFF"/>
                </a:solidFill>
              </a:rPr>
              <a:t>Kamera</a:t>
            </a:r>
            <a:endParaRPr lang="zh-CN" altLang="en-US" dirty="0">
              <a:solidFill>
                <a:srgbClr val="FFFFFF"/>
              </a:solidFill>
              <a:latin typeface="微软雅黑" panose="020B0503020204020204" charset="-122"/>
              <a:ea typeface="微软雅黑" panose="020B0503020204020204" charset="-122"/>
            </a:endParaRPr>
          </a:p>
        </p:txBody>
      </p:sp>
      <p:sp>
        <p:nvSpPr>
          <p:cNvPr id="16" name="线条"/>
          <p:cNvSpPr/>
          <p:nvPr/>
        </p:nvSpPr>
        <p:spPr>
          <a:xfrm flipV="1">
            <a:off x="4290022" y="4739316"/>
            <a:ext cx="3511" cy="456654"/>
          </a:xfrm>
          <a:prstGeom prst="line">
            <a:avLst/>
          </a:prstGeom>
          <a:noFill/>
          <a:ln w="9525" cap="flat">
            <a:solidFill>
              <a:srgbClr val="FFFFFF"/>
            </a:solidFill>
            <a:prstDash val="solid"/>
            <a:miter lim="400000"/>
          </a:ln>
          <a:effectLst/>
        </p:spPr>
        <p:txBody>
          <a:bodyPr wrap="square" lIns="25400" tIns="25400" rIns="25400" bIns="25400" numCol="1" anchor="ctr">
            <a:noAutofit/>
          </a:bodyPr>
          <a:lstStyle/>
          <a:p>
            <a:pPr algn="ctr" defTabSz="412750">
              <a:defRPr sz="1600">
                <a:solidFill>
                  <a:srgbClr val="FFFFFF"/>
                </a:solidFill>
                <a:latin typeface="Helvetica Neue Medium"/>
                <a:ea typeface="Helvetica Neue Medium"/>
                <a:cs typeface="Helvetica Neue Medium"/>
                <a:sym typeface="Helvetica Neue Medium"/>
              </a:defRPr>
            </a:pPr>
            <a:endParaRPr>
              <a:latin typeface="微软雅黑" panose="020B0503020204020204" charset="-122"/>
              <a:ea typeface="微软雅黑" panose="020B0503020204020204" charset="-122"/>
            </a:endParaRPr>
          </a:p>
        </p:txBody>
      </p:sp>
      <p:sp>
        <p:nvSpPr>
          <p:cNvPr id="19" name="流程图: 联系 3"/>
          <p:cNvSpPr/>
          <p:nvPr/>
        </p:nvSpPr>
        <p:spPr>
          <a:xfrm>
            <a:off x="1350498" y="2912776"/>
            <a:ext cx="2116196" cy="1800000"/>
          </a:xfrm>
          <a:prstGeom prst="flowChartConnector">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altLang="zh-CN" dirty="0">
                <a:solidFill>
                  <a:srgbClr val="FFFFFF"/>
                </a:solidFill>
                <a:latin typeface="微软雅黑" panose="020B0503020204020204" charset="-122"/>
                <a:ea typeface="微软雅黑" panose="020B0503020204020204" charset="-122"/>
              </a:rPr>
              <a:t>Pengenalan </a:t>
            </a:r>
            <a:r>
              <a:rPr lang="en-US" altLang="zh-CN" dirty="0">
                <a:solidFill>
                  <a:srgbClr val="FFFFFF"/>
                </a:solidFill>
                <a:latin typeface="微软雅黑" panose="020B0503020204020204" charset="-122"/>
                <a:ea typeface="微软雅黑" panose="020B0503020204020204" charset="-122"/>
              </a:rPr>
              <a:t>P</a:t>
            </a:r>
            <a:r>
              <a:rPr lang="id-ID" altLang="zh-CN" dirty="0">
                <a:solidFill>
                  <a:srgbClr val="FFFFFF"/>
                </a:solidFill>
                <a:latin typeface="微软雅黑" panose="020B0503020204020204" charset="-122"/>
                <a:ea typeface="微软雅黑" panose="020B0503020204020204" charset="-122"/>
              </a:rPr>
              <a:t>arameter </a:t>
            </a:r>
            <a:r>
              <a:rPr lang="en-US" altLang="zh-CN" dirty="0">
                <a:solidFill>
                  <a:srgbClr val="FFFFFF"/>
                </a:solidFill>
                <a:latin typeface="微软雅黑" panose="020B0503020204020204" charset="-122"/>
                <a:ea typeface="微软雅黑" panose="020B0503020204020204" charset="-122"/>
              </a:rPr>
              <a:t>D</a:t>
            </a:r>
            <a:r>
              <a:rPr lang="id-ID" altLang="zh-CN" dirty="0">
                <a:solidFill>
                  <a:srgbClr val="FFFFFF"/>
                </a:solidFill>
                <a:latin typeface="微软雅黑" panose="020B0503020204020204" charset="-122"/>
                <a:ea typeface="微软雅黑" panose="020B0503020204020204" charset="-122"/>
              </a:rPr>
              <a:t>asar</a:t>
            </a:r>
            <a:endParaRPr lang="zh-CN" altLang="en-US" dirty="0">
              <a:solidFill>
                <a:srgbClr val="FFFFFF"/>
              </a:solidFill>
              <a:latin typeface="微软雅黑" panose="020B0503020204020204" charset="-122"/>
              <a:ea typeface="微软雅黑" panose="020B0503020204020204" charset="-122"/>
            </a:endParaRPr>
          </a:p>
        </p:txBody>
      </p:sp>
      <p:sp>
        <p:nvSpPr>
          <p:cNvPr id="22" name="流程图: 联系 36"/>
          <p:cNvSpPr/>
          <p:nvPr/>
        </p:nvSpPr>
        <p:spPr>
          <a:xfrm>
            <a:off x="3393533" y="2909809"/>
            <a:ext cx="1800000" cy="1800000"/>
          </a:xfrm>
          <a:prstGeom prst="flowChartConnector">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solidFill>
                  <a:srgbClr val="FFFFFF"/>
                </a:solidFill>
                <a:latin typeface="微软雅黑" panose="020B0503020204020204" charset="-122"/>
                <a:ea typeface="微软雅黑" panose="020B0503020204020204" charset="-122"/>
              </a:rPr>
              <a:t>F</a:t>
            </a:r>
            <a:r>
              <a:rPr lang="id-ID" altLang="zh-CN" dirty="0">
                <a:solidFill>
                  <a:srgbClr val="FFFFFF"/>
                </a:solidFill>
                <a:latin typeface="微软雅黑" panose="020B0503020204020204" charset="-122"/>
                <a:ea typeface="微软雅黑" panose="020B0503020204020204" charset="-122"/>
              </a:rPr>
              <a:t>itur</a:t>
            </a:r>
            <a:endParaRPr lang="zh-CN" altLang="en-US" dirty="0">
              <a:solidFill>
                <a:srgbClr val="FFFFFF"/>
              </a:solidFill>
              <a:latin typeface="微软雅黑" panose="020B0503020204020204" charset="-122"/>
              <a:ea typeface="微软雅黑" panose="020B0503020204020204" charset="-122"/>
            </a:endParaRPr>
          </a:p>
        </p:txBody>
      </p:sp>
      <p:sp>
        <p:nvSpPr>
          <p:cNvPr id="23" name="流程图: 联系 38"/>
          <p:cNvSpPr/>
          <p:nvPr/>
        </p:nvSpPr>
        <p:spPr>
          <a:xfrm>
            <a:off x="5120640" y="2939316"/>
            <a:ext cx="2059197" cy="1800000"/>
          </a:xfrm>
          <a:prstGeom prst="flowChartConnector">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err="1">
                <a:solidFill>
                  <a:srgbClr val="FFFFFF"/>
                </a:solidFill>
                <a:latin typeface="微软雅黑" panose="020B0503020204020204" charset="-122"/>
                <a:ea typeface="微软雅黑" panose="020B0503020204020204" charset="-122"/>
              </a:rPr>
              <a:t>Konten</a:t>
            </a:r>
            <a:r>
              <a:rPr lang="en-US" altLang="zh-CN" dirty="0">
                <a:solidFill>
                  <a:srgbClr val="FFFFFF"/>
                </a:solidFill>
                <a:latin typeface="微软雅黑" panose="020B0503020204020204" charset="-122"/>
                <a:ea typeface="微软雅黑" panose="020B0503020204020204" charset="-122"/>
              </a:rPr>
              <a:t> </a:t>
            </a:r>
            <a:r>
              <a:rPr lang="en-US" altLang="zh-CN" dirty="0" err="1">
                <a:solidFill>
                  <a:srgbClr val="FFFFFF"/>
                </a:solidFill>
                <a:latin typeface="微软雅黑" panose="020B0503020204020204" charset="-122"/>
                <a:ea typeface="微软雅黑" panose="020B0503020204020204" charset="-122"/>
              </a:rPr>
              <a:t>Pembaruan</a:t>
            </a:r>
            <a:r>
              <a:rPr lang="en-US" altLang="zh-CN" dirty="0">
                <a:solidFill>
                  <a:srgbClr val="FFFFFF"/>
                </a:solidFill>
                <a:latin typeface="微软雅黑" panose="020B0503020204020204" charset="-122"/>
                <a:ea typeface="微软雅黑" panose="020B0503020204020204" charset="-122"/>
              </a:rPr>
              <a:t> OS</a:t>
            </a:r>
            <a:endParaRPr lang="zh-CN" altLang="en-US" dirty="0">
              <a:solidFill>
                <a:srgbClr val="FFFFFF"/>
              </a:solidFill>
              <a:latin typeface="微软雅黑" panose="020B0503020204020204" charset="-122"/>
              <a:ea typeface="微软雅黑" panose="020B0503020204020204" charset="-122"/>
            </a:endParaRPr>
          </a:p>
        </p:txBody>
      </p:sp>
      <p:sp>
        <p:nvSpPr>
          <p:cNvPr id="24" name="流程图: 联系 40"/>
          <p:cNvSpPr/>
          <p:nvPr/>
        </p:nvSpPr>
        <p:spPr>
          <a:xfrm>
            <a:off x="7184729" y="2939316"/>
            <a:ext cx="2184351" cy="1800000"/>
          </a:xfrm>
          <a:prstGeom prst="flowChartConnector">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solidFill>
                  <a:srgbClr val="FFFFFF"/>
                </a:solidFill>
                <a:latin typeface="微软雅黑" panose="020B0503020204020204" charset="-122"/>
                <a:ea typeface="微软雅黑" panose="020B0503020204020204" charset="-122"/>
              </a:rPr>
              <a:t>Tindakan </a:t>
            </a:r>
            <a:r>
              <a:rPr lang="en-US" altLang="zh-CN" dirty="0" err="1">
                <a:solidFill>
                  <a:srgbClr val="FFFFFF"/>
                </a:solidFill>
                <a:latin typeface="微软雅黑" panose="020B0503020204020204" charset="-122"/>
                <a:ea typeface="微软雅黑" panose="020B0503020204020204" charset="-122"/>
              </a:rPr>
              <a:t>Pencegahan</a:t>
            </a:r>
            <a:endParaRPr lang="zh-CN" altLang="en-US" dirty="0">
              <a:solidFill>
                <a:srgbClr val="FFFFFF"/>
              </a:solidFill>
              <a:latin typeface="微软雅黑" panose="020B0503020204020204" charset="-122"/>
              <a:ea typeface="微软雅黑" panose="020B0503020204020204" charset="-122"/>
            </a:endParaRPr>
          </a:p>
        </p:txBody>
      </p:sp>
      <p:sp>
        <p:nvSpPr>
          <p:cNvPr id="25" name="流程图: 联系 41"/>
          <p:cNvSpPr/>
          <p:nvPr/>
        </p:nvSpPr>
        <p:spPr>
          <a:xfrm>
            <a:off x="9041502" y="2912776"/>
            <a:ext cx="1800000" cy="1800000"/>
          </a:xfrm>
          <a:prstGeom prst="flowChartConnector">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solidFill>
                  <a:srgbClr val="FFFFFF"/>
                </a:solidFill>
                <a:latin typeface="微软雅黑" panose="020B0503020204020204" charset="-122"/>
                <a:ea typeface="微软雅黑" panose="020B0503020204020204" charset="-122"/>
              </a:rPr>
              <a:t>FAQ </a:t>
            </a:r>
          </a:p>
          <a:p>
            <a:pPr algn="ctr"/>
            <a:r>
              <a:rPr lang="en-US" altLang="zh-CN" dirty="0">
                <a:solidFill>
                  <a:srgbClr val="FFFFFF"/>
                </a:solidFill>
                <a:latin typeface="微软雅黑" panose="020B0503020204020204" charset="-122"/>
                <a:ea typeface="微软雅黑" panose="020B0503020204020204" charset="-122"/>
              </a:rPr>
              <a:t>&amp; </a:t>
            </a:r>
          </a:p>
          <a:p>
            <a:pPr algn="ctr"/>
            <a:r>
              <a:rPr lang="en-US" altLang="zh-CN" dirty="0" err="1">
                <a:solidFill>
                  <a:srgbClr val="FFFFFF"/>
                </a:solidFill>
                <a:latin typeface="微软雅黑" panose="020B0503020204020204" charset="-122"/>
                <a:ea typeface="微软雅黑" panose="020B0503020204020204" charset="-122"/>
              </a:rPr>
              <a:t>Skrip</a:t>
            </a:r>
            <a:endParaRPr lang="zh-CN" altLang="en-US" dirty="0">
              <a:solidFill>
                <a:srgbClr val="FFFFFF"/>
              </a:solidFill>
              <a:latin typeface="微软雅黑" panose="020B0503020204020204" charset="-122"/>
              <a:ea typeface="微软雅黑" panose="020B0503020204020204" charset="-122"/>
            </a:endParaRPr>
          </a:p>
        </p:txBody>
      </p:sp>
      <p:grpSp>
        <p:nvGrpSpPr>
          <p:cNvPr id="26" name="成组"/>
          <p:cNvGrpSpPr/>
          <p:nvPr/>
        </p:nvGrpSpPr>
        <p:grpSpPr>
          <a:xfrm>
            <a:off x="1618510" y="1310338"/>
            <a:ext cx="4825153" cy="1602438"/>
            <a:chOff x="230221" y="639350"/>
            <a:chExt cx="4841241" cy="1602435"/>
          </a:xfrm>
        </p:grpSpPr>
        <p:sp>
          <p:nvSpPr>
            <p:cNvPr id="27" name="线条"/>
            <p:cNvSpPr/>
            <p:nvPr/>
          </p:nvSpPr>
          <p:spPr>
            <a:xfrm flipV="1">
              <a:off x="1171055" y="1622451"/>
              <a:ext cx="1" cy="619334"/>
            </a:xfrm>
            <a:prstGeom prst="line">
              <a:avLst/>
            </a:prstGeom>
            <a:noFill/>
            <a:ln w="9525" cap="flat">
              <a:solidFill>
                <a:srgbClr val="FFFFFF"/>
              </a:solidFill>
              <a:prstDash val="solid"/>
              <a:miter lim="400000"/>
            </a:ln>
            <a:effectLst/>
          </p:spPr>
          <p:txBody>
            <a:bodyPr wrap="square" lIns="25400" tIns="25400" rIns="25400" bIns="25400" numCol="1" anchor="ctr">
              <a:noAutofit/>
            </a:bodyPr>
            <a:lstStyle/>
            <a:p>
              <a:pPr algn="ctr" defTabSz="412750">
                <a:defRPr sz="1600">
                  <a:solidFill>
                    <a:srgbClr val="FFFFFF"/>
                  </a:solidFill>
                  <a:latin typeface="Helvetica Neue Medium"/>
                  <a:ea typeface="Helvetica Neue Medium"/>
                  <a:cs typeface="Helvetica Neue Medium"/>
                  <a:sym typeface="Helvetica Neue Medium"/>
                </a:defRPr>
              </a:pPr>
              <a:endParaRPr>
                <a:latin typeface="微软雅黑" panose="020B0503020204020204" charset="-122"/>
                <a:ea typeface="微软雅黑" panose="020B0503020204020204" charset="-122"/>
              </a:endParaRPr>
            </a:p>
          </p:txBody>
        </p:sp>
        <p:sp>
          <p:nvSpPr>
            <p:cNvPr id="28" name="文本框 1"/>
            <p:cNvSpPr txBox="1"/>
            <p:nvPr/>
          </p:nvSpPr>
          <p:spPr>
            <a:xfrm>
              <a:off x="230221" y="639350"/>
              <a:ext cx="4841241" cy="1002915"/>
            </a:xfrm>
            <a:prstGeom prst="rect">
              <a:avLst/>
            </a:prstGeom>
            <a:noFill/>
            <a:ln w="12700" cap="flat">
              <a:noFill/>
              <a:miter lim="400000"/>
            </a:ln>
            <a:effectLst/>
          </p:spPr>
          <p:txBody>
            <a:bodyPr wrap="square" lIns="45719" tIns="45719" rIns="45719" bIns="45719" numCol="1" anchor="t">
              <a:noAutofit/>
            </a:bodyPr>
            <a:lstStyle>
              <a:lvl1pPr algn="ctr">
                <a:defRPr spc="144">
                  <a:latin typeface="微软雅黑" panose="020B0503020204020204" charset="-122"/>
                  <a:ea typeface="微软雅黑" panose="020B0503020204020204" charset="-122"/>
                  <a:cs typeface="微软雅黑" panose="020B0503020204020204" charset="-122"/>
                  <a:sym typeface="微软雅黑" panose="020B0503020204020204" charset="-122"/>
                </a:defRPr>
              </a:lvl1pPr>
            </a:lstStyle>
            <a:p>
              <a:pPr algn="l"/>
              <a:r>
                <a:rPr lang="en-US" altLang="zh-CN" dirty="0">
                  <a:solidFill>
                    <a:srgbClr val="FFFFFF"/>
                  </a:solidFill>
                  <a:latin typeface="微软雅黑" panose="020B0503020204020204" charset="-122"/>
                  <a:ea typeface="微软雅黑" panose="020B0503020204020204" charset="-122"/>
                </a:rPr>
                <a:t>1.1 </a:t>
              </a:r>
              <a:r>
                <a:rPr lang="id-ID" altLang="zh-CN" dirty="0">
                  <a:solidFill>
                    <a:srgbClr val="FFFFFF"/>
                  </a:solidFill>
                </a:rPr>
                <a:t>Parameter </a:t>
              </a:r>
              <a:r>
                <a:rPr lang="en-US" altLang="zh-CN" dirty="0">
                  <a:solidFill>
                    <a:srgbClr val="FFFFFF"/>
                  </a:solidFill>
                </a:rPr>
                <a:t>P</a:t>
              </a:r>
              <a:r>
                <a:rPr lang="id-ID" altLang="zh-CN" dirty="0">
                  <a:solidFill>
                    <a:srgbClr val="FFFFFF"/>
                  </a:solidFill>
                </a:rPr>
                <a:t>enampilan</a:t>
              </a:r>
            </a:p>
            <a:p>
              <a:pPr algn="l"/>
              <a:r>
                <a:rPr lang="id-ID" altLang="zh-CN" dirty="0">
                  <a:solidFill>
                    <a:srgbClr val="FFFFFF"/>
                  </a:solidFill>
                </a:rPr>
                <a:t>1.2 Parameter </a:t>
              </a:r>
              <a:r>
                <a:rPr lang="en-US" altLang="zh-CN" dirty="0">
                  <a:solidFill>
                    <a:srgbClr val="FFFFFF"/>
                  </a:solidFill>
                </a:rPr>
                <a:t>K</a:t>
              </a:r>
              <a:r>
                <a:rPr lang="id-ID" altLang="zh-CN" dirty="0">
                  <a:solidFill>
                    <a:srgbClr val="FFFFFF"/>
                  </a:solidFill>
                </a:rPr>
                <a:t>onfigurasi</a:t>
              </a:r>
            </a:p>
            <a:p>
              <a:pPr algn="l"/>
              <a:r>
                <a:rPr lang="id-ID" altLang="zh-CN" dirty="0">
                  <a:solidFill>
                    <a:srgbClr val="FFFFFF"/>
                  </a:solidFill>
                </a:rPr>
                <a:t>1.3 Parameter </a:t>
              </a:r>
              <a:r>
                <a:rPr lang="en-US" altLang="zh-CN" dirty="0">
                  <a:solidFill>
                    <a:srgbClr val="FFFFFF"/>
                  </a:solidFill>
                </a:rPr>
                <a:t>F</a:t>
              </a:r>
              <a:r>
                <a:rPr lang="id-ID" altLang="zh-CN" dirty="0">
                  <a:solidFill>
                    <a:srgbClr val="FFFFFF"/>
                  </a:solidFill>
                </a:rPr>
                <a:t>ungsi </a:t>
              </a:r>
              <a:r>
                <a:rPr lang="en-US" altLang="zh-CN" dirty="0">
                  <a:solidFill>
                    <a:srgbClr val="FFFFFF"/>
                  </a:solidFill>
                </a:rPr>
                <a:t>U</a:t>
              </a:r>
              <a:r>
                <a:rPr lang="id-ID" altLang="zh-CN" dirty="0">
                  <a:solidFill>
                    <a:srgbClr val="FFFFFF"/>
                  </a:solidFill>
                </a:rPr>
                <a:t>mum</a:t>
              </a:r>
              <a:endParaRPr lang="zh-CN" altLang="en-US" dirty="0">
                <a:solidFill>
                  <a:srgbClr val="FFFFFF"/>
                </a:solidFill>
                <a:latin typeface="微软雅黑" panose="020B0503020204020204" charset="-122"/>
                <a:ea typeface="微软雅黑" panose="020B0503020204020204" charset="-122"/>
              </a:endParaRPr>
            </a:p>
          </p:txBody>
        </p:sp>
      </p:grpSp>
    </p:spTree>
  </p:cSld>
  <p:clrMapOvr>
    <a:masterClrMapping/>
  </p:clrMapOvr>
  <p:transition spd="med"/>
  <p:timing>
    <p:tnLst>
      <p:par>
        <p:cTn id="1" dur="indefinite" restart="never" fill="hold"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wipe(up)">
                                      <p:cBhvr>
                                        <p:cTn id="7" dur="500"/>
                                        <p:tgtEl>
                                          <p:spTgt spid="21"/>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20"/>
                                        </p:tgtEl>
                                        <p:attrNameLst>
                                          <p:attrName>style.visibility</p:attrName>
                                        </p:attrNameLst>
                                      </p:cBhvr>
                                      <p:to>
                                        <p:strVal val="visible"/>
                                      </p:to>
                                    </p:set>
                                    <p:animEffect transition="in" filter="wipe(up)">
                                      <p:cBhvr>
                                        <p:cTn id="11" dur="500"/>
                                        <p:tgtEl>
                                          <p:spTgt spid="20"/>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16"/>
                                        </p:tgtEl>
                                        <p:attrNameLst>
                                          <p:attrName>style.visibility</p:attrName>
                                        </p:attrNameLst>
                                      </p:cBhvr>
                                      <p:to>
                                        <p:strVal val="visible"/>
                                      </p:to>
                                    </p:set>
                                    <p:animEffect transition="in" filter="wipe(up)">
                                      <p:cBhvr>
                                        <p:cTn id="15" dur="500"/>
                                        <p:tgtEl>
                                          <p:spTgt spid="16"/>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15"/>
                                        </p:tgtEl>
                                        <p:attrNameLst>
                                          <p:attrName>style.visibility</p:attrName>
                                        </p:attrNameLst>
                                      </p:cBhvr>
                                      <p:to>
                                        <p:strVal val="visible"/>
                                      </p:to>
                                    </p:set>
                                    <p:animEffect transition="in" filter="wipe(up)">
                                      <p:cBhvr>
                                        <p:cTn id="19" dur="500"/>
                                        <p:tgtEl>
                                          <p:spTgt spid="15"/>
                                        </p:tgtEl>
                                      </p:cBhvr>
                                    </p:animEffect>
                                  </p:childTnLst>
                                </p:cTn>
                              </p:par>
                            </p:childTnLst>
                          </p:cTn>
                        </p:par>
                      </p:childTnLst>
                    </p:cTn>
                  </p:par>
                  <p:par>
                    <p:cTn id="20" fill="hold">
                      <p:stCondLst>
                        <p:cond delay="indefinite"/>
                      </p:stCondLst>
                      <p:childTnLst>
                        <p:par>
                          <p:cTn id="21" fill="hold">
                            <p:stCondLst>
                              <p:cond delay="0"/>
                            </p:stCondLst>
                            <p:childTnLst>
                              <p:par>
                                <p:cTn id="22" presetID="30" presetClass="emph" presetSubtype="0" fill="hold" grpId="0" nodeType="clickEffect">
                                  <p:stCondLst>
                                    <p:cond delay="0"/>
                                  </p:stCondLst>
                                  <p:childTnLst>
                                    <p:animClr clrSpc="hsl" dir="cw">
                                      <p:cBhvr override="childStyle">
                                        <p:cTn id="23" dur="500" fill="hold"/>
                                        <p:tgtEl>
                                          <p:spTgt spid="19"/>
                                        </p:tgtEl>
                                        <p:attrNameLst>
                                          <p:attrName>style.color</p:attrName>
                                        </p:attrNameLst>
                                      </p:cBhvr>
                                      <p:by>
                                        <p:hsl h="0" s="12549" l="25098"/>
                                      </p:by>
                                    </p:animClr>
                                    <p:animClr clrSpc="hsl" dir="cw">
                                      <p:cBhvr>
                                        <p:cTn id="24" dur="500" fill="hold"/>
                                        <p:tgtEl>
                                          <p:spTgt spid="19"/>
                                        </p:tgtEl>
                                        <p:attrNameLst>
                                          <p:attrName>fillcolor</p:attrName>
                                        </p:attrNameLst>
                                      </p:cBhvr>
                                      <p:by>
                                        <p:hsl h="0" s="12549" l="25098"/>
                                      </p:by>
                                    </p:animClr>
                                    <p:animClr clrSpc="hsl" dir="cw">
                                      <p:cBhvr>
                                        <p:cTn id="25" dur="500" fill="hold"/>
                                        <p:tgtEl>
                                          <p:spTgt spid="19"/>
                                        </p:tgtEl>
                                        <p:attrNameLst>
                                          <p:attrName>stroke.color</p:attrName>
                                        </p:attrNameLst>
                                      </p:cBhvr>
                                      <p:by>
                                        <p:hsl h="0" s="12549" l="25098"/>
                                      </p:by>
                                    </p:animClr>
                                    <p:set>
                                      <p:cBhvr>
                                        <p:cTn id="26" dur="500" fill="hold"/>
                                        <p:tgtEl>
                                          <p:spTgt spid="19"/>
                                        </p:tgtEl>
                                        <p:attrNameLst>
                                          <p:attrName>fill.type</p:attrName>
                                        </p:attrNameLst>
                                      </p:cBhvr>
                                      <p:to>
                                        <p:strVal val="solid"/>
                                      </p:to>
                                    </p:set>
                                  </p:childTnLst>
                                </p:cTn>
                              </p:par>
                            </p:childTnLst>
                          </p:cTn>
                        </p:par>
                        <p:par>
                          <p:cTn id="27" fill="hold">
                            <p:stCondLst>
                              <p:cond delay="500"/>
                            </p:stCondLst>
                            <p:childTnLst>
                              <p:par>
                                <p:cTn id="28" presetID="22" presetClass="entr" presetSubtype="4" fill="hold" nodeType="afterEffect">
                                  <p:stCondLst>
                                    <p:cond delay="0"/>
                                  </p:stCondLst>
                                  <p:childTnLst>
                                    <p:set>
                                      <p:cBhvr>
                                        <p:cTn id="29" dur="1" fill="hold">
                                          <p:stCondLst>
                                            <p:cond delay="0"/>
                                          </p:stCondLst>
                                        </p:cTn>
                                        <p:tgtEl>
                                          <p:spTgt spid="26"/>
                                        </p:tgtEl>
                                        <p:attrNameLst>
                                          <p:attrName>style.visibility</p:attrName>
                                        </p:attrNameLst>
                                      </p:cBhvr>
                                      <p:to>
                                        <p:strVal val="visible"/>
                                      </p:to>
                                    </p:set>
                                    <p:animEffect transition="in" filter="wipe(down)">
                                      <p:cBhvr>
                                        <p:cTn id="30"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bldLvl="0" animBg="1"/>
      <p:bldP spid="21" grpId="0" bldLvl="0" animBg="1"/>
      <p:bldP spid="15" grpId="0" bldLvl="0" animBg="1"/>
      <p:bldP spid="16" grpId="0" bldLvl="0" animBg="1"/>
      <p:bldP spid="19" grpId="0" bldLvl="0" animBg="1"/>
    </p:bldLst>
  </p:timing>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矩形 2"/>
          <p:cNvSpPr/>
          <p:nvPr/>
        </p:nvSpPr>
        <p:spPr>
          <a:xfrm>
            <a:off x="1209362" y="584435"/>
            <a:ext cx="10026084" cy="1143070"/>
          </a:xfrm>
          <a:prstGeom prst="rect">
            <a:avLst/>
          </a:prstGeom>
        </p:spPr>
        <p:txBody>
          <a:bodyPr wrap="square">
            <a:spAutoFit/>
          </a:bodyPr>
          <a:lstStyle/>
          <a:p>
            <a:pPr algn="ctr">
              <a:lnSpc>
                <a:spcPct val="150000"/>
              </a:lnSpc>
              <a:defRPr sz="2600" spc="208">
                <a:solidFill>
                  <a:srgbClr val="75F7FA"/>
                </a:solidFill>
              </a:defRPr>
            </a:pPr>
            <a:r>
              <a:rPr lang="en-US" altLang="zh-CN" sz="2400" spc="208" dirty="0">
                <a:solidFill>
                  <a:srgbClr val="FFFFFF"/>
                </a:solidFill>
              </a:rPr>
              <a:t>4.1 </a:t>
            </a:r>
            <a:r>
              <a:rPr lang="en-US" altLang="zh-CN" sz="2400" spc="208" dirty="0" err="1">
                <a:solidFill>
                  <a:srgbClr val="FFFFFF"/>
                </a:solidFill>
              </a:rPr>
              <a:t>Komponen</a:t>
            </a:r>
            <a:r>
              <a:rPr lang="en-US" altLang="zh-CN" sz="2400" spc="208" dirty="0">
                <a:solidFill>
                  <a:srgbClr val="FFFFFF"/>
                </a:solidFill>
              </a:rPr>
              <a:t> </a:t>
            </a:r>
            <a:r>
              <a:rPr lang="en-US" altLang="zh-CN" sz="2400" spc="208" dirty="0" err="1">
                <a:solidFill>
                  <a:srgbClr val="FFFFFF"/>
                </a:solidFill>
              </a:rPr>
              <a:t>layar</a:t>
            </a:r>
            <a:r>
              <a:rPr lang="en-US" altLang="zh-CN" sz="2400" spc="208" dirty="0">
                <a:solidFill>
                  <a:srgbClr val="FFFFFF"/>
                </a:solidFill>
              </a:rPr>
              <a:t> A32 </a:t>
            </a:r>
            <a:r>
              <a:rPr lang="en-US" altLang="zh-CN" sz="2400" spc="208" dirty="0" err="1">
                <a:solidFill>
                  <a:srgbClr val="FFFFFF"/>
                </a:solidFill>
              </a:rPr>
              <a:t>memiliki</a:t>
            </a:r>
            <a:r>
              <a:rPr lang="en-US" altLang="zh-CN" sz="2400" spc="208" dirty="0">
                <a:solidFill>
                  <a:srgbClr val="FFFFFF"/>
                </a:solidFill>
              </a:rPr>
              <a:t> </a:t>
            </a:r>
            <a:r>
              <a:rPr lang="en-US" altLang="zh-CN" sz="2400" spc="208" dirty="0" err="1">
                <a:solidFill>
                  <a:srgbClr val="FFFFFF"/>
                </a:solidFill>
              </a:rPr>
              <a:t>dua</a:t>
            </a:r>
            <a:r>
              <a:rPr lang="en-US" altLang="zh-CN" sz="2400" spc="208" dirty="0">
                <a:solidFill>
                  <a:srgbClr val="FFFFFF"/>
                </a:solidFill>
              </a:rPr>
              <a:t> </a:t>
            </a:r>
            <a:r>
              <a:rPr lang="en-US" altLang="zh-CN" sz="2400" spc="208" dirty="0" err="1">
                <a:solidFill>
                  <a:srgbClr val="FFFFFF"/>
                </a:solidFill>
              </a:rPr>
              <a:t>spesifikasi</a:t>
            </a:r>
            <a:r>
              <a:rPr lang="en-US" altLang="zh-CN" sz="2400" spc="208" dirty="0">
                <a:solidFill>
                  <a:srgbClr val="FFFFFF"/>
                </a:solidFill>
              </a:rPr>
              <a:t>, </a:t>
            </a:r>
            <a:r>
              <a:rPr lang="en-US" altLang="zh-CN" sz="2400" spc="208" dirty="0" err="1">
                <a:solidFill>
                  <a:srgbClr val="FFFFFF"/>
                </a:solidFill>
              </a:rPr>
              <a:t>kamera</a:t>
            </a:r>
            <a:r>
              <a:rPr lang="en-US" altLang="zh-CN" sz="2400" spc="208" dirty="0">
                <a:solidFill>
                  <a:srgbClr val="FFFFFF"/>
                </a:solidFill>
              </a:rPr>
              <a:t> </a:t>
            </a:r>
            <a:r>
              <a:rPr lang="en-US" altLang="zh-CN" sz="2400" spc="208" dirty="0" err="1">
                <a:solidFill>
                  <a:srgbClr val="FFFFFF"/>
                </a:solidFill>
              </a:rPr>
              <a:t>depan</a:t>
            </a:r>
            <a:r>
              <a:rPr lang="en-US" altLang="zh-CN" sz="2400" spc="208" dirty="0">
                <a:solidFill>
                  <a:srgbClr val="FFFFFF"/>
                </a:solidFill>
              </a:rPr>
              <a:t> 16M </a:t>
            </a:r>
            <a:r>
              <a:rPr lang="en-US" altLang="zh-CN" sz="2400" spc="208" dirty="0" err="1">
                <a:solidFill>
                  <a:srgbClr val="FFFFFF"/>
                </a:solidFill>
              </a:rPr>
              <a:t>dan</a:t>
            </a:r>
            <a:r>
              <a:rPr lang="en-US" altLang="zh-CN" sz="2400" spc="208" dirty="0">
                <a:solidFill>
                  <a:srgbClr val="FFFFFF"/>
                </a:solidFill>
              </a:rPr>
              <a:t> </a:t>
            </a:r>
            <a:r>
              <a:rPr lang="en-US" altLang="zh-CN" sz="2400" spc="208" dirty="0" err="1">
                <a:solidFill>
                  <a:srgbClr val="FFFFFF"/>
                </a:solidFill>
              </a:rPr>
              <a:t>kamera</a:t>
            </a:r>
            <a:r>
              <a:rPr lang="en-US" altLang="zh-CN" sz="2400" spc="208" dirty="0">
                <a:solidFill>
                  <a:srgbClr val="FFFFFF"/>
                </a:solidFill>
              </a:rPr>
              <a:t> </a:t>
            </a:r>
            <a:r>
              <a:rPr lang="en-US" altLang="zh-CN" sz="2400" spc="208" dirty="0" err="1">
                <a:solidFill>
                  <a:srgbClr val="FFFFFF"/>
                </a:solidFill>
              </a:rPr>
              <a:t>depan</a:t>
            </a:r>
            <a:r>
              <a:rPr lang="en-US" altLang="zh-CN" sz="2400" spc="208" dirty="0">
                <a:solidFill>
                  <a:srgbClr val="FFFFFF"/>
                </a:solidFill>
              </a:rPr>
              <a:t> 8M </a:t>
            </a:r>
            <a:r>
              <a:rPr lang="en-US" altLang="zh-CN" sz="2400" spc="208" dirty="0" err="1">
                <a:solidFill>
                  <a:srgbClr val="FFFFFF"/>
                </a:solidFill>
              </a:rPr>
              <a:t>menggunakan</a:t>
            </a:r>
            <a:r>
              <a:rPr lang="en-US" altLang="zh-CN" sz="2400" spc="208" dirty="0">
                <a:solidFill>
                  <a:srgbClr val="FFFFFF"/>
                </a:solidFill>
              </a:rPr>
              <a:t> </a:t>
            </a:r>
            <a:r>
              <a:rPr lang="en-US" altLang="zh-CN" sz="2400" spc="208" dirty="0" err="1">
                <a:solidFill>
                  <a:srgbClr val="FFFFFF"/>
                </a:solidFill>
              </a:rPr>
              <a:t>dua</a:t>
            </a:r>
            <a:r>
              <a:rPr lang="en-US" altLang="zh-CN" sz="2400" spc="208" dirty="0">
                <a:solidFill>
                  <a:srgbClr val="FFFFFF"/>
                </a:solidFill>
              </a:rPr>
              <a:t> </a:t>
            </a:r>
            <a:r>
              <a:rPr lang="en-US" altLang="zh-CN" sz="2400" spc="208" dirty="0" err="1">
                <a:solidFill>
                  <a:srgbClr val="FFFFFF"/>
                </a:solidFill>
              </a:rPr>
              <a:t>layar</a:t>
            </a:r>
            <a:r>
              <a:rPr lang="en-US" altLang="zh-CN" sz="2400" spc="208" dirty="0">
                <a:solidFill>
                  <a:srgbClr val="FFFFFF"/>
                </a:solidFill>
              </a:rPr>
              <a:t> </a:t>
            </a:r>
            <a:r>
              <a:rPr lang="en-US" altLang="zh-CN" sz="2400" spc="208" dirty="0" err="1">
                <a:solidFill>
                  <a:srgbClr val="FFFFFF"/>
                </a:solidFill>
              </a:rPr>
              <a:t>berbeda</a:t>
            </a:r>
            <a:r>
              <a:rPr lang="en-US" altLang="zh-CN" sz="2400" spc="208" dirty="0">
                <a:solidFill>
                  <a:srgbClr val="FFFFFF"/>
                </a:solidFill>
              </a:rPr>
              <a:t>.</a:t>
            </a:r>
          </a:p>
        </p:txBody>
      </p:sp>
      <p:pic>
        <p:nvPicPr>
          <p:cNvPr id="5" name="图片 4"/>
          <p:cNvPicPr>
            <a:picLocks noChangeAspect="1"/>
          </p:cNvPicPr>
          <p:nvPr/>
        </p:nvPicPr>
        <p:blipFill>
          <a:blip r:embed="rId3"/>
          <a:stretch>
            <a:fillRect/>
          </a:stretch>
        </p:blipFill>
        <p:spPr>
          <a:xfrm>
            <a:off x="5679431" y="3543154"/>
            <a:ext cx="3882858" cy="2217612"/>
          </a:xfrm>
          <a:prstGeom prst="rect">
            <a:avLst/>
          </a:prstGeom>
        </p:spPr>
      </p:pic>
      <p:pic>
        <p:nvPicPr>
          <p:cNvPr id="6" name="图片 5"/>
          <p:cNvPicPr>
            <a:picLocks noChangeAspect="1"/>
          </p:cNvPicPr>
          <p:nvPr/>
        </p:nvPicPr>
        <p:blipFill>
          <a:blip r:embed="rId4"/>
          <a:stretch>
            <a:fillRect/>
          </a:stretch>
        </p:blipFill>
        <p:spPr>
          <a:xfrm rot="5400000">
            <a:off x="2048754" y="2937120"/>
            <a:ext cx="2217613" cy="3429681"/>
          </a:xfrm>
          <a:prstGeom prst="rect">
            <a:avLst/>
          </a:prstGeom>
        </p:spPr>
      </p:pic>
      <p:sp>
        <p:nvSpPr>
          <p:cNvPr id="8" name="矩形 7"/>
          <p:cNvSpPr/>
          <p:nvPr/>
        </p:nvSpPr>
        <p:spPr>
          <a:xfrm>
            <a:off x="2298605" y="1914132"/>
            <a:ext cx="8187447" cy="966547"/>
          </a:xfrm>
          <a:prstGeom prst="rect">
            <a:avLst/>
          </a:prstGeom>
        </p:spPr>
        <p:txBody>
          <a:bodyPr wrap="square">
            <a:spAutoFit/>
          </a:bodyPr>
          <a:lstStyle/>
          <a:p>
            <a:pPr marL="342900" indent="-342900" algn="ctr">
              <a:lnSpc>
                <a:spcPct val="150000"/>
              </a:lnSpc>
              <a:buFont typeface="Wingdings" panose="05000000000000000000" pitchFamily="2" charset="2"/>
              <a:buChar char="u"/>
              <a:defRPr sz="2600" spc="208">
                <a:solidFill>
                  <a:srgbClr val="75F7FA"/>
                </a:solidFill>
              </a:defRPr>
            </a:pPr>
            <a:r>
              <a:rPr lang="id-ID" altLang="zh-CN" sz="2000" spc="208" dirty="0">
                <a:solidFill>
                  <a:srgbClr val="75F7FA"/>
                </a:solidFill>
              </a:rPr>
              <a:t>Braket kamera depan di unit layar merah: 16M</a:t>
            </a:r>
          </a:p>
          <a:p>
            <a:pPr marL="342900" indent="-342900" algn="ctr">
              <a:lnSpc>
                <a:spcPct val="150000"/>
              </a:lnSpc>
              <a:buFont typeface="Wingdings" panose="05000000000000000000" pitchFamily="2" charset="2"/>
              <a:buChar char="u"/>
              <a:defRPr sz="2600" spc="208">
                <a:solidFill>
                  <a:srgbClr val="75F7FA"/>
                </a:solidFill>
              </a:defRPr>
            </a:pPr>
            <a:r>
              <a:rPr lang="id-ID" altLang="zh-CN" sz="2000" spc="208" dirty="0">
                <a:solidFill>
                  <a:srgbClr val="75F7FA"/>
                </a:solidFill>
              </a:rPr>
              <a:t>Braket kamera depan di unit layar hijau muda: 8M</a:t>
            </a:r>
            <a:endParaRPr lang="zh-CN" altLang="en-US" sz="2000" dirty="0"/>
          </a:p>
        </p:txBody>
      </p:sp>
      <p:sp>
        <p:nvSpPr>
          <p:cNvPr id="10" name="矩形 9"/>
          <p:cNvSpPr/>
          <p:nvPr/>
        </p:nvSpPr>
        <p:spPr>
          <a:xfrm>
            <a:off x="2298605" y="5584113"/>
            <a:ext cx="886653" cy="630429"/>
          </a:xfrm>
          <a:prstGeom prst="rect">
            <a:avLst/>
          </a:prstGeom>
        </p:spPr>
        <p:txBody>
          <a:bodyPr wrap="none">
            <a:spAutoFit/>
          </a:bodyPr>
          <a:lstStyle/>
          <a:p>
            <a:pPr>
              <a:lnSpc>
                <a:spcPct val="150000"/>
              </a:lnSpc>
              <a:defRPr sz="2600" spc="208">
                <a:solidFill>
                  <a:srgbClr val="75F7FA"/>
                </a:solidFill>
              </a:defRPr>
            </a:pPr>
            <a:r>
              <a:rPr lang="en-US" altLang="zh-CN" spc="208" dirty="0">
                <a:solidFill>
                  <a:srgbClr val="FFFFFF"/>
                </a:solidFill>
              </a:rPr>
              <a:t>16M</a:t>
            </a:r>
          </a:p>
        </p:txBody>
      </p:sp>
      <p:sp>
        <p:nvSpPr>
          <p:cNvPr id="11" name="矩形 10"/>
          <p:cNvSpPr/>
          <p:nvPr/>
        </p:nvSpPr>
        <p:spPr>
          <a:xfrm>
            <a:off x="6929196" y="5604284"/>
            <a:ext cx="691664" cy="630429"/>
          </a:xfrm>
          <a:prstGeom prst="rect">
            <a:avLst/>
          </a:prstGeom>
        </p:spPr>
        <p:txBody>
          <a:bodyPr wrap="none">
            <a:spAutoFit/>
          </a:bodyPr>
          <a:lstStyle/>
          <a:p>
            <a:pPr>
              <a:lnSpc>
                <a:spcPct val="150000"/>
              </a:lnSpc>
              <a:defRPr sz="2600" spc="208">
                <a:solidFill>
                  <a:srgbClr val="75F7FA"/>
                </a:solidFill>
              </a:defRPr>
            </a:pPr>
            <a:r>
              <a:rPr lang="en-US" altLang="zh-CN" spc="208" dirty="0">
                <a:solidFill>
                  <a:srgbClr val="FFFFFF"/>
                </a:solidFill>
              </a:rPr>
              <a:t>8M</a:t>
            </a:r>
          </a:p>
        </p:txBody>
      </p:sp>
    </p:spTree>
    <p:extLst>
      <p:ext uri="{BB962C8B-B14F-4D97-AF65-F5344CB8AC3E}">
        <p14:creationId xmlns:p14="http://schemas.microsoft.com/office/powerpoint/2010/main" val="1935815275"/>
      </p:ext>
    </p:extLst>
  </p:cSld>
  <p:clrMapOvr>
    <a:masterClrMapping/>
  </p:clrMapOvr>
  <p:transition spd="med"/>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3" name="图片 2"/>
          <p:cNvPicPr>
            <a:picLocks noChangeAspect="1"/>
          </p:cNvPicPr>
          <p:nvPr/>
        </p:nvPicPr>
        <p:blipFill>
          <a:blip r:embed="rId3"/>
          <a:stretch>
            <a:fillRect/>
          </a:stretch>
        </p:blipFill>
        <p:spPr>
          <a:xfrm>
            <a:off x="3612197" y="2253312"/>
            <a:ext cx="4928689" cy="2934200"/>
          </a:xfrm>
          <a:prstGeom prst="rect">
            <a:avLst/>
          </a:prstGeom>
        </p:spPr>
      </p:pic>
      <p:sp>
        <p:nvSpPr>
          <p:cNvPr id="6" name="矩形 5"/>
          <p:cNvSpPr/>
          <p:nvPr/>
        </p:nvSpPr>
        <p:spPr>
          <a:xfrm>
            <a:off x="917532" y="782723"/>
            <a:ext cx="10786788" cy="1143070"/>
          </a:xfrm>
          <a:prstGeom prst="rect">
            <a:avLst/>
          </a:prstGeom>
        </p:spPr>
        <p:txBody>
          <a:bodyPr wrap="square">
            <a:spAutoFit/>
          </a:bodyPr>
          <a:lstStyle/>
          <a:p>
            <a:pPr algn="ctr">
              <a:lnSpc>
                <a:spcPct val="150000"/>
              </a:lnSpc>
              <a:defRPr sz="2600" spc="208">
                <a:solidFill>
                  <a:srgbClr val="75F7FA"/>
                </a:solidFill>
              </a:defRPr>
            </a:pPr>
            <a:r>
              <a:rPr lang="en-US" altLang="zh-CN" sz="2400" spc="208" dirty="0">
                <a:solidFill>
                  <a:srgbClr val="FFFFFF"/>
                </a:solidFill>
              </a:rPr>
              <a:t>4.2 A32 </a:t>
            </a:r>
            <a:r>
              <a:rPr lang="id-ID" altLang="zh-CN" sz="2400" spc="208" dirty="0">
                <a:solidFill>
                  <a:srgbClr val="FFFFFF"/>
                </a:solidFill>
              </a:rPr>
              <a:t>Ini adalah sidik jari di bawah lay</a:t>
            </a:r>
            <a:r>
              <a:rPr lang="en-US" altLang="zh-CN" sz="2400" spc="208" dirty="0">
                <a:solidFill>
                  <a:srgbClr val="FFFFFF"/>
                </a:solidFill>
              </a:rPr>
              <a:t>a</a:t>
            </a:r>
            <a:r>
              <a:rPr lang="id-ID" altLang="zh-CN" sz="2400" spc="208" dirty="0">
                <a:solidFill>
                  <a:srgbClr val="FFFFFF"/>
                </a:solidFill>
              </a:rPr>
              <a:t>r</a:t>
            </a:r>
            <a:r>
              <a:rPr lang="en-US" altLang="zh-CN" sz="2400" spc="208" dirty="0">
                <a:solidFill>
                  <a:srgbClr val="FFFFFF"/>
                </a:solidFill>
              </a:rPr>
              <a:t>,</a:t>
            </a:r>
            <a:r>
              <a:rPr lang="id-ID" altLang="zh-CN" sz="2400" spc="208" dirty="0">
                <a:solidFill>
                  <a:srgbClr val="FFFFFF"/>
                </a:solidFill>
              </a:rPr>
              <a:t> </a:t>
            </a:r>
            <a:r>
              <a:rPr lang="en-US" altLang="zh-CN" sz="2400" spc="208" dirty="0" err="1">
                <a:solidFill>
                  <a:srgbClr val="FFFFFF"/>
                </a:solidFill>
              </a:rPr>
              <a:t>perhatikan</a:t>
            </a:r>
            <a:r>
              <a:rPr lang="en-US" altLang="zh-CN" sz="2400" spc="208" dirty="0">
                <a:solidFill>
                  <a:srgbClr val="FFFFFF"/>
                </a:solidFill>
              </a:rPr>
              <a:t> </a:t>
            </a:r>
            <a:r>
              <a:rPr lang="id-ID" altLang="zh-CN" sz="2400" spc="208" dirty="0">
                <a:solidFill>
                  <a:srgbClr val="FFFFFF"/>
                </a:solidFill>
              </a:rPr>
              <a:t>untuk tidak merusak FPC sidik jari</a:t>
            </a:r>
            <a:r>
              <a:rPr lang="en-US" altLang="zh-CN" sz="2400" spc="208" dirty="0">
                <a:solidFill>
                  <a:srgbClr val="FFFFFF"/>
                </a:solidFill>
              </a:rPr>
              <a:t> </a:t>
            </a:r>
            <a:r>
              <a:rPr lang="en-US" altLang="zh-CN" sz="2400" spc="208" dirty="0" err="1">
                <a:solidFill>
                  <a:srgbClr val="FFFFFF"/>
                </a:solidFill>
              </a:rPr>
              <a:t>saat</a:t>
            </a:r>
            <a:r>
              <a:rPr lang="en-US" altLang="zh-CN" sz="2400" spc="208" dirty="0">
                <a:solidFill>
                  <a:srgbClr val="FFFFFF"/>
                </a:solidFill>
              </a:rPr>
              <a:t> m</a:t>
            </a:r>
            <a:r>
              <a:rPr lang="id-ID" altLang="zh-CN" sz="2400" spc="208" dirty="0">
                <a:solidFill>
                  <a:srgbClr val="FFFFFF"/>
                </a:solidFill>
              </a:rPr>
              <a:t>embongkar sidik jari di bawah layar </a:t>
            </a:r>
            <a:endParaRPr lang="zh-CN" altLang="en-US" sz="2400" spc="208" dirty="0">
              <a:solidFill>
                <a:srgbClr val="FFFFFF"/>
              </a:solidFill>
            </a:endParaRPr>
          </a:p>
        </p:txBody>
      </p:sp>
    </p:spTree>
    <p:extLst>
      <p:ext uri="{BB962C8B-B14F-4D97-AF65-F5344CB8AC3E}">
        <p14:creationId xmlns:p14="http://schemas.microsoft.com/office/powerpoint/2010/main" val="2094190073"/>
      </p:ext>
    </p:extLst>
  </p:cSld>
  <p:clrMapOvr>
    <a:masterClrMapping/>
  </p:clrMapOvr>
  <p:transition spd="med"/>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3"/>
          <a:stretch>
            <a:fillRect/>
          </a:stretch>
        </p:blipFill>
        <p:spPr>
          <a:xfrm>
            <a:off x="2462102" y="2182741"/>
            <a:ext cx="6426427" cy="3649654"/>
          </a:xfrm>
          <a:prstGeom prst="rect">
            <a:avLst/>
          </a:prstGeom>
        </p:spPr>
      </p:pic>
      <p:sp>
        <p:nvSpPr>
          <p:cNvPr id="1122" name="矩形 11"/>
          <p:cNvSpPr txBox="1"/>
          <p:nvPr/>
        </p:nvSpPr>
        <p:spPr>
          <a:xfrm>
            <a:off x="1682188" y="830225"/>
            <a:ext cx="8286749" cy="972570"/>
          </a:xfrm>
          <a:prstGeom prst="rect">
            <a:avLst/>
          </a:prstGeom>
          <a:ln w="3175">
            <a:miter lim="400000"/>
          </a:ln>
        </p:spPr>
        <p:txBody>
          <a:bodyPr wrap="square" lIns="45718" tIns="45718" rIns="45718" bIns="45718">
            <a:spAutoFit/>
          </a:bodyPr>
          <a:lstStyle>
            <a:lvl1pPr algn="ctr">
              <a:lnSpc>
                <a:spcPct val="110000"/>
              </a:lnSpc>
              <a:defRPr sz="3200" spc="256">
                <a:solidFill>
                  <a:srgbClr val="FFFFFF"/>
                </a:solidFill>
                <a:latin typeface="微软雅黑" panose="020B0503020204020204" charset="-122"/>
                <a:ea typeface="微软雅黑" panose="020B0503020204020204" charset="-122"/>
                <a:cs typeface="微软雅黑" panose="020B0503020204020204" charset="-122"/>
                <a:sym typeface="微软雅黑" panose="020B0503020204020204" charset="-122"/>
              </a:defRPr>
            </a:lvl1pPr>
          </a:lstStyle>
          <a:p>
            <a:pPr>
              <a:defRPr sz="2600" spc="208">
                <a:solidFill>
                  <a:srgbClr val="75F7FA"/>
                </a:solidFill>
              </a:defRPr>
            </a:pPr>
            <a:r>
              <a:rPr lang="en-US" altLang="zh-CN" sz="2600" spc="208" dirty="0">
                <a:solidFill>
                  <a:srgbClr val="75F7FA"/>
                </a:solidFill>
              </a:rPr>
              <a:t>4.3 </a:t>
            </a:r>
            <a:r>
              <a:rPr lang="id-ID" altLang="zh-CN" sz="2600" spc="208" dirty="0">
                <a:solidFill>
                  <a:srgbClr val="75F7FA"/>
                </a:solidFill>
              </a:rPr>
              <a:t>Anda perlu mengoleskan gel termal sebelum memasang motherboard</a:t>
            </a:r>
            <a:endParaRPr lang="zh-CN" altLang="en-US" sz="2600" spc="208" dirty="0">
              <a:solidFill>
                <a:srgbClr val="75F7FA"/>
              </a:solidFill>
            </a:endParaRPr>
          </a:p>
        </p:txBody>
      </p:sp>
      <p:grpSp>
        <p:nvGrpSpPr>
          <p:cNvPr id="7" name="成组"/>
          <p:cNvGrpSpPr/>
          <p:nvPr/>
        </p:nvGrpSpPr>
        <p:grpSpPr>
          <a:xfrm>
            <a:off x="6489862" y="2291773"/>
            <a:ext cx="4212558" cy="1795790"/>
            <a:chOff x="-2439139" y="1546514"/>
            <a:chExt cx="4991901" cy="1788222"/>
          </a:xfrm>
        </p:grpSpPr>
        <p:sp>
          <p:nvSpPr>
            <p:cNvPr id="8" name="线条"/>
            <p:cNvSpPr/>
            <p:nvPr/>
          </p:nvSpPr>
          <p:spPr>
            <a:xfrm flipV="1">
              <a:off x="-2439139" y="1821143"/>
              <a:ext cx="3392391" cy="1513593"/>
            </a:xfrm>
            <a:prstGeom prst="line">
              <a:avLst/>
            </a:prstGeom>
            <a:noFill/>
            <a:ln w="9525" cap="flat">
              <a:solidFill>
                <a:schemeClr val="bg1"/>
              </a:solidFill>
              <a:prstDash val="solid"/>
              <a:miter lim="400000"/>
            </a:ln>
            <a:effectLst/>
          </p:spPr>
          <p:txBody>
            <a:bodyPr wrap="square" lIns="25400" tIns="25400" rIns="25400" bIns="25400" numCol="1" anchor="ctr">
              <a:noAutofit/>
            </a:bodyPr>
            <a:lstStyle/>
            <a:p>
              <a:pPr algn="ctr" defTabSz="412750">
                <a:defRPr sz="1600">
                  <a:solidFill>
                    <a:srgbClr val="FFFFFF"/>
                  </a:solidFill>
                  <a:latin typeface="Helvetica Neue Medium"/>
                  <a:ea typeface="Helvetica Neue Medium"/>
                  <a:cs typeface="Helvetica Neue Medium"/>
                  <a:sym typeface="Helvetica Neue Medium"/>
                </a:defRPr>
              </a:pPr>
              <a:endParaRPr/>
            </a:p>
          </p:txBody>
        </p:sp>
        <p:sp>
          <p:nvSpPr>
            <p:cNvPr id="9" name="文本框 1"/>
            <p:cNvSpPr txBox="1"/>
            <p:nvPr/>
          </p:nvSpPr>
          <p:spPr>
            <a:xfrm>
              <a:off x="1119782" y="1546514"/>
              <a:ext cx="1432980" cy="1195886"/>
            </a:xfrm>
            <a:prstGeom prst="rect">
              <a:avLst/>
            </a:prstGeom>
            <a:noFill/>
            <a:ln w="12700" cap="flat">
              <a:noFill/>
              <a:miter lim="400000"/>
            </a:ln>
            <a:effectLst/>
          </p:spPr>
          <p:txBody>
            <a:bodyPr wrap="square" lIns="45719" tIns="45719" rIns="45719" bIns="45719" numCol="1" anchor="t">
              <a:noAutofit/>
            </a:bodyPr>
            <a:lstStyle>
              <a:lvl1pPr algn="ctr">
                <a:defRPr spc="144">
                  <a:latin typeface="微软雅黑" panose="020B0503020204020204" charset="-122"/>
                  <a:ea typeface="微软雅黑" panose="020B0503020204020204" charset="-122"/>
                  <a:cs typeface="微软雅黑" panose="020B0503020204020204" charset="-122"/>
                  <a:sym typeface="微软雅黑" panose="020B0503020204020204" charset="-122"/>
                </a:defRPr>
              </a:lvl1pPr>
            </a:lstStyle>
            <a:p>
              <a:pPr algn="l">
                <a:lnSpc>
                  <a:spcPct val="150000"/>
                </a:lnSpc>
              </a:pPr>
              <a:r>
                <a:rPr lang="en-US" altLang="zh-CN" dirty="0">
                  <a:solidFill>
                    <a:schemeClr val="bg1"/>
                  </a:solidFill>
                </a:rPr>
                <a:t>Gel Thermal</a:t>
              </a:r>
              <a:endParaRPr dirty="0">
                <a:solidFill>
                  <a:schemeClr val="bg1"/>
                </a:solidFill>
              </a:endParaRPr>
            </a:p>
          </p:txBody>
        </p:sp>
      </p:grpSp>
      <p:sp>
        <p:nvSpPr>
          <p:cNvPr id="10" name="线条"/>
          <p:cNvSpPr/>
          <p:nvPr/>
        </p:nvSpPr>
        <p:spPr>
          <a:xfrm flipV="1">
            <a:off x="4755096" y="2567563"/>
            <a:ext cx="4597532" cy="2200003"/>
          </a:xfrm>
          <a:prstGeom prst="line">
            <a:avLst/>
          </a:prstGeom>
          <a:noFill/>
          <a:ln w="9525" cap="flat">
            <a:solidFill>
              <a:schemeClr val="bg1"/>
            </a:solidFill>
            <a:prstDash val="solid"/>
            <a:miter lim="400000"/>
          </a:ln>
          <a:effectLst/>
        </p:spPr>
        <p:txBody>
          <a:bodyPr wrap="square" lIns="25400" tIns="25400" rIns="25400" bIns="25400" numCol="1" anchor="ctr">
            <a:noAutofit/>
          </a:bodyPr>
          <a:lstStyle/>
          <a:p>
            <a:pPr algn="ctr" defTabSz="412750">
              <a:defRPr sz="1600">
                <a:solidFill>
                  <a:srgbClr val="FFFFFF"/>
                </a:solidFill>
                <a:latin typeface="Helvetica Neue Medium"/>
                <a:ea typeface="Helvetica Neue Medium"/>
                <a:cs typeface="Helvetica Neue Medium"/>
                <a:sym typeface="Helvetica Neue Medium"/>
              </a:defRPr>
            </a:pPr>
            <a:endParaRPr/>
          </a:p>
        </p:txBody>
      </p:sp>
    </p:spTree>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流程图: 联系 3"/>
          <p:cNvSpPr/>
          <p:nvPr/>
        </p:nvSpPr>
        <p:spPr>
          <a:xfrm>
            <a:off x="1374501" y="2912776"/>
            <a:ext cx="2092193" cy="1800000"/>
          </a:xfrm>
          <a:prstGeom prst="flowChartConnector">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altLang="zh-CN" dirty="0">
                <a:solidFill>
                  <a:srgbClr val="FFFFFF"/>
                </a:solidFill>
                <a:latin typeface="微软雅黑" panose="020B0503020204020204" charset="-122"/>
                <a:ea typeface="微软雅黑" panose="020B0503020204020204" charset="-122"/>
              </a:rPr>
              <a:t>Pengenalan </a:t>
            </a:r>
            <a:r>
              <a:rPr lang="en-US" altLang="zh-CN" dirty="0">
                <a:solidFill>
                  <a:srgbClr val="FFFFFF"/>
                </a:solidFill>
                <a:latin typeface="微软雅黑" panose="020B0503020204020204" charset="-122"/>
                <a:ea typeface="微软雅黑" panose="020B0503020204020204" charset="-122"/>
              </a:rPr>
              <a:t>P</a:t>
            </a:r>
            <a:r>
              <a:rPr lang="id-ID" altLang="zh-CN" dirty="0">
                <a:solidFill>
                  <a:srgbClr val="FFFFFF"/>
                </a:solidFill>
                <a:latin typeface="微软雅黑" panose="020B0503020204020204" charset="-122"/>
                <a:ea typeface="微软雅黑" panose="020B0503020204020204" charset="-122"/>
              </a:rPr>
              <a:t>arameter </a:t>
            </a:r>
            <a:r>
              <a:rPr lang="en-US" altLang="zh-CN" dirty="0">
                <a:solidFill>
                  <a:srgbClr val="FFFFFF"/>
                </a:solidFill>
                <a:latin typeface="微软雅黑" panose="020B0503020204020204" charset="-122"/>
                <a:ea typeface="微软雅黑" panose="020B0503020204020204" charset="-122"/>
              </a:rPr>
              <a:t>D</a:t>
            </a:r>
            <a:r>
              <a:rPr lang="id-ID" altLang="zh-CN" dirty="0">
                <a:solidFill>
                  <a:srgbClr val="FFFFFF"/>
                </a:solidFill>
                <a:latin typeface="微软雅黑" panose="020B0503020204020204" charset="-122"/>
                <a:ea typeface="微软雅黑" panose="020B0503020204020204" charset="-122"/>
              </a:rPr>
              <a:t>asar</a:t>
            </a:r>
            <a:endParaRPr lang="zh-CN" altLang="en-US" dirty="0">
              <a:solidFill>
                <a:srgbClr val="FFFFFF"/>
              </a:solidFill>
              <a:latin typeface="微软雅黑" panose="020B0503020204020204" charset="-122"/>
              <a:ea typeface="微软雅黑" panose="020B0503020204020204" charset="-122"/>
            </a:endParaRPr>
          </a:p>
        </p:txBody>
      </p:sp>
      <p:sp>
        <p:nvSpPr>
          <p:cNvPr id="19" name="2019，OPPO 发布过的黑科技"/>
          <p:cNvSpPr txBox="1"/>
          <p:nvPr/>
        </p:nvSpPr>
        <p:spPr>
          <a:xfrm>
            <a:off x="0" y="199395"/>
            <a:ext cx="12192000" cy="555217"/>
          </a:xfrm>
          <a:prstGeom prst="rect">
            <a:avLst/>
          </a:prstGeom>
          <a:noFill/>
          <a:ln w="12700">
            <a:miter lim="400000"/>
          </a:ln>
        </p:spPr>
        <p:txBody>
          <a:bodyPr wrap="square" lIns="25400" tIns="25400" rIns="25400" bIns="25400" anchor="ctr">
            <a:spAutoFit/>
          </a:bodyPr>
          <a:lstStyle>
            <a:lvl1pPr algn="ctr">
              <a:lnSpc>
                <a:spcPct val="110000"/>
              </a:lnSpc>
              <a:defRPr sz="3200" spc="320">
                <a:solidFill>
                  <a:srgbClr val="FFFFFF"/>
                </a:solidFill>
                <a:latin typeface="微软雅黑" panose="020B0503020204020204" charset="-122"/>
                <a:ea typeface="微软雅黑" panose="020B0503020204020204" charset="-122"/>
                <a:cs typeface="微软雅黑" panose="020B0503020204020204" charset="-122"/>
                <a:sym typeface="微软雅黑" panose="020B0503020204020204" charset="-122"/>
              </a:defRPr>
            </a:lvl1pPr>
          </a:lstStyle>
          <a:p>
            <a:r>
              <a:rPr lang="en-US" altLang="zh-CN" dirty="0" err="1"/>
              <a:t>Daftar</a:t>
            </a:r>
            <a:r>
              <a:rPr lang="en-US" altLang="zh-CN" dirty="0"/>
              <a:t> Isi</a:t>
            </a:r>
            <a:endParaRPr lang="zh-CN" altLang="en-US" dirty="0">
              <a:solidFill>
                <a:srgbClr val="FFFFFF"/>
              </a:solidFill>
              <a:latin typeface="微软雅黑" panose="020B0503020204020204" charset="-122"/>
              <a:ea typeface="微软雅黑" panose="020B0503020204020204" charset="-122"/>
            </a:endParaRPr>
          </a:p>
        </p:txBody>
      </p:sp>
      <p:sp>
        <p:nvSpPr>
          <p:cNvPr id="37" name="流程图: 联系 36"/>
          <p:cNvSpPr/>
          <p:nvPr/>
        </p:nvSpPr>
        <p:spPr>
          <a:xfrm>
            <a:off x="3466694" y="2939316"/>
            <a:ext cx="1800000" cy="1800000"/>
          </a:xfrm>
          <a:prstGeom prst="flowChartConnector">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solidFill>
                  <a:srgbClr val="FFFFFF"/>
                </a:solidFill>
                <a:latin typeface="微软雅黑" panose="020B0503020204020204" charset="-122"/>
                <a:ea typeface="微软雅黑" panose="020B0503020204020204" charset="-122"/>
              </a:rPr>
              <a:t>F</a:t>
            </a:r>
            <a:r>
              <a:rPr lang="id-ID" altLang="zh-CN" dirty="0">
                <a:solidFill>
                  <a:srgbClr val="FFFFFF"/>
                </a:solidFill>
                <a:latin typeface="微软雅黑" panose="020B0503020204020204" charset="-122"/>
                <a:ea typeface="微软雅黑" panose="020B0503020204020204" charset="-122"/>
              </a:rPr>
              <a:t>itur</a:t>
            </a:r>
            <a:endParaRPr lang="zh-CN" altLang="en-US" dirty="0">
              <a:solidFill>
                <a:srgbClr val="FFFFFF"/>
              </a:solidFill>
              <a:latin typeface="微软雅黑" panose="020B0503020204020204" charset="-122"/>
              <a:ea typeface="微软雅黑" panose="020B0503020204020204" charset="-122"/>
            </a:endParaRPr>
          </a:p>
        </p:txBody>
      </p:sp>
      <p:sp>
        <p:nvSpPr>
          <p:cNvPr id="39" name="流程图: 联系 38"/>
          <p:cNvSpPr/>
          <p:nvPr/>
        </p:nvSpPr>
        <p:spPr>
          <a:xfrm>
            <a:off x="5050302" y="2939316"/>
            <a:ext cx="2167198" cy="1800000"/>
          </a:xfrm>
          <a:prstGeom prst="flowChartConnector">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err="1">
                <a:solidFill>
                  <a:srgbClr val="FFFFFF"/>
                </a:solidFill>
                <a:latin typeface="微软雅黑" panose="020B0503020204020204" charset="-122"/>
                <a:ea typeface="微软雅黑" panose="020B0503020204020204" charset="-122"/>
              </a:rPr>
              <a:t>Konten</a:t>
            </a:r>
            <a:r>
              <a:rPr lang="en-US" altLang="zh-CN" dirty="0">
                <a:solidFill>
                  <a:srgbClr val="FFFFFF"/>
                </a:solidFill>
                <a:latin typeface="微软雅黑" panose="020B0503020204020204" charset="-122"/>
                <a:ea typeface="微软雅黑" panose="020B0503020204020204" charset="-122"/>
              </a:rPr>
              <a:t> </a:t>
            </a:r>
            <a:r>
              <a:rPr lang="en-US" altLang="zh-CN" dirty="0" err="1">
                <a:solidFill>
                  <a:srgbClr val="FFFFFF"/>
                </a:solidFill>
                <a:latin typeface="微软雅黑" panose="020B0503020204020204" charset="-122"/>
                <a:ea typeface="微软雅黑" panose="020B0503020204020204" charset="-122"/>
              </a:rPr>
              <a:t>Pembaruan</a:t>
            </a:r>
            <a:r>
              <a:rPr lang="en-US" altLang="zh-CN" dirty="0">
                <a:solidFill>
                  <a:srgbClr val="FFFFFF"/>
                </a:solidFill>
                <a:latin typeface="微软雅黑" panose="020B0503020204020204" charset="-122"/>
                <a:ea typeface="微软雅黑" panose="020B0503020204020204" charset="-122"/>
              </a:rPr>
              <a:t> OS</a:t>
            </a:r>
            <a:endParaRPr lang="zh-CN" altLang="en-US" dirty="0">
              <a:solidFill>
                <a:srgbClr val="FFFFFF"/>
              </a:solidFill>
              <a:latin typeface="微软雅黑" panose="020B0503020204020204" charset="-122"/>
              <a:ea typeface="微软雅黑" panose="020B0503020204020204" charset="-122"/>
            </a:endParaRPr>
          </a:p>
        </p:txBody>
      </p:sp>
      <p:sp>
        <p:nvSpPr>
          <p:cNvPr id="41" name="流程图: 联系 40"/>
          <p:cNvSpPr/>
          <p:nvPr/>
        </p:nvSpPr>
        <p:spPr>
          <a:xfrm>
            <a:off x="7184730" y="2939316"/>
            <a:ext cx="2170285" cy="1800000"/>
          </a:xfrm>
          <a:prstGeom prst="flowChartConnector">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solidFill>
                  <a:srgbClr val="FFFFFF"/>
                </a:solidFill>
                <a:latin typeface="微软雅黑" panose="020B0503020204020204" charset="-122"/>
                <a:ea typeface="微软雅黑" panose="020B0503020204020204" charset="-122"/>
              </a:rPr>
              <a:t>Tindakan </a:t>
            </a:r>
            <a:r>
              <a:rPr lang="en-US" altLang="zh-CN" dirty="0" err="1">
                <a:solidFill>
                  <a:srgbClr val="FFFFFF"/>
                </a:solidFill>
                <a:latin typeface="微软雅黑" panose="020B0503020204020204" charset="-122"/>
                <a:ea typeface="微软雅黑" panose="020B0503020204020204" charset="-122"/>
              </a:rPr>
              <a:t>Pencegahan</a:t>
            </a:r>
            <a:endParaRPr lang="zh-CN" altLang="en-US" dirty="0">
              <a:solidFill>
                <a:srgbClr val="FFFFFF"/>
              </a:solidFill>
              <a:latin typeface="微软雅黑" panose="020B0503020204020204" charset="-122"/>
              <a:ea typeface="微软雅黑" panose="020B0503020204020204" charset="-122"/>
            </a:endParaRPr>
          </a:p>
        </p:txBody>
      </p:sp>
      <p:sp>
        <p:nvSpPr>
          <p:cNvPr id="42" name="流程图: 联系 41"/>
          <p:cNvSpPr/>
          <p:nvPr/>
        </p:nvSpPr>
        <p:spPr>
          <a:xfrm>
            <a:off x="9135536" y="2912776"/>
            <a:ext cx="1780993" cy="1800000"/>
          </a:xfrm>
          <a:prstGeom prst="flowChartConnector">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solidFill>
                  <a:srgbClr val="FFFFFF"/>
                </a:solidFill>
                <a:latin typeface="微软雅黑" panose="020B0503020204020204" charset="-122"/>
                <a:ea typeface="微软雅黑" panose="020B0503020204020204" charset="-122"/>
              </a:rPr>
              <a:t>FAQ </a:t>
            </a:r>
          </a:p>
          <a:p>
            <a:pPr algn="ctr"/>
            <a:r>
              <a:rPr lang="en-US" altLang="zh-CN" dirty="0">
                <a:solidFill>
                  <a:srgbClr val="FFFFFF"/>
                </a:solidFill>
                <a:latin typeface="微软雅黑" panose="020B0503020204020204" charset="-122"/>
                <a:ea typeface="微软雅黑" panose="020B0503020204020204" charset="-122"/>
              </a:rPr>
              <a:t>&amp; </a:t>
            </a:r>
          </a:p>
          <a:p>
            <a:pPr algn="ctr"/>
            <a:r>
              <a:rPr lang="en-US" altLang="zh-CN" dirty="0" err="1">
                <a:solidFill>
                  <a:srgbClr val="FFFFFF"/>
                </a:solidFill>
                <a:latin typeface="微软雅黑" panose="020B0503020204020204" charset="-122"/>
                <a:ea typeface="微软雅黑" panose="020B0503020204020204" charset="-122"/>
              </a:rPr>
              <a:t>Skrip</a:t>
            </a:r>
            <a:endParaRPr lang="zh-CN" altLang="en-US" dirty="0">
              <a:solidFill>
                <a:srgbClr val="FFFFFF"/>
              </a:solidFill>
              <a:latin typeface="微软雅黑" panose="020B0503020204020204" charset="-122"/>
              <a:ea typeface="微软雅黑" panose="020B0503020204020204" charset="-122"/>
            </a:endParaRPr>
          </a:p>
        </p:txBody>
      </p:sp>
      <p:grpSp>
        <p:nvGrpSpPr>
          <p:cNvPr id="95" name="成组"/>
          <p:cNvGrpSpPr/>
          <p:nvPr/>
        </p:nvGrpSpPr>
        <p:grpSpPr>
          <a:xfrm>
            <a:off x="1618510" y="1310338"/>
            <a:ext cx="4825153" cy="1602438"/>
            <a:chOff x="230221" y="639350"/>
            <a:chExt cx="4841241" cy="1602435"/>
          </a:xfrm>
        </p:grpSpPr>
        <p:sp>
          <p:nvSpPr>
            <p:cNvPr id="98" name="线条"/>
            <p:cNvSpPr/>
            <p:nvPr/>
          </p:nvSpPr>
          <p:spPr>
            <a:xfrm flipV="1">
              <a:off x="1171055" y="1622451"/>
              <a:ext cx="1" cy="619334"/>
            </a:xfrm>
            <a:prstGeom prst="line">
              <a:avLst/>
            </a:prstGeom>
            <a:noFill/>
            <a:ln w="9525" cap="flat">
              <a:solidFill>
                <a:srgbClr val="FFFFFF"/>
              </a:solidFill>
              <a:prstDash val="solid"/>
              <a:miter lim="400000"/>
            </a:ln>
            <a:effectLst/>
          </p:spPr>
          <p:txBody>
            <a:bodyPr wrap="square" lIns="25400" tIns="25400" rIns="25400" bIns="25400" numCol="1" anchor="ctr">
              <a:noAutofit/>
            </a:bodyPr>
            <a:lstStyle/>
            <a:p>
              <a:pPr algn="ctr" defTabSz="412750">
                <a:defRPr sz="1600">
                  <a:solidFill>
                    <a:srgbClr val="FFFFFF"/>
                  </a:solidFill>
                  <a:latin typeface="Helvetica Neue Medium"/>
                  <a:ea typeface="Helvetica Neue Medium"/>
                  <a:cs typeface="Helvetica Neue Medium"/>
                  <a:sym typeface="Helvetica Neue Medium"/>
                </a:defRPr>
              </a:pPr>
              <a:endParaRPr>
                <a:latin typeface="微软雅黑" panose="020B0503020204020204" charset="-122"/>
                <a:ea typeface="微软雅黑" panose="020B0503020204020204" charset="-122"/>
              </a:endParaRPr>
            </a:p>
          </p:txBody>
        </p:sp>
        <p:sp>
          <p:nvSpPr>
            <p:cNvPr id="97" name="文本框 1"/>
            <p:cNvSpPr txBox="1"/>
            <p:nvPr/>
          </p:nvSpPr>
          <p:spPr>
            <a:xfrm>
              <a:off x="230221" y="639350"/>
              <a:ext cx="4841241" cy="1002915"/>
            </a:xfrm>
            <a:prstGeom prst="rect">
              <a:avLst/>
            </a:prstGeom>
            <a:noFill/>
            <a:ln w="12700" cap="flat">
              <a:noFill/>
              <a:miter lim="400000"/>
            </a:ln>
            <a:effectLst/>
          </p:spPr>
          <p:txBody>
            <a:bodyPr wrap="square" lIns="45719" tIns="45719" rIns="45719" bIns="45719" numCol="1" anchor="t">
              <a:noAutofit/>
            </a:bodyPr>
            <a:lstStyle>
              <a:lvl1pPr algn="ctr">
                <a:defRPr spc="144">
                  <a:latin typeface="微软雅黑" panose="020B0503020204020204" charset="-122"/>
                  <a:ea typeface="微软雅黑" panose="020B0503020204020204" charset="-122"/>
                  <a:cs typeface="微软雅黑" panose="020B0503020204020204" charset="-122"/>
                  <a:sym typeface="微软雅黑" panose="020B0503020204020204" charset="-122"/>
                </a:defRPr>
              </a:lvl1pPr>
            </a:lstStyle>
            <a:p>
              <a:pPr algn="l"/>
              <a:r>
                <a:rPr lang="en-US" altLang="zh-CN" dirty="0">
                  <a:solidFill>
                    <a:srgbClr val="FFFFFF"/>
                  </a:solidFill>
                  <a:latin typeface="微软雅黑" panose="020B0503020204020204" charset="-122"/>
                  <a:ea typeface="微软雅黑" panose="020B0503020204020204" charset="-122"/>
                </a:rPr>
                <a:t>1.1 </a:t>
              </a:r>
              <a:r>
                <a:rPr lang="id-ID" altLang="zh-CN" dirty="0">
                  <a:solidFill>
                    <a:srgbClr val="FFFFFF"/>
                  </a:solidFill>
                </a:rPr>
                <a:t>Parameter </a:t>
              </a:r>
              <a:r>
                <a:rPr lang="en-US" altLang="zh-CN" dirty="0">
                  <a:solidFill>
                    <a:srgbClr val="FFFFFF"/>
                  </a:solidFill>
                </a:rPr>
                <a:t>P</a:t>
              </a:r>
              <a:r>
                <a:rPr lang="id-ID" altLang="zh-CN" dirty="0">
                  <a:solidFill>
                    <a:srgbClr val="FFFFFF"/>
                  </a:solidFill>
                </a:rPr>
                <a:t>enampilan</a:t>
              </a:r>
            </a:p>
            <a:p>
              <a:pPr algn="l"/>
              <a:r>
                <a:rPr lang="id-ID" altLang="zh-CN" dirty="0">
                  <a:solidFill>
                    <a:srgbClr val="FFFFFF"/>
                  </a:solidFill>
                </a:rPr>
                <a:t>1.2 Parameter </a:t>
              </a:r>
              <a:r>
                <a:rPr lang="en-US" altLang="zh-CN" dirty="0">
                  <a:solidFill>
                    <a:srgbClr val="FFFFFF"/>
                  </a:solidFill>
                </a:rPr>
                <a:t>K</a:t>
              </a:r>
              <a:r>
                <a:rPr lang="id-ID" altLang="zh-CN" dirty="0">
                  <a:solidFill>
                    <a:srgbClr val="FFFFFF"/>
                  </a:solidFill>
                </a:rPr>
                <a:t>onfigurasi</a:t>
              </a:r>
            </a:p>
            <a:p>
              <a:pPr algn="l"/>
              <a:r>
                <a:rPr lang="id-ID" altLang="zh-CN" dirty="0">
                  <a:solidFill>
                    <a:srgbClr val="FFFFFF"/>
                  </a:solidFill>
                </a:rPr>
                <a:t>1.3 Parameter </a:t>
              </a:r>
              <a:r>
                <a:rPr lang="en-US" altLang="zh-CN" dirty="0">
                  <a:solidFill>
                    <a:srgbClr val="FFFFFF"/>
                  </a:solidFill>
                </a:rPr>
                <a:t>F</a:t>
              </a:r>
              <a:r>
                <a:rPr lang="id-ID" altLang="zh-CN" dirty="0">
                  <a:solidFill>
                    <a:srgbClr val="FFFFFF"/>
                  </a:solidFill>
                </a:rPr>
                <a:t>ungsi </a:t>
              </a:r>
              <a:r>
                <a:rPr lang="en-US" altLang="zh-CN" dirty="0">
                  <a:solidFill>
                    <a:srgbClr val="FFFFFF"/>
                  </a:solidFill>
                </a:rPr>
                <a:t>U</a:t>
              </a:r>
              <a:r>
                <a:rPr lang="id-ID" altLang="zh-CN" dirty="0">
                  <a:solidFill>
                    <a:srgbClr val="FFFFFF"/>
                  </a:solidFill>
                </a:rPr>
                <a:t>mum</a:t>
              </a:r>
              <a:endParaRPr lang="zh-CN" altLang="en-US" dirty="0">
                <a:solidFill>
                  <a:srgbClr val="FFFFFF"/>
                </a:solidFill>
                <a:latin typeface="微软雅黑" panose="020B0503020204020204" charset="-122"/>
                <a:ea typeface="微软雅黑" panose="020B0503020204020204" charset="-122"/>
              </a:endParaRPr>
            </a:p>
          </p:txBody>
        </p:sp>
      </p:grpSp>
    </p:spTree>
  </p:cSld>
  <p:clrMapOvr>
    <a:masterClrMapping/>
  </p:clrMapOvr>
  <p:transition spd="med"/>
  <p:timing>
    <p:tnLst>
      <p:par>
        <p:cTn id="1" dur="indefinite" restart="never" fill="hold" nodeType="tmRoot">
          <p:childTnLst>
            <p:seq concurrent="1" nextAc="seek">
              <p:cTn id="2" dur="indefinite" nodeType="mainSeq">
                <p:childTnLst>
                  <p:par>
                    <p:cTn id="3" fill="hold">
                      <p:stCondLst>
                        <p:cond delay="indefinite"/>
                      </p:stCondLst>
                      <p:childTnLst>
                        <p:par>
                          <p:cTn id="4" fill="hold">
                            <p:stCondLst>
                              <p:cond delay="0"/>
                            </p:stCondLst>
                            <p:childTnLst>
                              <p:par>
                                <p:cTn id="5" presetID="30" presetClass="emph" presetSubtype="0" fill="hold" grpId="0" nodeType="clickEffect">
                                  <p:stCondLst>
                                    <p:cond delay="0"/>
                                  </p:stCondLst>
                                  <p:childTnLst>
                                    <p:animClr clrSpc="hsl" dir="cw">
                                      <p:cBhvr override="childStyle">
                                        <p:cTn id="6" dur="500" fill="hold"/>
                                        <p:tgtEl>
                                          <p:spTgt spid="4"/>
                                        </p:tgtEl>
                                        <p:attrNameLst>
                                          <p:attrName>style.color</p:attrName>
                                        </p:attrNameLst>
                                      </p:cBhvr>
                                      <p:by>
                                        <p:hsl h="0" s="12549" l="25098"/>
                                      </p:by>
                                    </p:animClr>
                                    <p:animClr clrSpc="hsl" dir="cw">
                                      <p:cBhvr>
                                        <p:cTn id="7" dur="500" fill="hold"/>
                                        <p:tgtEl>
                                          <p:spTgt spid="4"/>
                                        </p:tgtEl>
                                        <p:attrNameLst>
                                          <p:attrName>fillcolor</p:attrName>
                                        </p:attrNameLst>
                                      </p:cBhvr>
                                      <p:by>
                                        <p:hsl h="0" s="12549" l="25098"/>
                                      </p:by>
                                    </p:animClr>
                                    <p:animClr clrSpc="hsl" dir="cw">
                                      <p:cBhvr>
                                        <p:cTn id="8" dur="500" fill="hold"/>
                                        <p:tgtEl>
                                          <p:spTgt spid="4"/>
                                        </p:tgtEl>
                                        <p:attrNameLst>
                                          <p:attrName>stroke.color</p:attrName>
                                        </p:attrNameLst>
                                      </p:cBhvr>
                                      <p:by>
                                        <p:hsl h="0" s="12549" l="25098"/>
                                      </p:by>
                                    </p:animClr>
                                    <p:set>
                                      <p:cBhvr>
                                        <p:cTn id="9" dur="500" fill="hold"/>
                                        <p:tgtEl>
                                          <p:spTgt spid="4"/>
                                        </p:tgtEl>
                                        <p:attrNameLst>
                                          <p:attrName>fill.type</p:attrName>
                                        </p:attrNameLst>
                                      </p:cBhvr>
                                      <p:to>
                                        <p:strVal val="solid"/>
                                      </p:to>
                                    </p:set>
                                  </p:childTnLst>
                                </p:cTn>
                              </p:par>
                            </p:childTnLst>
                          </p:cTn>
                        </p:par>
                        <p:par>
                          <p:cTn id="10" fill="hold">
                            <p:stCondLst>
                              <p:cond delay="500"/>
                            </p:stCondLst>
                            <p:childTnLst>
                              <p:par>
                                <p:cTn id="11" presetID="22" presetClass="entr" presetSubtype="4" fill="hold" nodeType="afterEffect">
                                  <p:stCondLst>
                                    <p:cond delay="0"/>
                                  </p:stCondLst>
                                  <p:childTnLst>
                                    <p:set>
                                      <p:cBhvr>
                                        <p:cTn id="12" dur="1" fill="hold">
                                          <p:stCondLst>
                                            <p:cond delay="0"/>
                                          </p:stCondLst>
                                        </p:cTn>
                                        <p:tgtEl>
                                          <p:spTgt spid="95"/>
                                        </p:tgtEl>
                                        <p:attrNameLst>
                                          <p:attrName>style.visibility</p:attrName>
                                        </p:attrNameLst>
                                      </p:cBhvr>
                                      <p:to>
                                        <p:strVal val="visible"/>
                                      </p:to>
                                    </p:set>
                                    <p:animEffect transition="in" filter="wipe(down)">
                                      <p:cBhvr>
                                        <p:cTn id="13" dur="500"/>
                                        <p:tgtEl>
                                          <p:spTgt spid="9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ldLvl="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文本框 1"/>
          <p:cNvSpPr txBox="1"/>
          <p:nvPr/>
        </p:nvSpPr>
        <p:spPr>
          <a:xfrm>
            <a:off x="6443663" y="5288408"/>
            <a:ext cx="3647607" cy="1316990"/>
          </a:xfrm>
          <a:prstGeom prst="rect">
            <a:avLst/>
          </a:prstGeom>
          <a:noFill/>
          <a:ln w="12700" cap="flat">
            <a:noFill/>
            <a:miter lim="400000"/>
          </a:ln>
          <a:effectLst/>
        </p:spPr>
        <p:txBody>
          <a:bodyPr wrap="square" lIns="45719" tIns="45719" rIns="45719" bIns="45719" numCol="1" anchor="t">
            <a:noAutofit/>
          </a:bodyPr>
          <a:lstStyle>
            <a:lvl1pPr algn="ctr">
              <a:defRPr spc="144">
                <a:latin typeface="微软雅黑" panose="020B0503020204020204" charset="-122"/>
                <a:ea typeface="微软雅黑" panose="020B0503020204020204" charset="-122"/>
                <a:cs typeface="微软雅黑" panose="020B0503020204020204" charset="-122"/>
                <a:sym typeface="微软雅黑" panose="020B0503020204020204" charset="-122"/>
              </a:defRPr>
            </a:lvl1pPr>
          </a:lstStyle>
          <a:p>
            <a:pPr algn="l"/>
            <a:r>
              <a:rPr lang="en-US" altLang="zh-CN" sz="1600" dirty="0">
                <a:solidFill>
                  <a:srgbClr val="FFFFFF"/>
                </a:solidFill>
              </a:rPr>
              <a:t>4.1 </a:t>
            </a:r>
            <a:r>
              <a:rPr lang="en-US" altLang="zh-CN" sz="1600" dirty="0" err="1">
                <a:solidFill>
                  <a:srgbClr val="FFFFFF"/>
                </a:solidFill>
              </a:rPr>
              <a:t>Dua</a:t>
            </a:r>
            <a:r>
              <a:rPr lang="en-US" altLang="zh-CN" sz="1600" dirty="0">
                <a:solidFill>
                  <a:srgbClr val="FFFFFF"/>
                </a:solidFill>
              </a:rPr>
              <a:t> </a:t>
            </a:r>
            <a:r>
              <a:rPr lang="en-US" altLang="zh-CN" sz="1600" dirty="0" err="1">
                <a:solidFill>
                  <a:srgbClr val="FFFFFF"/>
                </a:solidFill>
              </a:rPr>
              <a:t>komponen</a:t>
            </a:r>
            <a:r>
              <a:rPr lang="en-US" altLang="zh-CN" sz="1600" dirty="0">
                <a:solidFill>
                  <a:srgbClr val="FFFFFF"/>
                </a:solidFill>
              </a:rPr>
              <a:t> </a:t>
            </a:r>
            <a:r>
              <a:rPr lang="en-US" altLang="zh-CN" sz="1600" dirty="0" err="1">
                <a:solidFill>
                  <a:srgbClr val="FFFFFF"/>
                </a:solidFill>
              </a:rPr>
              <a:t>Layar</a:t>
            </a:r>
            <a:endParaRPr lang="en-US" altLang="zh-CN" sz="1600" dirty="0">
              <a:solidFill>
                <a:srgbClr val="FFFFFF"/>
              </a:solidFill>
            </a:endParaRPr>
          </a:p>
          <a:p>
            <a:r>
              <a:rPr lang="en-US" altLang="zh-CN" sz="1600" dirty="0">
                <a:solidFill>
                  <a:srgbClr val="FFFFFF"/>
                </a:solidFill>
              </a:rPr>
              <a:t>4.2 </a:t>
            </a:r>
            <a:r>
              <a:rPr lang="en-US" altLang="zh-CN" sz="1600" dirty="0" err="1">
                <a:solidFill>
                  <a:srgbClr val="FFFFFF"/>
                </a:solidFill>
              </a:rPr>
              <a:t>Hapus</a:t>
            </a:r>
            <a:r>
              <a:rPr lang="en-US" altLang="zh-CN" sz="1600" dirty="0">
                <a:solidFill>
                  <a:srgbClr val="FFFFFF"/>
                </a:solidFill>
              </a:rPr>
              <a:t> </a:t>
            </a:r>
            <a:r>
              <a:rPr lang="en-US" altLang="zh-CN" sz="1600" dirty="0" err="1">
                <a:solidFill>
                  <a:srgbClr val="FFFFFF"/>
                </a:solidFill>
              </a:rPr>
              <a:t>Sidik</a:t>
            </a:r>
            <a:r>
              <a:rPr lang="en-US" altLang="zh-CN" sz="1600" dirty="0">
                <a:solidFill>
                  <a:srgbClr val="FFFFFF"/>
                </a:solidFill>
              </a:rPr>
              <a:t> </a:t>
            </a:r>
            <a:r>
              <a:rPr lang="en-US" altLang="zh-CN" sz="1600" dirty="0" err="1">
                <a:solidFill>
                  <a:srgbClr val="FFFFFF"/>
                </a:solidFill>
              </a:rPr>
              <a:t>Jari</a:t>
            </a:r>
            <a:r>
              <a:rPr lang="en-US" altLang="zh-CN" sz="1600" dirty="0">
                <a:solidFill>
                  <a:srgbClr val="FFFFFF"/>
                </a:solidFill>
              </a:rPr>
              <a:t> </a:t>
            </a:r>
            <a:r>
              <a:rPr lang="en-US" altLang="zh-CN" sz="1600" dirty="0" err="1">
                <a:solidFill>
                  <a:srgbClr val="FFFFFF"/>
                </a:solidFill>
              </a:rPr>
              <a:t>dari</a:t>
            </a:r>
            <a:r>
              <a:rPr lang="en-US" altLang="zh-CN" sz="1600" dirty="0">
                <a:solidFill>
                  <a:srgbClr val="FFFFFF"/>
                </a:solidFill>
              </a:rPr>
              <a:t> </a:t>
            </a:r>
            <a:r>
              <a:rPr lang="en-US" altLang="zh-CN" sz="1600" dirty="0" err="1">
                <a:solidFill>
                  <a:srgbClr val="FFFFFF"/>
                </a:solidFill>
              </a:rPr>
              <a:t>Layar</a:t>
            </a:r>
            <a:endParaRPr lang="en-US" altLang="zh-CN" sz="1600" dirty="0">
              <a:solidFill>
                <a:srgbClr val="FFFFFF"/>
              </a:solidFill>
            </a:endParaRPr>
          </a:p>
          <a:p>
            <a:pPr algn="l"/>
            <a:r>
              <a:rPr lang="en-US" altLang="zh-CN" sz="1600" dirty="0">
                <a:solidFill>
                  <a:srgbClr val="FFFFFF"/>
                </a:solidFill>
              </a:rPr>
              <a:t>4.3 Gel </a:t>
            </a:r>
            <a:r>
              <a:rPr lang="en-US" altLang="zh-CN" sz="1600" dirty="0" err="1">
                <a:solidFill>
                  <a:srgbClr val="FFFFFF"/>
                </a:solidFill>
              </a:rPr>
              <a:t>Termal</a:t>
            </a:r>
            <a:endParaRPr lang="zh-CN" altLang="en-US" sz="1600" dirty="0">
              <a:solidFill>
                <a:srgbClr val="FFFFFF"/>
              </a:solidFill>
            </a:endParaRPr>
          </a:p>
        </p:txBody>
      </p:sp>
      <p:sp>
        <p:nvSpPr>
          <p:cNvPr id="21" name="线条"/>
          <p:cNvSpPr/>
          <p:nvPr/>
        </p:nvSpPr>
        <p:spPr>
          <a:xfrm flipV="1">
            <a:off x="8010188" y="4739316"/>
            <a:ext cx="0" cy="456654"/>
          </a:xfrm>
          <a:prstGeom prst="line">
            <a:avLst/>
          </a:prstGeom>
          <a:noFill/>
          <a:ln w="9525" cap="flat">
            <a:solidFill>
              <a:srgbClr val="FFFFFF"/>
            </a:solidFill>
            <a:prstDash val="solid"/>
            <a:miter lim="400000"/>
          </a:ln>
          <a:effectLst/>
        </p:spPr>
        <p:txBody>
          <a:bodyPr wrap="square" lIns="25400" tIns="25400" rIns="25400" bIns="25400" numCol="1" anchor="ctr">
            <a:noAutofit/>
          </a:bodyPr>
          <a:lstStyle/>
          <a:p>
            <a:pPr algn="ctr" defTabSz="412750">
              <a:defRPr sz="1600">
                <a:solidFill>
                  <a:srgbClr val="FFFFFF"/>
                </a:solidFill>
                <a:latin typeface="Helvetica Neue Medium"/>
                <a:ea typeface="Helvetica Neue Medium"/>
                <a:cs typeface="Helvetica Neue Medium"/>
                <a:sym typeface="Helvetica Neue Medium"/>
              </a:defRPr>
            </a:pPr>
            <a:endParaRPr>
              <a:latin typeface="微软雅黑" panose="020B0503020204020204" charset="-122"/>
              <a:ea typeface="微软雅黑" panose="020B0503020204020204" charset="-122"/>
            </a:endParaRPr>
          </a:p>
        </p:txBody>
      </p:sp>
      <p:sp>
        <p:nvSpPr>
          <p:cNvPr id="15" name="文本框 1"/>
          <p:cNvSpPr txBox="1"/>
          <p:nvPr/>
        </p:nvSpPr>
        <p:spPr>
          <a:xfrm>
            <a:off x="3152059" y="5254985"/>
            <a:ext cx="2795988" cy="1525193"/>
          </a:xfrm>
          <a:prstGeom prst="rect">
            <a:avLst/>
          </a:prstGeom>
          <a:noFill/>
          <a:ln w="12700" cap="flat">
            <a:noFill/>
            <a:miter lim="400000"/>
          </a:ln>
          <a:effectLst/>
        </p:spPr>
        <p:txBody>
          <a:bodyPr wrap="square" lIns="45719" tIns="45719" rIns="45719" bIns="45719" numCol="1" anchor="t">
            <a:noAutofit/>
          </a:bodyPr>
          <a:lstStyle>
            <a:lvl1pPr algn="ctr">
              <a:defRPr spc="144">
                <a:latin typeface="微软雅黑" panose="020B0503020204020204" charset="-122"/>
                <a:ea typeface="微软雅黑" panose="020B0503020204020204" charset="-122"/>
                <a:cs typeface="微软雅黑" panose="020B0503020204020204" charset="-122"/>
                <a:sym typeface="微软雅黑" panose="020B0503020204020204" charset="-122"/>
              </a:defRPr>
            </a:lvl1pPr>
          </a:lstStyle>
          <a:p>
            <a:pPr algn="l"/>
            <a:r>
              <a:rPr lang="en-US" altLang="zh-CN" dirty="0">
                <a:solidFill>
                  <a:srgbClr val="FFFFFF"/>
                </a:solidFill>
              </a:rPr>
              <a:t>2.1 </a:t>
            </a:r>
            <a:r>
              <a:rPr lang="en-US" altLang="zh-CN" dirty="0" err="1">
                <a:solidFill>
                  <a:srgbClr val="FFFFFF"/>
                </a:solidFill>
              </a:rPr>
              <a:t>Layar</a:t>
            </a:r>
            <a:r>
              <a:rPr lang="en-US" altLang="zh-CN" dirty="0">
                <a:solidFill>
                  <a:srgbClr val="FFFFFF"/>
                </a:solidFill>
              </a:rPr>
              <a:t> 90HZ</a:t>
            </a:r>
          </a:p>
          <a:p>
            <a:pPr algn="l"/>
            <a:r>
              <a:rPr lang="en-US" altLang="zh-CN" dirty="0">
                <a:solidFill>
                  <a:srgbClr val="FFFFFF"/>
                </a:solidFill>
              </a:rPr>
              <a:t>2.2 Dual Speaker</a:t>
            </a:r>
          </a:p>
          <a:p>
            <a:pPr algn="l"/>
            <a:r>
              <a:rPr lang="en-US" altLang="zh-CN" dirty="0">
                <a:solidFill>
                  <a:srgbClr val="FFFFFF"/>
                </a:solidFill>
              </a:rPr>
              <a:t>2.3 </a:t>
            </a:r>
            <a:r>
              <a:rPr lang="en-US" altLang="zh-CN" dirty="0" err="1">
                <a:solidFill>
                  <a:srgbClr val="FFFFFF"/>
                </a:solidFill>
              </a:rPr>
              <a:t>Memori</a:t>
            </a:r>
            <a:r>
              <a:rPr lang="en-US" altLang="zh-CN" dirty="0">
                <a:solidFill>
                  <a:srgbClr val="FFFFFF"/>
                </a:solidFill>
              </a:rPr>
              <a:t> </a:t>
            </a:r>
            <a:r>
              <a:rPr lang="en-US" altLang="zh-CN" dirty="0" err="1">
                <a:solidFill>
                  <a:srgbClr val="FFFFFF"/>
                </a:solidFill>
              </a:rPr>
              <a:t>Besar</a:t>
            </a:r>
            <a:endParaRPr lang="en-US" altLang="zh-CN" dirty="0">
              <a:solidFill>
                <a:srgbClr val="FFFFFF"/>
              </a:solidFill>
            </a:endParaRPr>
          </a:p>
          <a:p>
            <a:pPr algn="l"/>
            <a:r>
              <a:rPr lang="en-US" altLang="zh-CN" dirty="0">
                <a:solidFill>
                  <a:srgbClr val="FFFFFF"/>
                </a:solidFill>
              </a:rPr>
              <a:t>2.4 </a:t>
            </a:r>
            <a:r>
              <a:rPr lang="en-US" altLang="zh-CN" dirty="0" err="1">
                <a:solidFill>
                  <a:srgbClr val="FFFFFF"/>
                </a:solidFill>
              </a:rPr>
              <a:t>Baterai</a:t>
            </a:r>
            <a:r>
              <a:rPr lang="en-US" altLang="zh-CN" dirty="0">
                <a:solidFill>
                  <a:srgbClr val="FFFFFF"/>
                </a:solidFill>
              </a:rPr>
              <a:t> </a:t>
            </a:r>
            <a:r>
              <a:rPr lang="en-US" altLang="zh-CN" dirty="0" err="1">
                <a:solidFill>
                  <a:srgbClr val="FFFFFF"/>
                </a:solidFill>
              </a:rPr>
              <a:t>Besar</a:t>
            </a:r>
            <a:endParaRPr lang="en-US" altLang="zh-CN" dirty="0">
              <a:solidFill>
                <a:srgbClr val="FFFFFF"/>
              </a:solidFill>
            </a:endParaRPr>
          </a:p>
          <a:p>
            <a:pPr algn="l"/>
            <a:r>
              <a:rPr lang="en-US" altLang="zh-CN" dirty="0">
                <a:solidFill>
                  <a:srgbClr val="FFFFFF"/>
                </a:solidFill>
              </a:rPr>
              <a:t>2.5 </a:t>
            </a:r>
            <a:r>
              <a:rPr lang="en-US" altLang="zh-CN" dirty="0" err="1">
                <a:solidFill>
                  <a:srgbClr val="FFFFFF"/>
                </a:solidFill>
              </a:rPr>
              <a:t>Kamera</a:t>
            </a:r>
            <a:endParaRPr lang="zh-CN" altLang="en-US" dirty="0">
              <a:solidFill>
                <a:srgbClr val="FFFFFF"/>
              </a:solidFill>
              <a:latin typeface="微软雅黑" panose="020B0503020204020204" charset="-122"/>
              <a:ea typeface="微软雅黑" panose="020B0503020204020204" charset="-122"/>
            </a:endParaRPr>
          </a:p>
        </p:txBody>
      </p:sp>
      <p:sp>
        <p:nvSpPr>
          <p:cNvPr id="16" name="线条"/>
          <p:cNvSpPr/>
          <p:nvPr/>
        </p:nvSpPr>
        <p:spPr>
          <a:xfrm flipV="1">
            <a:off x="4290022" y="4739316"/>
            <a:ext cx="3511" cy="456654"/>
          </a:xfrm>
          <a:prstGeom prst="line">
            <a:avLst/>
          </a:prstGeom>
          <a:noFill/>
          <a:ln w="9525" cap="flat">
            <a:solidFill>
              <a:srgbClr val="FFFFFF"/>
            </a:solidFill>
            <a:prstDash val="solid"/>
            <a:miter lim="400000"/>
          </a:ln>
          <a:effectLst/>
        </p:spPr>
        <p:txBody>
          <a:bodyPr wrap="square" lIns="25400" tIns="25400" rIns="25400" bIns="25400" numCol="1" anchor="ctr">
            <a:noAutofit/>
          </a:bodyPr>
          <a:lstStyle/>
          <a:p>
            <a:pPr algn="ctr" defTabSz="412750">
              <a:defRPr sz="1600">
                <a:solidFill>
                  <a:srgbClr val="FFFFFF"/>
                </a:solidFill>
                <a:latin typeface="Helvetica Neue Medium"/>
                <a:ea typeface="Helvetica Neue Medium"/>
                <a:cs typeface="Helvetica Neue Medium"/>
                <a:sym typeface="Helvetica Neue Medium"/>
              </a:defRPr>
            </a:pPr>
            <a:endParaRPr>
              <a:latin typeface="微软雅黑" panose="020B0503020204020204" charset="-122"/>
              <a:ea typeface="微软雅黑" panose="020B0503020204020204" charset="-122"/>
            </a:endParaRPr>
          </a:p>
        </p:txBody>
      </p:sp>
      <p:sp>
        <p:nvSpPr>
          <p:cNvPr id="19" name="流程图: 联系 3"/>
          <p:cNvSpPr/>
          <p:nvPr/>
        </p:nvSpPr>
        <p:spPr>
          <a:xfrm>
            <a:off x="1374501" y="2912776"/>
            <a:ext cx="2092193" cy="1800000"/>
          </a:xfrm>
          <a:prstGeom prst="flowChartConnector">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altLang="zh-CN" dirty="0">
                <a:solidFill>
                  <a:srgbClr val="FFFFFF"/>
                </a:solidFill>
                <a:latin typeface="微软雅黑" panose="020B0503020204020204" charset="-122"/>
                <a:ea typeface="微软雅黑" panose="020B0503020204020204" charset="-122"/>
              </a:rPr>
              <a:t>Pengenalan </a:t>
            </a:r>
            <a:r>
              <a:rPr lang="en-US" altLang="zh-CN" dirty="0">
                <a:solidFill>
                  <a:srgbClr val="FFFFFF"/>
                </a:solidFill>
                <a:latin typeface="微软雅黑" panose="020B0503020204020204" charset="-122"/>
                <a:ea typeface="微软雅黑" panose="020B0503020204020204" charset="-122"/>
              </a:rPr>
              <a:t>P</a:t>
            </a:r>
            <a:r>
              <a:rPr lang="id-ID" altLang="zh-CN" dirty="0">
                <a:solidFill>
                  <a:srgbClr val="FFFFFF"/>
                </a:solidFill>
                <a:latin typeface="微软雅黑" panose="020B0503020204020204" charset="-122"/>
                <a:ea typeface="微软雅黑" panose="020B0503020204020204" charset="-122"/>
              </a:rPr>
              <a:t>arameter </a:t>
            </a:r>
            <a:r>
              <a:rPr lang="en-US" altLang="zh-CN" dirty="0">
                <a:solidFill>
                  <a:srgbClr val="FFFFFF"/>
                </a:solidFill>
                <a:latin typeface="微软雅黑" panose="020B0503020204020204" charset="-122"/>
                <a:ea typeface="微软雅黑" panose="020B0503020204020204" charset="-122"/>
              </a:rPr>
              <a:t>D</a:t>
            </a:r>
            <a:r>
              <a:rPr lang="id-ID" altLang="zh-CN" dirty="0">
                <a:solidFill>
                  <a:srgbClr val="FFFFFF"/>
                </a:solidFill>
                <a:latin typeface="微软雅黑" panose="020B0503020204020204" charset="-122"/>
                <a:ea typeface="微软雅黑" panose="020B0503020204020204" charset="-122"/>
              </a:rPr>
              <a:t>asar</a:t>
            </a:r>
            <a:endParaRPr lang="zh-CN" altLang="en-US" dirty="0">
              <a:solidFill>
                <a:srgbClr val="FFFFFF"/>
              </a:solidFill>
              <a:latin typeface="微软雅黑" panose="020B0503020204020204" charset="-122"/>
              <a:ea typeface="微软雅黑" panose="020B0503020204020204" charset="-122"/>
            </a:endParaRPr>
          </a:p>
        </p:txBody>
      </p:sp>
      <p:sp>
        <p:nvSpPr>
          <p:cNvPr id="22" name="流程图: 联系 36"/>
          <p:cNvSpPr/>
          <p:nvPr/>
        </p:nvSpPr>
        <p:spPr>
          <a:xfrm>
            <a:off x="3466694" y="2939316"/>
            <a:ext cx="1800000" cy="1800000"/>
          </a:xfrm>
          <a:prstGeom prst="flowChartConnector">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solidFill>
                  <a:srgbClr val="FFFFFF"/>
                </a:solidFill>
                <a:latin typeface="微软雅黑" panose="020B0503020204020204" charset="-122"/>
                <a:ea typeface="微软雅黑" panose="020B0503020204020204" charset="-122"/>
              </a:rPr>
              <a:t>F</a:t>
            </a:r>
            <a:r>
              <a:rPr lang="id-ID" altLang="zh-CN" dirty="0">
                <a:solidFill>
                  <a:srgbClr val="FFFFFF"/>
                </a:solidFill>
                <a:latin typeface="微软雅黑" panose="020B0503020204020204" charset="-122"/>
                <a:ea typeface="微软雅黑" panose="020B0503020204020204" charset="-122"/>
              </a:rPr>
              <a:t>itur</a:t>
            </a:r>
            <a:endParaRPr lang="zh-CN" altLang="en-US" dirty="0">
              <a:solidFill>
                <a:srgbClr val="FFFFFF"/>
              </a:solidFill>
              <a:latin typeface="微软雅黑" panose="020B0503020204020204" charset="-122"/>
              <a:ea typeface="微软雅黑" panose="020B0503020204020204" charset="-122"/>
            </a:endParaRPr>
          </a:p>
        </p:txBody>
      </p:sp>
      <p:sp>
        <p:nvSpPr>
          <p:cNvPr id="23" name="流程图: 联系 38"/>
          <p:cNvSpPr/>
          <p:nvPr/>
        </p:nvSpPr>
        <p:spPr>
          <a:xfrm>
            <a:off x="4965895" y="2939316"/>
            <a:ext cx="2218835" cy="1800000"/>
          </a:xfrm>
          <a:prstGeom prst="flowChartConnector">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err="1">
                <a:solidFill>
                  <a:srgbClr val="FFFFFF"/>
                </a:solidFill>
                <a:latin typeface="微软雅黑" panose="020B0503020204020204" charset="-122"/>
                <a:ea typeface="微软雅黑" panose="020B0503020204020204" charset="-122"/>
              </a:rPr>
              <a:t>Konten</a:t>
            </a:r>
            <a:r>
              <a:rPr lang="en-US" altLang="zh-CN" dirty="0">
                <a:solidFill>
                  <a:srgbClr val="FFFFFF"/>
                </a:solidFill>
                <a:latin typeface="微软雅黑" panose="020B0503020204020204" charset="-122"/>
                <a:ea typeface="微软雅黑" panose="020B0503020204020204" charset="-122"/>
              </a:rPr>
              <a:t> </a:t>
            </a:r>
            <a:r>
              <a:rPr lang="en-US" altLang="zh-CN" dirty="0" err="1">
                <a:solidFill>
                  <a:srgbClr val="FFFFFF"/>
                </a:solidFill>
                <a:latin typeface="微软雅黑" panose="020B0503020204020204" charset="-122"/>
                <a:ea typeface="微软雅黑" panose="020B0503020204020204" charset="-122"/>
              </a:rPr>
              <a:t>Pembaruan</a:t>
            </a:r>
            <a:r>
              <a:rPr lang="en-US" altLang="zh-CN" dirty="0">
                <a:solidFill>
                  <a:srgbClr val="FFFFFF"/>
                </a:solidFill>
                <a:latin typeface="微软雅黑" panose="020B0503020204020204" charset="-122"/>
                <a:ea typeface="微软雅黑" panose="020B0503020204020204" charset="-122"/>
              </a:rPr>
              <a:t> OS</a:t>
            </a:r>
            <a:endParaRPr lang="zh-CN" altLang="en-US" dirty="0">
              <a:solidFill>
                <a:srgbClr val="FFFFFF"/>
              </a:solidFill>
              <a:latin typeface="微软雅黑" panose="020B0503020204020204" charset="-122"/>
              <a:ea typeface="微软雅黑" panose="020B0503020204020204" charset="-122"/>
            </a:endParaRPr>
          </a:p>
        </p:txBody>
      </p:sp>
      <p:sp>
        <p:nvSpPr>
          <p:cNvPr id="24" name="流程图: 联系 40"/>
          <p:cNvSpPr/>
          <p:nvPr/>
        </p:nvSpPr>
        <p:spPr>
          <a:xfrm>
            <a:off x="7184730" y="2939316"/>
            <a:ext cx="2226555" cy="1800000"/>
          </a:xfrm>
          <a:prstGeom prst="flowChartConnector">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solidFill>
                  <a:srgbClr val="FFFFFF"/>
                </a:solidFill>
                <a:latin typeface="微软雅黑" panose="020B0503020204020204" charset="-122"/>
                <a:ea typeface="微软雅黑" panose="020B0503020204020204" charset="-122"/>
              </a:rPr>
              <a:t>Tindakan </a:t>
            </a:r>
            <a:r>
              <a:rPr lang="en-US" altLang="zh-CN" dirty="0" err="1">
                <a:solidFill>
                  <a:srgbClr val="FFFFFF"/>
                </a:solidFill>
                <a:latin typeface="微软雅黑" panose="020B0503020204020204" charset="-122"/>
                <a:ea typeface="微软雅黑" panose="020B0503020204020204" charset="-122"/>
              </a:rPr>
              <a:t>Pencegahan</a:t>
            </a:r>
            <a:endParaRPr lang="zh-CN" altLang="en-US" dirty="0">
              <a:solidFill>
                <a:srgbClr val="FFFFFF"/>
              </a:solidFill>
              <a:latin typeface="微软雅黑" panose="020B0503020204020204" charset="-122"/>
              <a:ea typeface="微软雅黑" panose="020B0503020204020204" charset="-122"/>
            </a:endParaRPr>
          </a:p>
        </p:txBody>
      </p:sp>
      <p:sp>
        <p:nvSpPr>
          <p:cNvPr id="25" name="流程图: 联系 41"/>
          <p:cNvSpPr/>
          <p:nvPr/>
        </p:nvSpPr>
        <p:spPr>
          <a:xfrm>
            <a:off x="9102766" y="2912776"/>
            <a:ext cx="1800000" cy="1800000"/>
          </a:xfrm>
          <a:prstGeom prst="flowChartConnector">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solidFill>
                  <a:srgbClr val="FFFFFF"/>
                </a:solidFill>
                <a:latin typeface="微软雅黑" panose="020B0503020204020204" charset="-122"/>
                <a:ea typeface="微软雅黑" panose="020B0503020204020204" charset="-122"/>
              </a:rPr>
              <a:t>FAQ </a:t>
            </a:r>
          </a:p>
          <a:p>
            <a:pPr algn="ctr"/>
            <a:r>
              <a:rPr lang="en-US" altLang="zh-CN" dirty="0">
                <a:solidFill>
                  <a:srgbClr val="FFFFFF"/>
                </a:solidFill>
                <a:latin typeface="微软雅黑" panose="020B0503020204020204" charset="-122"/>
                <a:ea typeface="微软雅黑" panose="020B0503020204020204" charset="-122"/>
              </a:rPr>
              <a:t>&amp; </a:t>
            </a:r>
          </a:p>
          <a:p>
            <a:pPr algn="ctr"/>
            <a:r>
              <a:rPr lang="en-US" altLang="zh-CN" dirty="0" err="1">
                <a:solidFill>
                  <a:srgbClr val="FFFFFF"/>
                </a:solidFill>
                <a:latin typeface="微软雅黑" panose="020B0503020204020204" charset="-122"/>
                <a:ea typeface="微软雅黑" panose="020B0503020204020204" charset="-122"/>
              </a:rPr>
              <a:t>Skrip</a:t>
            </a:r>
            <a:endParaRPr lang="zh-CN" altLang="en-US" dirty="0">
              <a:solidFill>
                <a:srgbClr val="FFFFFF"/>
              </a:solidFill>
              <a:latin typeface="微软雅黑" panose="020B0503020204020204" charset="-122"/>
              <a:ea typeface="微软雅黑" panose="020B0503020204020204" charset="-122"/>
            </a:endParaRPr>
          </a:p>
        </p:txBody>
      </p:sp>
      <p:grpSp>
        <p:nvGrpSpPr>
          <p:cNvPr id="26" name="成组"/>
          <p:cNvGrpSpPr/>
          <p:nvPr/>
        </p:nvGrpSpPr>
        <p:grpSpPr>
          <a:xfrm>
            <a:off x="1618510" y="1310338"/>
            <a:ext cx="4825153" cy="1602438"/>
            <a:chOff x="230221" y="639350"/>
            <a:chExt cx="4841241" cy="1602435"/>
          </a:xfrm>
        </p:grpSpPr>
        <p:sp>
          <p:nvSpPr>
            <p:cNvPr id="27" name="线条"/>
            <p:cNvSpPr/>
            <p:nvPr/>
          </p:nvSpPr>
          <p:spPr>
            <a:xfrm flipV="1">
              <a:off x="1171055" y="1622451"/>
              <a:ext cx="1" cy="619334"/>
            </a:xfrm>
            <a:prstGeom prst="line">
              <a:avLst/>
            </a:prstGeom>
            <a:noFill/>
            <a:ln w="9525" cap="flat">
              <a:solidFill>
                <a:srgbClr val="FFFFFF"/>
              </a:solidFill>
              <a:prstDash val="solid"/>
              <a:miter lim="400000"/>
            </a:ln>
            <a:effectLst/>
          </p:spPr>
          <p:txBody>
            <a:bodyPr wrap="square" lIns="25400" tIns="25400" rIns="25400" bIns="25400" numCol="1" anchor="ctr">
              <a:noAutofit/>
            </a:bodyPr>
            <a:lstStyle/>
            <a:p>
              <a:pPr algn="ctr" defTabSz="412750">
                <a:defRPr sz="1600">
                  <a:solidFill>
                    <a:srgbClr val="FFFFFF"/>
                  </a:solidFill>
                  <a:latin typeface="Helvetica Neue Medium"/>
                  <a:ea typeface="Helvetica Neue Medium"/>
                  <a:cs typeface="Helvetica Neue Medium"/>
                  <a:sym typeface="Helvetica Neue Medium"/>
                </a:defRPr>
              </a:pPr>
              <a:endParaRPr>
                <a:latin typeface="微软雅黑" panose="020B0503020204020204" charset="-122"/>
                <a:ea typeface="微软雅黑" panose="020B0503020204020204" charset="-122"/>
              </a:endParaRPr>
            </a:p>
          </p:txBody>
        </p:sp>
        <p:sp>
          <p:nvSpPr>
            <p:cNvPr id="28" name="文本框 1"/>
            <p:cNvSpPr txBox="1"/>
            <p:nvPr/>
          </p:nvSpPr>
          <p:spPr>
            <a:xfrm>
              <a:off x="230221" y="639350"/>
              <a:ext cx="4841241" cy="1002915"/>
            </a:xfrm>
            <a:prstGeom prst="rect">
              <a:avLst/>
            </a:prstGeom>
            <a:noFill/>
            <a:ln w="12700" cap="flat">
              <a:noFill/>
              <a:miter lim="400000"/>
            </a:ln>
            <a:effectLst/>
          </p:spPr>
          <p:txBody>
            <a:bodyPr wrap="square" lIns="45719" tIns="45719" rIns="45719" bIns="45719" numCol="1" anchor="t">
              <a:noAutofit/>
            </a:bodyPr>
            <a:lstStyle>
              <a:lvl1pPr algn="ctr">
                <a:defRPr spc="144">
                  <a:latin typeface="微软雅黑" panose="020B0503020204020204" charset="-122"/>
                  <a:ea typeface="微软雅黑" panose="020B0503020204020204" charset="-122"/>
                  <a:cs typeface="微软雅黑" panose="020B0503020204020204" charset="-122"/>
                  <a:sym typeface="微软雅黑" panose="020B0503020204020204" charset="-122"/>
                </a:defRPr>
              </a:lvl1pPr>
            </a:lstStyle>
            <a:p>
              <a:pPr algn="l"/>
              <a:r>
                <a:rPr lang="en-US" altLang="zh-CN" dirty="0">
                  <a:solidFill>
                    <a:srgbClr val="FFFFFF"/>
                  </a:solidFill>
                  <a:latin typeface="微软雅黑" panose="020B0503020204020204" charset="-122"/>
                  <a:ea typeface="微软雅黑" panose="020B0503020204020204" charset="-122"/>
                </a:rPr>
                <a:t>1.1 </a:t>
              </a:r>
              <a:r>
                <a:rPr lang="id-ID" altLang="zh-CN" dirty="0">
                  <a:solidFill>
                    <a:srgbClr val="FFFFFF"/>
                  </a:solidFill>
                </a:rPr>
                <a:t>Parameter </a:t>
              </a:r>
              <a:r>
                <a:rPr lang="en-US" altLang="zh-CN" dirty="0">
                  <a:solidFill>
                    <a:srgbClr val="FFFFFF"/>
                  </a:solidFill>
                </a:rPr>
                <a:t>P</a:t>
              </a:r>
              <a:r>
                <a:rPr lang="id-ID" altLang="zh-CN" dirty="0">
                  <a:solidFill>
                    <a:srgbClr val="FFFFFF"/>
                  </a:solidFill>
                </a:rPr>
                <a:t>enampilan</a:t>
              </a:r>
            </a:p>
            <a:p>
              <a:pPr algn="l"/>
              <a:r>
                <a:rPr lang="id-ID" altLang="zh-CN" dirty="0">
                  <a:solidFill>
                    <a:srgbClr val="FFFFFF"/>
                  </a:solidFill>
                </a:rPr>
                <a:t>1.2 Parameter </a:t>
              </a:r>
              <a:r>
                <a:rPr lang="en-US" altLang="zh-CN" dirty="0">
                  <a:solidFill>
                    <a:srgbClr val="FFFFFF"/>
                  </a:solidFill>
                </a:rPr>
                <a:t>K</a:t>
              </a:r>
              <a:r>
                <a:rPr lang="id-ID" altLang="zh-CN" dirty="0">
                  <a:solidFill>
                    <a:srgbClr val="FFFFFF"/>
                  </a:solidFill>
                </a:rPr>
                <a:t>onfigurasi</a:t>
              </a:r>
            </a:p>
            <a:p>
              <a:pPr algn="l"/>
              <a:r>
                <a:rPr lang="id-ID" altLang="zh-CN" dirty="0">
                  <a:solidFill>
                    <a:srgbClr val="FFFFFF"/>
                  </a:solidFill>
                </a:rPr>
                <a:t>1.3 Parameter </a:t>
              </a:r>
              <a:r>
                <a:rPr lang="en-US" altLang="zh-CN" dirty="0">
                  <a:solidFill>
                    <a:srgbClr val="FFFFFF"/>
                  </a:solidFill>
                </a:rPr>
                <a:t>F</a:t>
              </a:r>
              <a:r>
                <a:rPr lang="id-ID" altLang="zh-CN" dirty="0">
                  <a:solidFill>
                    <a:srgbClr val="FFFFFF"/>
                  </a:solidFill>
                </a:rPr>
                <a:t>ungsi </a:t>
              </a:r>
              <a:r>
                <a:rPr lang="en-US" altLang="zh-CN" dirty="0">
                  <a:solidFill>
                    <a:srgbClr val="FFFFFF"/>
                  </a:solidFill>
                </a:rPr>
                <a:t>U</a:t>
              </a:r>
              <a:r>
                <a:rPr lang="id-ID" altLang="zh-CN" dirty="0">
                  <a:solidFill>
                    <a:srgbClr val="FFFFFF"/>
                  </a:solidFill>
                </a:rPr>
                <a:t>mum</a:t>
              </a:r>
              <a:endParaRPr lang="zh-CN" altLang="en-US" dirty="0">
                <a:solidFill>
                  <a:srgbClr val="FFFFFF"/>
                </a:solidFill>
                <a:latin typeface="微软雅黑" panose="020B0503020204020204" charset="-122"/>
                <a:ea typeface="微软雅黑" panose="020B0503020204020204" charset="-122"/>
              </a:endParaRPr>
            </a:p>
          </p:txBody>
        </p:sp>
      </p:grpSp>
    </p:spTree>
    <p:extLst>
      <p:ext uri="{BB962C8B-B14F-4D97-AF65-F5344CB8AC3E}">
        <p14:creationId xmlns:p14="http://schemas.microsoft.com/office/powerpoint/2010/main" val="926060909"/>
      </p:ext>
    </p:extLst>
  </p:cSld>
  <p:clrMapOvr>
    <a:masterClrMapping/>
  </p:clrMapOvr>
  <p:transition spd="med"/>
  <p:timing>
    <p:tnLst>
      <p:par>
        <p:cTn id="1" dur="indefinite" restart="never" fill="hold"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wipe(up)">
                                      <p:cBhvr>
                                        <p:cTn id="7" dur="500"/>
                                        <p:tgtEl>
                                          <p:spTgt spid="21"/>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20"/>
                                        </p:tgtEl>
                                        <p:attrNameLst>
                                          <p:attrName>style.visibility</p:attrName>
                                        </p:attrNameLst>
                                      </p:cBhvr>
                                      <p:to>
                                        <p:strVal val="visible"/>
                                      </p:to>
                                    </p:set>
                                    <p:animEffect transition="in" filter="wipe(up)">
                                      <p:cBhvr>
                                        <p:cTn id="11" dur="500"/>
                                        <p:tgtEl>
                                          <p:spTgt spid="20"/>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16"/>
                                        </p:tgtEl>
                                        <p:attrNameLst>
                                          <p:attrName>style.visibility</p:attrName>
                                        </p:attrNameLst>
                                      </p:cBhvr>
                                      <p:to>
                                        <p:strVal val="visible"/>
                                      </p:to>
                                    </p:set>
                                    <p:animEffect transition="in" filter="wipe(up)">
                                      <p:cBhvr>
                                        <p:cTn id="15" dur="500"/>
                                        <p:tgtEl>
                                          <p:spTgt spid="16"/>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15"/>
                                        </p:tgtEl>
                                        <p:attrNameLst>
                                          <p:attrName>style.visibility</p:attrName>
                                        </p:attrNameLst>
                                      </p:cBhvr>
                                      <p:to>
                                        <p:strVal val="visible"/>
                                      </p:to>
                                    </p:set>
                                    <p:animEffect transition="in" filter="wipe(up)">
                                      <p:cBhvr>
                                        <p:cTn id="19" dur="500"/>
                                        <p:tgtEl>
                                          <p:spTgt spid="15"/>
                                        </p:tgtEl>
                                      </p:cBhvr>
                                    </p:animEffect>
                                  </p:childTnLst>
                                </p:cTn>
                              </p:par>
                            </p:childTnLst>
                          </p:cTn>
                        </p:par>
                      </p:childTnLst>
                    </p:cTn>
                  </p:par>
                  <p:par>
                    <p:cTn id="20" fill="hold">
                      <p:stCondLst>
                        <p:cond delay="indefinite"/>
                      </p:stCondLst>
                      <p:childTnLst>
                        <p:par>
                          <p:cTn id="21" fill="hold">
                            <p:stCondLst>
                              <p:cond delay="0"/>
                            </p:stCondLst>
                            <p:childTnLst>
                              <p:par>
                                <p:cTn id="22" presetID="30" presetClass="emph" presetSubtype="0" fill="hold" grpId="0" nodeType="clickEffect">
                                  <p:stCondLst>
                                    <p:cond delay="0"/>
                                  </p:stCondLst>
                                  <p:childTnLst>
                                    <p:animClr clrSpc="hsl" dir="cw">
                                      <p:cBhvr override="childStyle">
                                        <p:cTn id="23" dur="500" fill="hold"/>
                                        <p:tgtEl>
                                          <p:spTgt spid="19"/>
                                        </p:tgtEl>
                                        <p:attrNameLst>
                                          <p:attrName>style.color</p:attrName>
                                        </p:attrNameLst>
                                      </p:cBhvr>
                                      <p:by>
                                        <p:hsl h="0" s="12549" l="25098"/>
                                      </p:by>
                                    </p:animClr>
                                    <p:animClr clrSpc="hsl" dir="cw">
                                      <p:cBhvr>
                                        <p:cTn id="24" dur="500" fill="hold"/>
                                        <p:tgtEl>
                                          <p:spTgt spid="19"/>
                                        </p:tgtEl>
                                        <p:attrNameLst>
                                          <p:attrName>fillcolor</p:attrName>
                                        </p:attrNameLst>
                                      </p:cBhvr>
                                      <p:by>
                                        <p:hsl h="0" s="12549" l="25098"/>
                                      </p:by>
                                    </p:animClr>
                                    <p:animClr clrSpc="hsl" dir="cw">
                                      <p:cBhvr>
                                        <p:cTn id="25" dur="500" fill="hold"/>
                                        <p:tgtEl>
                                          <p:spTgt spid="19"/>
                                        </p:tgtEl>
                                        <p:attrNameLst>
                                          <p:attrName>stroke.color</p:attrName>
                                        </p:attrNameLst>
                                      </p:cBhvr>
                                      <p:by>
                                        <p:hsl h="0" s="12549" l="25098"/>
                                      </p:by>
                                    </p:animClr>
                                    <p:set>
                                      <p:cBhvr>
                                        <p:cTn id="26" dur="500" fill="hold"/>
                                        <p:tgtEl>
                                          <p:spTgt spid="19"/>
                                        </p:tgtEl>
                                        <p:attrNameLst>
                                          <p:attrName>fill.type</p:attrName>
                                        </p:attrNameLst>
                                      </p:cBhvr>
                                      <p:to>
                                        <p:strVal val="solid"/>
                                      </p:to>
                                    </p:set>
                                  </p:childTnLst>
                                </p:cTn>
                              </p:par>
                            </p:childTnLst>
                          </p:cTn>
                        </p:par>
                        <p:par>
                          <p:cTn id="27" fill="hold">
                            <p:stCondLst>
                              <p:cond delay="500"/>
                            </p:stCondLst>
                            <p:childTnLst>
                              <p:par>
                                <p:cTn id="28" presetID="22" presetClass="entr" presetSubtype="4" fill="hold" nodeType="afterEffect">
                                  <p:stCondLst>
                                    <p:cond delay="0"/>
                                  </p:stCondLst>
                                  <p:childTnLst>
                                    <p:set>
                                      <p:cBhvr>
                                        <p:cTn id="29" dur="1" fill="hold">
                                          <p:stCondLst>
                                            <p:cond delay="0"/>
                                          </p:stCondLst>
                                        </p:cTn>
                                        <p:tgtEl>
                                          <p:spTgt spid="26"/>
                                        </p:tgtEl>
                                        <p:attrNameLst>
                                          <p:attrName>style.visibility</p:attrName>
                                        </p:attrNameLst>
                                      </p:cBhvr>
                                      <p:to>
                                        <p:strVal val="visible"/>
                                      </p:to>
                                    </p:set>
                                    <p:animEffect transition="in" filter="wipe(down)">
                                      <p:cBhvr>
                                        <p:cTn id="30"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bldLvl="0" animBg="1"/>
      <p:bldP spid="21" grpId="0" bldLvl="0" animBg="1"/>
      <p:bldP spid="15" grpId="0" bldLvl="0" animBg="1"/>
      <p:bldP spid="16" grpId="0" bldLvl="0" animBg="1"/>
      <p:bldP spid="19" grpId="0" bldLvl="0" animBg="1"/>
    </p:bldLst>
  </p:timing>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1122" name="矩形 11"/>
          <p:cNvSpPr txBox="1"/>
          <p:nvPr/>
        </p:nvSpPr>
        <p:spPr>
          <a:xfrm>
            <a:off x="768865" y="182971"/>
            <a:ext cx="10654270" cy="501736"/>
          </a:xfrm>
          <a:prstGeom prst="rect">
            <a:avLst/>
          </a:prstGeom>
          <a:ln w="3175">
            <a:miter lim="400000"/>
          </a:ln>
        </p:spPr>
        <p:txBody>
          <a:bodyPr lIns="45718" tIns="45718" rIns="45718" bIns="45718">
            <a:spAutoFit/>
          </a:bodyPr>
          <a:lstStyle>
            <a:lvl1pPr algn="ctr">
              <a:lnSpc>
                <a:spcPct val="110000"/>
              </a:lnSpc>
              <a:defRPr sz="3200" spc="256">
                <a:solidFill>
                  <a:srgbClr val="FFFFFF"/>
                </a:solidFill>
                <a:latin typeface="微软雅黑" panose="020B0503020204020204" charset="-122"/>
                <a:ea typeface="微软雅黑" panose="020B0503020204020204" charset="-122"/>
                <a:cs typeface="微软雅黑" panose="020B0503020204020204" charset="-122"/>
                <a:sym typeface="微软雅黑" panose="020B0503020204020204" charset="-122"/>
              </a:defRPr>
            </a:lvl1pPr>
          </a:lstStyle>
          <a:p>
            <a:pPr>
              <a:defRPr sz="2600" spc="208">
                <a:solidFill>
                  <a:srgbClr val="75F7FA"/>
                </a:solidFill>
              </a:defRPr>
            </a:pPr>
            <a:r>
              <a:rPr lang="en-US" altLang="zh-CN" sz="2600" spc="208" dirty="0">
                <a:solidFill>
                  <a:srgbClr val="75F7FA"/>
                </a:solidFill>
              </a:rPr>
              <a:t>FAQ</a:t>
            </a:r>
            <a:endParaRPr lang="zh-CN" altLang="en-US" sz="2600" spc="208" dirty="0">
              <a:solidFill>
                <a:srgbClr val="75F7FA"/>
              </a:solidFill>
            </a:endParaRPr>
          </a:p>
        </p:txBody>
      </p:sp>
      <p:sp>
        <p:nvSpPr>
          <p:cNvPr id="4" name="文本框 3"/>
          <p:cNvSpPr txBox="1"/>
          <p:nvPr/>
        </p:nvSpPr>
        <p:spPr>
          <a:xfrm>
            <a:off x="157162" y="717858"/>
            <a:ext cx="11877675" cy="5816977"/>
          </a:xfrm>
          <a:prstGeom prst="rect">
            <a:avLst/>
          </a:prstGeom>
          <a:noFill/>
          <a:ln w="12700" cap="flat">
            <a:noFill/>
            <a:miter lim="400000"/>
          </a:ln>
        </p:spPr>
        <p:style>
          <a:lnRef idx="0">
            <a:srgbClr val="FFFFFF"/>
          </a:lnRef>
          <a:fillRef idx="0">
            <a:srgbClr val="FFFFFF"/>
          </a:fillRef>
          <a:effectRef idx="0">
            <a:srgbClr val="FFFFFF"/>
          </a:effectRef>
          <a:fontRef idx="none"/>
        </p:style>
        <p:txBody>
          <a:bodyPr rot="0" vertOverflow="overflow" horzOverflow="overflow" vert="horz" wrap="square" lIns="0" tIns="0" rIns="0" bIns="0" numCol="1" spcCol="38100" rtlCol="0" anchor="t" anchorCtr="0" forceAA="0">
            <a:spAutoFit/>
          </a:bodyPr>
          <a:lstStyle/>
          <a:p>
            <a:pPr fontAlgn="ctr">
              <a:lnSpc>
                <a:spcPct val="150000"/>
              </a:lnSpc>
            </a:pPr>
            <a:r>
              <a:rPr lang="en-US" sz="1400" b="1" dirty="0">
                <a:solidFill>
                  <a:schemeClr val="tx2">
                    <a:lumMod val="20000"/>
                    <a:lumOff val="80000"/>
                  </a:schemeClr>
                </a:solidFill>
                <a:latin typeface="微软雅黑" panose="020B0503020204020204" charset="-122"/>
                <a:ea typeface="微软雅黑" panose="020B0503020204020204" charset="-122"/>
              </a:rPr>
              <a:t>1. </a:t>
            </a:r>
            <a:r>
              <a:rPr lang="en-US" sz="1400" b="1" dirty="0" err="1">
                <a:solidFill>
                  <a:schemeClr val="tx2">
                    <a:lumMod val="20000"/>
                    <a:lumOff val="80000"/>
                  </a:schemeClr>
                </a:solidFill>
                <a:latin typeface="微软雅黑" panose="020B0503020204020204" charset="-122"/>
                <a:ea typeface="微软雅黑" panose="020B0503020204020204" charset="-122"/>
              </a:rPr>
              <a:t>Kartu</a:t>
            </a:r>
            <a:r>
              <a:rPr lang="en-US" sz="1400" b="1" dirty="0">
                <a:solidFill>
                  <a:schemeClr val="tx2">
                    <a:lumMod val="20000"/>
                    <a:lumOff val="80000"/>
                  </a:schemeClr>
                </a:solidFill>
                <a:latin typeface="微软雅黑" panose="020B0503020204020204" charset="-122"/>
                <a:ea typeface="微软雅黑" panose="020B0503020204020204" charset="-122"/>
              </a:rPr>
              <a:t> </a:t>
            </a:r>
            <a:r>
              <a:rPr lang="en-US" sz="1400" b="1" dirty="0" err="1">
                <a:solidFill>
                  <a:schemeClr val="tx2">
                    <a:lumMod val="20000"/>
                    <a:lumOff val="80000"/>
                  </a:schemeClr>
                </a:solidFill>
                <a:latin typeface="微软雅黑" panose="020B0503020204020204" charset="-122"/>
                <a:ea typeface="微软雅黑" panose="020B0503020204020204" charset="-122"/>
              </a:rPr>
              <a:t>sekunder</a:t>
            </a:r>
            <a:r>
              <a:rPr lang="en-US" sz="1400" b="1" dirty="0">
                <a:solidFill>
                  <a:schemeClr val="tx2">
                    <a:lumMod val="20000"/>
                    <a:lumOff val="80000"/>
                  </a:schemeClr>
                </a:solidFill>
                <a:latin typeface="微软雅黑" panose="020B0503020204020204" charset="-122"/>
                <a:ea typeface="微软雅黑" panose="020B0503020204020204" charset="-122"/>
              </a:rPr>
              <a:t> </a:t>
            </a:r>
            <a:r>
              <a:rPr lang="en-US" sz="1400" b="1" dirty="0" err="1">
                <a:solidFill>
                  <a:schemeClr val="tx2">
                    <a:lumMod val="20000"/>
                    <a:lumOff val="80000"/>
                  </a:schemeClr>
                </a:solidFill>
                <a:latin typeface="微软雅黑" panose="020B0503020204020204" charset="-122"/>
                <a:ea typeface="微软雅黑" panose="020B0503020204020204" charset="-122"/>
              </a:rPr>
              <a:t>tidak</a:t>
            </a:r>
            <a:r>
              <a:rPr lang="en-US" sz="1400" b="1" dirty="0">
                <a:solidFill>
                  <a:schemeClr val="tx2">
                    <a:lumMod val="20000"/>
                    <a:lumOff val="80000"/>
                  </a:schemeClr>
                </a:solidFill>
                <a:latin typeface="微软雅黑" panose="020B0503020204020204" charset="-122"/>
                <a:ea typeface="微软雅黑" panose="020B0503020204020204" charset="-122"/>
              </a:rPr>
              <a:t> </a:t>
            </a:r>
            <a:r>
              <a:rPr lang="en-US" sz="1400" b="1" dirty="0" err="1">
                <a:solidFill>
                  <a:schemeClr val="tx2">
                    <a:lumMod val="20000"/>
                    <a:lumOff val="80000"/>
                  </a:schemeClr>
                </a:solidFill>
                <a:latin typeface="微软雅黑" panose="020B0503020204020204" charset="-122"/>
                <a:ea typeface="微软雅黑" panose="020B0503020204020204" charset="-122"/>
              </a:rPr>
              <a:t>terdaftar</a:t>
            </a:r>
            <a:r>
              <a:rPr lang="en-US" sz="1400" b="1" dirty="0">
                <a:solidFill>
                  <a:schemeClr val="tx2">
                    <a:lumMod val="20000"/>
                    <a:lumOff val="80000"/>
                  </a:schemeClr>
                </a:solidFill>
                <a:latin typeface="微软雅黑" panose="020B0503020204020204" charset="-122"/>
                <a:ea typeface="微软雅黑" panose="020B0503020204020204" charset="-122"/>
              </a:rPr>
              <a:t> di Volte</a:t>
            </a:r>
            <a:br>
              <a:rPr lang="en-US" sz="1400" b="1" dirty="0">
                <a:solidFill>
                  <a:schemeClr val="tx2">
                    <a:lumMod val="20000"/>
                    <a:lumOff val="80000"/>
                  </a:schemeClr>
                </a:solidFill>
                <a:latin typeface="微软雅黑" panose="020B0503020204020204" charset="-122"/>
                <a:ea typeface="微软雅黑" panose="020B0503020204020204" charset="-122"/>
              </a:rPr>
            </a:br>
            <a:r>
              <a:rPr lang="en-US" altLang="zh-CN" sz="1400" b="1" dirty="0" err="1">
                <a:solidFill>
                  <a:schemeClr val="tx2">
                    <a:lumMod val="20000"/>
                    <a:lumOff val="80000"/>
                  </a:schemeClr>
                </a:solidFill>
                <a:latin typeface="微软雅黑" panose="020B0503020204020204" charset="-122"/>
                <a:ea typeface="微软雅黑" panose="020B0503020204020204" charset="-122"/>
              </a:rPr>
              <a:t>Penyebab</a:t>
            </a:r>
            <a:r>
              <a:rPr lang="zh-CN" altLang="en-US" sz="1400" b="1" dirty="0">
                <a:solidFill>
                  <a:schemeClr val="tx2">
                    <a:lumMod val="20000"/>
                    <a:lumOff val="80000"/>
                  </a:schemeClr>
                </a:solidFill>
                <a:latin typeface="微软雅黑" panose="020B0503020204020204" charset="-122"/>
                <a:ea typeface="微软雅黑" panose="020B0503020204020204" charset="-122"/>
              </a:rPr>
              <a:t>：</a:t>
            </a:r>
            <a:r>
              <a:rPr lang="id-ID" altLang="zh-CN" sz="1400" dirty="0">
                <a:solidFill>
                  <a:schemeClr val="tx2">
                    <a:lumMod val="20000"/>
                    <a:lumOff val="80000"/>
                  </a:schemeClr>
                </a:solidFill>
                <a:latin typeface="微软雅黑" panose="020B0503020204020204" charset="-122"/>
                <a:ea typeface="微软雅黑" panose="020B0503020204020204" charset="-122"/>
              </a:rPr>
              <a:t>Halaman bentrok antara kartu utama dan sekunder, untuk mencegah kartu sekunder </a:t>
            </a:r>
            <a:r>
              <a:rPr lang="en-US" altLang="zh-CN" sz="1400" dirty="0" err="1">
                <a:solidFill>
                  <a:schemeClr val="tx2">
                    <a:lumMod val="20000"/>
                    <a:lumOff val="80000"/>
                  </a:schemeClr>
                </a:solidFill>
                <a:latin typeface="微软雅黑" panose="020B0503020204020204" charset="-122"/>
                <a:ea typeface="微软雅黑" panose="020B0503020204020204" charset="-122"/>
              </a:rPr>
              <a:t>meengganggu</a:t>
            </a:r>
            <a:r>
              <a:rPr lang="id-ID" altLang="zh-CN" sz="1400" dirty="0">
                <a:solidFill>
                  <a:schemeClr val="tx2">
                    <a:lumMod val="20000"/>
                    <a:lumOff val="80000"/>
                  </a:schemeClr>
                </a:solidFill>
                <a:latin typeface="微软雅黑" panose="020B0503020204020204" charset="-122"/>
                <a:ea typeface="微软雅黑" panose="020B0503020204020204" charset="-122"/>
              </a:rPr>
              <a:t> panggilan </a:t>
            </a:r>
            <a:r>
              <a:rPr lang="en-US" altLang="zh-CN" sz="1400" dirty="0" err="1">
                <a:solidFill>
                  <a:schemeClr val="tx2">
                    <a:lumMod val="20000"/>
                    <a:lumOff val="80000"/>
                  </a:schemeClr>
                </a:solidFill>
                <a:latin typeface="微软雅黑" panose="020B0503020204020204" charset="-122"/>
                <a:ea typeface="微软雅黑" panose="020B0503020204020204" charset="-122"/>
              </a:rPr>
              <a:t>kartu</a:t>
            </a:r>
            <a:r>
              <a:rPr lang="en-US" altLang="zh-CN" sz="1400" dirty="0">
                <a:solidFill>
                  <a:schemeClr val="tx2">
                    <a:lumMod val="20000"/>
                    <a:lumOff val="80000"/>
                  </a:schemeClr>
                </a:solidFill>
                <a:latin typeface="微软雅黑" panose="020B0503020204020204" charset="-122"/>
                <a:ea typeface="微软雅黑" panose="020B0503020204020204" charset="-122"/>
              </a:rPr>
              <a:t> </a:t>
            </a:r>
            <a:r>
              <a:rPr lang="en-US" altLang="zh-CN" sz="1400" dirty="0" err="1">
                <a:solidFill>
                  <a:schemeClr val="tx2">
                    <a:lumMod val="20000"/>
                    <a:lumOff val="80000"/>
                  </a:schemeClr>
                </a:solidFill>
                <a:latin typeface="微软雅黑" panose="020B0503020204020204" charset="-122"/>
                <a:ea typeface="微软雅黑" panose="020B0503020204020204" charset="-122"/>
              </a:rPr>
              <a:t>utama</a:t>
            </a:r>
            <a:r>
              <a:rPr lang="id-ID" altLang="zh-CN" sz="1400" dirty="0">
                <a:solidFill>
                  <a:schemeClr val="tx2">
                    <a:lumMod val="20000"/>
                    <a:lumOff val="80000"/>
                  </a:schemeClr>
                </a:solidFill>
                <a:latin typeface="微软雅黑" panose="020B0503020204020204" charset="-122"/>
                <a:ea typeface="微软雅黑" panose="020B0503020204020204" charset="-122"/>
              </a:rPr>
              <a:t>, biarkan kartu sekunder kembali ke 2 / 3G</a:t>
            </a:r>
            <a:r>
              <a:rPr lang="en-US" altLang="zh-CN" sz="1400" dirty="0">
                <a:solidFill>
                  <a:schemeClr val="tx2">
                    <a:lumMod val="20000"/>
                    <a:lumOff val="80000"/>
                  </a:schemeClr>
                </a:solidFill>
                <a:latin typeface="微软雅黑" panose="020B0503020204020204" charset="-122"/>
                <a:ea typeface="微软雅黑" panose="020B0503020204020204" charset="-122"/>
              </a:rPr>
              <a:t>.</a:t>
            </a:r>
            <a:br>
              <a:rPr lang="en-US" altLang="zh-CN" sz="1400" dirty="0">
                <a:solidFill>
                  <a:schemeClr val="tx2">
                    <a:lumMod val="20000"/>
                    <a:lumOff val="80000"/>
                  </a:schemeClr>
                </a:solidFill>
                <a:latin typeface="微软雅黑" panose="020B0503020204020204" charset="-122"/>
                <a:ea typeface="微软雅黑" panose="020B0503020204020204" charset="-122"/>
              </a:rPr>
            </a:br>
            <a:r>
              <a:rPr lang="en-US" altLang="zh-CN" sz="1400" b="1" dirty="0" err="1">
                <a:solidFill>
                  <a:schemeClr val="tx2">
                    <a:lumMod val="20000"/>
                    <a:lumOff val="80000"/>
                  </a:schemeClr>
                </a:solidFill>
                <a:latin typeface="微软雅黑" panose="020B0503020204020204" charset="-122"/>
                <a:ea typeface="微软雅黑" panose="020B0503020204020204" charset="-122"/>
              </a:rPr>
              <a:t>Skrip</a:t>
            </a:r>
            <a:r>
              <a:rPr lang="zh-CN" altLang="en-US" sz="1400" b="1" dirty="0">
                <a:solidFill>
                  <a:schemeClr val="tx2">
                    <a:lumMod val="20000"/>
                    <a:lumOff val="80000"/>
                  </a:schemeClr>
                </a:solidFill>
                <a:latin typeface="微软雅黑" panose="020B0503020204020204" charset="-122"/>
                <a:ea typeface="微软雅黑" panose="020B0503020204020204" charset="-122"/>
              </a:rPr>
              <a:t>：</a:t>
            </a:r>
            <a:r>
              <a:rPr lang="id-ID" altLang="zh-CN" sz="1400" dirty="0">
                <a:solidFill>
                  <a:schemeClr val="tx2">
                    <a:lumMod val="20000"/>
                    <a:lumOff val="80000"/>
                  </a:schemeClr>
                </a:solidFill>
                <a:latin typeface="微软雅黑" panose="020B0503020204020204" charset="-122"/>
                <a:ea typeface="微软雅黑" panose="020B0503020204020204" charset="-122"/>
              </a:rPr>
              <a:t>Untuk memastikan bahwa kartu sekunder user tidak akan melewatkan panggilan, masalah ini hanya akan terjadi di lingkungan jaringan khusus dengan probabilitas rendah, user dapat mengganti mode </a:t>
            </a:r>
            <a:r>
              <a:rPr lang="en-US" altLang="zh-CN" sz="1400" dirty="0" err="1">
                <a:solidFill>
                  <a:schemeClr val="tx2">
                    <a:lumMod val="20000"/>
                    <a:lumOff val="80000"/>
                  </a:schemeClr>
                </a:solidFill>
                <a:latin typeface="微软雅黑" panose="020B0503020204020204" charset="-122"/>
                <a:ea typeface="微软雅黑" panose="020B0503020204020204" charset="-122"/>
              </a:rPr>
              <a:t>pesawat</a:t>
            </a:r>
            <a:r>
              <a:rPr lang="id-ID" altLang="zh-CN" sz="1400" dirty="0">
                <a:solidFill>
                  <a:schemeClr val="tx2">
                    <a:lumMod val="20000"/>
                    <a:lumOff val="80000"/>
                  </a:schemeClr>
                </a:solidFill>
                <a:latin typeface="微软雅黑" panose="020B0503020204020204" charset="-122"/>
                <a:ea typeface="微软雅黑" panose="020B0503020204020204" charset="-122"/>
              </a:rPr>
              <a:t> atau mematikan sakelar volte kartu sekunder lagi.</a:t>
            </a:r>
            <a:endParaRPr kumimoji="0" sz="1400" i="0" u="none" strike="noStrike" cap="none" spc="0" normalizeH="0" baseline="0" dirty="0">
              <a:ln>
                <a:noFill/>
              </a:ln>
              <a:solidFill>
                <a:schemeClr val="tx2">
                  <a:lumMod val="20000"/>
                  <a:lumOff val="80000"/>
                </a:schemeClr>
              </a:solidFill>
              <a:effectLst/>
              <a:uFillTx/>
              <a:latin typeface="微软雅黑" panose="020B0503020204020204" charset="-122"/>
              <a:ea typeface="微软雅黑" panose="020B0503020204020204" charset="-122"/>
              <a:sym typeface="Calibri" panose="020F0502020204030204"/>
            </a:endParaRPr>
          </a:p>
          <a:p>
            <a:pPr fontAlgn="ctr">
              <a:lnSpc>
                <a:spcPct val="150000"/>
              </a:lnSpc>
            </a:pPr>
            <a:r>
              <a:rPr lang="sv-SE" sz="1400" b="1" dirty="0">
                <a:solidFill>
                  <a:schemeClr val="tx2">
                    <a:lumMod val="20000"/>
                    <a:lumOff val="80000"/>
                  </a:schemeClr>
                </a:solidFill>
                <a:latin typeface="微软雅黑" panose="020B0503020204020204" charset="-122"/>
                <a:ea typeface="微软雅黑" panose="020B0503020204020204" charset="-122"/>
              </a:rPr>
              <a:t>2. Konsumsi daya cepat dalam mode siaga</a:t>
            </a:r>
          </a:p>
          <a:p>
            <a:pPr fontAlgn="ctr">
              <a:lnSpc>
                <a:spcPct val="150000"/>
              </a:lnSpc>
            </a:pPr>
            <a:r>
              <a:rPr kumimoji="0" lang="en-US" altLang="zh-CN" sz="1400" b="1" i="0" u="none" strike="noStrike" cap="none" spc="0" normalizeH="0" baseline="0" dirty="0" err="1">
                <a:ln>
                  <a:noFill/>
                </a:ln>
                <a:solidFill>
                  <a:schemeClr val="tx2">
                    <a:lumMod val="20000"/>
                    <a:lumOff val="80000"/>
                  </a:schemeClr>
                </a:solidFill>
                <a:effectLst/>
                <a:uFillTx/>
                <a:latin typeface="微软雅黑" panose="020B0503020204020204" charset="-122"/>
                <a:ea typeface="微软雅黑" panose="020B0503020204020204" charset="-122"/>
                <a:sym typeface="Calibri" panose="020F0502020204030204"/>
              </a:rPr>
              <a:t>Penyebab</a:t>
            </a:r>
            <a:r>
              <a:rPr lang="en-US" altLang="zh-CN" sz="1400" b="1" dirty="0">
                <a:solidFill>
                  <a:schemeClr val="tx2">
                    <a:lumMod val="20000"/>
                    <a:lumOff val="80000"/>
                  </a:schemeClr>
                </a:solidFill>
                <a:latin typeface="微软雅黑" panose="020B0503020204020204" charset="-122"/>
                <a:ea typeface="微软雅黑" panose="020B0503020204020204" charset="-122"/>
              </a:rPr>
              <a:t>: </a:t>
            </a:r>
            <a:r>
              <a:rPr lang="en-US" altLang="zh-CN" sz="1400" dirty="0">
                <a:solidFill>
                  <a:schemeClr val="tx2">
                    <a:lumMod val="20000"/>
                    <a:lumOff val="80000"/>
                  </a:schemeClr>
                </a:solidFill>
                <a:latin typeface="微软雅黑" panose="020B0503020204020204" charset="-122"/>
                <a:ea typeface="微软雅黑" panose="020B0503020204020204" charset="-122"/>
              </a:rPr>
              <a:t>1). </a:t>
            </a:r>
            <a:r>
              <a:rPr lang="en-US" altLang="zh-CN" sz="1400" dirty="0" err="1">
                <a:solidFill>
                  <a:schemeClr val="tx2">
                    <a:lumMod val="20000"/>
                    <a:lumOff val="80000"/>
                  </a:schemeClr>
                </a:solidFill>
                <a:latin typeface="微软雅黑" panose="020B0503020204020204" charset="-122"/>
                <a:ea typeface="微软雅黑" panose="020B0503020204020204" charset="-122"/>
              </a:rPr>
              <a:t>Whatsapp</a:t>
            </a:r>
            <a:r>
              <a:rPr lang="zh-CN" altLang="en-US" sz="1400" dirty="0">
                <a:solidFill>
                  <a:schemeClr val="tx2">
                    <a:lumMod val="20000"/>
                    <a:lumOff val="80000"/>
                  </a:schemeClr>
                </a:solidFill>
                <a:latin typeface="微软雅黑" panose="020B0503020204020204" charset="-122"/>
                <a:ea typeface="微软雅黑" panose="020B0503020204020204" charset="-122"/>
              </a:rPr>
              <a:t>，</a:t>
            </a:r>
            <a:r>
              <a:rPr lang="en-US" altLang="zh-CN" sz="1400" dirty="0" err="1">
                <a:solidFill>
                  <a:schemeClr val="tx2">
                    <a:lumMod val="20000"/>
                    <a:lumOff val="80000"/>
                  </a:schemeClr>
                </a:solidFill>
                <a:latin typeface="微软雅黑" panose="020B0503020204020204" charset="-122"/>
                <a:ea typeface="微软雅黑" panose="020B0503020204020204" charset="-122"/>
              </a:rPr>
              <a:t>imo</a:t>
            </a:r>
            <a:r>
              <a:rPr lang="zh-CN" altLang="en-US" sz="1400" dirty="0">
                <a:solidFill>
                  <a:schemeClr val="tx2">
                    <a:lumMod val="20000"/>
                    <a:lumOff val="80000"/>
                  </a:schemeClr>
                </a:solidFill>
                <a:latin typeface="微软雅黑" panose="020B0503020204020204" charset="-122"/>
                <a:ea typeface="微软雅黑" panose="020B0503020204020204" charset="-122"/>
              </a:rPr>
              <a:t>，</a:t>
            </a:r>
            <a:r>
              <a:rPr lang="en-US" altLang="zh-CN" sz="1400" dirty="0">
                <a:solidFill>
                  <a:schemeClr val="tx2">
                    <a:lumMod val="20000"/>
                    <a:lumOff val="80000"/>
                  </a:schemeClr>
                </a:solidFill>
                <a:latin typeface="微软雅黑" panose="020B0503020204020204" charset="-122"/>
                <a:ea typeface="微软雅黑" panose="020B0503020204020204" charset="-122"/>
              </a:rPr>
              <a:t>Telegram</a:t>
            </a:r>
            <a:r>
              <a:rPr lang="zh-CN" altLang="en-US" sz="1400" dirty="0">
                <a:solidFill>
                  <a:schemeClr val="tx2">
                    <a:lumMod val="20000"/>
                    <a:lumOff val="80000"/>
                  </a:schemeClr>
                </a:solidFill>
                <a:latin typeface="微软雅黑" panose="020B0503020204020204" charset="-122"/>
                <a:ea typeface="微软雅黑" panose="020B0503020204020204" charset="-122"/>
              </a:rPr>
              <a:t>，</a:t>
            </a:r>
            <a:r>
              <a:rPr lang="en-US" altLang="zh-CN" sz="1400" dirty="0">
                <a:solidFill>
                  <a:schemeClr val="tx2">
                    <a:lumMod val="20000"/>
                    <a:lumOff val="80000"/>
                  </a:schemeClr>
                </a:solidFill>
                <a:latin typeface="微软雅黑" panose="020B0503020204020204" charset="-122"/>
                <a:ea typeface="微软雅黑" panose="020B0503020204020204" charset="-122"/>
              </a:rPr>
              <a:t>Line, </a:t>
            </a:r>
            <a:r>
              <a:rPr lang="en-US" altLang="zh-CN" sz="1400" dirty="0" err="1">
                <a:solidFill>
                  <a:schemeClr val="tx2">
                    <a:lumMod val="20000"/>
                    <a:lumOff val="80000"/>
                  </a:schemeClr>
                </a:solidFill>
                <a:latin typeface="微软雅黑" panose="020B0503020204020204" charset="-122"/>
                <a:ea typeface="微软雅黑" panose="020B0503020204020204" charset="-122"/>
              </a:rPr>
              <a:t>dll</a:t>
            </a:r>
            <a:r>
              <a:rPr lang="en-US" altLang="zh-CN" sz="1400" dirty="0">
                <a:solidFill>
                  <a:schemeClr val="tx2">
                    <a:lumMod val="20000"/>
                    <a:lumOff val="80000"/>
                  </a:schemeClr>
                </a:solidFill>
                <a:latin typeface="微软雅黑" panose="020B0503020204020204" charset="-122"/>
                <a:ea typeface="微软雅黑" panose="020B0503020204020204" charset="-122"/>
              </a:rPr>
              <a:t>, </a:t>
            </a:r>
            <a:r>
              <a:rPr lang="en-US" altLang="zh-CN" sz="1400" dirty="0" err="1">
                <a:solidFill>
                  <a:schemeClr val="tx2">
                    <a:lumMod val="20000"/>
                    <a:lumOff val="80000"/>
                  </a:schemeClr>
                </a:solidFill>
                <a:latin typeface="微软雅黑" panose="020B0503020204020204" charset="-122"/>
                <a:ea typeface="微软雅黑" panose="020B0503020204020204" charset="-122"/>
              </a:rPr>
              <a:t>aplikasi</a:t>
            </a:r>
            <a:r>
              <a:rPr lang="en-US" altLang="zh-CN" sz="1400" dirty="0">
                <a:solidFill>
                  <a:schemeClr val="tx2">
                    <a:lumMod val="20000"/>
                    <a:lumOff val="80000"/>
                  </a:schemeClr>
                </a:solidFill>
                <a:latin typeface="微软雅黑" panose="020B0503020204020204" charset="-122"/>
                <a:ea typeface="微软雅黑" panose="020B0503020204020204" charset="-122"/>
              </a:rPr>
              <a:t> </a:t>
            </a:r>
            <a:r>
              <a:rPr lang="en-US" altLang="zh-CN" sz="1400" dirty="0" err="1">
                <a:solidFill>
                  <a:schemeClr val="tx2">
                    <a:lumMod val="20000"/>
                    <a:lumOff val="80000"/>
                  </a:schemeClr>
                </a:solidFill>
                <a:latin typeface="微软雅黑" panose="020B0503020204020204" charset="-122"/>
                <a:ea typeface="微软雅黑" panose="020B0503020204020204" charset="-122"/>
              </a:rPr>
              <a:t>sosial</a:t>
            </a:r>
            <a:r>
              <a:rPr lang="en-US" altLang="zh-CN" sz="1400" dirty="0">
                <a:solidFill>
                  <a:schemeClr val="tx2">
                    <a:lumMod val="20000"/>
                    <a:lumOff val="80000"/>
                  </a:schemeClr>
                </a:solidFill>
                <a:latin typeface="微软雅黑" panose="020B0503020204020204" charset="-122"/>
                <a:ea typeface="微软雅黑" panose="020B0503020204020204" charset="-122"/>
              </a:rPr>
              <a:t> TOP </a:t>
            </a:r>
            <a:r>
              <a:rPr lang="en-US" altLang="zh-CN" sz="1400" dirty="0" err="1">
                <a:solidFill>
                  <a:schemeClr val="tx2">
                    <a:lumMod val="20000"/>
                    <a:lumOff val="80000"/>
                  </a:schemeClr>
                </a:solidFill>
                <a:latin typeface="微软雅黑" panose="020B0503020204020204" charset="-122"/>
                <a:ea typeface="微软雅黑" panose="020B0503020204020204" charset="-122"/>
              </a:rPr>
              <a:t>ada</a:t>
            </a:r>
            <a:r>
              <a:rPr lang="en-US" altLang="zh-CN" sz="1400" dirty="0">
                <a:solidFill>
                  <a:schemeClr val="tx2">
                    <a:lumMod val="20000"/>
                    <a:lumOff val="80000"/>
                  </a:schemeClr>
                </a:solidFill>
                <a:latin typeface="微软雅黑" panose="020B0503020204020204" charset="-122"/>
                <a:ea typeface="微软雅黑" panose="020B0503020204020204" charset="-122"/>
              </a:rPr>
              <a:t> di daftar keep-</a:t>
            </a:r>
            <a:r>
              <a:rPr lang="en-US" altLang="zh-CN" sz="1400" dirty="0" err="1">
                <a:solidFill>
                  <a:schemeClr val="tx2">
                    <a:lumMod val="20000"/>
                    <a:lumOff val="80000"/>
                  </a:schemeClr>
                </a:solidFill>
                <a:latin typeface="微软雅黑" panose="020B0503020204020204" charset="-122"/>
                <a:ea typeface="微软雅黑" panose="020B0503020204020204" charset="-122"/>
              </a:rPr>
              <a:t>hidup</a:t>
            </a:r>
            <a:r>
              <a:rPr lang="en-US" altLang="zh-CN" sz="1400" dirty="0">
                <a:solidFill>
                  <a:schemeClr val="tx2">
                    <a:lumMod val="20000"/>
                    <a:lumOff val="80000"/>
                  </a:schemeClr>
                </a:solidFill>
                <a:latin typeface="微软雅黑" panose="020B0503020204020204" charset="-122"/>
                <a:ea typeface="微软雅黑" panose="020B0503020204020204" charset="-122"/>
              </a:rPr>
              <a:t> dan </a:t>
            </a:r>
            <a:r>
              <a:rPr lang="en-US" altLang="zh-CN" sz="1400" dirty="0" err="1">
                <a:solidFill>
                  <a:schemeClr val="tx2">
                    <a:lumMod val="20000"/>
                    <a:lumOff val="80000"/>
                  </a:schemeClr>
                </a:solidFill>
                <a:latin typeface="微软雅黑" panose="020B0503020204020204" charset="-122"/>
                <a:ea typeface="微软雅黑" panose="020B0503020204020204" charset="-122"/>
              </a:rPr>
              <a:t>tidak</a:t>
            </a:r>
            <a:r>
              <a:rPr lang="en-US" altLang="zh-CN" sz="1400" dirty="0">
                <a:solidFill>
                  <a:schemeClr val="tx2">
                    <a:lumMod val="20000"/>
                    <a:lumOff val="80000"/>
                  </a:schemeClr>
                </a:solidFill>
                <a:latin typeface="微软雅黑" panose="020B0503020204020204" charset="-122"/>
                <a:ea typeface="微软雅黑" panose="020B0503020204020204" charset="-122"/>
              </a:rPr>
              <a:t> </a:t>
            </a:r>
            <a:r>
              <a:rPr lang="en-US" altLang="zh-CN" sz="1400" dirty="0" err="1">
                <a:solidFill>
                  <a:schemeClr val="tx2">
                    <a:lumMod val="20000"/>
                    <a:lumOff val="80000"/>
                  </a:schemeClr>
                </a:solidFill>
                <a:latin typeface="微软雅黑" panose="020B0503020204020204" charset="-122"/>
                <a:ea typeface="微软雅黑" panose="020B0503020204020204" charset="-122"/>
              </a:rPr>
              <a:t>terkendali</a:t>
            </a:r>
            <a:r>
              <a:rPr lang="en-US" altLang="zh-CN" sz="1400" dirty="0">
                <a:solidFill>
                  <a:schemeClr val="tx2">
                    <a:lumMod val="20000"/>
                    <a:lumOff val="80000"/>
                  </a:schemeClr>
                </a:solidFill>
                <a:latin typeface="微软雅黑" panose="020B0503020204020204" charset="-122"/>
                <a:ea typeface="微软雅黑" panose="020B0503020204020204" charset="-122"/>
              </a:rPr>
              <a:t>	</a:t>
            </a:r>
          </a:p>
          <a:p>
            <a:pPr fontAlgn="ctr">
              <a:lnSpc>
                <a:spcPct val="150000"/>
              </a:lnSpc>
            </a:pPr>
            <a:r>
              <a:rPr lang="en-US" altLang="zh-CN" sz="1400" dirty="0">
                <a:solidFill>
                  <a:schemeClr val="tx2">
                    <a:lumMod val="20000"/>
                    <a:lumOff val="80000"/>
                  </a:schemeClr>
                </a:solidFill>
                <a:latin typeface="微软雅黑" panose="020B0503020204020204" charset="-122"/>
                <a:ea typeface="微软雅黑" panose="020B0503020204020204" charset="-122"/>
              </a:rPr>
              <a:t>	  2). G</a:t>
            </a:r>
            <a:r>
              <a:rPr lang="id-ID" altLang="zh-CN" sz="1400" dirty="0">
                <a:solidFill>
                  <a:schemeClr val="tx2">
                    <a:lumMod val="20000"/>
                    <a:lumOff val="80000"/>
                  </a:schemeClr>
                </a:solidFill>
                <a:latin typeface="微软雅黑" panose="020B0503020204020204" charset="-122"/>
                <a:ea typeface="微软雅黑" panose="020B0503020204020204" charset="-122"/>
              </a:rPr>
              <a:t>ms, layanan inti Google, </a:t>
            </a:r>
            <a:r>
              <a:rPr lang="en-US" altLang="zh-CN" sz="1400" dirty="0" err="1">
                <a:solidFill>
                  <a:schemeClr val="tx2">
                    <a:lumMod val="20000"/>
                    <a:lumOff val="80000"/>
                  </a:schemeClr>
                </a:solidFill>
                <a:latin typeface="微软雅黑" panose="020B0503020204020204" charset="-122"/>
                <a:ea typeface="微软雅黑" panose="020B0503020204020204" charset="-122"/>
              </a:rPr>
              <a:t>tidak</a:t>
            </a:r>
            <a:r>
              <a:rPr lang="en-US" altLang="zh-CN" sz="1400" dirty="0">
                <a:solidFill>
                  <a:schemeClr val="tx2">
                    <a:lumMod val="20000"/>
                    <a:lumOff val="80000"/>
                  </a:schemeClr>
                </a:solidFill>
                <a:latin typeface="微软雅黑" panose="020B0503020204020204" charset="-122"/>
                <a:ea typeface="微软雅黑" panose="020B0503020204020204" charset="-122"/>
              </a:rPr>
              <a:t> </a:t>
            </a:r>
            <a:r>
              <a:rPr lang="en-US" altLang="zh-CN" sz="1400" dirty="0" err="1">
                <a:solidFill>
                  <a:schemeClr val="tx2">
                    <a:lumMod val="20000"/>
                    <a:lumOff val="80000"/>
                  </a:schemeClr>
                </a:solidFill>
                <a:latin typeface="微软雅黑" panose="020B0503020204020204" charset="-122"/>
                <a:ea typeface="微软雅黑" panose="020B0503020204020204" charset="-122"/>
              </a:rPr>
              <a:t>ter</a:t>
            </a:r>
            <a:r>
              <a:rPr lang="id-ID" altLang="zh-CN" sz="1400" dirty="0">
                <a:solidFill>
                  <a:schemeClr val="tx2">
                    <a:lumMod val="20000"/>
                    <a:lumOff val="80000"/>
                  </a:schemeClr>
                </a:solidFill>
                <a:latin typeface="微软雅黑" panose="020B0503020204020204" charset="-122"/>
                <a:ea typeface="微软雅黑" panose="020B0503020204020204" charset="-122"/>
              </a:rPr>
              <a:t>kendali</a:t>
            </a:r>
            <a:endParaRPr lang="zh-CN" altLang="en-US" sz="1400" dirty="0">
              <a:solidFill>
                <a:schemeClr val="tx2">
                  <a:lumMod val="20000"/>
                  <a:lumOff val="80000"/>
                </a:schemeClr>
              </a:solidFill>
              <a:latin typeface="微软雅黑" panose="020B0503020204020204" charset="-122"/>
              <a:ea typeface="微软雅黑" panose="020B0503020204020204" charset="-122"/>
            </a:endParaRPr>
          </a:p>
          <a:p>
            <a:pPr fontAlgn="ctr">
              <a:lnSpc>
                <a:spcPct val="150000"/>
              </a:lnSpc>
            </a:pPr>
            <a:r>
              <a:rPr lang="en-US" altLang="zh-CN" sz="1400" dirty="0">
                <a:solidFill>
                  <a:schemeClr val="tx2">
                    <a:lumMod val="20000"/>
                    <a:lumOff val="80000"/>
                  </a:schemeClr>
                </a:solidFill>
                <a:latin typeface="微软雅黑" panose="020B0503020204020204" charset="-122"/>
                <a:ea typeface="微软雅黑" panose="020B0503020204020204" charset="-122"/>
              </a:rPr>
              <a:t>	  3). </a:t>
            </a:r>
            <a:r>
              <a:rPr lang="en-US" altLang="zh-CN" sz="1400" dirty="0" err="1">
                <a:solidFill>
                  <a:schemeClr val="tx2">
                    <a:lumMod val="20000"/>
                    <a:lumOff val="80000"/>
                  </a:schemeClr>
                </a:solidFill>
                <a:latin typeface="微软雅黑" panose="020B0503020204020204" charset="-122"/>
                <a:ea typeface="微软雅黑" panose="020B0503020204020204" charset="-122"/>
              </a:rPr>
              <a:t>Mcs</a:t>
            </a:r>
            <a:r>
              <a:rPr lang="en-US" altLang="zh-CN" sz="1400" dirty="0">
                <a:solidFill>
                  <a:schemeClr val="tx2">
                    <a:lumMod val="20000"/>
                    <a:lumOff val="80000"/>
                  </a:schemeClr>
                </a:solidFill>
                <a:latin typeface="微软雅黑" panose="020B0503020204020204" charset="-122"/>
                <a:ea typeface="微软雅黑" panose="020B0503020204020204" charset="-122"/>
              </a:rPr>
              <a:t>,</a:t>
            </a:r>
            <a:r>
              <a:rPr lang="zh-CN" altLang="en-US" sz="1400" dirty="0">
                <a:solidFill>
                  <a:schemeClr val="tx2">
                    <a:lumMod val="20000"/>
                    <a:lumOff val="80000"/>
                  </a:schemeClr>
                </a:solidFill>
                <a:latin typeface="微软雅黑" panose="020B0503020204020204" charset="-122"/>
                <a:ea typeface="微软雅黑" panose="020B0503020204020204" charset="-122"/>
              </a:rPr>
              <a:t> </a:t>
            </a:r>
            <a:r>
              <a:rPr lang="en-US" altLang="zh-CN" sz="1400" dirty="0" err="1">
                <a:solidFill>
                  <a:schemeClr val="tx2">
                    <a:lumMod val="20000"/>
                    <a:lumOff val="80000"/>
                  </a:schemeClr>
                </a:solidFill>
                <a:latin typeface="微软雅黑" panose="020B0503020204020204" charset="-122"/>
                <a:ea typeface="微软雅黑" panose="020B0503020204020204" charset="-122"/>
              </a:rPr>
              <a:t>layanan</a:t>
            </a:r>
            <a:r>
              <a:rPr lang="en-US" altLang="zh-CN" sz="1400" dirty="0">
                <a:solidFill>
                  <a:schemeClr val="tx2">
                    <a:lumMod val="20000"/>
                    <a:lumOff val="80000"/>
                  </a:schemeClr>
                </a:solidFill>
                <a:latin typeface="微软雅黑" panose="020B0503020204020204" charset="-122"/>
                <a:ea typeface="微软雅黑" panose="020B0503020204020204" charset="-122"/>
              </a:rPr>
              <a:t> inti OPPO, </a:t>
            </a:r>
            <a:r>
              <a:rPr lang="en-US" altLang="zh-CN" sz="1400" dirty="0" err="1">
                <a:solidFill>
                  <a:schemeClr val="tx2">
                    <a:lumMod val="20000"/>
                    <a:lumOff val="80000"/>
                  </a:schemeClr>
                </a:solidFill>
                <a:latin typeface="微软雅黑" panose="020B0503020204020204" charset="-122"/>
                <a:ea typeface="微软雅黑" panose="020B0503020204020204" charset="-122"/>
              </a:rPr>
              <a:t>tidak</a:t>
            </a:r>
            <a:r>
              <a:rPr lang="en-US" altLang="zh-CN" sz="1400" dirty="0">
                <a:solidFill>
                  <a:schemeClr val="tx2">
                    <a:lumMod val="20000"/>
                    <a:lumOff val="80000"/>
                  </a:schemeClr>
                </a:solidFill>
                <a:latin typeface="微软雅黑" panose="020B0503020204020204" charset="-122"/>
                <a:ea typeface="微软雅黑" panose="020B0503020204020204" charset="-122"/>
              </a:rPr>
              <a:t> </a:t>
            </a:r>
            <a:r>
              <a:rPr lang="en-US" altLang="zh-CN" sz="1400" dirty="0" err="1">
                <a:solidFill>
                  <a:schemeClr val="tx2">
                    <a:lumMod val="20000"/>
                    <a:lumOff val="80000"/>
                  </a:schemeClr>
                </a:solidFill>
                <a:latin typeface="微软雅黑" panose="020B0503020204020204" charset="-122"/>
                <a:ea typeface="微软雅黑" panose="020B0503020204020204" charset="-122"/>
              </a:rPr>
              <a:t>terkendal</a:t>
            </a:r>
            <a:endParaRPr lang="zh-CN" altLang="en-US" sz="1400" dirty="0">
              <a:solidFill>
                <a:schemeClr val="tx2">
                  <a:lumMod val="20000"/>
                  <a:lumOff val="80000"/>
                </a:schemeClr>
              </a:solidFill>
              <a:latin typeface="微软雅黑" panose="020B0503020204020204" charset="-122"/>
              <a:ea typeface="微软雅黑" panose="020B0503020204020204" charset="-122"/>
            </a:endParaRPr>
          </a:p>
          <a:p>
            <a:pPr fontAlgn="ctr">
              <a:lnSpc>
                <a:spcPct val="150000"/>
              </a:lnSpc>
            </a:pPr>
            <a:r>
              <a:rPr lang="en-US" altLang="zh-CN" sz="1400" dirty="0">
                <a:solidFill>
                  <a:schemeClr val="tx2">
                    <a:lumMod val="20000"/>
                    <a:lumOff val="80000"/>
                  </a:schemeClr>
                </a:solidFill>
                <a:latin typeface="微软雅黑" panose="020B0503020204020204" charset="-122"/>
                <a:ea typeface="微软雅黑" panose="020B0503020204020204" charset="-122"/>
              </a:rPr>
              <a:t>	  4). </a:t>
            </a:r>
            <a:r>
              <a:rPr lang="id-ID" altLang="zh-CN" sz="1400" dirty="0">
                <a:solidFill>
                  <a:schemeClr val="tx2">
                    <a:lumMod val="20000"/>
                    <a:lumOff val="80000"/>
                  </a:schemeClr>
                </a:solidFill>
                <a:latin typeface="微软雅黑" panose="020B0503020204020204" charset="-122"/>
                <a:ea typeface="微软雅黑" panose="020B0503020204020204" charset="-122"/>
              </a:rPr>
              <a:t>Aplikasi aktif di latar belakang, yang membuatnya tidak dapat tidur atau waktu tidurnya pendek</a:t>
            </a:r>
            <a:endParaRPr kumimoji="0" lang="zh-CN" altLang="en-US" sz="1400" i="0" u="none" strike="noStrike" cap="none" spc="0" normalizeH="0" baseline="0" dirty="0">
              <a:ln>
                <a:noFill/>
              </a:ln>
              <a:solidFill>
                <a:schemeClr val="tx2">
                  <a:lumMod val="20000"/>
                  <a:lumOff val="80000"/>
                </a:schemeClr>
              </a:solidFill>
              <a:effectLst/>
              <a:uFillTx/>
              <a:latin typeface="微软雅黑" panose="020B0503020204020204" charset="-122"/>
              <a:ea typeface="微软雅黑" panose="020B0503020204020204" charset="-122"/>
              <a:sym typeface="Calibri" panose="020F0502020204030204"/>
            </a:endParaRPr>
          </a:p>
          <a:p>
            <a:pPr fontAlgn="ctr">
              <a:lnSpc>
                <a:spcPct val="150000"/>
              </a:lnSpc>
            </a:pPr>
            <a:r>
              <a:rPr lang="en-US" altLang="zh-CN" sz="1400" b="1" dirty="0" err="1">
                <a:solidFill>
                  <a:schemeClr val="tx2">
                    <a:lumMod val="20000"/>
                    <a:lumOff val="80000"/>
                  </a:schemeClr>
                </a:solidFill>
                <a:latin typeface="微软雅黑" panose="020B0503020204020204" charset="-122"/>
                <a:ea typeface="微软雅黑" panose="020B0503020204020204" charset="-122"/>
              </a:rPr>
              <a:t>Skrip</a:t>
            </a:r>
            <a:r>
              <a:rPr lang="zh-CN" altLang="en-US" sz="1400" b="1" dirty="0">
                <a:solidFill>
                  <a:schemeClr val="tx2">
                    <a:lumMod val="20000"/>
                    <a:lumOff val="80000"/>
                  </a:schemeClr>
                </a:solidFill>
                <a:latin typeface="微软雅黑" panose="020B0503020204020204" charset="-122"/>
                <a:ea typeface="微软雅黑" panose="020B0503020204020204" charset="-122"/>
              </a:rPr>
              <a:t>：</a:t>
            </a:r>
            <a:r>
              <a:rPr lang="id-ID" altLang="zh-CN" sz="1400" dirty="0">
                <a:solidFill>
                  <a:schemeClr val="tx2">
                    <a:lumMod val="20000"/>
                    <a:lumOff val="80000"/>
                  </a:schemeClr>
                </a:solidFill>
                <a:latin typeface="微软雅黑" panose="020B0503020204020204" charset="-122"/>
                <a:ea typeface="微软雅黑" panose="020B0503020204020204" charset="-122"/>
              </a:rPr>
              <a:t>Dalam proses menggunakan aplikasi sosial, untuk memastikan pengiriman pesan secara penuh waktu dan real-time, permintaan jaringan yang sering menghasilkan konsumsi daya yang lebih cepat</a:t>
            </a:r>
            <a:r>
              <a:rPr lang="en-US" altLang="zh-CN" sz="1400" dirty="0">
                <a:solidFill>
                  <a:schemeClr val="tx2">
                    <a:lumMod val="20000"/>
                    <a:lumOff val="80000"/>
                  </a:schemeClr>
                </a:solidFill>
                <a:latin typeface="微软雅黑" panose="020B0503020204020204" charset="-122"/>
                <a:ea typeface="微软雅黑" panose="020B0503020204020204" charset="-122"/>
              </a:rPr>
              <a:t>.</a:t>
            </a:r>
            <a:endParaRPr lang="zh-CN" altLang="en-US" sz="1400" dirty="0">
              <a:solidFill>
                <a:schemeClr val="tx2">
                  <a:lumMod val="20000"/>
                  <a:lumOff val="80000"/>
                </a:schemeClr>
              </a:solidFill>
              <a:latin typeface="微软雅黑" panose="020B0503020204020204" charset="-122"/>
              <a:ea typeface="微软雅黑" panose="020B0503020204020204" charset="-122"/>
            </a:endParaRPr>
          </a:p>
          <a:p>
            <a:pPr fontAlgn="ctr">
              <a:lnSpc>
                <a:spcPct val="150000"/>
              </a:lnSpc>
            </a:pPr>
            <a:r>
              <a:rPr lang="en-US" altLang="zh-CN" sz="1400" b="1" dirty="0">
                <a:solidFill>
                  <a:schemeClr val="tx2">
                    <a:lumMod val="20000"/>
                    <a:lumOff val="80000"/>
                  </a:schemeClr>
                </a:solidFill>
                <a:latin typeface="微软雅黑" panose="020B0503020204020204" charset="-122"/>
                <a:ea typeface="微软雅黑" panose="020B0503020204020204" charset="-122"/>
              </a:rPr>
              <a:t>Saran</a:t>
            </a:r>
            <a:r>
              <a:rPr lang="zh-CN" altLang="en-US" sz="1400" b="1" dirty="0">
                <a:solidFill>
                  <a:schemeClr val="tx2">
                    <a:lumMod val="20000"/>
                    <a:lumOff val="80000"/>
                  </a:schemeClr>
                </a:solidFill>
                <a:latin typeface="微软雅黑" panose="020B0503020204020204" charset="-122"/>
                <a:ea typeface="微软雅黑" panose="020B0503020204020204" charset="-122"/>
              </a:rPr>
              <a:t>：</a:t>
            </a:r>
            <a:endParaRPr lang="en-US" altLang="zh-CN" sz="1400" b="1" dirty="0">
              <a:solidFill>
                <a:schemeClr val="tx2">
                  <a:lumMod val="20000"/>
                  <a:lumOff val="80000"/>
                </a:schemeClr>
              </a:solidFill>
              <a:latin typeface="微软雅黑" panose="020B0503020204020204" charset="-122"/>
              <a:ea typeface="微软雅黑" panose="020B0503020204020204" charset="-122"/>
            </a:endParaRPr>
          </a:p>
          <a:p>
            <a:pPr fontAlgn="ctr">
              <a:lnSpc>
                <a:spcPct val="150000"/>
              </a:lnSpc>
            </a:pPr>
            <a:r>
              <a:rPr lang="en-US" altLang="zh-CN" sz="1400" dirty="0">
                <a:solidFill>
                  <a:schemeClr val="tx2">
                    <a:lumMod val="20000"/>
                    <a:lumOff val="80000"/>
                  </a:schemeClr>
                </a:solidFill>
                <a:latin typeface="微软雅黑" panose="020B0503020204020204" charset="-122"/>
                <a:ea typeface="微软雅黑" panose="020B0503020204020204" charset="-122"/>
              </a:rPr>
              <a:t>1). </a:t>
            </a:r>
            <a:r>
              <a:rPr lang="en-US" altLang="zh-CN" sz="1400" dirty="0" err="1">
                <a:solidFill>
                  <a:schemeClr val="tx2">
                    <a:lumMod val="20000"/>
                    <a:lumOff val="80000"/>
                  </a:schemeClr>
                </a:solidFill>
                <a:latin typeface="微软雅黑" panose="020B0503020204020204" charset="-122"/>
                <a:ea typeface="微软雅黑" panose="020B0503020204020204" charset="-122"/>
              </a:rPr>
              <a:t>Hidupkan</a:t>
            </a:r>
            <a:r>
              <a:rPr lang="en-US" altLang="zh-CN" sz="1400" dirty="0">
                <a:solidFill>
                  <a:schemeClr val="tx2">
                    <a:lumMod val="20000"/>
                    <a:lumOff val="80000"/>
                  </a:schemeClr>
                </a:solidFill>
                <a:latin typeface="微软雅黑" panose="020B0503020204020204" charset="-122"/>
                <a:ea typeface="微软雅黑" panose="020B0503020204020204" charset="-122"/>
              </a:rPr>
              <a:t> Mode </a:t>
            </a:r>
            <a:r>
              <a:rPr lang="en-US" altLang="zh-CN" sz="1400" dirty="0" err="1">
                <a:solidFill>
                  <a:schemeClr val="tx2">
                    <a:lumMod val="20000"/>
                    <a:lumOff val="80000"/>
                  </a:schemeClr>
                </a:solidFill>
                <a:latin typeface="微软雅黑" panose="020B0503020204020204" charset="-122"/>
                <a:ea typeface="微软雅黑" panose="020B0503020204020204" charset="-122"/>
              </a:rPr>
              <a:t>Hemat</a:t>
            </a:r>
            <a:r>
              <a:rPr lang="en-US" altLang="zh-CN" sz="1400" dirty="0">
                <a:solidFill>
                  <a:schemeClr val="tx2">
                    <a:lumMod val="20000"/>
                    <a:lumOff val="80000"/>
                  </a:schemeClr>
                </a:solidFill>
                <a:latin typeface="微软雅黑" panose="020B0503020204020204" charset="-122"/>
                <a:ea typeface="微软雅黑" panose="020B0503020204020204" charset="-122"/>
              </a:rPr>
              <a:t> </a:t>
            </a:r>
            <a:r>
              <a:rPr lang="en-US" altLang="zh-CN" sz="1400" dirty="0" err="1">
                <a:solidFill>
                  <a:schemeClr val="tx2">
                    <a:lumMod val="20000"/>
                    <a:lumOff val="80000"/>
                  </a:schemeClr>
                </a:solidFill>
                <a:latin typeface="微软雅黑" panose="020B0503020204020204" charset="-122"/>
                <a:ea typeface="微软雅黑" panose="020B0503020204020204" charset="-122"/>
              </a:rPr>
              <a:t>Daya</a:t>
            </a:r>
            <a:r>
              <a:rPr lang="en-US" altLang="zh-CN" sz="1400" dirty="0">
                <a:solidFill>
                  <a:schemeClr val="tx2">
                    <a:lumMod val="20000"/>
                    <a:lumOff val="80000"/>
                  </a:schemeClr>
                </a:solidFill>
                <a:latin typeface="微软雅黑" panose="020B0503020204020204" charset="-122"/>
                <a:ea typeface="微软雅黑" panose="020B0503020204020204" charset="-122"/>
              </a:rPr>
              <a:t> (</a:t>
            </a:r>
            <a:r>
              <a:rPr lang="en-US" altLang="zh-CN" sz="1400" dirty="0" err="1">
                <a:solidFill>
                  <a:schemeClr val="tx2">
                    <a:lumMod val="20000"/>
                    <a:lumOff val="80000"/>
                  </a:schemeClr>
                </a:solidFill>
                <a:latin typeface="微软雅黑" panose="020B0503020204020204" charset="-122"/>
                <a:ea typeface="微软雅黑" panose="020B0503020204020204" charset="-122"/>
              </a:rPr>
              <a:t>Pengaturan</a:t>
            </a:r>
            <a:r>
              <a:rPr lang="en-US" altLang="zh-CN" sz="1400" dirty="0">
                <a:solidFill>
                  <a:schemeClr val="tx2">
                    <a:lumMod val="20000"/>
                    <a:lumOff val="80000"/>
                  </a:schemeClr>
                </a:solidFill>
                <a:latin typeface="微软雅黑" panose="020B0503020204020204" charset="-122"/>
                <a:ea typeface="微软雅黑" panose="020B0503020204020204" charset="-122"/>
              </a:rPr>
              <a:t> – </a:t>
            </a:r>
            <a:r>
              <a:rPr lang="en-US" altLang="zh-CN" sz="1400" dirty="0" err="1">
                <a:solidFill>
                  <a:schemeClr val="tx2">
                    <a:lumMod val="20000"/>
                    <a:lumOff val="80000"/>
                  </a:schemeClr>
                </a:solidFill>
                <a:latin typeface="微软雅黑" panose="020B0503020204020204" charset="-122"/>
                <a:ea typeface="微软雅黑" panose="020B0503020204020204" charset="-122"/>
              </a:rPr>
              <a:t>Baterai</a:t>
            </a:r>
            <a:r>
              <a:rPr lang="en-US" altLang="zh-CN" sz="1400" dirty="0">
                <a:solidFill>
                  <a:schemeClr val="tx2">
                    <a:lumMod val="20000"/>
                    <a:lumOff val="80000"/>
                  </a:schemeClr>
                </a:solidFill>
                <a:latin typeface="微软雅黑" panose="020B0503020204020204" charset="-122"/>
                <a:ea typeface="微软雅黑" panose="020B0503020204020204" charset="-122"/>
              </a:rPr>
              <a:t> - Mode </a:t>
            </a:r>
            <a:r>
              <a:rPr lang="en-US" altLang="zh-CN" sz="1400" dirty="0" err="1">
                <a:solidFill>
                  <a:schemeClr val="tx2">
                    <a:lumMod val="20000"/>
                    <a:lumOff val="80000"/>
                  </a:schemeClr>
                </a:solidFill>
                <a:latin typeface="微软雅黑" panose="020B0503020204020204" charset="-122"/>
                <a:ea typeface="微软雅黑" panose="020B0503020204020204" charset="-122"/>
              </a:rPr>
              <a:t>Hemat</a:t>
            </a:r>
            <a:r>
              <a:rPr lang="en-US" altLang="zh-CN" sz="1400" dirty="0">
                <a:solidFill>
                  <a:schemeClr val="tx2">
                    <a:lumMod val="20000"/>
                    <a:lumOff val="80000"/>
                  </a:schemeClr>
                </a:solidFill>
                <a:latin typeface="微软雅黑" panose="020B0503020204020204" charset="-122"/>
                <a:ea typeface="微软雅黑" panose="020B0503020204020204" charset="-122"/>
              </a:rPr>
              <a:t> </a:t>
            </a:r>
            <a:r>
              <a:rPr lang="en-US" altLang="zh-CN" sz="1400" dirty="0" err="1">
                <a:solidFill>
                  <a:schemeClr val="tx2">
                    <a:lumMod val="20000"/>
                    <a:lumOff val="80000"/>
                  </a:schemeClr>
                </a:solidFill>
                <a:latin typeface="微软雅黑" panose="020B0503020204020204" charset="-122"/>
                <a:ea typeface="微软雅黑" panose="020B0503020204020204" charset="-122"/>
              </a:rPr>
              <a:t>Daya</a:t>
            </a:r>
            <a:r>
              <a:rPr lang="en-US" altLang="zh-CN" sz="1400" dirty="0">
                <a:solidFill>
                  <a:schemeClr val="tx2">
                    <a:lumMod val="20000"/>
                    <a:lumOff val="80000"/>
                  </a:schemeClr>
                </a:solidFill>
                <a:latin typeface="微软雅黑" panose="020B0503020204020204" charset="-122"/>
                <a:ea typeface="微软雅黑" panose="020B0503020204020204" charset="-122"/>
              </a:rPr>
              <a:t>);</a:t>
            </a:r>
          </a:p>
          <a:p>
            <a:pPr fontAlgn="ctr">
              <a:lnSpc>
                <a:spcPct val="150000"/>
              </a:lnSpc>
            </a:pPr>
            <a:r>
              <a:rPr lang="en-US" altLang="zh-CN" sz="1400" dirty="0">
                <a:solidFill>
                  <a:schemeClr val="tx2">
                    <a:lumMod val="20000"/>
                    <a:lumOff val="80000"/>
                  </a:schemeClr>
                </a:solidFill>
                <a:latin typeface="微软雅黑" panose="020B0503020204020204" charset="-122"/>
                <a:ea typeface="微软雅黑" panose="020B0503020204020204" charset="-122"/>
              </a:rPr>
              <a:t>2). </a:t>
            </a:r>
            <a:r>
              <a:rPr lang="en-US" altLang="zh-CN" sz="1400" dirty="0" err="1">
                <a:solidFill>
                  <a:schemeClr val="tx2">
                    <a:lumMod val="20000"/>
                    <a:lumOff val="80000"/>
                  </a:schemeClr>
                </a:solidFill>
                <a:latin typeface="微软雅黑" panose="020B0503020204020204" charset="-122"/>
                <a:ea typeface="微软雅黑" panose="020B0503020204020204" charset="-122"/>
              </a:rPr>
              <a:t>Larang</a:t>
            </a:r>
            <a:r>
              <a:rPr lang="en-US" altLang="zh-CN" sz="1400" dirty="0">
                <a:solidFill>
                  <a:schemeClr val="tx2">
                    <a:lumMod val="20000"/>
                    <a:lumOff val="80000"/>
                  </a:schemeClr>
                </a:solidFill>
                <a:latin typeface="微软雅黑" panose="020B0503020204020204" charset="-122"/>
                <a:ea typeface="微软雅黑" panose="020B0503020204020204" charset="-122"/>
              </a:rPr>
              <a:t> </a:t>
            </a:r>
            <a:r>
              <a:rPr lang="en-US" altLang="zh-CN" sz="1400" dirty="0" err="1">
                <a:solidFill>
                  <a:schemeClr val="tx2">
                    <a:lumMod val="20000"/>
                    <a:lumOff val="80000"/>
                  </a:schemeClr>
                </a:solidFill>
                <a:latin typeface="微软雅黑" panose="020B0503020204020204" charset="-122"/>
                <a:ea typeface="微软雅黑" panose="020B0503020204020204" charset="-122"/>
              </a:rPr>
              <a:t>mulai</a:t>
            </a:r>
            <a:r>
              <a:rPr lang="en-US" altLang="zh-CN" sz="1400" dirty="0">
                <a:solidFill>
                  <a:schemeClr val="tx2">
                    <a:lumMod val="20000"/>
                    <a:lumOff val="80000"/>
                  </a:schemeClr>
                </a:solidFill>
                <a:latin typeface="微软雅黑" panose="020B0503020204020204" charset="-122"/>
                <a:ea typeface="微软雅黑" panose="020B0503020204020204" charset="-122"/>
              </a:rPr>
              <a:t> </a:t>
            </a:r>
            <a:r>
              <a:rPr lang="en-US" altLang="zh-CN" sz="1400" dirty="0" err="1">
                <a:solidFill>
                  <a:schemeClr val="tx2">
                    <a:lumMod val="20000"/>
                    <a:lumOff val="80000"/>
                  </a:schemeClr>
                </a:solidFill>
                <a:latin typeface="微软雅黑" panose="020B0503020204020204" charset="-122"/>
                <a:ea typeface="微软雅黑" panose="020B0503020204020204" charset="-122"/>
              </a:rPr>
              <a:t>sendiri</a:t>
            </a:r>
            <a:r>
              <a:rPr lang="en-US" altLang="zh-CN" sz="1400" dirty="0">
                <a:solidFill>
                  <a:schemeClr val="tx2">
                    <a:lumMod val="20000"/>
                    <a:lumOff val="80000"/>
                  </a:schemeClr>
                </a:solidFill>
                <a:latin typeface="微软雅黑" panose="020B0503020204020204" charset="-122"/>
                <a:ea typeface="微软雅黑" panose="020B0503020204020204" charset="-122"/>
              </a:rPr>
              <a:t> </a:t>
            </a:r>
            <a:r>
              <a:rPr lang="en-US" altLang="zh-CN" sz="1400" dirty="0" err="1">
                <a:solidFill>
                  <a:schemeClr val="tx2">
                    <a:lumMod val="20000"/>
                    <a:lumOff val="80000"/>
                  </a:schemeClr>
                </a:solidFill>
                <a:latin typeface="微软雅黑" panose="020B0503020204020204" charset="-122"/>
                <a:ea typeface="微软雅黑" panose="020B0503020204020204" charset="-122"/>
              </a:rPr>
              <a:t>untuk</a:t>
            </a:r>
            <a:r>
              <a:rPr lang="en-US" altLang="zh-CN" sz="1400" dirty="0">
                <a:solidFill>
                  <a:schemeClr val="tx2">
                    <a:lumMod val="20000"/>
                    <a:lumOff val="80000"/>
                  </a:schemeClr>
                </a:solidFill>
                <a:latin typeface="微软雅黑" panose="020B0503020204020204" charset="-122"/>
                <a:ea typeface="微软雅黑" panose="020B0503020204020204" charset="-122"/>
              </a:rPr>
              <a:t> software yang </a:t>
            </a:r>
            <a:r>
              <a:rPr lang="en-US" altLang="zh-CN" sz="1400" dirty="0" err="1">
                <a:solidFill>
                  <a:schemeClr val="tx2">
                    <a:lumMod val="20000"/>
                    <a:lumOff val="80000"/>
                  </a:schemeClr>
                </a:solidFill>
                <a:latin typeface="微软雅黑" panose="020B0503020204020204" charset="-122"/>
                <a:ea typeface="微软雅黑" panose="020B0503020204020204" charset="-122"/>
              </a:rPr>
              <a:t>berjalan</a:t>
            </a:r>
            <a:r>
              <a:rPr lang="en-US" altLang="zh-CN" sz="1400" dirty="0">
                <a:solidFill>
                  <a:schemeClr val="tx2">
                    <a:lumMod val="20000"/>
                    <a:lumOff val="80000"/>
                  </a:schemeClr>
                </a:solidFill>
                <a:latin typeface="微软雅黑" panose="020B0503020204020204" charset="-122"/>
                <a:ea typeface="微软雅黑" panose="020B0503020204020204" charset="-122"/>
              </a:rPr>
              <a:t> di </a:t>
            </a:r>
            <a:r>
              <a:rPr lang="en-US" altLang="zh-CN" sz="1400" dirty="0" err="1">
                <a:solidFill>
                  <a:schemeClr val="tx2">
                    <a:lumMod val="20000"/>
                    <a:lumOff val="80000"/>
                  </a:schemeClr>
                </a:solidFill>
                <a:latin typeface="微软雅黑" panose="020B0503020204020204" charset="-122"/>
                <a:ea typeface="微软雅黑" panose="020B0503020204020204" charset="-122"/>
              </a:rPr>
              <a:t>latar</a:t>
            </a:r>
            <a:r>
              <a:rPr lang="en-US" altLang="zh-CN" sz="1400" dirty="0">
                <a:solidFill>
                  <a:schemeClr val="tx2">
                    <a:lumMod val="20000"/>
                    <a:lumOff val="80000"/>
                  </a:schemeClr>
                </a:solidFill>
                <a:latin typeface="微软雅黑" panose="020B0503020204020204" charset="-122"/>
                <a:ea typeface="微软雅黑" panose="020B0503020204020204" charset="-122"/>
              </a:rPr>
              <a:t> </a:t>
            </a:r>
            <a:r>
              <a:rPr lang="en-US" altLang="zh-CN" sz="1400" dirty="0" err="1">
                <a:solidFill>
                  <a:schemeClr val="tx2">
                    <a:lumMod val="20000"/>
                    <a:lumOff val="80000"/>
                  </a:schemeClr>
                </a:solidFill>
                <a:latin typeface="微软雅黑" panose="020B0503020204020204" charset="-122"/>
                <a:ea typeface="微软雅黑" panose="020B0503020204020204" charset="-122"/>
              </a:rPr>
              <a:t>belakang</a:t>
            </a:r>
            <a:r>
              <a:rPr lang="en-US" altLang="zh-CN" sz="1400" dirty="0">
                <a:solidFill>
                  <a:schemeClr val="tx2">
                    <a:lumMod val="20000"/>
                    <a:lumOff val="80000"/>
                  </a:schemeClr>
                </a:solidFill>
                <a:latin typeface="微软雅黑" panose="020B0503020204020204" charset="-122"/>
                <a:ea typeface="微软雅黑" panose="020B0503020204020204" charset="-122"/>
              </a:rPr>
              <a:t> yang </a:t>
            </a:r>
            <a:r>
              <a:rPr lang="en-US" altLang="zh-CN" sz="1400" dirty="0" err="1">
                <a:solidFill>
                  <a:schemeClr val="tx2">
                    <a:lumMod val="20000"/>
                    <a:lumOff val="80000"/>
                  </a:schemeClr>
                </a:solidFill>
                <a:latin typeface="微软雅黑" panose="020B0503020204020204" charset="-122"/>
                <a:ea typeface="微软雅黑" panose="020B0503020204020204" charset="-122"/>
              </a:rPr>
              <a:t>tidak</a:t>
            </a:r>
            <a:r>
              <a:rPr lang="en-US" altLang="zh-CN" sz="1400" dirty="0">
                <a:solidFill>
                  <a:schemeClr val="tx2">
                    <a:lumMod val="20000"/>
                    <a:lumOff val="80000"/>
                  </a:schemeClr>
                </a:solidFill>
                <a:latin typeface="微软雅黑" panose="020B0503020204020204" charset="-122"/>
                <a:ea typeface="微软雅黑" panose="020B0503020204020204" charset="-122"/>
              </a:rPr>
              <a:t> </a:t>
            </a:r>
            <a:r>
              <a:rPr lang="en-US" altLang="zh-CN" sz="1400" dirty="0" err="1">
                <a:solidFill>
                  <a:schemeClr val="tx2">
                    <a:lumMod val="20000"/>
                    <a:lumOff val="80000"/>
                  </a:schemeClr>
                </a:solidFill>
                <a:latin typeface="微软雅黑" panose="020B0503020204020204" charset="-122"/>
                <a:ea typeface="微软雅黑" panose="020B0503020204020204" charset="-122"/>
              </a:rPr>
              <a:t>penting</a:t>
            </a:r>
            <a:r>
              <a:rPr lang="en-US" altLang="zh-CN" sz="1400" dirty="0">
                <a:solidFill>
                  <a:schemeClr val="tx2">
                    <a:lumMod val="20000"/>
                    <a:lumOff val="80000"/>
                  </a:schemeClr>
                </a:solidFill>
                <a:latin typeface="微软雅黑" panose="020B0503020204020204" charset="-122"/>
                <a:ea typeface="微软雅黑" panose="020B0503020204020204" charset="-122"/>
              </a:rPr>
              <a:t> (</a:t>
            </a:r>
            <a:r>
              <a:rPr lang="en-US" altLang="zh-CN" sz="1400" dirty="0" err="1">
                <a:solidFill>
                  <a:schemeClr val="tx2">
                    <a:lumMod val="20000"/>
                    <a:lumOff val="80000"/>
                  </a:schemeClr>
                </a:solidFill>
                <a:latin typeface="微软雅黑" panose="020B0503020204020204" charset="-122"/>
                <a:ea typeface="微软雅黑" panose="020B0503020204020204" charset="-122"/>
              </a:rPr>
              <a:t>Pengaturan</a:t>
            </a:r>
            <a:r>
              <a:rPr lang="en-US" altLang="zh-CN" sz="1400" dirty="0">
                <a:solidFill>
                  <a:schemeClr val="tx2">
                    <a:lumMod val="20000"/>
                    <a:lumOff val="80000"/>
                  </a:schemeClr>
                </a:solidFill>
                <a:latin typeface="微软雅黑" panose="020B0503020204020204" charset="-122"/>
                <a:ea typeface="微软雅黑" panose="020B0503020204020204" charset="-122"/>
              </a:rPr>
              <a:t> – </a:t>
            </a:r>
            <a:r>
              <a:rPr lang="en-US" altLang="zh-CN" sz="1400" dirty="0" err="1">
                <a:solidFill>
                  <a:schemeClr val="tx2">
                    <a:lumMod val="20000"/>
                    <a:lumOff val="80000"/>
                  </a:schemeClr>
                </a:solidFill>
                <a:latin typeface="微软雅黑" panose="020B0503020204020204" charset="-122"/>
                <a:ea typeface="微软雅黑" panose="020B0503020204020204" charset="-122"/>
              </a:rPr>
              <a:t>Baterai</a:t>
            </a:r>
            <a:r>
              <a:rPr lang="en-US" altLang="zh-CN" sz="1400" dirty="0">
                <a:solidFill>
                  <a:schemeClr val="tx2">
                    <a:lumMod val="20000"/>
                    <a:lumOff val="80000"/>
                  </a:schemeClr>
                </a:solidFill>
                <a:latin typeface="微软雅黑" panose="020B0503020204020204" charset="-122"/>
                <a:ea typeface="微软雅黑" panose="020B0503020204020204" charset="-122"/>
              </a:rPr>
              <a:t> – </a:t>
            </a:r>
            <a:r>
              <a:rPr lang="en-US" altLang="zh-CN" sz="1400" dirty="0" err="1">
                <a:solidFill>
                  <a:schemeClr val="tx2">
                    <a:lumMod val="20000"/>
                    <a:lumOff val="80000"/>
                  </a:schemeClr>
                </a:solidFill>
                <a:latin typeface="微软雅黑" panose="020B0503020204020204" charset="-122"/>
                <a:ea typeface="微软雅黑" panose="020B0503020204020204" charset="-122"/>
              </a:rPr>
              <a:t>Pemakaian</a:t>
            </a:r>
            <a:r>
              <a:rPr lang="en-US" altLang="zh-CN" sz="1400" dirty="0">
                <a:solidFill>
                  <a:schemeClr val="tx2">
                    <a:lumMod val="20000"/>
                    <a:lumOff val="80000"/>
                  </a:schemeClr>
                </a:solidFill>
                <a:latin typeface="微软雅黑" panose="020B0503020204020204" charset="-122"/>
                <a:ea typeface="微软雅黑" panose="020B0503020204020204" charset="-122"/>
              </a:rPr>
              <a:t> </a:t>
            </a:r>
            <a:r>
              <a:rPr lang="en-US" altLang="zh-CN" sz="1400" dirty="0" err="1">
                <a:solidFill>
                  <a:schemeClr val="tx2">
                    <a:lumMod val="20000"/>
                    <a:lumOff val="80000"/>
                  </a:schemeClr>
                </a:solidFill>
                <a:latin typeface="微软雅黑" panose="020B0503020204020204" charset="-122"/>
                <a:ea typeface="微软雅黑" panose="020B0503020204020204" charset="-122"/>
              </a:rPr>
              <a:t>Baterai</a:t>
            </a:r>
            <a:r>
              <a:rPr lang="en-US" altLang="zh-CN" sz="1400" dirty="0">
                <a:solidFill>
                  <a:schemeClr val="tx2">
                    <a:lumMod val="20000"/>
                    <a:lumOff val="80000"/>
                  </a:schemeClr>
                </a:solidFill>
                <a:latin typeface="微软雅黑" panose="020B0503020204020204" charset="-122"/>
                <a:ea typeface="微软雅黑" panose="020B0503020204020204" charset="-122"/>
              </a:rPr>
              <a:t> </a:t>
            </a:r>
            <a:r>
              <a:rPr lang="en-US" altLang="zh-CN" sz="1400" dirty="0" err="1">
                <a:solidFill>
                  <a:schemeClr val="tx2">
                    <a:lumMod val="20000"/>
                    <a:lumOff val="80000"/>
                  </a:schemeClr>
                </a:solidFill>
                <a:latin typeface="微软雅黑" panose="020B0503020204020204" charset="-122"/>
                <a:ea typeface="微软雅黑" panose="020B0503020204020204" charset="-122"/>
              </a:rPr>
              <a:t>Apli</a:t>
            </a:r>
            <a:r>
              <a:rPr lang="en-US" altLang="zh-CN" sz="1400" dirty="0">
                <a:solidFill>
                  <a:schemeClr val="tx2">
                    <a:lumMod val="20000"/>
                    <a:lumOff val="80000"/>
                  </a:schemeClr>
                </a:solidFill>
                <a:latin typeface="微软雅黑" panose="020B0503020204020204" charset="-122"/>
                <a:ea typeface="微软雅黑" panose="020B0503020204020204" charset="-122"/>
              </a:rPr>
              <a:t> –</a:t>
            </a:r>
            <a:r>
              <a:rPr lang="en-US" altLang="zh-CN" sz="1400" dirty="0" err="1">
                <a:solidFill>
                  <a:schemeClr val="tx2">
                    <a:lumMod val="20000"/>
                    <a:lumOff val="80000"/>
                  </a:schemeClr>
                </a:solidFill>
                <a:latin typeface="微软雅黑" panose="020B0503020204020204" charset="-122"/>
                <a:ea typeface="微软雅黑" panose="020B0503020204020204" charset="-122"/>
              </a:rPr>
              <a:t>pilih</a:t>
            </a:r>
            <a:r>
              <a:rPr lang="en-US" altLang="zh-CN" sz="1400" dirty="0">
                <a:solidFill>
                  <a:schemeClr val="tx2">
                    <a:lumMod val="20000"/>
                    <a:lumOff val="80000"/>
                  </a:schemeClr>
                </a:solidFill>
                <a:latin typeface="微软雅黑" panose="020B0503020204020204" charset="-122"/>
                <a:ea typeface="微软雅黑" panose="020B0503020204020204" charset="-122"/>
              </a:rPr>
              <a:t> </a:t>
            </a:r>
            <a:r>
              <a:rPr lang="en-US" altLang="zh-CN" sz="1400" dirty="0" err="1">
                <a:solidFill>
                  <a:schemeClr val="tx2">
                    <a:lumMod val="20000"/>
                    <a:lumOff val="80000"/>
                  </a:schemeClr>
                </a:solidFill>
                <a:latin typeface="微软雅黑" panose="020B0503020204020204" charset="-122"/>
                <a:ea typeface="微软雅黑" panose="020B0503020204020204" charset="-122"/>
              </a:rPr>
              <a:t>aplikasi</a:t>
            </a:r>
            <a:r>
              <a:rPr lang="en-US" altLang="zh-CN" sz="1400" dirty="0">
                <a:solidFill>
                  <a:schemeClr val="tx2">
                    <a:lumMod val="20000"/>
                    <a:lumOff val="80000"/>
                  </a:schemeClr>
                </a:solidFill>
                <a:latin typeface="微软雅黑" panose="020B0503020204020204" charset="-122"/>
                <a:ea typeface="微软雅黑" panose="020B0503020204020204" charset="-122"/>
              </a:rPr>
              <a:t> </a:t>
            </a:r>
            <a:r>
              <a:rPr lang="en-US" altLang="zh-CN" sz="1400" dirty="0" err="1">
                <a:solidFill>
                  <a:schemeClr val="tx2">
                    <a:lumMod val="20000"/>
                    <a:lumOff val="80000"/>
                  </a:schemeClr>
                </a:solidFill>
                <a:latin typeface="微软雅黑" panose="020B0503020204020204" charset="-122"/>
                <a:ea typeface="微软雅黑" panose="020B0503020204020204" charset="-122"/>
              </a:rPr>
              <a:t>untuk</a:t>
            </a:r>
            <a:r>
              <a:rPr lang="en-US" altLang="zh-CN" sz="1400" dirty="0">
                <a:solidFill>
                  <a:schemeClr val="tx2">
                    <a:lumMod val="20000"/>
                    <a:lumOff val="80000"/>
                  </a:schemeClr>
                </a:solidFill>
                <a:latin typeface="微软雅黑" panose="020B0503020204020204" charset="-122"/>
                <a:ea typeface="微软雅黑" panose="020B0503020204020204" charset="-122"/>
              </a:rPr>
              <a:t> </a:t>
            </a:r>
            <a:r>
              <a:rPr lang="en-US" altLang="zh-CN" sz="1400" dirty="0" err="1">
                <a:solidFill>
                  <a:schemeClr val="tx2">
                    <a:lumMod val="20000"/>
                    <a:lumOff val="80000"/>
                  </a:schemeClr>
                </a:solidFill>
                <a:latin typeface="微软雅黑" panose="020B0503020204020204" charset="-122"/>
                <a:ea typeface="微软雅黑" panose="020B0503020204020204" charset="-122"/>
              </a:rPr>
              <a:t>menutup</a:t>
            </a:r>
            <a:r>
              <a:rPr lang="en-US" altLang="zh-CN" sz="1400" dirty="0">
                <a:solidFill>
                  <a:schemeClr val="tx2">
                    <a:lumMod val="20000"/>
                    <a:lumOff val="80000"/>
                  </a:schemeClr>
                </a:solidFill>
                <a:latin typeface="微软雅黑" panose="020B0503020204020204" charset="-122"/>
                <a:ea typeface="微软雅黑" panose="020B0503020204020204" charset="-122"/>
              </a:rPr>
              <a:t> "</a:t>
            </a:r>
            <a:r>
              <a:rPr lang="en-US" altLang="zh-CN" sz="1400" dirty="0" err="1">
                <a:solidFill>
                  <a:schemeClr val="tx2">
                    <a:lumMod val="20000"/>
                    <a:lumOff val="80000"/>
                  </a:schemeClr>
                </a:solidFill>
                <a:latin typeface="微软雅黑" panose="020B0503020204020204" charset="-122"/>
                <a:ea typeface="微软雅黑" panose="020B0503020204020204" charset="-122"/>
              </a:rPr>
              <a:t>Izinkan</a:t>
            </a:r>
            <a:r>
              <a:rPr lang="en-US" altLang="zh-CN" sz="1400" dirty="0">
                <a:solidFill>
                  <a:schemeClr val="tx2">
                    <a:lumMod val="20000"/>
                    <a:lumOff val="80000"/>
                  </a:schemeClr>
                </a:solidFill>
                <a:latin typeface="微软雅黑" panose="020B0503020204020204" charset="-122"/>
                <a:ea typeface="微软雅黑" panose="020B0503020204020204" charset="-122"/>
              </a:rPr>
              <a:t> </a:t>
            </a:r>
            <a:r>
              <a:rPr lang="en-US" altLang="zh-CN" sz="1400" dirty="0" err="1">
                <a:solidFill>
                  <a:schemeClr val="tx2">
                    <a:lumMod val="20000"/>
                    <a:lumOff val="80000"/>
                  </a:schemeClr>
                </a:solidFill>
                <a:latin typeface="微软雅黑" panose="020B0503020204020204" charset="-122"/>
                <a:ea typeface="微软雅黑" panose="020B0503020204020204" charset="-122"/>
              </a:rPr>
              <a:t>pemulaian</a:t>
            </a:r>
            <a:r>
              <a:rPr lang="en-US" altLang="zh-CN" sz="1400" dirty="0">
                <a:solidFill>
                  <a:schemeClr val="tx2">
                    <a:lumMod val="20000"/>
                    <a:lumOff val="80000"/>
                  </a:schemeClr>
                </a:solidFill>
                <a:latin typeface="微软雅黑" panose="020B0503020204020204" charset="-122"/>
                <a:ea typeface="微软雅黑" panose="020B0503020204020204" charset="-122"/>
              </a:rPr>
              <a:t> </a:t>
            </a:r>
            <a:r>
              <a:rPr lang="en-US" altLang="zh-CN" sz="1400" dirty="0" err="1">
                <a:solidFill>
                  <a:schemeClr val="tx2">
                    <a:lumMod val="20000"/>
                    <a:lumOff val="80000"/>
                  </a:schemeClr>
                </a:solidFill>
                <a:latin typeface="微软雅黑" panose="020B0503020204020204" charset="-122"/>
                <a:ea typeface="微软雅黑" panose="020B0503020204020204" charset="-122"/>
              </a:rPr>
              <a:t>otomatis</a:t>
            </a:r>
            <a:r>
              <a:rPr lang="en-US" altLang="zh-CN" sz="1400" dirty="0">
                <a:solidFill>
                  <a:schemeClr val="tx2">
                    <a:lumMod val="20000"/>
                    <a:lumOff val="80000"/>
                  </a:schemeClr>
                </a:solidFill>
                <a:latin typeface="微软雅黑" panose="020B0503020204020204" charset="-122"/>
                <a:ea typeface="微软雅黑" panose="020B0503020204020204" charset="-122"/>
              </a:rPr>
              <a:t>");</a:t>
            </a:r>
          </a:p>
          <a:p>
            <a:pPr fontAlgn="ctr">
              <a:lnSpc>
                <a:spcPct val="150000"/>
              </a:lnSpc>
            </a:pPr>
            <a:r>
              <a:rPr lang="en-US" altLang="zh-CN" sz="1400" dirty="0">
                <a:solidFill>
                  <a:schemeClr val="tx2">
                    <a:lumMod val="20000"/>
                    <a:lumOff val="80000"/>
                  </a:schemeClr>
                </a:solidFill>
                <a:latin typeface="微软雅黑" panose="020B0503020204020204" charset="-122"/>
                <a:ea typeface="微软雅黑" panose="020B0503020204020204" charset="-122"/>
              </a:rPr>
              <a:t>3). </a:t>
            </a:r>
            <a:r>
              <a:rPr lang="en-US" altLang="zh-CN" sz="1400" dirty="0" err="1">
                <a:solidFill>
                  <a:schemeClr val="tx2">
                    <a:lumMod val="20000"/>
                    <a:lumOff val="80000"/>
                  </a:schemeClr>
                </a:solidFill>
                <a:latin typeface="微软雅黑" panose="020B0503020204020204" charset="-122"/>
                <a:ea typeface="微软雅黑" panose="020B0503020204020204" charset="-122"/>
              </a:rPr>
              <a:t>Sering-seringlah</a:t>
            </a:r>
            <a:r>
              <a:rPr lang="en-US" altLang="zh-CN" sz="1400" dirty="0">
                <a:solidFill>
                  <a:schemeClr val="tx2">
                    <a:lumMod val="20000"/>
                    <a:lumOff val="80000"/>
                  </a:schemeClr>
                </a:solidFill>
                <a:latin typeface="微软雅黑" panose="020B0503020204020204" charset="-122"/>
                <a:ea typeface="微软雅黑" panose="020B0503020204020204" charset="-122"/>
              </a:rPr>
              <a:t> </a:t>
            </a:r>
            <a:r>
              <a:rPr lang="en-US" altLang="zh-CN" sz="1400" dirty="0" err="1">
                <a:solidFill>
                  <a:schemeClr val="tx2">
                    <a:lumMod val="20000"/>
                    <a:lumOff val="80000"/>
                  </a:schemeClr>
                </a:solidFill>
                <a:latin typeface="微软雅黑" panose="020B0503020204020204" charset="-122"/>
                <a:ea typeface="微软雅黑" panose="020B0503020204020204" charset="-122"/>
              </a:rPr>
              <a:t>membersihkan</a:t>
            </a:r>
            <a:r>
              <a:rPr lang="en-US" altLang="zh-CN" sz="1400" dirty="0">
                <a:solidFill>
                  <a:schemeClr val="tx2">
                    <a:lumMod val="20000"/>
                    <a:lumOff val="80000"/>
                  </a:schemeClr>
                </a:solidFill>
                <a:latin typeface="微软雅黑" panose="020B0503020204020204" charset="-122"/>
                <a:ea typeface="微软雅黑" panose="020B0503020204020204" charset="-122"/>
              </a:rPr>
              <a:t> proses </a:t>
            </a:r>
            <a:r>
              <a:rPr lang="en-US" altLang="zh-CN" sz="1400" dirty="0" err="1">
                <a:solidFill>
                  <a:schemeClr val="tx2">
                    <a:lumMod val="20000"/>
                    <a:lumOff val="80000"/>
                  </a:schemeClr>
                </a:solidFill>
                <a:latin typeface="微软雅黑" panose="020B0503020204020204" charset="-122"/>
                <a:ea typeface="微软雅黑" panose="020B0503020204020204" charset="-122"/>
              </a:rPr>
              <a:t>latar</a:t>
            </a:r>
            <a:r>
              <a:rPr lang="en-US" altLang="zh-CN" sz="1400" dirty="0">
                <a:solidFill>
                  <a:schemeClr val="tx2">
                    <a:lumMod val="20000"/>
                    <a:lumOff val="80000"/>
                  </a:schemeClr>
                </a:solidFill>
                <a:latin typeface="微软雅黑" panose="020B0503020204020204" charset="-122"/>
                <a:ea typeface="微软雅黑" panose="020B0503020204020204" charset="-122"/>
              </a:rPr>
              <a:t> </a:t>
            </a:r>
            <a:r>
              <a:rPr lang="en-US" altLang="zh-CN" sz="1400" dirty="0" err="1">
                <a:solidFill>
                  <a:schemeClr val="tx2">
                    <a:lumMod val="20000"/>
                    <a:lumOff val="80000"/>
                  </a:schemeClr>
                </a:solidFill>
                <a:latin typeface="微软雅黑" panose="020B0503020204020204" charset="-122"/>
                <a:ea typeface="微软雅黑" panose="020B0503020204020204" charset="-122"/>
              </a:rPr>
              <a:t>belakang</a:t>
            </a:r>
            <a:r>
              <a:rPr lang="en-US" altLang="zh-CN" sz="1400" dirty="0">
                <a:solidFill>
                  <a:schemeClr val="tx2">
                    <a:lumMod val="20000"/>
                    <a:lumOff val="80000"/>
                  </a:schemeClr>
                </a:solidFill>
                <a:latin typeface="微软雅黑" panose="020B0503020204020204" charset="-122"/>
                <a:ea typeface="微软雅黑" panose="020B0503020204020204" charset="-122"/>
              </a:rPr>
              <a:t> dan </a:t>
            </a:r>
            <a:r>
              <a:rPr lang="en-US" altLang="zh-CN" sz="1400" dirty="0" err="1">
                <a:solidFill>
                  <a:schemeClr val="tx2">
                    <a:lumMod val="20000"/>
                    <a:lumOff val="80000"/>
                  </a:schemeClr>
                </a:solidFill>
                <a:latin typeface="微软雅黑" panose="020B0503020204020204" charset="-122"/>
                <a:ea typeface="微软雅黑" panose="020B0503020204020204" charset="-122"/>
              </a:rPr>
              <a:t>menghapus</a:t>
            </a:r>
            <a:r>
              <a:rPr lang="en-US" altLang="zh-CN" sz="1400" dirty="0">
                <a:solidFill>
                  <a:schemeClr val="tx2">
                    <a:lumMod val="20000"/>
                    <a:lumOff val="80000"/>
                  </a:schemeClr>
                </a:solidFill>
                <a:latin typeface="微软雅黑" panose="020B0503020204020204" charset="-122"/>
                <a:ea typeface="微软雅黑" panose="020B0503020204020204" charset="-122"/>
              </a:rPr>
              <a:t> </a:t>
            </a:r>
            <a:r>
              <a:rPr lang="en-US" altLang="zh-CN" sz="1400" dirty="0" err="1">
                <a:solidFill>
                  <a:schemeClr val="tx2">
                    <a:lumMod val="20000"/>
                    <a:lumOff val="80000"/>
                  </a:schemeClr>
                </a:solidFill>
                <a:latin typeface="微软雅黑" panose="020B0503020204020204" charset="-122"/>
                <a:ea typeface="微软雅黑" panose="020B0503020204020204" charset="-122"/>
              </a:rPr>
              <a:t>aplikasi</a:t>
            </a:r>
            <a:r>
              <a:rPr lang="en-US" altLang="zh-CN" sz="1400" dirty="0">
                <a:solidFill>
                  <a:schemeClr val="tx2">
                    <a:lumMod val="20000"/>
                    <a:lumOff val="80000"/>
                  </a:schemeClr>
                </a:solidFill>
                <a:latin typeface="微软雅黑" panose="020B0503020204020204" charset="-122"/>
                <a:ea typeface="微软雅黑" panose="020B0503020204020204" charset="-122"/>
              </a:rPr>
              <a:t> yang </a:t>
            </a:r>
            <a:r>
              <a:rPr lang="en-US" altLang="zh-CN" sz="1400" dirty="0" err="1">
                <a:solidFill>
                  <a:schemeClr val="tx2">
                    <a:lumMod val="20000"/>
                    <a:lumOff val="80000"/>
                  </a:schemeClr>
                </a:solidFill>
                <a:latin typeface="微软雅黑" panose="020B0503020204020204" charset="-122"/>
                <a:ea typeface="微软雅黑" panose="020B0503020204020204" charset="-122"/>
              </a:rPr>
              <a:t>tidak</a:t>
            </a:r>
            <a:r>
              <a:rPr lang="en-US" altLang="zh-CN" sz="1400" dirty="0">
                <a:solidFill>
                  <a:schemeClr val="tx2">
                    <a:lumMod val="20000"/>
                    <a:lumOff val="80000"/>
                  </a:schemeClr>
                </a:solidFill>
                <a:latin typeface="微软雅黑" panose="020B0503020204020204" charset="-122"/>
                <a:ea typeface="微软雅黑" panose="020B0503020204020204" charset="-122"/>
              </a:rPr>
              <a:t> </a:t>
            </a:r>
            <a:r>
              <a:rPr lang="en-US" altLang="zh-CN" sz="1400" dirty="0" err="1">
                <a:solidFill>
                  <a:schemeClr val="tx2">
                    <a:lumMod val="20000"/>
                    <a:lumOff val="80000"/>
                  </a:schemeClr>
                </a:solidFill>
                <a:latin typeface="微软雅黑" panose="020B0503020204020204" charset="-122"/>
                <a:ea typeface="微软雅黑" panose="020B0503020204020204" charset="-122"/>
              </a:rPr>
              <a:t>diperlukan</a:t>
            </a:r>
            <a:r>
              <a:rPr lang="en-US" altLang="zh-CN" sz="1400" dirty="0">
                <a:solidFill>
                  <a:schemeClr val="tx2">
                    <a:lumMod val="20000"/>
                    <a:lumOff val="80000"/>
                  </a:schemeClr>
                </a:solidFill>
                <a:latin typeface="微软雅黑" panose="020B0503020204020204" charset="-122"/>
                <a:ea typeface="微软雅黑" panose="020B0503020204020204" charset="-122"/>
              </a:rPr>
              <a:t>;</a:t>
            </a:r>
          </a:p>
          <a:p>
            <a:pPr fontAlgn="ctr">
              <a:lnSpc>
                <a:spcPct val="150000"/>
              </a:lnSpc>
            </a:pPr>
            <a:r>
              <a:rPr lang="en-US" altLang="zh-CN" sz="1400" dirty="0">
                <a:solidFill>
                  <a:schemeClr val="tx2">
                    <a:lumMod val="20000"/>
                    <a:lumOff val="80000"/>
                  </a:schemeClr>
                </a:solidFill>
                <a:latin typeface="微软雅黑" panose="020B0503020204020204" charset="-122"/>
                <a:ea typeface="微软雅黑" panose="020B0503020204020204" charset="-122"/>
              </a:rPr>
              <a:t>4). </a:t>
            </a:r>
            <a:r>
              <a:rPr lang="en-US" altLang="zh-CN" sz="1400" dirty="0" err="1">
                <a:solidFill>
                  <a:schemeClr val="tx2">
                    <a:lumMod val="20000"/>
                    <a:lumOff val="80000"/>
                  </a:schemeClr>
                </a:solidFill>
                <a:latin typeface="微软雅黑" panose="020B0503020204020204" charset="-122"/>
                <a:ea typeface="微软雅黑" panose="020B0503020204020204" charset="-122"/>
              </a:rPr>
              <a:t>Sebelum</a:t>
            </a:r>
            <a:r>
              <a:rPr lang="en-US" altLang="zh-CN" sz="1400" dirty="0">
                <a:solidFill>
                  <a:schemeClr val="tx2">
                    <a:lumMod val="20000"/>
                    <a:lumOff val="80000"/>
                  </a:schemeClr>
                </a:solidFill>
                <a:latin typeface="微软雅黑" panose="020B0503020204020204" charset="-122"/>
                <a:ea typeface="微软雅黑" panose="020B0503020204020204" charset="-122"/>
              </a:rPr>
              <a:t> </a:t>
            </a:r>
            <a:r>
              <a:rPr lang="en-US" altLang="zh-CN" sz="1400" dirty="0" err="1">
                <a:solidFill>
                  <a:schemeClr val="tx2">
                    <a:lumMod val="20000"/>
                    <a:lumOff val="80000"/>
                  </a:schemeClr>
                </a:solidFill>
                <a:latin typeface="微软雅黑" panose="020B0503020204020204" charset="-122"/>
                <a:ea typeface="微软雅黑" panose="020B0503020204020204" charset="-122"/>
              </a:rPr>
              <a:t>tidur</a:t>
            </a:r>
            <a:r>
              <a:rPr lang="en-US" altLang="zh-CN" sz="1400" dirty="0">
                <a:solidFill>
                  <a:schemeClr val="tx2">
                    <a:lumMod val="20000"/>
                    <a:lumOff val="80000"/>
                  </a:schemeClr>
                </a:solidFill>
                <a:latin typeface="微软雅黑" panose="020B0503020204020204" charset="-122"/>
                <a:ea typeface="微软雅黑" panose="020B0503020204020204" charset="-122"/>
              </a:rPr>
              <a:t> di </a:t>
            </a:r>
            <a:r>
              <a:rPr lang="en-US" altLang="zh-CN" sz="1400" dirty="0" err="1">
                <a:solidFill>
                  <a:schemeClr val="tx2">
                    <a:lumMod val="20000"/>
                    <a:lumOff val="80000"/>
                  </a:schemeClr>
                </a:solidFill>
                <a:latin typeface="微软雅黑" panose="020B0503020204020204" charset="-122"/>
                <a:ea typeface="微软雅黑" panose="020B0503020204020204" charset="-122"/>
              </a:rPr>
              <a:t>malam</a:t>
            </a:r>
            <a:r>
              <a:rPr lang="en-US" altLang="zh-CN" sz="1400" dirty="0">
                <a:solidFill>
                  <a:schemeClr val="tx2">
                    <a:lumMod val="20000"/>
                    <a:lumOff val="80000"/>
                  </a:schemeClr>
                </a:solidFill>
                <a:latin typeface="微软雅黑" panose="020B0503020204020204" charset="-122"/>
                <a:ea typeface="微软雅黑" panose="020B0503020204020204" charset="-122"/>
              </a:rPr>
              <a:t> </a:t>
            </a:r>
            <a:r>
              <a:rPr lang="en-US" altLang="zh-CN" sz="1400" dirty="0" err="1">
                <a:solidFill>
                  <a:schemeClr val="tx2">
                    <a:lumMod val="20000"/>
                    <a:lumOff val="80000"/>
                  </a:schemeClr>
                </a:solidFill>
                <a:latin typeface="微软雅黑" panose="020B0503020204020204" charset="-122"/>
                <a:ea typeface="微软雅黑" panose="020B0503020204020204" charset="-122"/>
              </a:rPr>
              <a:t>hari</a:t>
            </a:r>
            <a:r>
              <a:rPr lang="en-US" altLang="zh-CN" sz="1400" dirty="0">
                <a:solidFill>
                  <a:schemeClr val="tx2">
                    <a:lumMod val="20000"/>
                    <a:lumOff val="80000"/>
                  </a:schemeClr>
                </a:solidFill>
                <a:latin typeface="微软雅黑" panose="020B0503020204020204" charset="-122"/>
                <a:ea typeface="微软雅黑" panose="020B0503020204020204" charset="-122"/>
              </a:rPr>
              <a:t>, </a:t>
            </a:r>
            <a:r>
              <a:rPr lang="en-US" altLang="zh-CN" sz="1400" dirty="0" err="1">
                <a:solidFill>
                  <a:schemeClr val="tx2">
                    <a:lumMod val="20000"/>
                    <a:lumOff val="80000"/>
                  </a:schemeClr>
                </a:solidFill>
                <a:latin typeface="微软雅黑" panose="020B0503020204020204" charset="-122"/>
                <a:ea typeface="微软雅黑" panose="020B0503020204020204" charset="-122"/>
              </a:rPr>
              <a:t>hapus</a:t>
            </a:r>
            <a:r>
              <a:rPr lang="en-US" altLang="zh-CN" sz="1400" dirty="0">
                <a:solidFill>
                  <a:schemeClr val="tx2">
                    <a:lumMod val="20000"/>
                    <a:lumOff val="80000"/>
                  </a:schemeClr>
                </a:solidFill>
                <a:latin typeface="微软雅黑" panose="020B0503020204020204" charset="-122"/>
                <a:ea typeface="微软雅黑" panose="020B0503020204020204" charset="-122"/>
              </a:rPr>
              <a:t> proses </a:t>
            </a:r>
            <a:r>
              <a:rPr lang="en-US" altLang="zh-CN" sz="1400" dirty="0" err="1">
                <a:solidFill>
                  <a:schemeClr val="tx2">
                    <a:lumMod val="20000"/>
                    <a:lumOff val="80000"/>
                  </a:schemeClr>
                </a:solidFill>
                <a:latin typeface="微软雅黑" panose="020B0503020204020204" charset="-122"/>
                <a:ea typeface="微软雅黑" panose="020B0503020204020204" charset="-122"/>
              </a:rPr>
              <a:t>latar</a:t>
            </a:r>
            <a:r>
              <a:rPr lang="en-US" altLang="zh-CN" sz="1400" dirty="0">
                <a:solidFill>
                  <a:schemeClr val="tx2">
                    <a:lumMod val="20000"/>
                    <a:lumOff val="80000"/>
                  </a:schemeClr>
                </a:solidFill>
                <a:latin typeface="微软雅黑" panose="020B0503020204020204" charset="-122"/>
                <a:ea typeface="微软雅黑" panose="020B0503020204020204" charset="-122"/>
              </a:rPr>
              <a:t> </a:t>
            </a:r>
            <a:r>
              <a:rPr lang="en-US" altLang="zh-CN" sz="1400" dirty="0" err="1">
                <a:solidFill>
                  <a:schemeClr val="tx2">
                    <a:lumMod val="20000"/>
                    <a:lumOff val="80000"/>
                  </a:schemeClr>
                </a:solidFill>
                <a:latin typeface="微软雅黑" panose="020B0503020204020204" charset="-122"/>
                <a:ea typeface="微软雅黑" panose="020B0503020204020204" charset="-122"/>
              </a:rPr>
              <a:t>belakang</a:t>
            </a:r>
            <a:r>
              <a:rPr lang="en-US" altLang="zh-CN" sz="1400" dirty="0">
                <a:solidFill>
                  <a:schemeClr val="tx2">
                    <a:lumMod val="20000"/>
                    <a:lumOff val="80000"/>
                  </a:schemeClr>
                </a:solidFill>
                <a:latin typeface="微软雅黑" panose="020B0503020204020204" charset="-122"/>
                <a:ea typeface="微软雅黑" panose="020B0503020204020204" charset="-122"/>
              </a:rPr>
              <a:t> dan </a:t>
            </a:r>
            <a:r>
              <a:rPr lang="en-US" altLang="zh-CN" sz="1400" dirty="0" err="1">
                <a:solidFill>
                  <a:schemeClr val="tx2">
                    <a:lumMod val="20000"/>
                    <a:lumOff val="80000"/>
                  </a:schemeClr>
                </a:solidFill>
                <a:latin typeface="微软雅黑" panose="020B0503020204020204" charset="-122"/>
                <a:ea typeface="微软雅黑" panose="020B0503020204020204" charset="-122"/>
              </a:rPr>
              <a:t>matikan</a:t>
            </a:r>
            <a:r>
              <a:rPr lang="en-US" altLang="zh-CN" sz="1400" dirty="0">
                <a:solidFill>
                  <a:schemeClr val="tx2">
                    <a:lumMod val="20000"/>
                    <a:lumOff val="80000"/>
                  </a:schemeClr>
                </a:solidFill>
                <a:latin typeface="微软雅黑" panose="020B0503020204020204" charset="-122"/>
                <a:ea typeface="微软雅黑" panose="020B0503020204020204" charset="-122"/>
              </a:rPr>
              <a:t> </a:t>
            </a:r>
            <a:r>
              <a:rPr lang="en-US" altLang="zh-CN" sz="1400" dirty="0" err="1">
                <a:solidFill>
                  <a:schemeClr val="tx2">
                    <a:lumMod val="20000"/>
                    <a:lumOff val="80000"/>
                  </a:schemeClr>
                </a:solidFill>
                <a:latin typeface="微软雅黑" panose="020B0503020204020204" charset="-122"/>
                <a:ea typeface="微软雅黑" panose="020B0503020204020204" charset="-122"/>
              </a:rPr>
              <a:t>jaringan</a:t>
            </a:r>
            <a:r>
              <a:rPr lang="en-US" altLang="zh-CN" sz="1400" dirty="0">
                <a:solidFill>
                  <a:schemeClr val="tx2">
                    <a:lumMod val="20000"/>
                    <a:lumOff val="80000"/>
                  </a:schemeClr>
                </a:solidFill>
                <a:latin typeface="微软雅黑" panose="020B0503020204020204" charset="-122"/>
                <a:ea typeface="微软雅黑" panose="020B0503020204020204" charset="-122"/>
              </a:rPr>
              <a:t> data </a:t>
            </a:r>
            <a:r>
              <a:rPr lang="en-US" altLang="zh-CN" sz="1400" dirty="0" err="1">
                <a:solidFill>
                  <a:schemeClr val="tx2">
                    <a:lumMod val="20000"/>
                    <a:lumOff val="80000"/>
                  </a:schemeClr>
                </a:solidFill>
                <a:latin typeface="微软雅黑" panose="020B0503020204020204" charset="-122"/>
                <a:ea typeface="微软雅黑" panose="020B0503020204020204" charset="-122"/>
              </a:rPr>
              <a:t>untuk</a:t>
            </a:r>
            <a:r>
              <a:rPr lang="en-US" altLang="zh-CN" sz="1400" dirty="0">
                <a:solidFill>
                  <a:schemeClr val="tx2">
                    <a:lumMod val="20000"/>
                    <a:lumOff val="80000"/>
                  </a:schemeClr>
                </a:solidFill>
                <a:latin typeface="微软雅黑" panose="020B0503020204020204" charset="-122"/>
                <a:ea typeface="微软雅黑" panose="020B0503020204020204" charset="-122"/>
              </a:rPr>
              <a:t> </a:t>
            </a:r>
            <a:r>
              <a:rPr lang="en-US" altLang="zh-CN" sz="1400" dirty="0" err="1">
                <a:solidFill>
                  <a:schemeClr val="tx2">
                    <a:lumMod val="20000"/>
                    <a:lumOff val="80000"/>
                  </a:schemeClr>
                </a:solidFill>
                <a:latin typeface="微软雅黑" panose="020B0503020204020204" charset="-122"/>
                <a:ea typeface="微软雅黑" panose="020B0503020204020204" charset="-122"/>
              </a:rPr>
              <a:t>menghemat</a:t>
            </a:r>
            <a:r>
              <a:rPr lang="en-US" altLang="zh-CN" sz="1400" dirty="0">
                <a:solidFill>
                  <a:schemeClr val="tx2">
                    <a:lumMod val="20000"/>
                    <a:lumOff val="80000"/>
                  </a:schemeClr>
                </a:solidFill>
                <a:latin typeface="微软雅黑" panose="020B0503020204020204" charset="-122"/>
                <a:ea typeface="微软雅黑" panose="020B0503020204020204" charset="-122"/>
              </a:rPr>
              <a:t> </a:t>
            </a:r>
            <a:r>
              <a:rPr lang="en-US" altLang="zh-CN" sz="1400" dirty="0" err="1">
                <a:solidFill>
                  <a:schemeClr val="tx2">
                    <a:lumMod val="20000"/>
                    <a:lumOff val="80000"/>
                  </a:schemeClr>
                </a:solidFill>
                <a:latin typeface="微软雅黑" panose="020B0503020204020204" charset="-122"/>
                <a:ea typeface="微软雅黑" panose="020B0503020204020204" charset="-122"/>
              </a:rPr>
              <a:t>daya</a:t>
            </a:r>
            <a:r>
              <a:rPr lang="en-US" altLang="zh-CN" sz="1400" dirty="0">
                <a:solidFill>
                  <a:schemeClr val="tx2">
                    <a:lumMod val="20000"/>
                    <a:lumOff val="80000"/>
                  </a:schemeClr>
                </a:solidFill>
                <a:latin typeface="微软雅黑" panose="020B0503020204020204" charset="-122"/>
                <a:ea typeface="微软雅黑" panose="020B0503020204020204" charset="-122"/>
              </a:rPr>
              <a:t>.</a:t>
            </a:r>
            <a:endParaRPr kumimoji="0" lang="en-US" sz="1600" b="0" i="0" u="none" strike="noStrike" cap="none" spc="0" normalizeH="0" baseline="0" dirty="0">
              <a:ln>
                <a:noFill/>
              </a:ln>
              <a:solidFill>
                <a:schemeClr val="tx2">
                  <a:lumMod val="20000"/>
                  <a:lumOff val="80000"/>
                </a:schemeClr>
              </a:solidFill>
              <a:effectLst/>
              <a:uFillTx/>
              <a:latin typeface="微软雅黑" panose="020B0503020204020204" charset="-122"/>
              <a:ea typeface="微软雅黑" panose="020B0503020204020204" charset="-122"/>
              <a:sym typeface="Calibri" panose="020F0502020204030204"/>
            </a:endParaRPr>
          </a:p>
        </p:txBody>
      </p:sp>
    </p:spTree>
  </p:cSld>
  <p:clrMapOvr>
    <a:masterClrMapping/>
  </p:clrMapOvr>
  <p:transition spd="med"/>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文本框 1"/>
          <p:cNvSpPr txBox="1"/>
          <p:nvPr/>
        </p:nvSpPr>
        <p:spPr>
          <a:xfrm>
            <a:off x="0" y="0"/>
            <a:ext cx="12192000" cy="6647974"/>
          </a:xfrm>
          <a:prstGeom prst="rect">
            <a:avLst/>
          </a:prstGeom>
          <a:noFill/>
          <a:ln w="12700" cap="flat">
            <a:noFill/>
            <a:miter lim="400000"/>
          </a:ln>
        </p:spPr>
        <p:style>
          <a:lnRef idx="0">
            <a:srgbClr val="FFFFFF"/>
          </a:lnRef>
          <a:fillRef idx="0">
            <a:srgbClr val="FFFFFF"/>
          </a:fillRef>
          <a:effectRef idx="0">
            <a:srgbClr val="FFFFFF"/>
          </a:effectRef>
          <a:fontRef idx="none"/>
        </p:style>
        <p:txBody>
          <a:bodyPr rot="0" vertOverflow="overflow" horzOverflow="overflow" vert="horz" wrap="square" lIns="0" tIns="0" rIns="0" bIns="0" numCol="1" spcCol="38100" rtlCol="0" anchor="t" anchorCtr="0" forceAA="0">
            <a:spAutoFit/>
          </a:bodyPr>
          <a:lstStyle/>
          <a:p>
            <a:pPr fontAlgn="ctr">
              <a:lnSpc>
                <a:spcPct val="200000"/>
              </a:lnSpc>
            </a:pPr>
            <a:r>
              <a:rPr lang="sv-SE" sz="1200" b="1" dirty="0">
                <a:solidFill>
                  <a:schemeClr val="tx2">
                    <a:lumMod val="20000"/>
                    <a:lumOff val="80000"/>
                  </a:schemeClr>
                </a:solidFill>
                <a:latin typeface="微软雅黑" panose="020B0503020204020204" charset="-122"/>
                <a:ea typeface="微软雅黑" panose="020B0503020204020204" charset="-122"/>
              </a:rPr>
              <a:t>3. Konsumsi daya cepat saat menggunakan layar cerah</a:t>
            </a:r>
          </a:p>
          <a:p>
            <a:pPr fontAlgn="ctr">
              <a:lnSpc>
                <a:spcPct val="200000"/>
              </a:lnSpc>
            </a:pPr>
            <a:r>
              <a:rPr lang="en-US" altLang="zh-CN" sz="1200" b="1" dirty="0" err="1">
                <a:solidFill>
                  <a:schemeClr val="tx2">
                    <a:lumMod val="20000"/>
                    <a:lumOff val="80000"/>
                  </a:schemeClr>
                </a:solidFill>
                <a:latin typeface="微软雅黑" panose="020B0503020204020204" charset="-122"/>
                <a:ea typeface="微软雅黑" panose="020B0503020204020204" charset="-122"/>
              </a:rPr>
              <a:t>Penyebab</a:t>
            </a:r>
            <a:r>
              <a:rPr lang="zh-CN" altLang="en-US" sz="1200" b="1" dirty="0">
                <a:solidFill>
                  <a:schemeClr val="tx2">
                    <a:lumMod val="20000"/>
                    <a:lumOff val="80000"/>
                  </a:schemeClr>
                </a:solidFill>
                <a:latin typeface="微软雅黑" panose="020B0503020204020204" charset="-122"/>
                <a:ea typeface="微软雅黑" panose="020B0503020204020204" charset="-122"/>
              </a:rPr>
              <a:t>：</a:t>
            </a:r>
            <a:r>
              <a:rPr lang="en-US" altLang="zh-CN" sz="1200" dirty="0">
                <a:solidFill>
                  <a:schemeClr val="tx2">
                    <a:lumMod val="20000"/>
                    <a:lumOff val="80000"/>
                  </a:schemeClr>
                </a:solidFill>
                <a:latin typeface="微软雅黑" panose="020B0503020204020204" charset="-122"/>
                <a:ea typeface="微软雅黑" panose="020B0503020204020204" charset="-122"/>
              </a:rPr>
              <a:t> </a:t>
            </a:r>
            <a:r>
              <a:rPr lang="en-US" altLang="zh-CN" sz="1200" dirty="0" err="1">
                <a:solidFill>
                  <a:schemeClr val="tx2">
                    <a:lumMod val="20000"/>
                    <a:lumOff val="80000"/>
                  </a:schemeClr>
                </a:solidFill>
                <a:latin typeface="微软雅黑" panose="020B0503020204020204" charset="-122"/>
                <a:ea typeface="微软雅黑" panose="020B0503020204020204" charset="-122"/>
              </a:rPr>
              <a:t>Kecepatan</a:t>
            </a:r>
            <a:r>
              <a:rPr lang="en-US" altLang="zh-CN" sz="1200" dirty="0">
                <a:solidFill>
                  <a:schemeClr val="tx2">
                    <a:lumMod val="20000"/>
                    <a:lumOff val="80000"/>
                  </a:schemeClr>
                </a:solidFill>
                <a:latin typeface="微软雅黑" panose="020B0503020204020204" charset="-122"/>
                <a:ea typeface="微软雅黑" panose="020B0503020204020204" charset="-122"/>
              </a:rPr>
              <a:t> </a:t>
            </a:r>
            <a:r>
              <a:rPr lang="en-US" altLang="zh-CN" sz="1200" dirty="0" err="1">
                <a:solidFill>
                  <a:schemeClr val="tx2">
                    <a:lumMod val="20000"/>
                    <a:lumOff val="80000"/>
                  </a:schemeClr>
                </a:solidFill>
                <a:latin typeface="微软雅黑" panose="020B0503020204020204" charset="-122"/>
                <a:ea typeface="微软雅黑" panose="020B0503020204020204" charset="-122"/>
              </a:rPr>
              <a:t>penyegaran</a:t>
            </a:r>
            <a:r>
              <a:rPr lang="en-US" altLang="zh-CN" sz="1200" dirty="0">
                <a:solidFill>
                  <a:schemeClr val="tx2">
                    <a:lumMod val="20000"/>
                    <a:lumOff val="80000"/>
                  </a:schemeClr>
                </a:solidFill>
                <a:latin typeface="微软雅黑" panose="020B0503020204020204" charset="-122"/>
                <a:ea typeface="微软雅黑" panose="020B0503020204020204" charset="-122"/>
              </a:rPr>
              <a:t> </a:t>
            </a:r>
            <a:r>
              <a:rPr lang="en-US" altLang="zh-CN" sz="1200" dirty="0" err="1">
                <a:solidFill>
                  <a:schemeClr val="tx2">
                    <a:lumMod val="20000"/>
                    <a:lumOff val="80000"/>
                  </a:schemeClr>
                </a:solidFill>
                <a:latin typeface="微软雅黑" panose="020B0503020204020204" charset="-122"/>
                <a:ea typeface="微软雅黑" panose="020B0503020204020204" charset="-122"/>
              </a:rPr>
              <a:t>layar</a:t>
            </a:r>
            <a:r>
              <a:rPr lang="en-US" altLang="zh-CN" sz="1200" dirty="0">
                <a:solidFill>
                  <a:schemeClr val="tx2">
                    <a:lumMod val="20000"/>
                    <a:lumOff val="80000"/>
                  </a:schemeClr>
                </a:solidFill>
                <a:latin typeface="微软雅黑" panose="020B0503020204020204" charset="-122"/>
                <a:ea typeface="微软雅黑" panose="020B0503020204020204" charset="-122"/>
              </a:rPr>
              <a:t> 90hz </a:t>
            </a:r>
            <a:r>
              <a:rPr lang="en-US" altLang="zh-CN" sz="1200" dirty="0" err="1">
                <a:solidFill>
                  <a:schemeClr val="tx2">
                    <a:lumMod val="20000"/>
                    <a:lumOff val="80000"/>
                  </a:schemeClr>
                </a:solidFill>
                <a:latin typeface="微软雅黑" panose="020B0503020204020204" charset="-122"/>
                <a:ea typeface="微软雅黑" panose="020B0503020204020204" charset="-122"/>
              </a:rPr>
              <a:t>mengarah</a:t>
            </a:r>
            <a:r>
              <a:rPr lang="en-US" altLang="zh-CN" sz="1200" dirty="0">
                <a:solidFill>
                  <a:schemeClr val="tx2">
                    <a:lumMod val="20000"/>
                    <a:lumOff val="80000"/>
                  </a:schemeClr>
                </a:solidFill>
                <a:latin typeface="微软雅黑" panose="020B0503020204020204" charset="-122"/>
                <a:ea typeface="微软雅黑" panose="020B0503020204020204" charset="-122"/>
              </a:rPr>
              <a:t> pada </a:t>
            </a:r>
            <a:r>
              <a:rPr lang="en-US" altLang="zh-CN" sz="1200" dirty="0" err="1">
                <a:solidFill>
                  <a:schemeClr val="tx2">
                    <a:lumMod val="20000"/>
                    <a:lumOff val="80000"/>
                  </a:schemeClr>
                </a:solidFill>
                <a:latin typeface="微软雅黑" panose="020B0503020204020204" charset="-122"/>
                <a:ea typeface="微软雅黑" panose="020B0503020204020204" charset="-122"/>
              </a:rPr>
              <a:t>peningkatan</a:t>
            </a:r>
            <a:r>
              <a:rPr lang="en-US" altLang="zh-CN" sz="1200" dirty="0">
                <a:solidFill>
                  <a:schemeClr val="tx2">
                    <a:lumMod val="20000"/>
                    <a:lumOff val="80000"/>
                  </a:schemeClr>
                </a:solidFill>
                <a:latin typeface="微软雅黑" panose="020B0503020204020204" charset="-122"/>
                <a:ea typeface="微软雅黑" panose="020B0503020204020204" charset="-122"/>
              </a:rPr>
              <a:t> </a:t>
            </a:r>
            <a:r>
              <a:rPr lang="en-US" altLang="zh-CN" sz="1200" dirty="0" err="1">
                <a:solidFill>
                  <a:schemeClr val="tx2">
                    <a:lumMod val="20000"/>
                    <a:lumOff val="80000"/>
                  </a:schemeClr>
                </a:solidFill>
                <a:latin typeface="微软雅黑" panose="020B0503020204020204" charset="-122"/>
                <a:ea typeface="微软雅黑" panose="020B0503020204020204" charset="-122"/>
              </a:rPr>
              <a:t>konsumsi</a:t>
            </a:r>
            <a:r>
              <a:rPr lang="en-US" altLang="zh-CN" sz="1200" dirty="0">
                <a:solidFill>
                  <a:schemeClr val="tx2">
                    <a:lumMod val="20000"/>
                    <a:lumOff val="80000"/>
                  </a:schemeClr>
                </a:solidFill>
                <a:latin typeface="微软雅黑" panose="020B0503020204020204" charset="-122"/>
                <a:ea typeface="微软雅黑" panose="020B0503020204020204" charset="-122"/>
              </a:rPr>
              <a:t> </a:t>
            </a:r>
            <a:r>
              <a:rPr lang="en-US" altLang="zh-CN" sz="1200" dirty="0" err="1">
                <a:solidFill>
                  <a:schemeClr val="tx2">
                    <a:lumMod val="20000"/>
                    <a:lumOff val="80000"/>
                  </a:schemeClr>
                </a:solidFill>
                <a:latin typeface="微软雅黑" panose="020B0503020204020204" charset="-122"/>
                <a:ea typeface="微软雅黑" panose="020B0503020204020204" charset="-122"/>
              </a:rPr>
              <a:t>daya</a:t>
            </a:r>
            <a:r>
              <a:rPr lang="en-US" altLang="zh-CN" sz="1200" dirty="0">
                <a:solidFill>
                  <a:schemeClr val="tx2">
                    <a:lumMod val="20000"/>
                    <a:lumOff val="80000"/>
                  </a:schemeClr>
                </a:solidFill>
                <a:latin typeface="微软雅黑" panose="020B0503020204020204" charset="-122"/>
                <a:ea typeface="微软雅黑" panose="020B0503020204020204" charset="-122"/>
              </a:rPr>
              <a:t>.</a:t>
            </a:r>
          </a:p>
          <a:p>
            <a:pPr fontAlgn="ctr">
              <a:lnSpc>
                <a:spcPct val="200000"/>
              </a:lnSpc>
            </a:pPr>
            <a:r>
              <a:rPr lang="en-US" altLang="zh-CN" sz="1200" b="1" dirty="0" err="1">
                <a:solidFill>
                  <a:schemeClr val="tx2">
                    <a:lumMod val="20000"/>
                    <a:lumOff val="80000"/>
                  </a:schemeClr>
                </a:solidFill>
                <a:latin typeface="微软雅黑" panose="020B0503020204020204" charset="-122"/>
                <a:ea typeface="微软雅黑" panose="020B0503020204020204" charset="-122"/>
              </a:rPr>
              <a:t>Skrip</a:t>
            </a:r>
            <a:r>
              <a:rPr lang="zh-CN" altLang="en-US" sz="1200" b="1" dirty="0">
                <a:solidFill>
                  <a:schemeClr val="tx2">
                    <a:lumMod val="20000"/>
                    <a:lumOff val="80000"/>
                  </a:schemeClr>
                </a:solidFill>
                <a:latin typeface="微软雅黑" panose="020B0503020204020204" charset="-122"/>
                <a:ea typeface="微软雅黑" panose="020B0503020204020204" charset="-122"/>
              </a:rPr>
              <a:t>：</a:t>
            </a:r>
            <a:r>
              <a:rPr lang="en-US" altLang="zh-CN" sz="1200" dirty="0" err="1">
                <a:solidFill>
                  <a:schemeClr val="tx2">
                    <a:lumMod val="20000"/>
                    <a:lumOff val="80000"/>
                  </a:schemeClr>
                </a:solidFill>
                <a:latin typeface="微软雅黑" panose="020B0503020204020204" charset="-122"/>
                <a:ea typeface="微软雅黑" panose="020B0503020204020204" charset="-122"/>
              </a:rPr>
              <a:t>Layar</a:t>
            </a:r>
            <a:r>
              <a:rPr lang="en-US" altLang="zh-CN" sz="1200" dirty="0">
                <a:solidFill>
                  <a:schemeClr val="tx2">
                    <a:lumMod val="20000"/>
                    <a:lumOff val="80000"/>
                  </a:schemeClr>
                </a:solidFill>
                <a:latin typeface="微软雅黑" panose="020B0503020204020204" charset="-122"/>
                <a:ea typeface="微软雅黑" panose="020B0503020204020204" charset="-122"/>
              </a:rPr>
              <a:t> </a:t>
            </a:r>
            <a:r>
              <a:rPr lang="en-US" altLang="zh-CN" sz="1200" dirty="0" err="1">
                <a:solidFill>
                  <a:schemeClr val="tx2">
                    <a:lumMod val="20000"/>
                    <a:lumOff val="80000"/>
                  </a:schemeClr>
                </a:solidFill>
                <a:latin typeface="微软雅黑" panose="020B0503020204020204" charset="-122"/>
                <a:ea typeface="微软雅黑" panose="020B0503020204020204" charset="-122"/>
              </a:rPr>
              <a:t>dengan</a:t>
            </a:r>
            <a:r>
              <a:rPr lang="en-US" altLang="zh-CN" sz="1200" dirty="0">
                <a:solidFill>
                  <a:schemeClr val="tx2">
                    <a:lumMod val="20000"/>
                    <a:lumOff val="80000"/>
                  </a:schemeClr>
                </a:solidFill>
                <a:latin typeface="微软雅黑" panose="020B0503020204020204" charset="-122"/>
                <a:ea typeface="微软雅黑" panose="020B0503020204020204" charset="-122"/>
              </a:rPr>
              <a:t> </a:t>
            </a:r>
            <a:r>
              <a:rPr lang="en-US" altLang="zh-CN" sz="1200" dirty="0" err="1">
                <a:solidFill>
                  <a:schemeClr val="tx2">
                    <a:lumMod val="20000"/>
                    <a:lumOff val="80000"/>
                  </a:schemeClr>
                </a:solidFill>
                <a:latin typeface="微软雅黑" panose="020B0503020204020204" charset="-122"/>
                <a:ea typeface="微软雅黑" panose="020B0503020204020204" charset="-122"/>
              </a:rPr>
              <a:t>kecepatan</a:t>
            </a:r>
            <a:r>
              <a:rPr lang="en-US" altLang="zh-CN" sz="1200" dirty="0">
                <a:solidFill>
                  <a:schemeClr val="tx2">
                    <a:lumMod val="20000"/>
                    <a:lumOff val="80000"/>
                  </a:schemeClr>
                </a:solidFill>
                <a:latin typeface="微软雅黑" panose="020B0503020204020204" charset="-122"/>
                <a:ea typeface="微软雅黑" panose="020B0503020204020204" charset="-122"/>
              </a:rPr>
              <a:t> </a:t>
            </a:r>
            <a:r>
              <a:rPr lang="en-US" altLang="zh-CN" sz="1200" dirty="0" err="1">
                <a:solidFill>
                  <a:schemeClr val="tx2">
                    <a:lumMod val="20000"/>
                    <a:lumOff val="80000"/>
                  </a:schemeClr>
                </a:solidFill>
                <a:latin typeface="微软雅黑" panose="020B0503020204020204" charset="-122"/>
                <a:ea typeface="微软雅黑" panose="020B0503020204020204" charset="-122"/>
              </a:rPr>
              <a:t>penyegaran</a:t>
            </a:r>
            <a:r>
              <a:rPr lang="en-US" altLang="zh-CN" sz="1200" dirty="0">
                <a:solidFill>
                  <a:schemeClr val="tx2">
                    <a:lumMod val="20000"/>
                    <a:lumOff val="80000"/>
                  </a:schemeClr>
                </a:solidFill>
                <a:latin typeface="微软雅黑" panose="020B0503020204020204" charset="-122"/>
                <a:ea typeface="微软雅黑" panose="020B0503020204020204" charset="-122"/>
              </a:rPr>
              <a:t> </a:t>
            </a:r>
            <a:r>
              <a:rPr lang="en-US" altLang="zh-CN" sz="1200" dirty="0" err="1">
                <a:solidFill>
                  <a:schemeClr val="tx2">
                    <a:lumMod val="20000"/>
                    <a:lumOff val="80000"/>
                  </a:schemeClr>
                </a:solidFill>
                <a:latin typeface="微软雅黑" panose="020B0503020204020204" charset="-122"/>
                <a:ea typeface="微软雅黑" panose="020B0503020204020204" charset="-122"/>
              </a:rPr>
              <a:t>tinggi</a:t>
            </a:r>
            <a:r>
              <a:rPr lang="en-US" altLang="zh-CN" sz="1200" dirty="0">
                <a:solidFill>
                  <a:schemeClr val="tx2">
                    <a:lumMod val="20000"/>
                    <a:lumOff val="80000"/>
                  </a:schemeClr>
                </a:solidFill>
                <a:latin typeface="微软雅黑" panose="020B0503020204020204" charset="-122"/>
                <a:ea typeface="微软雅黑" panose="020B0503020204020204" charset="-122"/>
              </a:rPr>
              <a:t> 90Hz </a:t>
            </a:r>
            <a:r>
              <a:rPr lang="en-US" altLang="zh-CN" sz="1200" dirty="0" err="1">
                <a:solidFill>
                  <a:schemeClr val="tx2">
                    <a:lumMod val="20000"/>
                    <a:lumOff val="80000"/>
                  </a:schemeClr>
                </a:solidFill>
                <a:latin typeface="微软雅黑" panose="020B0503020204020204" charset="-122"/>
                <a:ea typeface="微软雅黑" panose="020B0503020204020204" charset="-122"/>
              </a:rPr>
              <a:t>memberi</a:t>
            </a:r>
            <a:r>
              <a:rPr lang="en-US" altLang="zh-CN" sz="1200" dirty="0">
                <a:solidFill>
                  <a:schemeClr val="tx2">
                    <a:lumMod val="20000"/>
                    <a:lumOff val="80000"/>
                  </a:schemeClr>
                </a:solidFill>
                <a:latin typeface="微软雅黑" panose="020B0503020204020204" charset="-122"/>
                <a:ea typeface="微软雅黑" panose="020B0503020204020204" charset="-122"/>
              </a:rPr>
              <a:t> user </a:t>
            </a:r>
            <a:r>
              <a:rPr lang="en-US" altLang="zh-CN" sz="1200" dirty="0" err="1">
                <a:solidFill>
                  <a:schemeClr val="tx2">
                    <a:lumMod val="20000"/>
                    <a:lumOff val="80000"/>
                  </a:schemeClr>
                </a:solidFill>
                <a:latin typeface="微软雅黑" panose="020B0503020204020204" charset="-122"/>
                <a:ea typeface="微软雅黑" panose="020B0503020204020204" charset="-122"/>
              </a:rPr>
              <a:t>gambar</a:t>
            </a:r>
            <a:r>
              <a:rPr lang="en-US" altLang="zh-CN" sz="1200" dirty="0">
                <a:solidFill>
                  <a:schemeClr val="tx2">
                    <a:lumMod val="20000"/>
                    <a:lumOff val="80000"/>
                  </a:schemeClr>
                </a:solidFill>
                <a:latin typeface="微软雅黑" panose="020B0503020204020204" charset="-122"/>
                <a:ea typeface="微软雅黑" panose="020B0503020204020204" charset="-122"/>
              </a:rPr>
              <a:t> yang </a:t>
            </a:r>
            <a:r>
              <a:rPr lang="en-US" altLang="zh-CN" sz="1200" dirty="0" err="1">
                <a:solidFill>
                  <a:schemeClr val="tx2">
                    <a:lumMod val="20000"/>
                    <a:lumOff val="80000"/>
                  </a:schemeClr>
                </a:solidFill>
                <a:latin typeface="微软雅黑" panose="020B0503020204020204" charset="-122"/>
                <a:ea typeface="微软雅黑" panose="020B0503020204020204" charset="-122"/>
              </a:rPr>
              <a:t>lebih</a:t>
            </a:r>
            <a:r>
              <a:rPr lang="en-US" altLang="zh-CN" sz="1200" dirty="0">
                <a:solidFill>
                  <a:schemeClr val="tx2">
                    <a:lumMod val="20000"/>
                    <a:lumOff val="80000"/>
                  </a:schemeClr>
                </a:solidFill>
                <a:latin typeface="微软雅黑" panose="020B0503020204020204" charset="-122"/>
                <a:ea typeface="微软雅黑" panose="020B0503020204020204" charset="-122"/>
              </a:rPr>
              <a:t> </a:t>
            </a:r>
            <a:r>
              <a:rPr lang="en-US" altLang="zh-CN" sz="1200" dirty="0" err="1">
                <a:solidFill>
                  <a:schemeClr val="tx2">
                    <a:lumMod val="20000"/>
                    <a:lumOff val="80000"/>
                  </a:schemeClr>
                </a:solidFill>
                <a:latin typeface="微软雅黑" panose="020B0503020204020204" charset="-122"/>
                <a:ea typeface="微软雅黑" panose="020B0503020204020204" charset="-122"/>
              </a:rPr>
              <a:t>halus</a:t>
            </a:r>
            <a:r>
              <a:rPr lang="en-US" altLang="zh-CN" sz="1200" dirty="0">
                <a:solidFill>
                  <a:schemeClr val="tx2">
                    <a:lumMod val="20000"/>
                    <a:lumOff val="80000"/>
                  </a:schemeClr>
                </a:solidFill>
                <a:latin typeface="微软雅黑" panose="020B0503020204020204" charset="-122"/>
                <a:ea typeface="微软雅黑" panose="020B0503020204020204" charset="-122"/>
              </a:rPr>
              <a:t>, </a:t>
            </a:r>
            <a:r>
              <a:rPr lang="en-US" altLang="zh-CN" sz="1200" dirty="0" err="1">
                <a:solidFill>
                  <a:schemeClr val="tx2">
                    <a:lumMod val="20000"/>
                    <a:lumOff val="80000"/>
                  </a:schemeClr>
                </a:solidFill>
                <a:latin typeface="微软雅黑" panose="020B0503020204020204" charset="-122"/>
                <a:ea typeface="微软雅黑" panose="020B0503020204020204" charset="-122"/>
              </a:rPr>
              <a:t>operasi</a:t>
            </a:r>
            <a:r>
              <a:rPr lang="en-US" altLang="zh-CN" sz="1200" dirty="0">
                <a:solidFill>
                  <a:schemeClr val="tx2">
                    <a:lumMod val="20000"/>
                    <a:lumOff val="80000"/>
                  </a:schemeClr>
                </a:solidFill>
                <a:latin typeface="微软雅黑" panose="020B0503020204020204" charset="-122"/>
                <a:ea typeface="微软雅黑" panose="020B0503020204020204" charset="-122"/>
              </a:rPr>
              <a:t> yang </a:t>
            </a:r>
            <a:r>
              <a:rPr lang="en-US" altLang="zh-CN" sz="1200" dirty="0" err="1">
                <a:solidFill>
                  <a:schemeClr val="tx2">
                    <a:lumMod val="20000"/>
                    <a:lumOff val="80000"/>
                  </a:schemeClr>
                </a:solidFill>
                <a:latin typeface="微软雅黑" panose="020B0503020204020204" charset="-122"/>
                <a:ea typeface="微软雅黑" panose="020B0503020204020204" charset="-122"/>
              </a:rPr>
              <a:t>lebih</a:t>
            </a:r>
            <a:r>
              <a:rPr lang="en-US" altLang="zh-CN" sz="1200" dirty="0">
                <a:solidFill>
                  <a:schemeClr val="tx2">
                    <a:lumMod val="20000"/>
                    <a:lumOff val="80000"/>
                  </a:schemeClr>
                </a:solidFill>
                <a:latin typeface="微软雅黑" panose="020B0503020204020204" charset="-122"/>
                <a:ea typeface="微软雅黑" panose="020B0503020204020204" charset="-122"/>
              </a:rPr>
              <a:t> </a:t>
            </a:r>
            <a:r>
              <a:rPr lang="en-US" altLang="zh-CN" sz="1200" dirty="0" err="1">
                <a:solidFill>
                  <a:schemeClr val="tx2">
                    <a:lumMod val="20000"/>
                    <a:lumOff val="80000"/>
                  </a:schemeClr>
                </a:solidFill>
                <a:latin typeface="微软雅黑" panose="020B0503020204020204" charset="-122"/>
                <a:ea typeface="微软雅黑" panose="020B0503020204020204" charset="-122"/>
              </a:rPr>
              <a:t>bebas</a:t>
            </a:r>
            <a:r>
              <a:rPr lang="en-US" altLang="zh-CN" sz="1200" dirty="0">
                <a:solidFill>
                  <a:schemeClr val="tx2">
                    <a:lumMod val="20000"/>
                    <a:lumOff val="80000"/>
                  </a:schemeClr>
                </a:solidFill>
                <a:latin typeface="微软雅黑" panose="020B0503020204020204" charset="-122"/>
                <a:ea typeface="微软雅黑" panose="020B0503020204020204" charset="-122"/>
              </a:rPr>
              <a:t>, dan </a:t>
            </a:r>
            <a:r>
              <a:rPr lang="en-US" altLang="zh-CN" sz="1200" dirty="0" err="1">
                <a:solidFill>
                  <a:schemeClr val="tx2">
                    <a:lumMod val="20000"/>
                    <a:lumOff val="80000"/>
                  </a:schemeClr>
                </a:solidFill>
                <a:latin typeface="微软雅黑" panose="020B0503020204020204" charset="-122"/>
                <a:ea typeface="微软雅黑" panose="020B0503020204020204" charset="-122"/>
              </a:rPr>
              <a:t>pengalaman</a:t>
            </a:r>
            <a:r>
              <a:rPr lang="en-US" altLang="zh-CN" sz="1200" dirty="0">
                <a:solidFill>
                  <a:schemeClr val="tx2">
                    <a:lumMod val="20000"/>
                    <a:lumOff val="80000"/>
                  </a:schemeClr>
                </a:solidFill>
                <a:latin typeface="微软雅黑" panose="020B0503020204020204" charset="-122"/>
                <a:ea typeface="微软雅黑" panose="020B0503020204020204" charset="-122"/>
              </a:rPr>
              <a:t> </a:t>
            </a:r>
            <a:r>
              <a:rPr lang="en-US" altLang="zh-CN" sz="1200" dirty="0" err="1">
                <a:solidFill>
                  <a:schemeClr val="tx2">
                    <a:lumMod val="20000"/>
                    <a:lumOff val="80000"/>
                  </a:schemeClr>
                </a:solidFill>
                <a:latin typeface="微软雅黑" panose="020B0503020204020204" charset="-122"/>
                <a:ea typeface="微软雅黑" panose="020B0503020204020204" charset="-122"/>
              </a:rPr>
              <a:t>bermain</a:t>
            </a:r>
            <a:r>
              <a:rPr lang="en-US" altLang="zh-CN" sz="1200" dirty="0">
                <a:solidFill>
                  <a:schemeClr val="tx2">
                    <a:lumMod val="20000"/>
                    <a:lumOff val="80000"/>
                  </a:schemeClr>
                </a:solidFill>
                <a:latin typeface="微软雅黑" panose="020B0503020204020204" charset="-122"/>
                <a:ea typeface="微软雅黑" panose="020B0503020204020204" charset="-122"/>
              </a:rPr>
              <a:t> game yang </a:t>
            </a:r>
            <a:r>
              <a:rPr lang="en-US" altLang="zh-CN" sz="1200" dirty="0" err="1">
                <a:solidFill>
                  <a:schemeClr val="tx2">
                    <a:lumMod val="20000"/>
                    <a:lumOff val="80000"/>
                  </a:schemeClr>
                </a:solidFill>
                <a:latin typeface="微软雅黑" panose="020B0503020204020204" charset="-122"/>
                <a:ea typeface="微软雅黑" panose="020B0503020204020204" charset="-122"/>
              </a:rPr>
              <a:t>lebih</a:t>
            </a:r>
            <a:r>
              <a:rPr lang="en-US" altLang="zh-CN" sz="1200" dirty="0">
                <a:solidFill>
                  <a:schemeClr val="tx2">
                    <a:lumMod val="20000"/>
                    <a:lumOff val="80000"/>
                  </a:schemeClr>
                </a:solidFill>
                <a:latin typeface="微软雅黑" panose="020B0503020204020204" charset="-122"/>
                <a:ea typeface="微软雅黑" panose="020B0503020204020204" charset="-122"/>
              </a:rPr>
              <a:t> </a:t>
            </a:r>
            <a:r>
              <a:rPr lang="en-US" altLang="zh-CN" sz="1200" dirty="0" err="1">
                <a:solidFill>
                  <a:schemeClr val="tx2">
                    <a:lumMod val="20000"/>
                    <a:lumOff val="80000"/>
                  </a:schemeClr>
                </a:solidFill>
                <a:latin typeface="微软雅黑" panose="020B0503020204020204" charset="-122"/>
                <a:ea typeface="微软雅黑" panose="020B0503020204020204" charset="-122"/>
              </a:rPr>
              <a:t>baik</a:t>
            </a:r>
            <a:r>
              <a:rPr lang="en-US" altLang="zh-CN" sz="1200" dirty="0">
                <a:solidFill>
                  <a:schemeClr val="tx2">
                    <a:lumMod val="20000"/>
                    <a:lumOff val="80000"/>
                  </a:schemeClr>
                </a:solidFill>
                <a:latin typeface="微软雅黑" panose="020B0503020204020204" charset="-122"/>
                <a:ea typeface="微软雅黑" panose="020B0503020204020204" charset="-122"/>
              </a:rPr>
              <a:t>.</a:t>
            </a:r>
            <a:br>
              <a:rPr lang="en-US" altLang="zh-CN" sz="1200" dirty="0">
                <a:solidFill>
                  <a:schemeClr val="tx2">
                    <a:lumMod val="20000"/>
                    <a:lumOff val="80000"/>
                  </a:schemeClr>
                </a:solidFill>
                <a:latin typeface="微软雅黑" panose="020B0503020204020204" charset="-122"/>
                <a:ea typeface="微软雅黑" panose="020B0503020204020204" charset="-122"/>
              </a:rPr>
            </a:br>
            <a:r>
              <a:rPr lang="en-US" altLang="zh-CN" sz="1200" b="1" dirty="0">
                <a:solidFill>
                  <a:schemeClr val="tx2">
                    <a:lumMod val="20000"/>
                    <a:lumOff val="80000"/>
                  </a:schemeClr>
                </a:solidFill>
                <a:latin typeface="微软雅黑" panose="020B0503020204020204" charset="-122"/>
                <a:ea typeface="微软雅黑" panose="020B0503020204020204" charset="-122"/>
              </a:rPr>
              <a:t>Saran</a:t>
            </a:r>
            <a:r>
              <a:rPr lang="zh-CN" altLang="en-US" sz="1200" b="1" dirty="0">
                <a:solidFill>
                  <a:schemeClr val="tx2">
                    <a:lumMod val="20000"/>
                    <a:lumOff val="80000"/>
                  </a:schemeClr>
                </a:solidFill>
                <a:latin typeface="微软雅黑" panose="020B0503020204020204" charset="-122"/>
                <a:ea typeface="微软雅黑" panose="020B0503020204020204" charset="-122"/>
              </a:rPr>
              <a:t>：</a:t>
            </a:r>
            <a:r>
              <a:rPr lang="id-ID" altLang="zh-CN" sz="1200" dirty="0">
                <a:solidFill>
                  <a:schemeClr val="tx2">
                    <a:lumMod val="20000"/>
                    <a:lumOff val="80000"/>
                  </a:schemeClr>
                </a:solidFill>
                <a:latin typeface="微软雅黑" panose="020B0503020204020204" charset="-122"/>
                <a:ea typeface="微软雅黑" panose="020B0503020204020204" charset="-122"/>
              </a:rPr>
              <a:t>Jika Anda tidak memainkan game besar, disarankan agar user mengubah kecepatan </a:t>
            </a:r>
            <a:r>
              <a:rPr lang="en-US" altLang="zh-CN" sz="1200" dirty="0" err="1">
                <a:solidFill>
                  <a:schemeClr val="tx2">
                    <a:lumMod val="20000"/>
                    <a:lumOff val="80000"/>
                  </a:schemeClr>
                </a:solidFill>
                <a:latin typeface="微软雅黑" panose="020B0503020204020204" charset="-122"/>
                <a:ea typeface="微软雅黑" panose="020B0503020204020204" charset="-122"/>
              </a:rPr>
              <a:t>penyegaran</a:t>
            </a:r>
            <a:r>
              <a:rPr lang="id-ID" altLang="zh-CN" sz="1200" dirty="0">
                <a:solidFill>
                  <a:schemeClr val="tx2">
                    <a:lumMod val="20000"/>
                    <a:lumOff val="80000"/>
                  </a:schemeClr>
                </a:solidFill>
                <a:latin typeface="微软雅黑" panose="020B0503020204020204" charset="-122"/>
                <a:ea typeface="微软雅黑" panose="020B0503020204020204" charset="-122"/>
              </a:rPr>
              <a:t> layar ke Smart Switch atau 60HZ (Pengaturan</a:t>
            </a:r>
            <a:r>
              <a:rPr lang="en-US" altLang="zh-CN" sz="1200" dirty="0">
                <a:solidFill>
                  <a:schemeClr val="tx2">
                    <a:lumMod val="20000"/>
                    <a:lumOff val="80000"/>
                  </a:schemeClr>
                </a:solidFill>
                <a:latin typeface="微软雅黑" panose="020B0503020204020204" charset="-122"/>
                <a:ea typeface="微软雅黑" panose="020B0503020204020204" charset="-122"/>
              </a:rPr>
              <a:t> </a:t>
            </a:r>
            <a:r>
              <a:rPr lang="id-ID" altLang="zh-CN" sz="1200" dirty="0">
                <a:solidFill>
                  <a:schemeClr val="tx2">
                    <a:lumMod val="20000"/>
                    <a:lumOff val="80000"/>
                  </a:schemeClr>
                </a:solidFill>
                <a:latin typeface="微软雅黑" panose="020B0503020204020204" charset="-122"/>
                <a:ea typeface="微软雅黑" panose="020B0503020204020204" charset="-122"/>
              </a:rPr>
              <a:t>–</a:t>
            </a:r>
            <a:r>
              <a:rPr lang="en-US" altLang="zh-CN" sz="1200" dirty="0">
                <a:solidFill>
                  <a:schemeClr val="tx2">
                    <a:lumMod val="20000"/>
                    <a:lumOff val="80000"/>
                  </a:schemeClr>
                </a:solidFill>
                <a:latin typeface="微软雅黑" panose="020B0503020204020204" charset="-122"/>
                <a:ea typeface="微软雅黑" panose="020B0503020204020204" charset="-122"/>
              </a:rPr>
              <a:t> </a:t>
            </a:r>
            <a:r>
              <a:rPr lang="en-US" altLang="zh-CN" sz="1200" dirty="0" err="1">
                <a:solidFill>
                  <a:schemeClr val="tx2">
                    <a:lumMod val="20000"/>
                    <a:lumOff val="80000"/>
                  </a:schemeClr>
                </a:solidFill>
                <a:latin typeface="微软雅黑" panose="020B0503020204020204" charset="-122"/>
                <a:ea typeface="微软雅黑" panose="020B0503020204020204" charset="-122"/>
              </a:rPr>
              <a:t>Layar</a:t>
            </a:r>
            <a:r>
              <a:rPr lang="en-US" altLang="zh-CN" sz="1200" dirty="0">
                <a:solidFill>
                  <a:schemeClr val="tx2">
                    <a:lumMod val="20000"/>
                    <a:lumOff val="80000"/>
                  </a:schemeClr>
                </a:solidFill>
                <a:latin typeface="微软雅黑" panose="020B0503020204020204" charset="-122"/>
                <a:ea typeface="微软雅黑" panose="020B0503020204020204" charset="-122"/>
              </a:rPr>
              <a:t> dan </a:t>
            </a:r>
            <a:r>
              <a:rPr lang="en-US" altLang="zh-CN" sz="1200" dirty="0" err="1">
                <a:solidFill>
                  <a:schemeClr val="tx2">
                    <a:lumMod val="20000"/>
                    <a:lumOff val="80000"/>
                  </a:schemeClr>
                </a:solidFill>
                <a:latin typeface="微软雅黑" panose="020B0503020204020204" charset="-122"/>
                <a:ea typeface="微软雅黑" panose="020B0503020204020204" charset="-122"/>
              </a:rPr>
              <a:t>Kecerahan</a:t>
            </a:r>
            <a:r>
              <a:rPr lang="en-US" altLang="zh-CN" sz="1200" dirty="0">
                <a:solidFill>
                  <a:schemeClr val="tx2">
                    <a:lumMod val="20000"/>
                    <a:lumOff val="80000"/>
                  </a:schemeClr>
                </a:solidFill>
                <a:latin typeface="微软雅黑" panose="020B0503020204020204" charset="-122"/>
                <a:ea typeface="微软雅黑" panose="020B0503020204020204" charset="-122"/>
              </a:rPr>
              <a:t> </a:t>
            </a:r>
            <a:r>
              <a:rPr lang="id-ID" altLang="zh-CN" sz="1200" dirty="0">
                <a:solidFill>
                  <a:schemeClr val="tx2">
                    <a:lumMod val="20000"/>
                    <a:lumOff val="80000"/>
                  </a:schemeClr>
                </a:solidFill>
                <a:latin typeface="微软雅黑" panose="020B0503020204020204" charset="-122"/>
                <a:ea typeface="微软雅黑" panose="020B0503020204020204" charset="-122"/>
              </a:rPr>
              <a:t>–</a:t>
            </a:r>
            <a:r>
              <a:rPr lang="en-US" altLang="zh-CN" sz="1200" dirty="0">
                <a:solidFill>
                  <a:schemeClr val="tx2">
                    <a:lumMod val="20000"/>
                    <a:lumOff val="80000"/>
                  </a:schemeClr>
                </a:solidFill>
                <a:latin typeface="微软雅黑" panose="020B0503020204020204" charset="-122"/>
                <a:ea typeface="微软雅黑" panose="020B0503020204020204" charset="-122"/>
              </a:rPr>
              <a:t> Tingkat </a:t>
            </a:r>
            <a:r>
              <a:rPr lang="en-US" altLang="zh-CN" sz="1200" dirty="0" err="1">
                <a:solidFill>
                  <a:schemeClr val="tx2">
                    <a:lumMod val="20000"/>
                    <a:lumOff val="80000"/>
                  </a:schemeClr>
                </a:solidFill>
                <a:latin typeface="微软雅黑" panose="020B0503020204020204" charset="-122"/>
                <a:ea typeface="微软雅黑" panose="020B0503020204020204" charset="-122"/>
              </a:rPr>
              <a:t>Penyegaran</a:t>
            </a:r>
            <a:r>
              <a:rPr lang="en-US" altLang="zh-CN" sz="1200" dirty="0">
                <a:solidFill>
                  <a:schemeClr val="tx2">
                    <a:lumMod val="20000"/>
                    <a:lumOff val="80000"/>
                  </a:schemeClr>
                </a:solidFill>
                <a:latin typeface="微软雅黑" panose="020B0503020204020204" charset="-122"/>
                <a:ea typeface="微软雅黑" panose="020B0503020204020204" charset="-122"/>
              </a:rPr>
              <a:t> </a:t>
            </a:r>
            <a:r>
              <a:rPr lang="en-US" altLang="zh-CN" sz="1200" dirty="0" err="1">
                <a:solidFill>
                  <a:schemeClr val="tx2">
                    <a:lumMod val="20000"/>
                    <a:lumOff val="80000"/>
                  </a:schemeClr>
                </a:solidFill>
                <a:latin typeface="微软雅黑" panose="020B0503020204020204" charset="-122"/>
                <a:ea typeface="微软雅黑" panose="020B0503020204020204" charset="-122"/>
              </a:rPr>
              <a:t>Layar</a:t>
            </a:r>
            <a:r>
              <a:rPr lang="id-ID" altLang="zh-CN" sz="1200" dirty="0">
                <a:solidFill>
                  <a:schemeClr val="tx2">
                    <a:lumMod val="20000"/>
                    <a:lumOff val="80000"/>
                  </a:schemeClr>
                </a:solidFill>
                <a:latin typeface="微软雅黑" panose="020B0503020204020204" charset="-122"/>
                <a:ea typeface="微软雅黑" panose="020B0503020204020204" charset="-122"/>
              </a:rPr>
              <a:t>)</a:t>
            </a:r>
            <a:endParaRPr kumimoji="0" lang="en-US" sz="1200" b="1" i="0" u="none" strike="noStrike" cap="none" spc="0" normalizeH="0" baseline="0" dirty="0">
              <a:ln>
                <a:noFill/>
              </a:ln>
              <a:solidFill>
                <a:schemeClr val="tx2">
                  <a:lumMod val="20000"/>
                  <a:lumOff val="80000"/>
                </a:schemeClr>
              </a:solidFill>
              <a:effectLst/>
              <a:uFillTx/>
              <a:latin typeface="微软雅黑" panose="020B0503020204020204" charset="-122"/>
              <a:ea typeface="微软雅黑" panose="020B0503020204020204" charset="-122"/>
              <a:sym typeface="Calibri" panose="020F0502020204030204"/>
            </a:endParaRPr>
          </a:p>
          <a:p>
            <a:pPr algn="just" fontAlgn="ctr">
              <a:lnSpc>
                <a:spcPct val="200000"/>
              </a:lnSpc>
            </a:pPr>
            <a:r>
              <a:rPr kumimoji="0" lang="en-US" sz="1200" b="1" i="0" u="none" strike="noStrike" cap="none" spc="0" normalizeH="0" baseline="0" dirty="0">
                <a:ln>
                  <a:noFill/>
                </a:ln>
                <a:solidFill>
                  <a:schemeClr val="tx2">
                    <a:lumMod val="20000"/>
                    <a:lumOff val="80000"/>
                  </a:schemeClr>
                </a:solidFill>
                <a:effectLst/>
                <a:uFillTx/>
                <a:latin typeface="微软雅黑" panose="020B0503020204020204" charset="-122"/>
                <a:ea typeface="微软雅黑" panose="020B0503020204020204" charset="-122"/>
                <a:sym typeface="Calibri" panose="020F0502020204030204"/>
              </a:rPr>
              <a:t>4</a:t>
            </a:r>
            <a:r>
              <a:rPr kumimoji="0" lang="zh-CN" altLang="en-US" sz="1200" b="1" i="0" u="none" strike="noStrike" cap="none" spc="0" normalizeH="0" baseline="0" dirty="0">
                <a:ln>
                  <a:noFill/>
                </a:ln>
                <a:solidFill>
                  <a:schemeClr val="tx2">
                    <a:lumMod val="20000"/>
                    <a:lumOff val="80000"/>
                  </a:schemeClr>
                </a:solidFill>
                <a:effectLst/>
                <a:uFillTx/>
                <a:latin typeface="微软雅黑" panose="020B0503020204020204" charset="-122"/>
                <a:ea typeface="微软雅黑" panose="020B0503020204020204" charset="-122"/>
                <a:sym typeface="Calibri" panose="020F0502020204030204"/>
              </a:rPr>
              <a:t>、</a:t>
            </a:r>
            <a:r>
              <a:rPr lang="en-US" altLang="zh-CN" sz="1200" b="1" dirty="0">
                <a:solidFill>
                  <a:schemeClr val="tx2">
                    <a:lumMod val="20000"/>
                    <a:lumOff val="80000"/>
                  </a:schemeClr>
                </a:solidFill>
                <a:latin typeface="微软雅黑" panose="020B0503020204020204" charset="-122"/>
                <a:ea typeface="微软雅黑" panose="020B0503020204020204" charset="-122"/>
              </a:rPr>
              <a:t> </a:t>
            </a:r>
            <a:r>
              <a:rPr lang="en-US" altLang="zh-CN" sz="1200" b="1" dirty="0" err="1">
                <a:solidFill>
                  <a:schemeClr val="tx2">
                    <a:lumMod val="20000"/>
                    <a:lumOff val="80000"/>
                  </a:schemeClr>
                </a:solidFill>
                <a:latin typeface="微软雅黑" panose="020B0503020204020204" charset="-122"/>
                <a:ea typeface="微软雅黑" panose="020B0503020204020204" charset="-122"/>
              </a:rPr>
              <a:t>Adegan</a:t>
            </a:r>
            <a:r>
              <a:rPr lang="en-US" altLang="zh-CN" sz="1200" b="1" dirty="0">
                <a:solidFill>
                  <a:schemeClr val="tx2">
                    <a:lumMod val="20000"/>
                    <a:lumOff val="80000"/>
                  </a:schemeClr>
                </a:solidFill>
                <a:latin typeface="微软雅黑" panose="020B0503020204020204" charset="-122"/>
                <a:ea typeface="微软雅黑" panose="020B0503020204020204" charset="-122"/>
              </a:rPr>
              <a:t> </a:t>
            </a:r>
            <a:r>
              <a:rPr lang="en-US" altLang="zh-CN" sz="1200" b="1" dirty="0" err="1">
                <a:solidFill>
                  <a:schemeClr val="tx2">
                    <a:lumMod val="20000"/>
                    <a:lumOff val="80000"/>
                  </a:schemeClr>
                </a:solidFill>
                <a:latin typeface="微软雅黑" panose="020B0503020204020204" charset="-122"/>
                <a:ea typeface="微软雅黑" panose="020B0503020204020204" charset="-122"/>
              </a:rPr>
              <a:t>mengemudi</a:t>
            </a:r>
            <a:r>
              <a:rPr lang="en-US" altLang="zh-CN" sz="1200" b="1" dirty="0">
                <a:solidFill>
                  <a:schemeClr val="tx2">
                    <a:lumMod val="20000"/>
                    <a:lumOff val="80000"/>
                  </a:schemeClr>
                </a:solidFill>
                <a:latin typeface="微软雅黑" panose="020B0503020204020204" charset="-122"/>
                <a:ea typeface="微软雅黑" panose="020B0503020204020204" charset="-122"/>
              </a:rPr>
              <a:t> PUBG </a:t>
            </a:r>
            <a:r>
              <a:rPr lang="en-US" altLang="zh-CN" sz="1200" b="1" dirty="0" err="1">
                <a:solidFill>
                  <a:schemeClr val="tx2">
                    <a:lumMod val="20000"/>
                    <a:lumOff val="80000"/>
                  </a:schemeClr>
                </a:solidFill>
                <a:latin typeface="微软雅黑" panose="020B0503020204020204" charset="-122"/>
                <a:ea typeface="微软雅黑" panose="020B0503020204020204" charset="-122"/>
              </a:rPr>
              <a:t>dan</a:t>
            </a:r>
            <a:r>
              <a:rPr lang="en-US" altLang="zh-CN" sz="1200" b="1" dirty="0">
                <a:solidFill>
                  <a:schemeClr val="tx2">
                    <a:lumMod val="20000"/>
                    <a:lumOff val="80000"/>
                  </a:schemeClr>
                </a:solidFill>
                <a:latin typeface="微软雅黑" panose="020B0503020204020204" charset="-122"/>
                <a:ea typeface="微软雅黑" panose="020B0503020204020204" charset="-122"/>
              </a:rPr>
              <a:t> </a:t>
            </a:r>
            <a:r>
              <a:rPr lang="en-US" altLang="zh-CN" sz="1200" b="1" dirty="0" err="1">
                <a:solidFill>
                  <a:schemeClr val="tx2">
                    <a:lumMod val="20000"/>
                    <a:lumOff val="80000"/>
                  </a:schemeClr>
                </a:solidFill>
                <a:latin typeface="微软雅黑" panose="020B0503020204020204" charset="-122"/>
                <a:ea typeface="微软雅黑" panose="020B0503020204020204" charset="-122"/>
              </a:rPr>
              <a:t>bom</a:t>
            </a:r>
            <a:r>
              <a:rPr lang="en-US" altLang="zh-CN" sz="1200" b="1" dirty="0">
                <a:solidFill>
                  <a:schemeClr val="tx2">
                    <a:lumMod val="20000"/>
                    <a:lumOff val="80000"/>
                  </a:schemeClr>
                </a:solidFill>
                <a:latin typeface="微软雅黑" panose="020B0503020204020204" charset="-122"/>
                <a:ea typeface="微软雅黑" panose="020B0503020204020204" charset="-122"/>
              </a:rPr>
              <a:t> </a:t>
            </a:r>
            <a:r>
              <a:rPr lang="en-US" altLang="zh-CN" sz="1200" b="1" dirty="0" err="1">
                <a:solidFill>
                  <a:schemeClr val="tx2">
                    <a:lumMod val="20000"/>
                    <a:lumOff val="80000"/>
                  </a:schemeClr>
                </a:solidFill>
                <a:latin typeface="微软雅黑" panose="020B0503020204020204" charset="-122"/>
                <a:ea typeface="微软雅黑" panose="020B0503020204020204" charset="-122"/>
              </a:rPr>
              <a:t>asap</a:t>
            </a:r>
            <a:r>
              <a:rPr lang="en-US" altLang="zh-CN" sz="1200" b="1" dirty="0">
                <a:solidFill>
                  <a:schemeClr val="tx2">
                    <a:lumMod val="20000"/>
                    <a:lumOff val="80000"/>
                  </a:schemeClr>
                </a:solidFill>
                <a:latin typeface="微软雅黑" panose="020B0503020204020204" charset="-122"/>
                <a:ea typeface="微软雅黑" panose="020B0503020204020204" charset="-122"/>
              </a:rPr>
              <a:t> </a:t>
            </a:r>
            <a:r>
              <a:rPr lang="en-US" altLang="zh-CN" sz="1200" b="1" dirty="0" err="1">
                <a:solidFill>
                  <a:schemeClr val="tx2">
                    <a:lumMod val="20000"/>
                    <a:lumOff val="80000"/>
                  </a:schemeClr>
                </a:solidFill>
                <a:latin typeface="微软雅黑" panose="020B0503020204020204" charset="-122"/>
                <a:ea typeface="微软雅黑" panose="020B0503020204020204" charset="-122"/>
              </a:rPr>
              <a:t>tampaknya</a:t>
            </a:r>
            <a:r>
              <a:rPr lang="en-US" altLang="zh-CN" sz="1200" b="1" dirty="0">
                <a:solidFill>
                  <a:schemeClr val="tx2">
                    <a:lumMod val="20000"/>
                    <a:lumOff val="80000"/>
                  </a:schemeClr>
                </a:solidFill>
                <a:latin typeface="微软雅黑" panose="020B0503020204020204" charset="-122"/>
                <a:ea typeface="微软雅黑" panose="020B0503020204020204" charset="-122"/>
              </a:rPr>
              <a:t> </a:t>
            </a:r>
            <a:r>
              <a:rPr lang="en-US" altLang="zh-CN" sz="1200" b="1" dirty="0" err="1">
                <a:solidFill>
                  <a:schemeClr val="tx2">
                    <a:lumMod val="20000"/>
                    <a:lumOff val="80000"/>
                  </a:schemeClr>
                </a:solidFill>
                <a:latin typeface="微软雅黑" panose="020B0503020204020204" charset="-122"/>
                <a:ea typeface="微软雅黑" panose="020B0503020204020204" charset="-122"/>
              </a:rPr>
              <a:t>menjatuhkan</a:t>
            </a:r>
            <a:r>
              <a:rPr lang="en-US" altLang="zh-CN" sz="1200" b="1" dirty="0">
                <a:solidFill>
                  <a:schemeClr val="tx2">
                    <a:lumMod val="20000"/>
                    <a:lumOff val="80000"/>
                  </a:schemeClr>
                </a:solidFill>
                <a:latin typeface="微软雅黑" panose="020B0503020204020204" charset="-122"/>
                <a:ea typeface="微软雅黑" panose="020B0503020204020204" charset="-122"/>
              </a:rPr>
              <a:t> frame</a:t>
            </a:r>
          </a:p>
          <a:p>
            <a:pPr algn="just" fontAlgn="ctr">
              <a:lnSpc>
                <a:spcPct val="200000"/>
              </a:lnSpc>
            </a:pPr>
            <a:r>
              <a:rPr kumimoji="0" lang="en-US" altLang="zh-CN" sz="1200" b="1" i="0" u="none" strike="noStrike" cap="none" spc="0" normalizeH="0" baseline="0" dirty="0" err="1">
                <a:ln>
                  <a:noFill/>
                </a:ln>
                <a:solidFill>
                  <a:schemeClr val="tx2">
                    <a:lumMod val="20000"/>
                    <a:lumOff val="80000"/>
                  </a:schemeClr>
                </a:solidFill>
                <a:effectLst/>
                <a:uFillTx/>
                <a:latin typeface="微软雅黑" panose="020B0503020204020204" charset="-122"/>
                <a:ea typeface="微软雅黑" panose="020B0503020204020204" charset="-122"/>
                <a:sym typeface="Calibri" panose="020F0502020204030204"/>
              </a:rPr>
              <a:t>Penyebab</a:t>
            </a:r>
            <a:r>
              <a:rPr lang="en-US" altLang="zh-CN" sz="1200" b="1" dirty="0">
                <a:solidFill>
                  <a:schemeClr val="tx2">
                    <a:lumMod val="20000"/>
                    <a:lumOff val="80000"/>
                  </a:schemeClr>
                </a:solidFill>
                <a:latin typeface="微软雅黑" panose="020B0503020204020204" charset="-122"/>
                <a:ea typeface="微软雅黑" panose="020B0503020204020204" charset="-122"/>
              </a:rPr>
              <a:t>:</a:t>
            </a:r>
            <a:r>
              <a:rPr lang="zh-CN" altLang="en-US" sz="1200" b="1" dirty="0">
                <a:solidFill>
                  <a:schemeClr val="tx2">
                    <a:lumMod val="20000"/>
                    <a:lumOff val="80000"/>
                  </a:schemeClr>
                </a:solidFill>
                <a:latin typeface="微软雅黑" panose="020B0503020204020204" charset="-122"/>
                <a:ea typeface="微软雅黑" panose="020B0503020204020204" charset="-122"/>
              </a:rPr>
              <a:t> </a:t>
            </a:r>
            <a:r>
              <a:rPr lang="en-US" altLang="zh-CN" sz="1200" dirty="0">
                <a:solidFill>
                  <a:schemeClr val="tx2">
                    <a:lumMod val="20000"/>
                    <a:lumOff val="80000"/>
                  </a:schemeClr>
                </a:solidFill>
                <a:latin typeface="微软雅黑" panose="020B0503020204020204" charset="-122"/>
                <a:ea typeface="微软雅黑" panose="020B0503020204020204" charset="-122"/>
              </a:rPr>
              <a:t>PUBG </a:t>
            </a:r>
            <a:r>
              <a:rPr lang="en-US" altLang="zh-CN" sz="1200" dirty="0" err="1">
                <a:solidFill>
                  <a:schemeClr val="tx2">
                    <a:lumMod val="20000"/>
                    <a:lumOff val="80000"/>
                  </a:schemeClr>
                </a:solidFill>
                <a:latin typeface="微软雅黑" panose="020B0503020204020204" charset="-122"/>
                <a:ea typeface="微软雅黑" panose="020B0503020204020204" charset="-122"/>
              </a:rPr>
              <a:t>melewati</a:t>
            </a:r>
            <a:r>
              <a:rPr lang="en-US" altLang="zh-CN" sz="1200" dirty="0">
                <a:solidFill>
                  <a:schemeClr val="tx2">
                    <a:lumMod val="20000"/>
                    <a:lumOff val="80000"/>
                  </a:schemeClr>
                </a:solidFill>
                <a:latin typeface="微软雅黑" panose="020B0503020204020204" charset="-122"/>
                <a:ea typeface="微软雅黑" panose="020B0503020204020204" charset="-122"/>
              </a:rPr>
              <a:t> </a:t>
            </a:r>
            <a:r>
              <a:rPr lang="en-US" altLang="zh-CN" sz="1200" dirty="0" err="1">
                <a:solidFill>
                  <a:schemeClr val="tx2">
                    <a:lumMod val="20000"/>
                    <a:lumOff val="80000"/>
                  </a:schemeClr>
                </a:solidFill>
                <a:latin typeface="微软雅黑" panose="020B0503020204020204" charset="-122"/>
                <a:ea typeface="微软雅黑" panose="020B0503020204020204" charset="-122"/>
              </a:rPr>
              <a:t>tempat-tempat</a:t>
            </a:r>
            <a:r>
              <a:rPr lang="en-US" altLang="zh-CN" sz="1200" dirty="0">
                <a:solidFill>
                  <a:schemeClr val="tx2">
                    <a:lumMod val="20000"/>
                    <a:lumOff val="80000"/>
                  </a:schemeClr>
                </a:solidFill>
                <a:latin typeface="微软雅黑" panose="020B0503020204020204" charset="-122"/>
                <a:ea typeface="微软雅黑" panose="020B0503020204020204" charset="-122"/>
              </a:rPr>
              <a:t> </a:t>
            </a:r>
            <a:r>
              <a:rPr lang="en-US" altLang="zh-CN" sz="1200" dirty="0" err="1">
                <a:solidFill>
                  <a:schemeClr val="tx2">
                    <a:lumMod val="20000"/>
                    <a:lumOff val="80000"/>
                  </a:schemeClr>
                </a:solidFill>
                <a:latin typeface="微软雅黑" panose="020B0503020204020204" charset="-122"/>
                <a:ea typeface="微软雅黑" panose="020B0503020204020204" charset="-122"/>
              </a:rPr>
              <a:t>seperti</a:t>
            </a:r>
            <a:r>
              <a:rPr lang="en-US" altLang="zh-CN" sz="1200" dirty="0">
                <a:solidFill>
                  <a:schemeClr val="tx2">
                    <a:lumMod val="20000"/>
                    <a:lumOff val="80000"/>
                  </a:schemeClr>
                </a:solidFill>
                <a:latin typeface="微软雅黑" panose="020B0503020204020204" charset="-122"/>
                <a:ea typeface="微软雅黑" panose="020B0503020204020204" charset="-122"/>
              </a:rPr>
              <a:t> </a:t>
            </a:r>
            <a:r>
              <a:rPr lang="en-US" altLang="zh-CN" sz="1200" dirty="0" err="1">
                <a:solidFill>
                  <a:schemeClr val="tx2">
                    <a:lumMod val="20000"/>
                    <a:lumOff val="80000"/>
                  </a:schemeClr>
                </a:solidFill>
                <a:latin typeface="微软雅黑" panose="020B0503020204020204" charset="-122"/>
                <a:ea typeface="微软雅黑" panose="020B0503020204020204" charset="-122"/>
              </a:rPr>
              <a:t>rumah</a:t>
            </a:r>
            <a:r>
              <a:rPr lang="en-US" altLang="zh-CN" sz="1200" dirty="0">
                <a:solidFill>
                  <a:schemeClr val="tx2">
                    <a:lumMod val="20000"/>
                    <a:lumOff val="80000"/>
                  </a:schemeClr>
                </a:solidFill>
                <a:latin typeface="微软雅黑" panose="020B0503020204020204" charset="-122"/>
                <a:ea typeface="微软雅黑" panose="020B0503020204020204" charset="-122"/>
              </a:rPr>
              <a:t> yang </a:t>
            </a:r>
            <a:r>
              <a:rPr lang="en-US" altLang="zh-CN" sz="1200" dirty="0" err="1">
                <a:solidFill>
                  <a:schemeClr val="tx2">
                    <a:lumMod val="20000"/>
                    <a:lumOff val="80000"/>
                  </a:schemeClr>
                </a:solidFill>
                <a:latin typeface="微软雅黑" panose="020B0503020204020204" charset="-122"/>
                <a:ea typeface="微软雅黑" panose="020B0503020204020204" charset="-122"/>
              </a:rPr>
              <a:t>padat</a:t>
            </a:r>
            <a:r>
              <a:rPr lang="en-US" altLang="zh-CN" sz="1200" dirty="0">
                <a:solidFill>
                  <a:schemeClr val="tx2">
                    <a:lumMod val="20000"/>
                    <a:lumOff val="80000"/>
                  </a:schemeClr>
                </a:solidFill>
                <a:latin typeface="微软雅黑" panose="020B0503020204020204" charset="-122"/>
                <a:ea typeface="微软雅黑" panose="020B0503020204020204" charset="-122"/>
              </a:rPr>
              <a:t>, </a:t>
            </a:r>
            <a:r>
              <a:rPr lang="en-US" altLang="zh-CN" sz="1200" dirty="0" err="1">
                <a:solidFill>
                  <a:schemeClr val="tx2">
                    <a:lumMod val="20000"/>
                    <a:lumOff val="80000"/>
                  </a:schemeClr>
                </a:solidFill>
                <a:latin typeface="微软雅黑" panose="020B0503020204020204" charset="-122"/>
                <a:ea typeface="微软雅黑" panose="020B0503020204020204" charset="-122"/>
              </a:rPr>
              <a:t>persimpangan</a:t>
            </a:r>
            <a:r>
              <a:rPr lang="en-US" altLang="zh-CN" sz="1200" dirty="0">
                <a:solidFill>
                  <a:schemeClr val="tx2">
                    <a:lumMod val="20000"/>
                    <a:lumOff val="80000"/>
                  </a:schemeClr>
                </a:solidFill>
                <a:latin typeface="微软雅黑" panose="020B0503020204020204" charset="-122"/>
                <a:ea typeface="微软雅黑" panose="020B0503020204020204" charset="-122"/>
              </a:rPr>
              <a:t> </a:t>
            </a:r>
            <a:r>
              <a:rPr lang="en-US" altLang="zh-CN" sz="1200" dirty="0" err="1">
                <a:solidFill>
                  <a:schemeClr val="tx2">
                    <a:lumMod val="20000"/>
                    <a:lumOff val="80000"/>
                  </a:schemeClr>
                </a:solidFill>
                <a:latin typeface="微软雅黑" panose="020B0503020204020204" charset="-122"/>
                <a:ea typeface="微软雅黑" panose="020B0503020204020204" charset="-122"/>
              </a:rPr>
              <a:t>papan</a:t>
            </a:r>
            <a:r>
              <a:rPr lang="en-US" altLang="zh-CN" sz="1200" dirty="0">
                <a:solidFill>
                  <a:schemeClr val="tx2">
                    <a:lumMod val="20000"/>
                    <a:lumOff val="80000"/>
                  </a:schemeClr>
                </a:solidFill>
                <a:latin typeface="微软雅黑" panose="020B0503020204020204" charset="-122"/>
                <a:ea typeface="微软雅黑" panose="020B0503020204020204" charset="-122"/>
              </a:rPr>
              <a:t> </a:t>
            </a:r>
            <a:r>
              <a:rPr lang="en-US" altLang="zh-CN" sz="1200" dirty="0" err="1">
                <a:solidFill>
                  <a:schemeClr val="tx2">
                    <a:lumMod val="20000"/>
                    <a:lumOff val="80000"/>
                  </a:schemeClr>
                </a:solidFill>
                <a:latin typeface="微软雅黑" panose="020B0503020204020204" charset="-122"/>
                <a:ea typeface="微软雅黑" panose="020B0503020204020204" charset="-122"/>
              </a:rPr>
              <a:t>permainan</a:t>
            </a:r>
            <a:r>
              <a:rPr lang="en-US" altLang="zh-CN" sz="1200" dirty="0">
                <a:solidFill>
                  <a:schemeClr val="tx2">
                    <a:lumMod val="20000"/>
                    <a:lumOff val="80000"/>
                  </a:schemeClr>
                </a:solidFill>
                <a:latin typeface="微软雅黑" panose="020B0503020204020204" charset="-122"/>
                <a:ea typeface="微软雅黑" panose="020B0503020204020204" charset="-122"/>
              </a:rPr>
              <a:t>, </a:t>
            </a:r>
            <a:r>
              <a:rPr lang="en-US" altLang="zh-CN" sz="1200" dirty="0" err="1">
                <a:solidFill>
                  <a:schemeClr val="tx2">
                    <a:lumMod val="20000"/>
                    <a:lumOff val="80000"/>
                  </a:schemeClr>
                </a:solidFill>
                <a:latin typeface="微软雅黑" panose="020B0503020204020204" charset="-122"/>
                <a:ea typeface="微软雅黑" panose="020B0503020204020204" charset="-122"/>
              </a:rPr>
              <a:t>ladang</a:t>
            </a:r>
            <a:r>
              <a:rPr lang="en-US" altLang="zh-CN" sz="1200" dirty="0">
                <a:solidFill>
                  <a:schemeClr val="tx2">
                    <a:lumMod val="20000"/>
                    <a:lumOff val="80000"/>
                  </a:schemeClr>
                </a:solidFill>
                <a:latin typeface="微软雅黑" panose="020B0503020204020204" charset="-122"/>
                <a:ea typeface="微软雅黑" panose="020B0503020204020204" charset="-122"/>
              </a:rPr>
              <a:t> </a:t>
            </a:r>
            <a:r>
              <a:rPr lang="en-US" altLang="zh-CN" sz="1200" dirty="0" err="1">
                <a:solidFill>
                  <a:schemeClr val="tx2">
                    <a:lumMod val="20000"/>
                    <a:lumOff val="80000"/>
                  </a:schemeClr>
                </a:solidFill>
                <a:latin typeface="微软雅黑" panose="020B0503020204020204" charset="-122"/>
                <a:ea typeface="微软雅黑" panose="020B0503020204020204" charset="-122"/>
              </a:rPr>
              <a:t>gandum</a:t>
            </a:r>
            <a:r>
              <a:rPr lang="en-US" altLang="zh-CN" sz="1200" dirty="0">
                <a:solidFill>
                  <a:schemeClr val="tx2">
                    <a:lumMod val="20000"/>
                    <a:lumOff val="80000"/>
                  </a:schemeClr>
                </a:solidFill>
                <a:latin typeface="微软雅黑" panose="020B0503020204020204" charset="-122"/>
                <a:ea typeface="微软雅黑" panose="020B0503020204020204" charset="-122"/>
              </a:rPr>
              <a:t>, </a:t>
            </a:r>
            <a:r>
              <a:rPr lang="en-US" altLang="zh-CN" sz="1200" dirty="0" err="1">
                <a:solidFill>
                  <a:schemeClr val="tx2">
                    <a:lumMod val="20000"/>
                    <a:lumOff val="80000"/>
                  </a:schemeClr>
                </a:solidFill>
                <a:latin typeface="微软雅黑" panose="020B0503020204020204" charset="-122"/>
                <a:ea typeface="微软雅黑" panose="020B0503020204020204" charset="-122"/>
              </a:rPr>
              <a:t>dll</a:t>
            </a:r>
            <a:r>
              <a:rPr lang="en-US" altLang="zh-CN" sz="1200" dirty="0">
                <a:solidFill>
                  <a:schemeClr val="tx2">
                    <a:lumMod val="20000"/>
                    <a:lumOff val="80000"/>
                  </a:schemeClr>
                </a:solidFill>
                <a:latin typeface="微软雅黑" panose="020B0503020204020204" charset="-122"/>
                <a:ea typeface="微软雅黑" panose="020B0503020204020204" charset="-122"/>
              </a:rPr>
              <a:t>. </a:t>
            </a:r>
            <a:r>
              <a:rPr lang="en-US" altLang="zh-CN" sz="1200" dirty="0" err="1">
                <a:solidFill>
                  <a:schemeClr val="tx2">
                    <a:lumMod val="20000"/>
                    <a:lumOff val="80000"/>
                  </a:schemeClr>
                </a:solidFill>
                <a:latin typeface="微软雅黑" panose="020B0503020204020204" charset="-122"/>
                <a:ea typeface="微软雅黑" panose="020B0503020204020204" charset="-122"/>
              </a:rPr>
              <a:t>Pemuatan</a:t>
            </a:r>
            <a:r>
              <a:rPr lang="en-US" altLang="zh-CN" sz="1200" dirty="0">
                <a:solidFill>
                  <a:schemeClr val="tx2">
                    <a:lumMod val="20000"/>
                    <a:lumOff val="80000"/>
                  </a:schemeClr>
                </a:solidFill>
                <a:latin typeface="微软雅黑" panose="020B0503020204020204" charset="-122"/>
                <a:ea typeface="微软雅黑" panose="020B0503020204020204" charset="-122"/>
              </a:rPr>
              <a:t> </a:t>
            </a:r>
            <a:r>
              <a:rPr lang="en-US" altLang="zh-CN" sz="1200" dirty="0" err="1">
                <a:solidFill>
                  <a:schemeClr val="tx2">
                    <a:lumMod val="20000"/>
                    <a:lumOff val="80000"/>
                  </a:schemeClr>
                </a:solidFill>
                <a:latin typeface="微软雅黑" panose="020B0503020204020204" charset="-122"/>
                <a:ea typeface="微软雅黑" panose="020B0503020204020204" charset="-122"/>
              </a:rPr>
              <a:t>sumber</a:t>
            </a:r>
            <a:r>
              <a:rPr lang="en-US" altLang="zh-CN" sz="1200" dirty="0">
                <a:solidFill>
                  <a:schemeClr val="tx2">
                    <a:lumMod val="20000"/>
                    <a:lumOff val="80000"/>
                  </a:schemeClr>
                </a:solidFill>
                <a:latin typeface="微软雅黑" panose="020B0503020204020204" charset="-122"/>
                <a:ea typeface="微软雅黑" panose="020B0503020204020204" charset="-122"/>
              </a:rPr>
              <a:t> </a:t>
            </a:r>
            <a:r>
              <a:rPr lang="en-US" altLang="zh-CN" sz="1200" dirty="0" err="1">
                <a:solidFill>
                  <a:schemeClr val="tx2">
                    <a:lumMod val="20000"/>
                    <a:lumOff val="80000"/>
                  </a:schemeClr>
                </a:solidFill>
                <a:latin typeface="微软雅黑" panose="020B0503020204020204" charset="-122"/>
                <a:ea typeface="微软雅黑" panose="020B0503020204020204" charset="-122"/>
              </a:rPr>
              <a:t>daya</a:t>
            </a:r>
            <a:r>
              <a:rPr lang="en-US" altLang="zh-CN" sz="1200" dirty="0">
                <a:solidFill>
                  <a:schemeClr val="tx2">
                    <a:lumMod val="20000"/>
                    <a:lumOff val="80000"/>
                  </a:schemeClr>
                </a:solidFill>
                <a:latin typeface="微软雅黑" panose="020B0503020204020204" charset="-122"/>
                <a:ea typeface="微软雅黑" panose="020B0503020204020204" charset="-122"/>
              </a:rPr>
              <a:t> yang </a:t>
            </a:r>
            <a:r>
              <a:rPr lang="en-US" altLang="zh-CN" sz="1200" dirty="0" err="1">
                <a:solidFill>
                  <a:schemeClr val="tx2">
                    <a:lumMod val="20000"/>
                    <a:lumOff val="80000"/>
                  </a:schemeClr>
                </a:solidFill>
                <a:latin typeface="微软雅黑" panose="020B0503020204020204" charset="-122"/>
                <a:ea typeface="微软雅黑" panose="020B0503020204020204" charset="-122"/>
              </a:rPr>
              <a:t>berlebihan</a:t>
            </a:r>
            <a:r>
              <a:rPr lang="en-US" altLang="zh-CN" sz="1200" dirty="0">
                <a:solidFill>
                  <a:schemeClr val="tx2">
                    <a:lumMod val="20000"/>
                    <a:lumOff val="80000"/>
                  </a:schemeClr>
                </a:solidFill>
                <a:latin typeface="微软雅黑" panose="020B0503020204020204" charset="-122"/>
                <a:ea typeface="微软雅黑" panose="020B0503020204020204" charset="-122"/>
              </a:rPr>
              <a:t> </a:t>
            </a:r>
            <a:r>
              <a:rPr lang="en-US" altLang="zh-CN" sz="1200" dirty="0" err="1">
                <a:solidFill>
                  <a:schemeClr val="tx2">
                    <a:lumMod val="20000"/>
                    <a:lumOff val="80000"/>
                  </a:schemeClr>
                </a:solidFill>
                <a:latin typeface="微软雅黑" panose="020B0503020204020204" charset="-122"/>
                <a:ea typeface="微软雅黑" panose="020B0503020204020204" charset="-122"/>
              </a:rPr>
              <a:t>akan</a:t>
            </a:r>
            <a:r>
              <a:rPr lang="en-US" altLang="zh-CN" sz="1200" dirty="0">
                <a:solidFill>
                  <a:schemeClr val="tx2">
                    <a:lumMod val="20000"/>
                    <a:lumOff val="80000"/>
                  </a:schemeClr>
                </a:solidFill>
                <a:latin typeface="微软雅黑" panose="020B0503020204020204" charset="-122"/>
                <a:ea typeface="微软雅黑" panose="020B0503020204020204" charset="-122"/>
              </a:rPr>
              <a:t> </a:t>
            </a:r>
            <a:r>
              <a:rPr lang="en-US" altLang="zh-CN" sz="1200" dirty="0" err="1">
                <a:solidFill>
                  <a:schemeClr val="tx2">
                    <a:lumMod val="20000"/>
                    <a:lumOff val="80000"/>
                  </a:schemeClr>
                </a:solidFill>
                <a:latin typeface="微软雅黑" panose="020B0503020204020204" charset="-122"/>
                <a:ea typeface="微软雅黑" panose="020B0503020204020204" charset="-122"/>
              </a:rPr>
              <a:t>menyebabkan</a:t>
            </a:r>
            <a:r>
              <a:rPr lang="en-US" altLang="zh-CN" sz="1200" dirty="0">
                <a:solidFill>
                  <a:schemeClr val="tx2">
                    <a:lumMod val="20000"/>
                    <a:lumOff val="80000"/>
                  </a:schemeClr>
                </a:solidFill>
                <a:latin typeface="微软雅黑" panose="020B0503020204020204" charset="-122"/>
                <a:ea typeface="微软雅黑" panose="020B0503020204020204" charset="-122"/>
              </a:rPr>
              <a:t> </a:t>
            </a:r>
            <a:r>
              <a:rPr lang="en-US" altLang="zh-CN" sz="1200" dirty="0" err="1">
                <a:solidFill>
                  <a:schemeClr val="tx2">
                    <a:lumMod val="20000"/>
                    <a:lumOff val="80000"/>
                  </a:schemeClr>
                </a:solidFill>
                <a:latin typeface="微软雅黑" panose="020B0503020204020204" charset="-122"/>
                <a:ea typeface="微软雅黑" panose="020B0503020204020204" charset="-122"/>
              </a:rPr>
              <a:t>permainan</a:t>
            </a:r>
            <a:r>
              <a:rPr lang="en-US" altLang="zh-CN" sz="1200" dirty="0">
                <a:solidFill>
                  <a:schemeClr val="tx2">
                    <a:lumMod val="20000"/>
                    <a:lumOff val="80000"/>
                  </a:schemeClr>
                </a:solidFill>
                <a:latin typeface="微软雅黑" panose="020B0503020204020204" charset="-122"/>
                <a:ea typeface="微软雅黑" panose="020B0503020204020204" charset="-122"/>
              </a:rPr>
              <a:t> </a:t>
            </a:r>
            <a:r>
              <a:rPr lang="en-US" altLang="zh-CN" sz="1200" dirty="0" err="1">
                <a:solidFill>
                  <a:schemeClr val="tx2">
                    <a:lumMod val="20000"/>
                    <a:lumOff val="80000"/>
                  </a:schemeClr>
                </a:solidFill>
                <a:latin typeface="微软雅黑" panose="020B0503020204020204" charset="-122"/>
                <a:ea typeface="微软雅黑" panose="020B0503020204020204" charset="-122"/>
              </a:rPr>
              <a:t>kehilangan</a:t>
            </a:r>
            <a:r>
              <a:rPr lang="en-US" altLang="zh-CN" sz="1200" dirty="0">
                <a:solidFill>
                  <a:schemeClr val="tx2">
                    <a:lumMod val="20000"/>
                    <a:lumOff val="80000"/>
                  </a:schemeClr>
                </a:solidFill>
                <a:latin typeface="微软雅黑" panose="020B0503020204020204" charset="-122"/>
                <a:ea typeface="微软雅黑" panose="020B0503020204020204" charset="-122"/>
              </a:rPr>
              <a:t> frame rate </a:t>
            </a:r>
            <a:r>
              <a:rPr lang="en-US" altLang="zh-CN" sz="1200" dirty="0" err="1">
                <a:solidFill>
                  <a:schemeClr val="tx2">
                    <a:lumMod val="20000"/>
                    <a:lumOff val="80000"/>
                  </a:schemeClr>
                </a:solidFill>
                <a:latin typeface="微软雅黑" panose="020B0503020204020204" charset="-122"/>
                <a:ea typeface="微软雅黑" panose="020B0503020204020204" charset="-122"/>
              </a:rPr>
              <a:t>sampai</a:t>
            </a:r>
            <a:r>
              <a:rPr lang="en-US" altLang="zh-CN" sz="1200" dirty="0">
                <a:solidFill>
                  <a:schemeClr val="tx2">
                    <a:lumMod val="20000"/>
                    <a:lumOff val="80000"/>
                  </a:schemeClr>
                </a:solidFill>
                <a:latin typeface="微软雅黑" panose="020B0503020204020204" charset="-122"/>
                <a:ea typeface="微软雅黑" panose="020B0503020204020204" charset="-122"/>
              </a:rPr>
              <a:t> </a:t>
            </a:r>
            <a:r>
              <a:rPr lang="en-US" altLang="zh-CN" sz="1200" dirty="0" err="1">
                <a:solidFill>
                  <a:schemeClr val="tx2">
                    <a:lumMod val="20000"/>
                    <a:lumOff val="80000"/>
                  </a:schemeClr>
                </a:solidFill>
                <a:latin typeface="微软雅黑" panose="020B0503020204020204" charset="-122"/>
                <a:ea typeface="微软雅黑" panose="020B0503020204020204" charset="-122"/>
              </a:rPr>
              <a:t>batas</a:t>
            </a:r>
            <a:r>
              <a:rPr lang="en-US" altLang="zh-CN" sz="1200" dirty="0">
                <a:solidFill>
                  <a:schemeClr val="tx2">
                    <a:lumMod val="20000"/>
                    <a:lumOff val="80000"/>
                  </a:schemeClr>
                </a:solidFill>
                <a:latin typeface="微软雅黑" panose="020B0503020204020204" charset="-122"/>
                <a:ea typeface="微软雅黑" panose="020B0503020204020204" charset="-122"/>
              </a:rPr>
              <a:t> </a:t>
            </a:r>
            <a:r>
              <a:rPr lang="en-US" altLang="zh-CN" sz="1200" dirty="0" err="1">
                <a:solidFill>
                  <a:schemeClr val="tx2">
                    <a:lumMod val="20000"/>
                    <a:lumOff val="80000"/>
                  </a:schemeClr>
                </a:solidFill>
                <a:latin typeface="微软雅黑" panose="020B0503020204020204" charset="-122"/>
                <a:ea typeface="微软雅黑" panose="020B0503020204020204" charset="-122"/>
              </a:rPr>
              <a:t>tertentu</a:t>
            </a:r>
            <a:r>
              <a:rPr lang="en-US" altLang="zh-CN" sz="1200" dirty="0">
                <a:solidFill>
                  <a:schemeClr val="tx2">
                    <a:lumMod val="20000"/>
                    <a:lumOff val="80000"/>
                  </a:schemeClr>
                </a:solidFill>
                <a:latin typeface="微软雅黑" panose="020B0503020204020204" charset="-122"/>
                <a:ea typeface="微软雅黑" panose="020B0503020204020204" charset="-122"/>
              </a:rPr>
              <a:t>. </a:t>
            </a:r>
            <a:r>
              <a:rPr lang="en-US" altLang="zh-CN" sz="1200" dirty="0" err="1">
                <a:solidFill>
                  <a:schemeClr val="tx2">
                    <a:lumMod val="20000"/>
                    <a:lumOff val="80000"/>
                  </a:schemeClr>
                </a:solidFill>
                <a:latin typeface="微软雅黑" panose="020B0503020204020204" charset="-122"/>
                <a:ea typeface="微软雅黑" panose="020B0503020204020204" charset="-122"/>
              </a:rPr>
              <a:t>Pengembangan</a:t>
            </a:r>
            <a:r>
              <a:rPr lang="en-US" altLang="zh-CN" sz="1200" dirty="0">
                <a:solidFill>
                  <a:schemeClr val="tx2">
                    <a:lumMod val="20000"/>
                    <a:lumOff val="80000"/>
                  </a:schemeClr>
                </a:solidFill>
                <a:latin typeface="微软雅黑" panose="020B0503020204020204" charset="-122"/>
                <a:ea typeface="微软雅黑" panose="020B0503020204020204" charset="-122"/>
              </a:rPr>
              <a:t> </a:t>
            </a:r>
            <a:r>
              <a:rPr lang="en-US" altLang="zh-CN" sz="1200" dirty="0" err="1">
                <a:solidFill>
                  <a:schemeClr val="tx2">
                    <a:lumMod val="20000"/>
                    <a:lumOff val="80000"/>
                  </a:schemeClr>
                </a:solidFill>
                <a:latin typeface="微软雅黑" panose="020B0503020204020204" charset="-122"/>
                <a:ea typeface="微软雅黑" panose="020B0503020204020204" charset="-122"/>
              </a:rPr>
              <a:t>telah</a:t>
            </a:r>
            <a:r>
              <a:rPr lang="en-US" altLang="zh-CN" sz="1200" dirty="0">
                <a:solidFill>
                  <a:schemeClr val="tx2">
                    <a:lumMod val="20000"/>
                    <a:lumOff val="80000"/>
                  </a:schemeClr>
                </a:solidFill>
                <a:latin typeface="微软雅黑" panose="020B0503020204020204" charset="-122"/>
                <a:ea typeface="微软雅黑" panose="020B0503020204020204" charset="-122"/>
              </a:rPr>
              <a:t> </a:t>
            </a:r>
            <a:r>
              <a:rPr lang="en-US" altLang="zh-CN" sz="1200" dirty="0" err="1">
                <a:solidFill>
                  <a:schemeClr val="tx2">
                    <a:lumMod val="20000"/>
                    <a:lumOff val="80000"/>
                  </a:schemeClr>
                </a:solidFill>
                <a:latin typeface="微软雅黑" panose="020B0503020204020204" charset="-122"/>
                <a:ea typeface="微软雅黑" panose="020B0503020204020204" charset="-122"/>
              </a:rPr>
              <a:t>dianalisis</a:t>
            </a:r>
            <a:r>
              <a:rPr lang="en-US" altLang="zh-CN" sz="1200" dirty="0">
                <a:solidFill>
                  <a:schemeClr val="tx2">
                    <a:lumMod val="20000"/>
                    <a:lumOff val="80000"/>
                  </a:schemeClr>
                </a:solidFill>
                <a:latin typeface="微软雅黑" panose="020B0503020204020204" charset="-122"/>
                <a:ea typeface="微软雅黑" panose="020B0503020204020204" charset="-122"/>
              </a:rPr>
              <a:t> </a:t>
            </a:r>
            <a:r>
              <a:rPr lang="en-US" altLang="zh-CN" sz="1200" dirty="0" err="1">
                <a:solidFill>
                  <a:schemeClr val="tx2">
                    <a:lumMod val="20000"/>
                    <a:lumOff val="80000"/>
                  </a:schemeClr>
                </a:solidFill>
                <a:latin typeface="微软雅黑" panose="020B0503020204020204" charset="-122"/>
                <a:ea typeface="微软雅黑" panose="020B0503020204020204" charset="-122"/>
              </a:rPr>
              <a:t>dan</a:t>
            </a:r>
            <a:r>
              <a:rPr lang="en-US" altLang="zh-CN" sz="1200" dirty="0">
                <a:solidFill>
                  <a:schemeClr val="tx2">
                    <a:lumMod val="20000"/>
                    <a:lumOff val="80000"/>
                  </a:schemeClr>
                </a:solidFill>
                <a:latin typeface="微软雅黑" panose="020B0503020204020204" charset="-122"/>
                <a:ea typeface="微软雅黑" panose="020B0503020204020204" charset="-122"/>
              </a:rPr>
              <a:t> </a:t>
            </a:r>
            <a:r>
              <a:rPr lang="en-US" altLang="zh-CN" sz="1200" dirty="0" err="1">
                <a:solidFill>
                  <a:schemeClr val="tx2">
                    <a:lumMod val="20000"/>
                    <a:lumOff val="80000"/>
                  </a:schemeClr>
                </a:solidFill>
                <a:latin typeface="微软雅黑" panose="020B0503020204020204" charset="-122"/>
                <a:ea typeface="微软雅黑" panose="020B0503020204020204" charset="-122"/>
              </a:rPr>
              <a:t>dikonfirmasi</a:t>
            </a:r>
            <a:r>
              <a:rPr lang="en-US" altLang="zh-CN" sz="1200" dirty="0">
                <a:solidFill>
                  <a:schemeClr val="tx2">
                    <a:lumMod val="20000"/>
                    <a:lumOff val="80000"/>
                  </a:schemeClr>
                </a:solidFill>
                <a:latin typeface="微软雅黑" panose="020B0503020204020204" charset="-122"/>
                <a:ea typeface="微软雅黑" panose="020B0503020204020204" charset="-122"/>
              </a:rPr>
              <a:t> </a:t>
            </a:r>
            <a:r>
              <a:rPr lang="en-US" altLang="zh-CN" sz="1200" dirty="0" err="1">
                <a:solidFill>
                  <a:schemeClr val="tx2">
                    <a:lumMod val="20000"/>
                    <a:lumOff val="80000"/>
                  </a:schemeClr>
                </a:solidFill>
                <a:latin typeface="微软雅黑" panose="020B0503020204020204" charset="-122"/>
                <a:ea typeface="微软雅黑" panose="020B0503020204020204" charset="-122"/>
              </a:rPr>
              <a:t>sebagai</a:t>
            </a:r>
            <a:r>
              <a:rPr lang="en-US" altLang="zh-CN" sz="1200" dirty="0">
                <a:solidFill>
                  <a:schemeClr val="tx2">
                    <a:lumMod val="20000"/>
                    <a:lumOff val="80000"/>
                  </a:schemeClr>
                </a:solidFill>
                <a:latin typeface="微软雅黑" panose="020B0503020204020204" charset="-122"/>
                <a:ea typeface="微软雅黑" panose="020B0503020204020204" charset="-122"/>
              </a:rPr>
              <a:t> </a:t>
            </a:r>
            <a:r>
              <a:rPr lang="en-US" altLang="zh-CN" sz="1200" dirty="0" err="1">
                <a:solidFill>
                  <a:schemeClr val="tx2">
                    <a:lumMod val="20000"/>
                    <a:lumOff val="80000"/>
                  </a:schemeClr>
                </a:solidFill>
                <a:latin typeface="微软雅黑" panose="020B0503020204020204" charset="-122"/>
                <a:ea typeface="微软雅黑" panose="020B0503020204020204" charset="-122"/>
              </a:rPr>
              <a:t>masalah</a:t>
            </a:r>
            <a:r>
              <a:rPr lang="en-US" altLang="zh-CN" sz="1200" dirty="0">
                <a:solidFill>
                  <a:schemeClr val="tx2">
                    <a:lumMod val="20000"/>
                    <a:lumOff val="80000"/>
                  </a:schemeClr>
                </a:solidFill>
                <a:latin typeface="微软雅黑" panose="020B0503020204020204" charset="-122"/>
                <a:ea typeface="微软雅黑" panose="020B0503020204020204" charset="-122"/>
              </a:rPr>
              <a:t> </a:t>
            </a:r>
            <a:r>
              <a:rPr lang="en-US" altLang="zh-CN" sz="1200" dirty="0" err="1">
                <a:solidFill>
                  <a:schemeClr val="tx2">
                    <a:lumMod val="20000"/>
                    <a:lumOff val="80000"/>
                  </a:schemeClr>
                </a:solidFill>
                <a:latin typeface="微软雅黑" panose="020B0503020204020204" charset="-122"/>
                <a:ea typeface="微软雅黑" panose="020B0503020204020204" charset="-122"/>
              </a:rPr>
              <a:t>pihak</a:t>
            </a:r>
            <a:r>
              <a:rPr lang="en-US" altLang="zh-CN" sz="1200" dirty="0">
                <a:solidFill>
                  <a:schemeClr val="tx2">
                    <a:lumMod val="20000"/>
                    <a:lumOff val="80000"/>
                  </a:schemeClr>
                </a:solidFill>
                <a:latin typeface="微软雅黑" panose="020B0503020204020204" charset="-122"/>
                <a:ea typeface="微软雅黑" panose="020B0503020204020204" charset="-122"/>
              </a:rPr>
              <a:t> </a:t>
            </a:r>
            <a:r>
              <a:rPr lang="en-US" altLang="zh-CN" sz="1200" dirty="0" err="1">
                <a:solidFill>
                  <a:schemeClr val="tx2">
                    <a:lumMod val="20000"/>
                    <a:lumOff val="80000"/>
                  </a:schemeClr>
                </a:solidFill>
                <a:latin typeface="微软雅黑" panose="020B0503020204020204" charset="-122"/>
                <a:ea typeface="微软雅黑" panose="020B0503020204020204" charset="-122"/>
              </a:rPr>
              <a:t>ketiga</a:t>
            </a:r>
            <a:r>
              <a:rPr lang="en-US" altLang="zh-CN" sz="1200" dirty="0">
                <a:solidFill>
                  <a:schemeClr val="tx2">
                    <a:lumMod val="20000"/>
                    <a:lumOff val="80000"/>
                  </a:schemeClr>
                </a:solidFill>
                <a:latin typeface="微软雅黑" panose="020B0503020204020204" charset="-122"/>
                <a:ea typeface="微软雅黑" panose="020B0503020204020204" charset="-122"/>
              </a:rPr>
              <a:t>.</a:t>
            </a:r>
          </a:p>
          <a:p>
            <a:pPr algn="just" fontAlgn="ctr">
              <a:lnSpc>
                <a:spcPct val="200000"/>
              </a:lnSpc>
            </a:pPr>
            <a:r>
              <a:rPr lang="en-US" altLang="zh-CN" sz="1200" b="1" dirty="0" err="1">
                <a:solidFill>
                  <a:schemeClr val="tx2">
                    <a:lumMod val="20000"/>
                    <a:lumOff val="80000"/>
                  </a:schemeClr>
                </a:solidFill>
                <a:latin typeface="微软雅黑" panose="020B0503020204020204" charset="-122"/>
                <a:ea typeface="微软雅黑" panose="020B0503020204020204" charset="-122"/>
              </a:rPr>
              <a:t>Skrip</a:t>
            </a:r>
            <a:r>
              <a:rPr lang="zh-CN" altLang="en-US" sz="1200" b="1" dirty="0">
                <a:solidFill>
                  <a:schemeClr val="tx2">
                    <a:lumMod val="20000"/>
                    <a:lumOff val="80000"/>
                  </a:schemeClr>
                </a:solidFill>
                <a:latin typeface="微软雅黑" panose="020B0503020204020204" charset="-122"/>
                <a:ea typeface="微软雅黑" panose="020B0503020204020204" charset="-122"/>
              </a:rPr>
              <a:t>：</a:t>
            </a:r>
            <a:r>
              <a:rPr lang="en-US" altLang="zh-CN" sz="1200" dirty="0">
                <a:solidFill>
                  <a:schemeClr val="tx2">
                    <a:lumMod val="20000"/>
                    <a:lumOff val="80000"/>
                  </a:schemeClr>
                </a:solidFill>
                <a:latin typeface="微软雅黑" panose="020B0503020204020204" charset="-122"/>
                <a:ea typeface="微软雅黑" panose="020B0503020204020204" charset="-122"/>
              </a:rPr>
              <a:t> PUBG </a:t>
            </a:r>
            <a:r>
              <a:rPr lang="en-US" altLang="zh-CN" sz="1200" dirty="0" err="1">
                <a:solidFill>
                  <a:schemeClr val="tx2">
                    <a:lumMod val="20000"/>
                    <a:lumOff val="80000"/>
                  </a:schemeClr>
                </a:solidFill>
                <a:latin typeface="微软雅黑" panose="020B0503020204020204" charset="-122"/>
                <a:ea typeface="微软雅黑" panose="020B0503020204020204" charset="-122"/>
              </a:rPr>
              <a:t>melewati</a:t>
            </a:r>
            <a:r>
              <a:rPr lang="en-US" altLang="zh-CN" sz="1200" dirty="0">
                <a:solidFill>
                  <a:schemeClr val="tx2">
                    <a:lumMod val="20000"/>
                    <a:lumOff val="80000"/>
                  </a:schemeClr>
                </a:solidFill>
                <a:latin typeface="微软雅黑" panose="020B0503020204020204" charset="-122"/>
                <a:ea typeface="微软雅黑" panose="020B0503020204020204" charset="-122"/>
              </a:rPr>
              <a:t> </a:t>
            </a:r>
            <a:r>
              <a:rPr lang="en-US" altLang="zh-CN" sz="1200" dirty="0" err="1">
                <a:solidFill>
                  <a:schemeClr val="tx2">
                    <a:lumMod val="20000"/>
                    <a:lumOff val="80000"/>
                  </a:schemeClr>
                </a:solidFill>
                <a:latin typeface="微软雅黑" panose="020B0503020204020204" charset="-122"/>
                <a:ea typeface="微软雅黑" panose="020B0503020204020204" charset="-122"/>
              </a:rPr>
              <a:t>tempat-tempat</a:t>
            </a:r>
            <a:r>
              <a:rPr lang="en-US" altLang="zh-CN" sz="1200" dirty="0">
                <a:solidFill>
                  <a:schemeClr val="tx2">
                    <a:lumMod val="20000"/>
                    <a:lumOff val="80000"/>
                  </a:schemeClr>
                </a:solidFill>
                <a:latin typeface="微软雅黑" panose="020B0503020204020204" charset="-122"/>
                <a:ea typeface="微软雅黑" panose="020B0503020204020204" charset="-122"/>
              </a:rPr>
              <a:t> </a:t>
            </a:r>
            <a:r>
              <a:rPr lang="en-US" altLang="zh-CN" sz="1200" dirty="0" err="1">
                <a:solidFill>
                  <a:schemeClr val="tx2">
                    <a:lumMod val="20000"/>
                    <a:lumOff val="80000"/>
                  </a:schemeClr>
                </a:solidFill>
                <a:latin typeface="微软雅黑" panose="020B0503020204020204" charset="-122"/>
                <a:ea typeface="微软雅黑" panose="020B0503020204020204" charset="-122"/>
              </a:rPr>
              <a:t>seperti</a:t>
            </a:r>
            <a:r>
              <a:rPr lang="en-US" altLang="zh-CN" sz="1200" dirty="0">
                <a:solidFill>
                  <a:schemeClr val="tx2">
                    <a:lumMod val="20000"/>
                    <a:lumOff val="80000"/>
                  </a:schemeClr>
                </a:solidFill>
                <a:latin typeface="微软雅黑" panose="020B0503020204020204" charset="-122"/>
                <a:ea typeface="微软雅黑" panose="020B0503020204020204" charset="-122"/>
              </a:rPr>
              <a:t> </a:t>
            </a:r>
            <a:r>
              <a:rPr lang="en-US" altLang="zh-CN" sz="1200" dirty="0" err="1">
                <a:solidFill>
                  <a:schemeClr val="tx2">
                    <a:lumMod val="20000"/>
                    <a:lumOff val="80000"/>
                  </a:schemeClr>
                </a:solidFill>
                <a:latin typeface="微软雅黑" panose="020B0503020204020204" charset="-122"/>
                <a:ea typeface="微软雅黑" panose="020B0503020204020204" charset="-122"/>
              </a:rPr>
              <a:t>rumah</a:t>
            </a:r>
            <a:r>
              <a:rPr lang="en-US" altLang="zh-CN" sz="1200" dirty="0">
                <a:solidFill>
                  <a:schemeClr val="tx2">
                    <a:lumMod val="20000"/>
                    <a:lumOff val="80000"/>
                  </a:schemeClr>
                </a:solidFill>
                <a:latin typeface="微软雅黑" panose="020B0503020204020204" charset="-122"/>
                <a:ea typeface="微软雅黑" panose="020B0503020204020204" charset="-122"/>
              </a:rPr>
              <a:t> </a:t>
            </a:r>
            <a:r>
              <a:rPr lang="en-US" altLang="zh-CN" sz="1200" dirty="0" err="1">
                <a:solidFill>
                  <a:schemeClr val="tx2">
                    <a:lumMod val="20000"/>
                    <a:lumOff val="80000"/>
                  </a:schemeClr>
                </a:solidFill>
                <a:latin typeface="微软雅黑" panose="020B0503020204020204" charset="-122"/>
                <a:ea typeface="微软雅黑" panose="020B0503020204020204" charset="-122"/>
              </a:rPr>
              <a:t>padat</a:t>
            </a:r>
            <a:r>
              <a:rPr lang="en-US" altLang="zh-CN" sz="1200" dirty="0">
                <a:solidFill>
                  <a:schemeClr val="tx2">
                    <a:lumMod val="20000"/>
                    <a:lumOff val="80000"/>
                  </a:schemeClr>
                </a:solidFill>
                <a:latin typeface="微软雅黑" panose="020B0503020204020204" charset="-122"/>
                <a:ea typeface="微软雅黑" panose="020B0503020204020204" charset="-122"/>
              </a:rPr>
              <a:t>, </a:t>
            </a:r>
            <a:r>
              <a:rPr lang="en-US" altLang="zh-CN" sz="1200" dirty="0" err="1">
                <a:solidFill>
                  <a:schemeClr val="tx2">
                    <a:lumMod val="20000"/>
                    <a:lumOff val="80000"/>
                  </a:schemeClr>
                </a:solidFill>
                <a:latin typeface="微软雅黑" panose="020B0503020204020204" charset="-122"/>
                <a:ea typeface="微软雅黑" panose="020B0503020204020204" charset="-122"/>
              </a:rPr>
              <a:t>persimpangan</a:t>
            </a:r>
            <a:r>
              <a:rPr lang="en-US" altLang="zh-CN" sz="1200" dirty="0">
                <a:solidFill>
                  <a:schemeClr val="tx2">
                    <a:lumMod val="20000"/>
                    <a:lumOff val="80000"/>
                  </a:schemeClr>
                </a:solidFill>
                <a:latin typeface="微软雅黑" panose="020B0503020204020204" charset="-122"/>
                <a:ea typeface="微软雅黑" panose="020B0503020204020204" charset="-122"/>
              </a:rPr>
              <a:t> </a:t>
            </a:r>
            <a:r>
              <a:rPr lang="en-US" altLang="zh-CN" sz="1200" dirty="0" err="1">
                <a:solidFill>
                  <a:schemeClr val="tx2">
                    <a:lumMod val="20000"/>
                    <a:lumOff val="80000"/>
                  </a:schemeClr>
                </a:solidFill>
                <a:latin typeface="微软雅黑" panose="020B0503020204020204" charset="-122"/>
                <a:ea typeface="微软雅黑" panose="020B0503020204020204" charset="-122"/>
              </a:rPr>
              <a:t>papan</a:t>
            </a:r>
            <a:r>
              <a:rPr lang="en-US" altLang="zh-CN" sz="1200" dirty="0">
                <a:solidFill>
                  <a:schemeClr val="tx2">
                    <a:lumMod val="20000"/>
                    <a:lumOff val="80000"/>
                  </a:schemeClr>
                </a:solidFill>
                <a:latin typeface="微软雅黑" panose="020B0503020204020204" charset="-122"/>
                <a:ea typeface="微软雅黑" panose="020B0503020204020204" charset="-122"/>
              </a:rPr>
              <a:t> game, </a:t>
            </a:r>
            <a:r>
              <a:rPr lang="en-US" altLang="zh-CN" sz="1200" dirty="0" err="1">
                <a:solidFill>
                  <a:schemeClr val="tx2">
                    <a:lumMod val="20000"/>
                    <a:lumOff val="80000"/>
                  </a:schemeClr>
                </a:solidFill>
                <a:latin typeface="微软雅黑" panose="020B0503020204020204" charset="-122"/>
                <a:ea typeface="微软雅黑" panose="020B0503020204020204" charset="-122"/>
              </a:rPr>
              <a:t>ladang</a:t>
            </a:r>
            <a:r>
              <a:rPr lang="en-US" altLang="zh-CN" sz="1200" dirty="0">
                <a:solidFill>
                  <a:schemeClr val="tx2">
                    <a:lumMod val="20000"/>
                    <a:lumOff val="80000"/>
                  </a:schemeClr>
                </a:solidFill>
                <a:latin typeface="微软雅黑" panose="020B0503020204020204" charset="-122"/>
                <a:ea typeface="微软雅黑" panose="020B0503020204020204" charset="-122"/>
              </a:rPr>
              <a:t> </a:t>
            </a:r>
            <a:r>
              <a:rPr lang="en-US" altLang="zh-CN" sz="1200" dirty="0" err="1">
                <a:solidFill>
                  <a:schemeClr val="tx2">
                    <a:lumMod val="20000"/>
                    <a:lumOff val="80000"/>
                  </a:schemeClr>
                </a:solidFill>
                <a:latin typeface="微软雅黑" panose="020B0503020204020204" charset="-122"/>
                <a:ea typeface="微软雅黑" panose="020B0503020204020204" charset="-122"/>
              </a:rPr>
              <a:t>gandum</a:t>
            </a:r>
            <a:r>
              <a:rPr lang="en-US" altLang="zh-CN" sz="1200" dirty="0">
                <a:solidFill>
                  <a:schemeClr val="tx2">
                    <a:lumMod val="20000"/>
                    <a:lumOff val="80000"/>
                  </a:schemeClr>
                </a:solidFill>
                <a:latin typeface="微软雅黑" panose="020B0503020204020204" charset="-122"/>
                <a:ea typeface="微软雅黑" panose="020B0503020204020204" charset="-122"/>
              </a:rPr>
              <a:t>, </a:t>
            </a:r>
            <a:r>
              <a:rPr lang="en-US" altLang="zh-CN" sz="1200" dirty="0" err="1">
                <a:solidFill>
                  <a:schemeClr val="tx2">
                    <a:lumMod val="20000"/>
                    <a:lumOff val="80000"/>
                  </a:schemeClr>
                </a:solidFill>
                <a:latin typeface="微软雅黑" panose="020B0503020204020204" charset="-122"/>
                <a:ea typeface="微软雅黑" panose="020B0503020204020204" charset="-122"/>
              </a:rPr>
              <a:t>dll</a:t>
            </a:r>
            <a:r>
              <a:rPr lang="en-US" altLang="zh-CN" sz="1200" dirty="0">
                <a:solidFill>
                  <a:schemeClr val="tx2">
                    <a:lumMod val="20000"/>
                    <a:lumOff val="80000"/>
                  </a:schemeClr>
                </a:solidFill>
                <a:latin typeface="微软雅黑" panose="020B0503020204020204" charset="-122"/>
                <a:ea typeface="微软雅黑" panose="020B0503020204020204" charset="-122"/>
              </a:rPr>
              <a:t>. </a:t>
            </a:r>
            <a:r>
              <a:rPr lang="en-US" altLang="zh-CN" sz="1200" dirty="0" err="1">
                <a:solidFill>
                  <a:schemeClr val="tx2">
                    <a:lumMod val="20000"/>
                    <a:lumOff val="80000"/>
                  </a:schemeClr>
                </a:solidFill>
                <a:latin typeface="微软雅黑" panose="020B0503020204020204" charset="-122"/>
                <a:ea typeface="微软雅黑" panose="020B0503020204020204" charset="-122"/>
              </a:rPr>
              <a:t>Pemuatan</a:t>
            </a:r>
            <a:r>
              <a:rPr lang="en-US" altLang="zh-CN" sz="1200" dirty="0">
                <a:solidFill>
                  <a:schemeClr val="tx2">
                    <a:lumMod val="20000"/>
                    <a:lumOff val="80000"/>
                  </a:schemeClr>
                </a:solidFill>
                <a:latin typeface="微软雅黑" panose="020B0503020204020204" charset="-122"/>
                <a:ea typeface="微软雅黑" panose="020B0503020204020204" charset="-122"/>
              </a:rPr>
              <a:t> </a:t>
            </a:r>
            <a:r>
              <a:rPr lang="en-US" altLang="zh-CN" sz="1200" dirty="0" err="1">
                <a:solidFill>
                  <a:schemeClr val="tx2">
                    <a:lumMod val="20000"/>
                    <a:lumOff val="80000"/>
                  </a:schemeClr>
                </a:solidFill>
                <a:latin typeface="微软雅黑" panose="020B0503020204020204" charset="-122"/>
                <a:ea typeface="微软雅黑" panose="020B0503020204020204" charset="-122"/>
              </a:rPr>
              <a:t>sumber</a:t>
            </a:r>
            <a:r>
              <a:rPr lang="en-US" altLang="zh-CN" sz="1200" dirty="0">
                <a:solidFill>
                  <a:schemeClr val="tx2">
                    <a:lumMod val="20000"/>
                    <a:lumOff val="80000"/>
                  </a:schemeClr>
                </a:solidFill>
                <a:latin typeface="微软雅黑" panose="020B0503020204020204" charset="-122"/>
                <a:ea typeface="微软雅黑" panose="020B0503020204020204" charset="-122"/>
              </a:rPr>
              <a:t> </a:t>
            </a:r>
            <a:r>
              <a:rPr lang="en-US" altLang="zh-CN" sz="1200" dirty="0" err="1">
                <a:solidFill>
                  <a:schemeClr val="tx2">
                    <a:lumMod val="20000"/>
                    <a:lumOff val="80000"/>
                  </a:schemeClr>
                </a:solidFill>
                <a:latin typeface="微软雅黑" panose="020B0503020204020204" charset="-122"/>
                <a:ea typeface="微软雅黑" panose="020B0503020204020204" charset="-122"/>
              </a:rPr>
              <a:t>daya</a:t>
            </a:r>
            <a:r>
              <a:rPr lang="en-US" altLang="zh-CN" sz="1200" dirty="0">
                <a:solidFill>
                  <a:schemeClr val="tx2">
                    <a:lumMod val="20000"/>
                    <a:lumOff val="80000"/>
                  </a:schemeClr>
                </a:solidFill>
                <a:latin typeface="微软雅黑" panose="020B0503020204020204" charset="-122"/>
                <a:ea typeface="微软雅黑" panose="020B0503020204020204" charset="-122"/>
              </a:rPr>
              <a:t> </a:t>
            </a:r>
            <a:r>
              <a:rPr lang="en-US" altLang="zh-CN" sz="1200" dirty="0" err="1">
                <a:solidFill>
                  <a:schemeClr val="tx2">
                    <a:lumMod val="20000"/>
                    <a:lumOff val="80000"/>
                  </a:schemeClr>
                </a:solidFill>
                <a:latin typeface="微软雅黑" panose="020B0503020204020204" charset="-122"/>
                <a:ea typeface="微软雅黑" panose="020B0503020204020204" charset="-122"/>
              </a:rPr>
              <a:t>terlalu</a:t>
            </a:r>
            <a:r>
              <a:rPr lang="en-US" altLang="zh-CN" sz="1200" dirty="0">
                <a:solidFill>
                  <a:schemeClr val="tx2">
                    <a:lumMod val="20000"/>
                    <a:lumOff val="80000"/>
                  </a:schemeClr>
                </a:solidFill>
                <a:latin typeface="微软雅黑" panose="020B0503020204020204" charset="-122"/>
                <a:ea typeface="微软雅黑" panose="020B0503020204020204" charset="-122"/>
              </a:rPr>
              <a:t> </a:t>
            </a:r>
            <a:r>
              <a:rPr lang="en-US" altLang="zh-CN" sz="1200" dirty="0" err="1">
                <a:solidFill>
                  <a:schemeClr val="tx2">
                    <a:lumMod val="20000"/>
                    <a:lumOff val="80000"/>
                  </a:schemeClr>
                </a:solidFill>
                <a:latin typeface="微软雅黑" panose="020B0503020204020204" charset="-122"/>
                <a:ea typeface="微软雅黑" panose="020B0503020204020204" charset="-122"/>
              </a:rPr>
              <a:t>besar</a:t>
            </a:r>
            <a:r>
              <a:rPr lang="en-US" altLang="zh-CN" sz="1200" dirty="0">
                <a:solidFill>
                  <a:schemeClr val="tx2">
                    <a:lumMod val="20000"/>
                    <a:lumOff val="80000"/>
                  </a:schemeClr>
                </a:solidFill>
                <a:latin typeface="微软雅黑" panose="020B0503020204020204" charset="-122"/>
                <a:ea typeface="微软雅黑" panose="020B0503020204020204" charset="-122"/>
              </a:rPr>
              <a:t>, yang </a:t>
            </a:r>
            <a:r>
              <a:rPr lang="en-US" altLang="zh-CN" sz="1200" dirty="0" err="1">
                <a:solidFill>
                  <a:schemeClr val="tx2">
                    <a:lumMod val="20000"/>
                    <a:lumOff val="80000"/>
                  </a:schemeClr>
                </a:solidFill>
                <a:latin typeface="微软雅黑" panose="020B0503020204020204" charset="-122"/>
                <a:ea typeface="微软雅黑" panose="020B0503020204020204" charset="-122"/>
              </a:rPr>
              <a:t>akan</a:t>
            </a:r>
            <a:r>
              <a:rPr lang="en-US" altLang="zh-CN" sz="1200" dirty="0">
                <a:solidFill>
                  <a:schemeClr val="tx2">
                    <a:lumMod val="20000"/>
                    <a:lumOff val="80000"/>
                  </a:schemeClr>
                </a:solidFill>
                <a:latin typeface="微软雅黑" panose="020B0503020204020204" charset="-122"/>
                <a:ea typeface="微软雅黑" panose="020B0503020204020204" charset="-122"/>
              </a:rPr>
              <a:t> </a:t>
            </a:r>
            <a:r>
              <a:rPr lang="en-US" altLang="zh-CN" sz="1200" dirty="0" err="1">
                <a:solidFill>
                  <a:schemeClr val="tx2">
                    <a:lumMod val="20000"/>
                    <a:lumOff val="80000"/>
                  </a:schemeClr>
                </a:solidFill>
                <a:latin typeface="微软雅黑" panose="020B0503020204020204" charset="-122"/>
                <a:ea typeface="微软雅黑" panose="020B0503020204020204" charset="-122"/>
              </a:rPr>
              <a:t>menyebabkan</a:t>
            </a:r>
            <a:r>
              <a:rPr lang="en-US" altLang="zh-CN" sz="1200" dirty="0">
                <a:solidFill>
                  <a:schemeClr val="tx2">
                    <a:lumMod val="20000"/>
                    <a:lumOff val="80000"/>
                  </a:schemeClr>
                </a:solidFill>
                <a:latin typeface="微软雅黑" panose="020B0503020204020204" charset="-122"/>
                <a:ea typeface="微软雅黑" panose="020B0503020204020204" charset="-122"/>
              </a:rPr>
              <a:t> game </a:t>
            </a:r>
            <a:r>
              <a:rPr lang="en-US" altLang="zh-CN" sz="1200" dirty="0" err="1">
                <a:solidFill>
                  <a:schemeClr val="tx2">
                    <a:lumMod val="20000"/>
                    <a:lumOff val="80000"/>
                  </a:schemeClr>
                </a:solidFill>
                <a:latin typeface="微软雅黑" panose="020B0503020204020204" charset="-122"/>
                <a:ea typeface="微软雅黑" panose="020B0503020204020204" charset="-122"/>
              </a:rPr>
              <a:t>menjatuhkan</a:t>
            </a:r>
            <a:r>
              <a:rPr lang="en-US" altLang="zh-CN" sz="1200" dirty="0">
                <a:solidFill>
                  <a:schemeClr val="tx2">
                    <a:lumMod val="20000"/>
                    <a:lumOff val="80000"/>
                  </a:schemeClr>
                </a:solidFill>
                <a:latin typeface="微软雅黑" panose="020B0503020204020204" charset="-122"/>
                <a:ea typeface="微软雅黑" panose="020B0503020204020204" charset="-122"/>
              </a:rPr>
              <a:t> frame </a:t>
            </a:r>
            <a:r>
              <a:rPr lang="en-US" altLang="zh-CN" sz="1200" dirty="0" err="1">
                <a:solidFill>
                  <a:schemeClr val="tx2">
                    <a:lumMod val="20000"/>
                    <a:lumOff val="80000"/>
                  </a:schemeClr>
                </a:solidFill>
                <a:latin typeface="微软雅黑" panose="020B0503020204020204" charset="-122"/>
                <a:ea typeface="微软雅黑" panose="020B0503020204020204" charset="-122"/>
              </a:rPr>
              <a:t>sampai</a:t>
            </a:r>
            <a:r>
              <a:rPr lang="en-US" altLang="zh-CN" sz="1200" dirty="0">
                <a:solidFill>
                  <a:schemeClr val="tx2">
                    <a:lumMod val="20000"/>
                    <a:lumOff val="80000"/>
                  </a:schemeClr>
                </a:solidFill>
                <a:latin typeface="微软雅黑" panose="020B0503020204020204" charset="-122"/>
                <a:ea typeface="微软雅黑" panose="020B0503020204020204" charset="-122"/>
              </a:rPr>
              <a:t> </a:t>
            </a:r>
            <a:r>
              <a:rPr lang="en-US" altLang="zh-CN" sz="1200" dirty="0" err="1">
                <a:solidFill>
                  <a:schemeClr val="tx2">
                    <a:lumMod val="20000"/>
                    <a:lumOff val="80000"/>
                  </a:schemeClr>
                </a:solidFill>
                <a:latin typeface="微软雅黑" panose="020B0503020204020204" charset="-122"/>
                <a:ea typeface="微软雅黑" panose="020B0503020204020204" charset="-122"/>
              </a:rPr>
              <a:t>batas</a:t>
            </a:r>
            <a:r>
              <a:rPr lang="en-US" altLang="zh-CN" sz="1200" dirty="0">
                <a:solidFill>
                  <a:schemeClr val="tx2">
                    <a:lumMod val="20000"/>
                    <a:lumOff val="80000"/>
                  </a:schemeClr>
                </a:solidFill>
                <a:latin typeface="微软雅黑" panose="020B0503020204020204" charset="-122"/>
                <a:ea typeface="微软雅黑" panose="020B0503020204020204" charset="-122"/>
              </a:rPr>
              <a:t> </a:t>
            </a:r>
            <a:r>
              <a:rPr lang="en-US" altLang="zh-CN" sz="1200" dirty="0" err="1">
                <a:solidFill>
                  <a:schemeClr val="tx2">
                    <a:lumMod val="20000"/>
                    <a:lumOff val="80000"/>
                  </a:schemeClr>
                </a:solidFill>
                <a:latin typeface="微软雅黑" panose="020B0503020204020204" charset="-122"/>
                <a:ea typeface="微软雅黑" panose="020B0503020204020204" charset="-122"/>
              </a:rPr>
              <a:t>tertentu</a:t>
            </a:r>
            <a:r>
              <a:rPr lang="en-US" altLang="zh-CN" sz="1200" dirty="0">
                <a:solidFill>
                  <a:schemeClr val="tx2">
                    <a:lumMod val="20000"/>
                    <a:lumOff val="80000"/>
                  </a:schemeClr>
                </a:solidFill>
                <a:latin typeface="微软雅黑" panose="020B0503020204020204" charset="-122"/>
                <a:ea typeface="微软雅黑" panose="020B0503020204020204" charset="-122"/>
              </a:rPr>
              <a:t>. </a:t>
            </a:r>
            <a:r>
              <a:rPr lang="en-US" altLang="zh-CN" sz="1200" dirty="0" err="1">
                <a:solidFill>
                  <a:schemeClr val="tx2">
                    <a:lumMod val="20000"/>
                    <a:lumOff val="80000"/>
                  </a:schemeClr>
                </a:solidFill>
                <a:latin typeface="微软雅黑" panose="020B0503020204020204" charset="-122"/>
                <a:ea typeface="微软雅黑" panose="020B0503020204020204" charset="-122"/>
              </a:rPr>
              <a:t>Ini</a:t>
            </a:r>
            <a:r>
              <a:rPr lang="en-US" altLang="zh-CN" sz="1200" dirty="0">
                <a:solidFill>
                  <a:schemeClr val="tx2">
                    <a:lumMod val="20000"/>
                    <a:lumOff val="80000"/>
                  </a:schemeClr>
                </a:solidFill>
                <a:latin typeface="微软雅黑" panose="020B0503020204020204" charset="-122"/>
                <a:ea typeface="微软雅黑" panose="020B0503020204020204" charset="-122"/>
              </a:rPr>
              <a:t> </a:t>
            </a:r>
            <a:r>
              <a:rPr lang="en-US" altLang="zh-CN" sz="1200" dirty="0" err="1">
                <a:solidFill>
                  <a:schemeClr val="tx2">
                    <a:lumMod val="20000"/>
                    <a:lumOff val="80000"/>
                  </a:schemeClr>
                </a:solidFill>
                <a:latin typeface="微软雅黑" panose="020B0503020204020204" charset="-122"/>
                <a:ea typeface="微软雅黑" panose="020B0503020204020204" charset="-122"/>
              </a:rPr>
              <a:t>adalah</a:t>
            </a:r>
            <a:r>
              <a:rPr lang="en-US" altLang="zh-CN" sz="1200" dirty="0">
                <a:solidFill>
                  <a:schemeClr val="tx2">
                    <a:lumMod val="20000"/>
                    <a:lumOff val="80000"/>
                  </a:schemeClr>
                </a:solidFill>
                <a:latin typeface="微软雅黑" panose="020B0503020204020204" charset="-122"/>
                <a:ea typeface="微软雅黑" panose="020B0503020204020204" charset="-122"/>
              </a:rPr>
              <a:t> </a:t>
            </a:r>
            <a:r>
              <a:rPr lang="en-US" altLang="zh-CN" sz="1200" dirty="0" err="1">
                <a:solidFill>
                  <a:schemeClr val="tx2">
                    <a:lumMod val="20000"/>
                    <a:lumOff val="80000"/>
                  </a:schemeClr>
                </a:solidFill>
                <a:latin typeface="微软雅黑" panose="020B0503020204020204" charset="-122"/>
                <a:ea typeface="微软雅黑" panose="020B0503020204020204" charset="-122"/>
              </a:rPr>
              <a:t>masalah</a:t>
            </a:r>
            <a:r>
              <a:rPr lang="en-US" altLang="zh-CN" sz="1200" dirty="0">
                <a:solidFill>
                  <a:schemeClr val="tx2">
                    <a:lumMod val="20000"/>
                    <a:lumOff val="80000"/>
                  </a:schemeClr>
                </a:solidFill>
                <a:latin typeface="微软雅黑" panose="020B0503020204020204" charset="-122"/>
                <a:ea typeface="微软雅黑" panose="020B0503020204020204" charset="-122"/>
              </a:rPr>
              <a:t> </a:t>
            </a:r>
            <a:r>
              <a:rPr lang="en-US" altLang="zh-CN" sz="1200" dirty="0" err="1">
                <a:solidFill>
                  <a:schemeClr val="tx2">
                    <a:lumMod val="20000"/>
                    <a:lumOff val="80000"/>
                  </a:schemeClr>
                </a:solidFill>
                <a:latin typeface="微软雅黑" panose="020B0503020204020204" charset="-122"/>
                <a:ea typeface="微软雅黑" panose="020B0503020204020204" charset="-122"/>
              </a:rPr>
              <a:t>pengoptimalan</a:t>
            </a:r>
            <a:r>
              <a:rPr lang="en-US" altLang="zh-CN" sz="1200" dirty="0">
                <a:solidFill>
                  <a:schemeClr val="tx2">
                    <a:lumMod val="20000"/>
                    <a:lumOff val="80000"/>
                  </a:schemeClr>
                </a:solidFill>
                <a:latin typeface="微软雅黑" panose="020B0503020204020204" charset="-122"/>
                <a:ea typeface="微软雅黑" panose="020B0503020204020204" charset="-122"/>
              </a:rPr>
              <a:t> </a:t>
            </a:r>
            <a:r>
              <a:rPr lang="en-US" altLang="zh-CN" sz="1200" dirty="0" err="1">
                <a:solidFill>
                  <a:schemeClr val="tx2">
                    <a:lumMod val="20000"/>
                    <a:lumOff val="80000"/>
                  </a:schemeClr>
                </a:solidFill>
                <a:latin typeface="微软雅黑" panose="020B0503020204020204" charset="-122"/>
                <a:ea typeface="微软雅黑" panose="020B0503020204020204" charset="-122"/>
              </a:rPr>
              <a:t>sumber</a:t>
            </a:r>
            <a:r>
              <a:rPr lang="en-US" altLang="zh-CN" sz="1200" dirty="0">
                <a:solidFill>
                  <a:schemeClr val="tx2">
                    <a:lumMod val="20000"/>
                    <a:lumOff val="80000"/>
                  </a:schemeClr>
                </a:solidFill>
                <a:latin typeface="微软雅黑" panose="020B0503020204020204" charset="-122"/>
                <a:ea typeface="微软雅黑" panose="020B0503020204020204" charset="-122"/>
              </a:rPr>
              <a:t> </a:t>
            </a:r>
            <a:r>
              <a:rPr lang="en-US" altLang="zh-CN" sz="1200" dirty="0" err="1">
                <a:solidFill>
                  <a:schemeClr val="tx2">
                    <a:lumMod val="20000"/>
                    <a:lumOff val="80000"/>
                  </a:schemeClr>
                </a:solidFill>
                <a:latin typeface="微软雅黑" panose="020B0503020204020204" charset="-122"/>
                <a:ea typeface="微软雅黑" panose="020B0503020204020204" charset="-122"/>
              </a:rPr>
              <a:t>daya</a:t>
            </a:r>
            <a:r>
              <a:rPr lang="en-US" altLang="zh-CN" sz="1200" dirty="0">
                <a:solidFill>
                  <a:schemeClr val="tx2">
                    <a:lumMod val="20000"/>
                    <a:lumOff val="80000"/>
                  </a:schemeClr>
                </a:solidFill>
                <a:latin typeface="微软雅黑" panose="020B0503020204020204" charset="-122"/>
                <a:ea typeface="微软雅黑" panose="020B0503020204020204" charset="-122"/>
              </a:rPr>
              <a:t> </a:t>
            </a:r>
            <a:r>
              <a:rPr lang="en-US" altLang="zh-CN" sz="1200" dirty="0" err="1">
                <a:solidFill>
                  <a:schemeClr val="tx2">
                    <a:lumMod val="20000"/>
                    <a:lumOff val="80000"/>
                  </a:schemeClr>
                </a:solidFill>
                <a:latin typeface="微软雅黑" panose="020B0503020204020204" charset="-122"/>
                <a:ea typeface="微软雅黑" panose="020B0503020204020204" charset="-122"/>
              </a:rPr>
              <a:t>aplikasi</a:t>
            </a:r>
            <a:r>
              <a:rPr lang="en-US" altLang="zh-CN" sz="1200" dirty="0">
                <a:solidFill>
                  <a:schemeClr val="tx2">
                    <a:lumMod val="20000"/>
                    <a:lumOff val="80000"/>
                  </a:schemeClr>
                </a:solidFill>
                <a:latin typeface="微软雅黑" panose="020B0503020204020204" charset="-122"/>
                <a:ea typeface="微软雅黑" panose="020B0503020204020204" charset="-122"/>
              </a:rPr>
              <a:t> </a:t>
            </a:r>
            <a:r>
              <a:rPr lang="en-US" altLang="zh-CN" sz="1200" dirty="0" err="1">
                <a:solidFill>
                  <a:schemeClr val="tx2">
                    <a:lumMod val="20000"/>
                    <a:lumOff val="80000"/>
                  </a:schemeClr>
                </a:solidFill>
                <a:latin typeface="微软雅黑" panose="020B0503020204020204" charset="-122"/>
                <a:ea typeface="微软雅黑" panose="020B0503020204020204" charset="-122"/>
              </a:rPr>
              <a:t>pihak</a:t>
            </a:r>
            <a:r>
              <a:rPr lang="en-US" altLang="zh-CN" sz="1200" dirty="0">
                <a:solidFill>
                  <a:schemeClr val="tx2">
                    <a:lumMod val="20000"/>
                    <a:lumOff val="80000"/>
                  </a:schemeClr>
                </a:solidFill>
                <a:latin typeface="微软雅黑" panose="020B0503020204020204" charset="-122"/>
                <a:ea typeface="微软雅黑" panose="020B0503020204020204" charset="-122"/>
              </a:rPr>
              <a:t> </a:t>
            </a:r>
            <a:r>
              <a:rPr lang="en-US" altLang="zh-CN" sz="1200" dirty="0" err="1">
                <a:solidFill>
                  <a:schemeClr val="tx2">
                    <a:lumMod val="20000"/>
                    <a:lumOff val="80000"/>
                  </a:schemeClr>
                </a:solidFill>
                <a:latin typeface="微软雅黑" panose="020B0503020204020204" charset="-122"/>
                <a:ea typeface="微软雅黑" panose="020B0503020204020204" charset="-122"/>
              </a:rPr>
              <a:t>ketiga</a:t>
            </a:r>
            <a:r>
              <a:rPr lang="en-US" altLang="zh-CN" sz="1200" dirty="0">
                <a:solidFill>
                  <a:schemeClr val="tx2">
                    <a:lumMod val="20000"/>
                    <a:lumOff val="80000"/>
                  </a:schemeClr>
                </a:solidFill>
                <a:latin typeface="微软雅黑" panose="020B0503020204020204" charset="-122"/>
                <a:ea typeface="微软雅黑" panose="020B0503020204020204" charset="-122"/>
              </a:rPr>
              <a:t>. </a:t>
            </a:r>
            <a:r>
              <a:rPr lang="en-US" altLang="zh-CN" sz="1200" dirty="0" err="1">
                <a:solidFill>
                  <a:schemeClr val="tx2">
                    <a:lumMod val="20000"/>
                    <a:lumOff val="80000"/>
                  </a:schemeClr>
                </a:solidFill>
                <a:latin typeface="微软雅黑" panose="020B0503020204020204" charset="-122"/>
                <a:ea typeface="微软雅黑" panose="020B0503020204020204" charset="-122"/>
              </a:rPr>
              <a:t>Masalah</a:t>
            </a:r>
            <a:r>
              <a:rPr lang="en-US" altLang="zh-CN" sz="1200" dirty="0">
                <a:solidFill>
                  <a:schemeClr val="tx2">
                    <a:lumMod val="20000"/>
                    <a:lumOff val="80000"/>
                  </a:schemeClr>
                </a:solidFill>
                <a:latin typeface="微软雅黑" panose="020B0503020204020204" charset="-122"/>
                <a:ea typeface="微软雅黑" panose="020B0503020204020204" charset="-122"/>
              </a:rPr>
              <a:t> </a:t>
            </a:r>
            <a:r>
              <a:rPr lang="en-US" altLang="zh-CN" sz="1200" dirty="0" err="1">
                <a:solidFill>
                  <a:schemeClr val="tx2">
                    <a:lumMod val="20000"/>
                    <a:lumOff val="80000"/>
                  </a:schemeClr>
                </a:solidFill>
                <a:latin typeface="微软雅黑" panose="020B0503020204020204" charset="-122"/>
                <a:ea typeface="微软雅黑" panose="020B0503020204020204" charset="-122"/>
              </a:rPr>
              <a:t>pengoptimalan</a:t>
            </a:r>
            <a:r>
              <a:rPr lang="en-US" altLang="zh-CN" sz="1200" dirty="0">
                <a:solidFill>
                  <a:schemeClr val="tx2">
                    <a:lumMod val="20000"/>
                    <a:lumOff val="80000"/>
                  </a:schemeClr>
                </a:solidFill>
                <a:latin typeface="微软雅黑" panose="020B0503020204020204" charset="-122"/>
                <a:ea typeface="微软雅黑" panose="020B0503020204020204" charset="-122"/>
              </a:rPr>
              <a:t> </a:t>
            </a:r>
            <a:r>
              <a:rPr lang="en-US" altLang="zh-CN" sz="1200" dirty="0" err="1">
                <a:solidFill>
                  <a:schemeClr val="tx2">
                    <a:lumMod val="20000"/>
                    <a:lumOff val="80000"/>
                  </a:schemeClr>
                </a:solidFill>
                <a:latin typeface="微软雅黑" panose="020B0503020204020204" charset="-122"/>
                <a:ea typeface="微软雅黑" panose="020B0503020204020204" charset="-122"/>
              </a:rPr>
              <a:t>sumber</a:t>
            </a:r>
            <a:r>
              <a:rPr lang="en-US" altLang="zh-CN" sz="1200" dirty="0">
                <a:solidFill>
                  <a:schemeClr val="tx2">
                    <a:lumMod val="20000"/>
                    <a:lumOff val="80000"/>
                  </a:schemeClr>
                </a:solidFill>
                <a:latin typeface="微软雅黑" panose="020B0503020204020204" charset="-122"/>
                <a:ea typeface="微软雅黑" panose="020B0503020204020204" charset="-122"/>
              </a:rPr>
              <a:t> </a:t>
            </a:r>
            <a:r>
              <a:rPr lang="en-US" altLang="zh-CN" sz="1200" dirty="0" err="1">
                <a:solidFill>
                  <a:schemeClr val="tx2">
                    <a:lumMod val="20000"/>
                    <a:lumOff val="80000"/>
                  </a:schemeClr>
                </a:solidFill>
                <a:latin typeface="微软雅黑" panose="020B0503020204020204" charset="-122"/>
                <a:ea typeface="微软雅黑" panose="020B0503020204020204" charset="-122"/>
              </a:rPr>
              <a:t>daya</a:t>
            </a:r>
            <a:r>
              <a:rPr lang="en-US" altLang="zh-CN" sz="1200" dirty="0">
                <a:solidFill>
                  <a:schemeClr val="tx2">
                    <a:lumMod val="20000"/>
                    <a:lumOff val="80000"/>
                  </a:schemeClr>
                </a:solidFill>
                <a:latin typeface="微软雅黑" panose="020B0503020204020204" charset="-122"/>
                <a:ea typeface="微软雅黑" panose="020B0503020204020204" charset="-122"/>
              </a:rPr>
              <a:t> </a:t>
            </a:r>
            <a:r>
              <a:rPr lang="en-US" altLang="zh-CN" sz="1200" dirty="0" err="1">
                <a:solidFill>
                  <a:schemeClr val="tx2">
                    <a:lumMod val="20000"/>
                    <a:lumOff val="80000"/>
                  </a:schemeClr>
                </a:solidFill>
                <a:latin typeface="微软雅黑" panose="020B0503020204020204" charset="-122"/>
                <a:ea typeface="微软雅黑" panose="020B0503020204020204" charset="-122"/>
              </a:rPr>
              <a:t>pihak</a:t>
            </a:r>
            <a:r>
              <a:rPr lang="en-US" altLang="zh-CN" sz="1200" dirty="0">
                <a:solidFill>
                  <a:schemeClr val="tx2">
                    <a:lumMod val="20000"/>
                    <a:lumOff val="80000"/>
                  </a:schemeClr>
                </a:solidFill>
                <a:latin typeface="微软雅黑" panose="020B0503020204020204" charset="-122"/>
                <a:ea typeface="微软雅黑" panose="020B0503020204020204" charset="-122"/>
              </a:rPr>
              <a:t> </a:t>
            </a:r>
            <a:r>
              <a:rPr lang="en-US" altLang="zh-CN" sz="1200" dirty="0" err="1">
                <a:solidFill>
                  <a:schemeClr val="tx2">
                    <a:lumMod val="20000"/>
                    <a:lumOff val="80000"/>
                  </a:schemeClr>
                </a:solidFill>
                <a:latin typeface="微软雅黑" panose="020B0503020204020204" charset="-122"/>
                <a:ea typeface="微软雅黑" panose="020B0503020204020204" charset="-122"/>
              </a:rPr>
              <a:t>ketiga</a:t>
            </a:r>
            <a:r>
              <a:rPr lang="en-US" altLang="zh-CN" sz="1200" dirty="0">
                <a:solidFill>
                  <a:schemeClr val="tx2">
                    <a:lumMod val="20000"/>
                    <a:lumOff val="80000"/>
                  </a:schemeClr>
                </a:solidFill>
                <a:latin typeface="微软雅黑" panose="020B0503020204020204" charset="-122"/>
                <a:ea typeface="微软雅黑" panose="020B0503020204020204" charset="-122"/>
              </a:rPr>
              <a:t> </a:t>
            </a:r>
            <a:r>
              <a:rPr lang="en-US" altLang="zh-CN" sz="1200" dirty="0" err="1">
                <a:solidFill>
                  <a:schemeClr val="tx2">
                    <a:lumMod val="20000"/>
                    <a:lumOff val="80000"/>
                  </a:schemeClr>
                </a:solidFill>
                <a:latin typeface="微软雅黑" panose="020B0503020204020204" charset="-122"/>
                <a:ea typeface="微软雅黑" panose="020B0503020204020204" charset="-122"/>
              </a:rPr>
              <a:t>telah</a:t>
            </a:r>
            <a:r>
              <a:rPr lang="en-US" altLang="zh-CN" sz="1200" dirty="0">
                <a:solidFill>
                  <a:schemeClr val="tx2">
                    <a:lumMod val="20000"/>
                    <a:lumOff val="80000"/>
                  </a:schemeClr>
                </a:solidFill>
                <a:latin typeface="微软雅黑" panose="020B0503020204020204" charset="-122"/>
                <a:ea typeface="微软雅黑" panose="020B0503020204020204" charset="-122"/>
              </a:rPr>
              <a:t> </a:t>
            </a:r>
            <a:r>
              <a:rPr lang="en-US" altLang="zh-CN" sz="1200" dirty="0" err="1">
                <a:solidFill>
                  <a:schemeClr val="tx2">
                    <a:lumMod val="20000"/>
                    <a:lumOff val="80000"/>
                  </a:schemeClr>
                </a:solidFill>
                <a:latin typeface="微软雅黑" panose="020B0503020204020204" charset="-122"/>
                <a:ea typeface="微软雅黑" panose="020B0503020204020204" charset="-122"/>
              </a:rPr>
              <a:t>dihubungi</a:t>
            </a:r>
            <a:r>
              <a:rPr lang="en-US" altLang="zh-CN" sz="1200" dirty="0">
                <a:solidFill>
                  <a:schemeClr val="tx2">
                    <a:lumMod val="20000"/>
                    <a:lumOff val="80000"/>
                  </a:schemeClr>
                </a:solidFill>
                <a:latin typeface="微软雅黑" panose="020B0503020204020204" charset="-122"/>
                <a:ea typeface="微软雅黑" panose="020B0503020204020204" charset="-122"/>
              </a:rPr>
              <a:t>. </a:t>
            </a:r>
            <a:r>
              <a:rPr lang="en-US" altLang="zh-CN" sz="1200" dirty="0" err="1">
                <a:solidFill>
                  <a:schemeClr val="tx2">
                    <a:lumMod val="20000"/>
                    <a:lumOff val="80000"/>
                  </a:schemeClr>
                </a:solidFill>
                <a:latin typeface="微软雅黑" panose="020B0503020204020204" charset="-122"/>
                <a:ea typeface="微软雅黑" panose="020B0503020204020204" charset="-122"/>
              </a:rPr>
              <a:t>Versi</a:t>
            </a:r>
            <a:r>
              <a:rPr lang="en-US" altLang="zh-CN" sz="1200" dirty="0">
                <a:solidFill>
                  <a:schemeClr val="tx2">
                    <a:lumMod val="20000"/>
                    <a:lumOff val="80000"/>
                  </a:schemeClr>
                </a:solidFill>
                <a:latin typeface="微软雅黑" panose="020B0503020204020204" charset="-122"/>
                <a:ea typeface="微软雅黑" panose="020B0503020204020204" charset="-122"/>
              </a:rPr>
              <a:t> game </a:t>
            </a:r>
            <a:r>
              <a:rPr lang="en-US" altLang="zh-CN" sz="1200" dirty="0" err="1">
                <a:solidFill>
                  <a:schemeClr val="tx2">
                    <a:lumMod val="20000"/>
                    <a:lumOff val="80000"/>
                  </a:schemeClr>
                </a:solidFill>
                <a:latin typeface="微软雅黑" panose="020B0503020204020204" charset="-122"/>
                <a:ea typeface="微软雅黑" panose="020B0503020204020204" charset="-122"/>
              </a:rPr>
              <a:t>berikutnya</a:t>
            </a:r>
            <a:r>
              <a:rPr lang="en-US" altLang="zh-CN" sz="1200" dirty="0">
                <a:solidFill>
                  <a:schemeClr val="tx2">
                    <a:lumMod val="20000"/>
                    <a:lumOff val="80000"/>
                  </a:schemeClr>
                </a:solidFill>
                <a:latin typeface="微软雅黑" panose="020B0503020204020204" charset="-122"/>
                <a:ea typeface="微软雅黑" panose="020B0503020204020204" charset="-122"/>
              </a:rPr>
              <a:t> </a:t>
            </a:r>
            <a:r>
              <a:rPr lang="en-US" altLang="zh-CN" sz="1200" dirty="0" err="1">
                <a:solidFill>
                  <a:schemeClr val="tx2">
                    <a:lumMod val="20000"/>
                    <a:lumOff val="80000"/>
                  </a:schemeClr>
                </a:solidFill>
                <a:latin typeface="微软雅黑" panose="020B0503020204020204" charset="-122"/>
                <a:ea typeface="微软雅黑" panose="020B0503020204020204" charset="-122"/>
              </a:rPr>
              <a:t>akan</a:t>
            </a:r>
            <a:r>
              <a:rPr lang="en-US" altLang="zh-CN" sz="1200" dirty="0">
                <a:solidFill>
                  <a:schemeClr val="tx2">
                    <a:lumMod val="20000"/>
                    <a:lumOff val="80000"/>
                  </a:schemeClr>
                </a:solidFill>
                <a:latin typeface="微软雅黑" panose="020B0503020204020204" charset="-122"/>
                <a:ea typeface="微软雅黑" panose="020B0503020204020204" charset="-122"/>
              </a:rPr>
              <a:t> </a:t>
            </a:r>
            <a:r>
              <a:rPr lang="en-US" altLang="zh-CN" sz="1200" dirty="0" err="1">
                <a:solidFill>
                  <a:schemeClr val="tx2">
                    <a:lumMod val="20000"/>
                    <a:lumOff val="80000"/>
                  </a:schemeClr>
                </a:solidFill>
                <a:latin typeface="微软雅黑" panose="020B0503020204020204" charset="-122"/>
                <a:ea typeface="微软雅黑" panose="020B0503020204020204" charset="-122"/>
              </a:rPr>
              <a:t>terus</a:t>
            </a:r>
            <a:r>
              <a:rPr lang="en-US" altLang="zh-CN" sz="1200" dirty="0">
                <a:solidFill>
                  <a:schemeClr val="tx2">
                    <a:lumMod val="20000"/>
                    <a:lumOff val="80000"/>
                  </a:schemeClr>
                </a:solidFill>
                <a:latin typeface="微软雅黑" panose="020B0503020204020204" charset="-122"/>
                <a:ea typeface="微软雅黑" panose="020B0503020204020204" charset="-122"/>
              </a:rPr>
              <a:t> </a:t>
            </a:r>
            <a:r>
              <a:rPr lang="en-US" altLang="zh-CN" sz="1200" dirty="0" err="1">
                <a:solidFill>
                  <a:schemeClr val="tx2">
                    <a:lumMod val="20000"/>
                    <a:lumOff val="80000"/>
                  </a:schemeClr>
                </a:solidFill>
                <a:latin typeface="微软雅黑" panose="020B0503020204020204" charset="-122"/>
                <a:ea typeface="微软雅黑" panose="020B0503020204020204" charset="-122"/>
              </a:rPr>
              <a:t>dioptimalkan</a:t>
            </a:r>
            <a:endParaRPr lang="en-US" altLang="zh-CN" sz="1200" dirty="0">
              <a:solidFill>
                <a:schemeClr val="tx2">
                  <a:lumMod val="20000"/>
                  <a:lumOff val="80000"/>
                </a:schemeClr>
              </a:solidFill>
              <a:latin typeface="微软雅黑" panose="020B0503020204020204" charset="-122"/>
              <a:ea typeface="微软雅黑" panose="020B0503020204020204" charset="-122"/>
            </a:endParaRPr>
          </a:p>
          <a:p>
            <a:pPr algn="just" fontAlgn="ctr">
              <a:lnSpc>
                <a:spcPct val="200000"/>
              </a:lnSpc>
            </a:pPr>
            <a:r>
              <a:rPr lang="en-US" altLang="zh-CN" sz="1200" b="1" dirty="0">
                <a:solidFill>
                  <a:schemeClr val="tx2">
                    <a:lumMod val="20000"/>
                    <a:lumOff val="80000"/>
                  </a:schemeClr>
                </a:solidFill>
                <a:latin typeface="微软雅黑" panose="020B0503020204020204" charset="-122"/>
                <a:ea typeface="微软雅黑" panose="020B0503020204020204" charset="-122"/>
              </a:rPr>
              <a:t>5. </a:t>
            </a:r>
            <a:r>
              <a:rPr lang="en-US" altLang="zh-CN" sz="1200" b="1" dirty="0" err="1">
                <a:solidFill>
                  <a:schemeClr val="tx2">
                    <a:lumMod val="20000"/>
                    <a:lumOff val="80000"/>
                  </a:schemeClr>
                </a:solidFill>
                <a:latin typeface="微软雅黑" panose="020B0503020204020204" charset="-122"/>
                <a:ea typeface="微软雅黑" panose="020B0503020204020204" charset="-122"/>
              </a:rPr>
              <a:t>Kenaikan</a:t>
            </a:r>
            <a:r>
              <a:rPr lang="en-US" altLang="zh-CN" sz="1200" b="1" dirty="0">
                <a:solidFill>
                  <a:schemeClr val="tx2">
                    <a:lumMod val="20000"/>
                    <a:lumOff val="80000"/>
                  </a:schemeClr>
                </a:solidFill>
                <a:latin typeface="微软雅黑" panose="020B0503020204020204" charset="-122"/>
                <a:ea typeface="微软雅黑" panose="020B0503020204020204" charset="-122"/>
              </a:rPr>
              <a:t> </a:t>
            </a:r>
            <a:r>
              <a:rPr lang="en-US" altLang="zh-CN" sz="1200" b="1" dirty="0" err="1">
                <a:solidFill>
                  <a:schemeClr val="tx2">
                    <a:lumMod val="20000"/>
                    <a:lumOff val="80000"/>
                  </a:schemeClr>
                </a:solidFill>
                <a:latin typeface="微软雅黑" panose="020B0503020204020204" charset="-122"/>
                <a:ea typeface="微软雅黑" panose="020B0503020204020204" charset="-122"/>
              </a:rPr>
              <a:t>suhu</a:t>
            </a:r>
            <a:r>
              <a:rPr lang="en-US" altLang="zh-CN" sz="1200" b="1" dirty="0">
                <a:solidFill>
                  <a:schemeClr val="tx2">
                    <a:lumMod val="20000"/>
                    <a:lumOff val="80000"/>
                  </a:schemeClr>
                </a:solidFill>
                <a:latin typeface="微软雅黑" panose="020B0503020204020204" charset="-122"/>
                <a:ea typeface="微软雅黑" panose="020B0503020204020204" charset="-122"/>
              </a:rPr>
              <a:t> di </a:t>
            </a:r>
            <a:r>
              <a:rPr lang="en-US" altLang="zh-CN" sz="1200" b="1" dirty="0" err="1">
                <a:solidFill>
                  <a:schemeClr val="tx2">
                    <a:lumMod val="20000"/>
                    <a:lumOff val="80000"/>
                  </a:schemeClr>
                </a:solidFill>
                <a:latin typeface="微软雅黑" panose="020B0503020204020204" charset="-122"/>
                <a:ea typeface="微软雅黑" panose="020B0503020204020204" charset="-122"/>
              </a:rPr>
              <a:t>sidik</a:t>
            </a:r>
            <a:r>
              <a:rPr lang="en-US" altLang="zh-CN" sz="1200" b="1" dirty="0">
                <a:solidFill>
                  <a:schemeClr val="tx2">
                    <a:lumMod val="20000"/>
                    <a:lumOff val="80000"/>
                  </a:schemeClr>
                </a:solidFill>
                <a:latin typeface="微软雅黑" panose="020B0503020204020204" charset="-122"/>
                <a:ea typeface="微软雅黑" panose="020B0503020204020204" charset="-122"/>
              </a:rPr>
              <a:t> </a:t>
            </a:r>
            <a:r>
              <a:rPr lang="en-US" altLang="zh-CN" sz="1200" b="1" dirty="0" err="1">
                <a:solidFill>
                  <a:schemeClr val="tx2">
                    <a:lumMod val="20000"/>
                    <a:lumOff val="80000"/>
                  </a:schemeClr>
                </a:solidFill>
                <a:latin typeface="微软雅黑" panose="020B0503020204020204" charset="-122"/>
                <a:ea typeface="微软雅黑" panose="020B0503020204020204" charset="-122"/>
              </a:rPr>
              <a:t>jari</a:t>
            </a:r>
            <a:r>
              <a:rPr lang="en-US" altLang="zh-CN" sz="1200" b="1" dirty="0">
                <a:solidFill>
                  <a:schemeClr val="tx2">
                    <a:lumMod val="20000"/>
                    <a:lumOff val="80000"/>
                  </a:schemeClr>
                </a:solidFill>
                <a:latin typeface="微软雅黑" panose="020B0503020204020204" charset="-122"/>
                <a:ea typeface="微软雅黑" panose="020B0503020204020204" charset="-122"/>
              </a:rPr>
              <a:t> </a:t>
            </a:r>
            <a:r>
              <a:rPr lang="en-US" altLang="zh-CN" sz="1200" b="1" dirty="0" err="1">
                <a:solidFill>
                  <a:schemeClr val="tx2">
                    <a:lumMod val="20000"/>
                    <a:lumOff val="80000"/>
                  </a:schemeClr>
                </a:solidFill>
                <a:latin typeface="微软雅黑" panose="020B0503020204020204" charset="-122"/>
                <a:ea typeface="微软雅黑" panose="020B0503020204020204" charset="-122"/>
              </a:rPr>
              <a:t>terlalu</a:t>
            </a:r>
            <a:r>
              <a:rPr lang="en-US" altLang="zh-CN" sz="1200" b="1" dirty="0">
                <a:solidFill>
                  <a:schemeClr val="tx2">
                    <a:lumMod val="20000"/>
                    <a:lumOff val="80000"/>
                  </a:schemeClr>
                </a:solidFill>
                <a:latin typeface="微软雅黑" panose="020B0503020204020204" charset="-122"/>
                <a:ea typeface="微软雅黑" panose="020B0503020204020204" charset="-122"/>
              </a:rPr>
              <a:t> </a:t>
            </a:r>
            <a:r>
              <a:rPr lang="en-US" altLang="zh-CN" sz="1200" b="1" dirty="0" err="1">
                <a:solidFill>
                  <a:schemeClr val="tx2">
                    <a:lumMod val="20000"/>
                    <a:lumOff val="80000"/>
                  </a:schemeClr>
                </a:solidFill>
                <a:latin typeface="微软雅黑" panose="020B0503020204020204" charset="-122"/>
                <a:ea typeface="微软雅黑" panose="020B0503020204020204" charset="-122"/>
              </a:rPr>
              <a:t>tinggi</a:t>
            </a:r>
            <a:r>
              <a:rPr lang="en-US" altLang="zh-CN" sz="1200" b="1" dirty="0">
                <a:solidFill>
                  <a:schemeClr val="tx2">
                    <a:lumMod val="20000"/>
                    <a:lumOff val="80000"/>
                  </a:schemeClr>
                </a:solidFill>
                <a:latin typeface="微软雅黑" panose="020B0503020204020204" charset="-122"/>
                <a:ea typeface="微软雅黑" panose="020B0503020204020204" charset="-122"/>
              </a:rPr>
              <a:t> </a:t>
            </a:r>
            <a:r>
              <a:rPr lang="en-US" altLang="zh-CN" sz="1200" b="1" dirty="0" err="1">
                <a:solidFill>
                  <a:schemeClr val="tx2">
                    <a:lumMod val="20000"/>
                    <a:lumOff val="80000"/>
                  </a:schemeClr>
                </a:solidFill>
                <a:latin typeface="微软雅黑" panose="020B0503020204020204" charset="-122"/>
                <a:ea typeface="微软雅黑" panose="020B0503020204020204" charset="-122"/>
              </a:rPr>
              <a:t>selama</a:t>
            </a:r>
            <a:r>
              <a:rPr lang="en-US" altLang="zh-CN" sz="1200" b="1" dirty="0">
                <a:solidFill>
                  <a:schemeClr val="tx2">
                    <a:lumMod val="20000"/>
                    <a:lumOff val="80000"/>
                  </a:schemeClr>
                </a:solidFill>
                <a:latin typeface="微软雅黑" panose="020B0503020204020204" charset="-122"/>
                <a:ea typeface="微软雅黑" panose="020B0503020204020204" charset="-122"/>
              </a:rPr>
              <a:t> </a:t>
            </a:r>
            <a:r>
              <a:rPr lang="en-US" altLang="zh-CN" sz="1200" b="1" dirty="0" err="1">
                <a:solidFill>
                  <a:schemeClr val="tx2">
                    <a:lumMod val="20000"/>
                    <a:lumOff val="80000"/>
                  </a:schemeClr>
                </a:solidFill>
                <a:latin typeface="微软雅黑" panose="020B0503020204020204" charset="-122"/>
                <a:ea typeface="微软雅黑" panose="020B0503020204020204" charset="-122"/>
              </a:rPr>
              <a:t>pengisian</a:t>
            </a:r>
            <a:r>
              <a:rPr lang="en-US" altLang="zh-CN" sz="1200" b="1" dirty="0">
                <a:solidFill>
                  <a:schemeClr val="tx2">
                    <a:lumMod val="20000"/>
                    <a:lumOff val="80000"/>
                  </a:schemeClr>
                </a:solidFill>
                <a:latin typeface="微软雅黑" panose="020B0503020204020204" charset="-122"/>
                <a:ea typeface="微软雅黑" panose="020B0503020204020204" charset="-122"/>
              </a:rPr>
              <a:t> </a:t>
            </a:r>
            <a:r>
              <a:rPr lang="en-US" altLang="zh-CN" sz="1200" b="1" dirty="0" err="1">
                <a:solidFill>
                  <a:schemeClr val="tx2">
                    <a:lumMod val="20000"/>
                    <a:lumOff val="80000"/>
                  </a:schemeClr>
                </a:solidFill>
                <a:latin typeface="微软雅黑" panose="020B0503020204020204" charset="-122"/>
                <a:ea typeface="微软雅黑" panose="020B0503020204020204" charset="-122"/>
              </a:rPr>
              <a:t>daya</a:t>
            </a:r>
            <a:r>
              <a:rPr lang="en-US" altLang="zh-CN" sz="1200" b="1" dirty="0">
                <a:solidFill>
                  <a:schemeClr val="tx2">
                    <a:lumMod val="20000"/>
                    <a:lumOff val="80000"/>
                  </a:schemeClr>
                </a:solidFill>
                <a:latin typeface="微软雅黑" panose="020B0503020204020204" charset="-122"/>
                <a:ea typeface="微软雅黑" panose="020B0503020204020204" charset="-122"/>
              </a:rPr>
              <a:t> </a:t>
            </a:r>
            <a:r>
              <a:rPr lang="en-US" altLang="zh-CN" sz="1200" b="1" dirty="0" err="1">
                <a:solidFill>
                  <a:schemeClr val="tx2">
                    <a:lumMod val="20000"/>
                    <a:lumOff val="80000"/>
                  </a:schemeClr>
                </a:solidFill>
                <a:latin typeface="微软雅黑" panose="020B0503020204020204" charset="-122"/>
                <a:ea typeface="微软雅黑" panose="020B0503020204020204" charset="-122"/>
              </a:rPr>
              <a:t>siaga</a:t>
            </a:r>
            <a:endParaRPr lang="en-US" altLang="zh-CN" sz="1200" b="1" dirty="0">
              <a:solidFill>
                <a:schemeClr val="tx2">
                  <a:lumMod val="20000"/>
                  <a:lumOff val="80000"/>
                </a:schemeClr>
              </a:solidFill>
              <a:latin typeface="微软雅黑" panose="020B0503020204020204" charset="-122"/>
              <a:ea typeface="微软雅黑" panose="020B0503020204020204" charset="-122"/>
            </a:endParaRPr>
          </a:p>
          <a:p>
            <a:pPr algn="just" fontAlgn="ctr">
              <a:lnSpc>
                <a:spcPct val="200000"/>
              </a:lnSpc>
            </a:pPr>
            <a:r>
              <a:rPr lang="en-US" altLang="zh-CN" sz="1200" b="1" dirty="0" err="1">
                <a:solidFill>
                  <a:schemeClr val="tx2">
                    <a:lumMod val="20000"/>
                    <a:lumOff val="80000"/>
                  </a:schemeClr>
                </a:solidFill>
                <a:latin typeface="微软雅黑" panose="020B0503020204020204" charset="-122"/>
                <a:ea typeface="微软雅黑" panose="020B0503020204020204" charset="-122"/>
              </a:rPr>
              <a:t>Penyebab</a:t>
            </a:r>
            <a:r>
              <a:rPr lang="en-US" altLang="zh-CN" sz="1200" b="1" dirty="0">
                <a:solidFill>
                  <a:schemeClr val="tx2">
                    <a:lumMod val="20000"/>
                    <a:lumOff val="80000"/>
                  </a:schemeClr>
                </a:solidFill>
                <a:latin typeface="微软雅黑" panose="020B0503020204020204" charset="-122"/>
                <a:ea typeface="微软雅黑" panose="020B0503020204020204" charset="-122"/>
              </a:rPr>
              <a:t>:</a:t>
            </a:r>
            <a:r>
              <a:rPr lang="zh-CN" altLang="en-US" sz="1200" b="1" dirty="0">
                <a:solidFill>
                  <a:schemeClr val="tx2">
                    <a:lumMod val="20000"/>
                    <a:lumOff val="80000"/>
                  </a:schemeClr>
                </a:solidFill>
                <a:latin typeface="微软雅黑" panose="020B0503020204020204" charset="-122"/>
                <a:ea typeface="微软雅黑" panose="020B0503020204020204" charset="-122"/>
              </a:rPr>
              <a:t> </a:t>
            </a:r>
            <a:r>
              <a:rPr lang="en-US" altLang="zh-CN" sz="1200" dirty="0" err="1">
                <a:solidFill>
                  <a:schemeClr val="tx2">
                    <a:lumMod val="20000"/>
                    <a:lumOff val="80000"/>
                  </a:schemeClr>
                </a:solidFill>
                <a:latin typeface="微软雅黑" panose="020B0503020204020204" charset="-122"/>
                <a:ea typeface="微软雅黑" panose="020B0503020204020204" charset="-122"/>
              </a:rPr>
              <a:t>Pengisian</a:t>
            </a:r>
            <a:r>
              <a:rPr lang="en-US" altLang="zh-CN" sz="1200" dirty="0">
                <a:solidFill>
                  <a:schemeClr val="tx2">
                    <a:lumMod val="20000"/>
                    <a:lumOff val="80000"/>
                  </a:schemeClr>
                </a:solidFill>
                <a:latin typeface="微软雅黑" panose="020B0503020204020204" charset="-122"/>
                <a:ea typeface="微软雅黑" panose="020B0503020204020204" charset="-122"/>
              </a:rPr>
              <a:t> </a:t>
            </a:r>
            <a:r>
              <a:rPr lang="en-US" altLang="zh-CN" sz="1200" dirty="0" err="1">
                <a:solidFill>
                  <a:schemeClr val="tx2">
                    <a:lumMod val="20000"/>
                    <a:lumOff val="80000"/>
                  </a:schemeClr>
                </a:solidFill>
                <a:latin typeface="微软雅黑" panose="020B0503020204020204" charset="-122"/>
                <a:ea typeface="微软雅黑" panose="020B0503020204020204" charset="-122"/>
              </a:rPr>
              <a:t>Cepat</a:t>
            </a:r>
            <a:r>
              <a:rPr lang="en-US" altLang="zh-CN" sz="1200" dirty="0">
                <a:solidFill>
                  <a:schemeClr val="tx2">
                    <a:lumMod val="20000"/>
                    <a:lumOff val="80000"/>
                  </a:schemeClr>
                </a:solidFill>
                <a:latin typeface="微软雅黑" panose="020B0503020204020204" charset="-122"/>
                <a:ea typeface="微软雅黑" panose="020B0503020204020204" charset="-122"/>
              </a:rPr>
              <a:t> 18w, </a:t>
            </a:r>
            <a:r>
              <a:rPr lang="en-US" altLang="zh-CN" sz="1200" dirty="0" err="1">
                <a:solidFill>
                  <a:schemeClr val="tx2">
                    <a:lumMod val="20000"/>
                    <a:lumOff val="80000"/>
                  </a:schemeClr>
                </a:solidFill>
                <a:latin typeface="微软雅黑" panose="020B0503020204020204" charset="-122"/>
                <a:ea typeface="微软雅黑" panose="020B0503020204020204" charset="-122"/>
              </a:rPr>
              <a:t>ketebalan</a:t>
            </a:r>
            <a:r>
              <a:rPr lang="en-US" altLang="zh-CN" sz="1200" dirty="0">
                <a:solidFill>
                  <a:schemeClr val="tx2">
                    <a:lumMod val="20000"/>
                    <a:lumOff val="80000"/>
                  </a:schemeClr>
                </a:solidFill>
                <a:latin typeface="微软雅黑" panose="020B0503020204020204" charset="-122"/>
                <a:ea typeface="微软雅黑" panose="020B0503020204020204" charset="-122"/>
              </a:rPr>
              <a:t> </a:t>
            </a:r>
            <a:r>
              <a:rPr lang="en-US" altLang="zh-CN" sz="1200" dirty="0" err="1">
                <a:solidFill>
                  <a:schemeClr val="tx2">
                    <a:lumMod val="20000"/>
                    <a:lumOff val="80000"/>
                  </a:schemeClr>
                </a:solidFill>
                <a:latin typeface="微软雅黑" panose="020B0503020204020204" charset="-122"/>
                <a:ea typeface="微软雅黑" panose="020B0503020204020204" charset="-122"/>
              </a:rPr>
              <a:t>seluruh</a:t>
            </a:r>
            <a:r>
              <a:rPr lang="en-US" altLang="zh-CN" sz="1200" dirty="0">
                <a:solidFill>
                  <a:schemeClr val="tx2">
                    <a:lumMod val="20000"/>
                    <a:lumOff val="80000"/>
                  </a:schemeClr>
                </a:solidFill>
                <a:latin typeface="微软雅黑" panose="020B0503020204020204" charset="-122"/>
                <a:ea typeface="微软雅黑" panose="020B0503020204020204" charset="-122"/>
              </a:rPr>
              <a:t> </a:t>
            </a:r>
            <a:r>
              <a:rPr lang="en-US" altLang="zh-CN" sz="1200" dirty="0" err="1">
                <a:solidFill>
                  <a:schemeClr val="tx2">
                    <a:lumMod val="20000"/>
                    <a:lumOff val="80000"/>
                  </a:schemeClr>
                </a:solidFill>
                <a:latin typeface="微软雅黑" panose="020B0503020204020204" charset="-122"/>
                <a:ea typeface="微软雅黑" panose="020B0503020204020204" charset="-122"/>
              </a:rPr>
              <a:t>mesin</a:t>
            </a:r>
            <a:r>
              <a:rPr lang="en-US" altLang="zh-CN" sz="1200" dirty="0">
                <a:solidFill>
                  <a:schemeClr val="tx2">
                    <a:lumMod val="20000"/>
                    <a:lumOff val="80000"/>
                  </a:schemeClr>
                </a:solidFill>
                <a:latin typeface="微软雅黑" panose="020B0503020204020204" charset="-122"/>
                <a:ea typeface="微软雅黑" panose="020B0503020204020204" charset="-122"/>
              </a:rPr>
              <a:t> </a:t>
            </a:r>
            <a:r>
              <a:rPr lang="en-US" altLang="zh-CN" sz="1200" dirty="0" err="1">
                <a:solidFill>
                  <a:schemeClr val="tx2">
                    <a:lumMod val="20000"/>
                    <a:lumOff val="80000"/>
                  </a:schemeClr>
                </a:solidFill>
                <a:latin typeface="微软雅黑" panose="020B0503020204020204" charset="-122"/>
                <a:ea typeface="微软雅黑" panose="020B0503020204020204" charset="-122"/>
              </a:rPr>
              <a:t>berkurang</a:t>
            </a:r>
            <a:r>
              <a:rPr lang="en-US" altLang="zh-CN" sz="1200" dirty="0">
                <a:solidFill>
                  <a:schemeClr val="tx2">
                    <a:lumMod val="20000"/>
                    <a:lumOff val="80000"/>
                  </a:schemeClr>
                </a:solidFill>
                <a:latin typeface="微软雅黑" panose="020B0503020204020204" charset="-122"/>
                <a:ea typeface="微软雅黑" panose="020B0503020204020204" charset="-122"/>
              </a:rPr>
              <a:t>, dan </a:t>
            </a:r>
            <a:r>
              <a:rPr lang="en-US" altLang="zh-CN" sz="1200" dirty="0" err="1">
                <a:solidFill>
                  <a:schemeClr val="tx2">
                    <a:lumMod val="20000"/>
                    <a:lumOff val="80000"/>
                  </a:schemeClr>
                </a:solidFill>
                <a:latin typeface="微软雅黑" panose="020B0503020204020204" charset="-122"/>
                <a:ea typeface="微软雅黑" panose="020B0503020204020204" charset="-122"/>
              </a:rPr>
              <a:t>langsung</a:t>
            </a:r>
            <a:r>
              <a:rPr lang="en-US" altLang="zh-CN" sz="1200" dirty="0">
                <a:solidFill>
                  <a:schemeClr val="tx2">
                    <a:lumMod val="20000"/>
                    <a:lumOff val="80000"/>
                  </a:schemeClr>
                </a:solidFill>
                <a:latin typeface="微软雅黑" panose="020B0503020204020204" charset="-122"/>
                <a:ea typeface="微软雅黑" panose="020B0503020204020204" charset="-122"/>
              </a:rPr>
              <a:t> </a:t>
            </a:r>
            <a:r>
              <a:rPr lang="en-US" altLang="zh-CN" sz="1200" dirty="0" err="1">
                <a:solidFill>
                  <a:schemeClr val="tx2">
                    <a:lumMod val="20000"/>
                    <a:lumOff val="80000"/>
                  </a:schemeClr>
                </a:solidFill>
                <a:latin typeface="微软雅黑" panose="020B0503020204020204" charset="-122"/>
                <a:ea typeface="微软雅黑" panose="020B0503020204020204" charset="-122"/>
              </a:rPr>
              <a:t>dekat</a:t>
            </a:r>
            <a:r>
              <a:rPr lang="en-US" altLang="zh-CN" sz="1200" dirty="0">
                <a:solidFill>
                  <a:schemeClr val="tx2">
                    <a:lumMod val="20000"/>
                    <a:lumOff val="80000"/>
                  </a:schemeClr>
                </a:solidFill>
                <a:latin typeface="微软雅黑" panose="020B0503020204020204" charset="-122"/>
                <a:ea typeface="微软雅黑" panose="020B0503020204020204" charset="-122"/>
              </a:rPr>
              <a:t> </a:t>
            </a:r>
            <a:r>
              <a:rPr lang="en-US" altLang="zh-CN" sz="1200" dirty="0" err="1">
                <a:solidFill>
                  <a:schemeClr val="tx2">
                    <a:lumMod val="20000"/>
                    <a:lumOff val="80000"/>
                  </a:schemeClr>
                </a:solidFill>
                <a:latin typeface="微软雅黑" panose="020B0503020204020204" charset="-122"/>
                <a:ea typeface="微软雅黑" panose="020B0503020204020204" charset="-122"/>
              </a:rPr>
              <a:t>dengan</a:t>
            </a:r>
            <a:r>
              <a:rPr lang="en-US" altLang="zh-CN" sz="1200" dirty="0">
                <a:solidFill>
                  <a:schemeClr val="tx2">
                    <a:lumMod val="20000"/>
                    <a:lumOff val="80000"/>
                  </a:schemeClr>
                </a:solidFill>
                <a:latin typeface="微软雅黑" panose="020B0503020204020204" charset="-122"/>
                <a:ea typeface="微软雅黑" panose="020B0503020204020204" charset="-122"/>
              </a:rPr>
              <a:t> motherboard. </a:t>
            </a:r>
            <a:r>
              <a:rPr lang="en-US" altLang="zh-CN" sz="1200" dirty="0" err="1">
                <a:solidFill>
                  <a:schemeClr val="tx2">
                    <a:lumMod val="20000"/>
                    <a:lumOff val="80000"/>
                  </a:schemeClr>
                </a:solidFill>
                <a:latin typeface="微软雅黑" panose="020B0503020204020204" charset="-122"/>
                <a:ea typeface="微软雅黑" panose="020B0503020204020204" charset="-122"/>
              </a:rPr>
              <a:t>Untuk</a:t>
            </a:r>
            <a:r>
              <a:rPr lang="en-US" altLang="zh-CN" sz="1200" dirty="0">
                <a:solidFill>
                  <a:schemeClr val="tx2">
                    <a:lumMod val="20000"/>
                    <a:lumOff val="80000"/>
                  </a:schemeClr>
                </a:solidFill>
                <a:latin typeface="微软雅黑" panose="020B0503020204020204" charset="-122"/>
                <a:ea typeface="微软雅黑" panose="020B0503020204020204" charset="-122"/>
              </a:rPr>
              <a:t> </a:t>
            </a:r>
            <a:r>
              <a:rPr lang="en-US" altLang="zh-CN" sz="1200" dirty="0" err="1">
                <a:solidFill>
                  <a:schemeClr val="tx2">
                    <a:lumMod val="20000"/>
                    <a:lumOff val="80000"/>
                  </a:schemeClr>
                </a:solidFill>
                <a:latin typeface="微软雅黑" panose="020B0503020204020204" charset="-122"/>
                <a:ea typeface="微软雅黑" panose="020B0503020204020204" charset="-122"/>
              </a:rPr>
              <a:t>meningkatkan</a:t>
            </a:r>
            <a:r>
              <a:rPr lang="en-US" altLang="zh-CN" sz="1200" dirty="0">
                <a:solidFill>
                  <a:schemeClr val="tx2">
                    <a:lumMod val="20000"/>
                    <a:lumOff val="80000"/>
                  </a:schemeClr>
                </a:solidFill>
                <a:latin typeface="微软雅黑" panose="020B0503020204020204" charset="-122"/>
                <a:ea typeface="微软雅黑" panose="020B0503020204020204" charset="-122"/>
              </a:rPr>
              <a:t> </a:t>
            </a:r>
            <a:r>
              <a:rPr lang="en-US" altLang="zh-CN" sz="1200" dirty="0" err="1">
                <a:solidFill>
                  <a:schemeClr val="tx2">
                    <a:lumMod val="20000"/>
                    <a:lumOff val="80000"/>
                  </a:schemeClr>
                </a:solidFill>
                <a:latin typeface="微软雅黑" panose="020B0503020204020204" charset="-122"/>
                <a:ea typeface="微软雅黑" panose="020B0503020204020204" charset="-122"/>
              </a:rPr>
              <a:t>pengalaman</a:t>
            </a:r>
            <a:r>
              <a:rPr lang="en-US" altLang="zh-CN" sz="1200" dirty="0">
                <a:solidFill>
                  <a:schemeClr val="tx2">
                    <a:lumMod val="20000"/>
                    <a:lumOff val="80000"/>
                  </a:schemeClr>
                </a:solidFill>
                <a:latin typeface="微软雅黑" panose="020B0503020204020204" charset="-122"/>
                <a:ea typeface="微软雅黑" panose="020B0503020204020204" charset="-122"/>
              </a:rPr>
              <a:t> </a:t>
            </a:r>
            <a:r>
              <a:rPr lang="en-US" altLang="zh-CN" sz="1200" dirty="0" err="1">
                <a:solidFill>
                  <a:schemeClr val="tx2">
                    <a:lumMod val="20000"/>
                    <a:lumOff val="80000"/>
                  </a:schemeClr>
                </a:solidFill>
                <a:latin typeface="微软雅黑" panose="020B0503020204020204" charset="-122"/>
                <a:ea typeface="微软雅黑" panose="020B0503020204020204" charset="-122"/>
              </a:rPr>
              <a:t>pengisian</a:t>
            </a:r>
            <a:r>
              <a:rPr lang="en-US" altLang="zh-CN" sz="1200" dirty="0">
                <a:solidFill>
                  <a:schemeClr val="tx2">
                    <a:lumMod val="20000"/>
                    <a:lumOff val="80000"/>
                  </a:schemeClr>
                </a:solidFill>
                <a:latin typeface="微软雅黑" panose="020B0503020204020204" charset="-122"/>
                <a:ea typeface="微软雅黑" panose="020B0503020204020204" charset="-122"/>
              </a:rPr>
              <a:t> </a:t>
            </a:r>
            <a:r>
              <a:rPr lang="en-US" altLang="zh-CN" sz="1200" dirty="0" err="1">
                <a:solidFill>
                  <a:schemeClr val="tx2">
                    <a:lumMod val="20000"/>
                    <a:lumOff val="80000"/>
                  </a:schemeClr>
                </a:solidFill>
                <a:latin typeface="微软雅黑" panose="020B0503020204020204" charset="-122"/>
                <a:ea typeface="微软雅黑" panose="020B0503020204020204" charset="-122"/>
              </a:rPr>
              <a:t>cepat</a:t>
            </a:r>
            <a:r>
              <a:rPr lang="en-US" altLang="zh-CN" sz="1200" dirty="0">
                <a:solidFill>
                  <a:schemeClr val="tx2">
                    <a:lumMod val="20000"/>
                    <a:lumOff val="80000"/>
                  </a:schemeClr>
                </a:solidFill>
                <a:latin typeface="微软雅黑" panose="020B0503020204020204" charset="-122"/>
                <a:ea typeface="微软雅黑" panose="020B0503020204020204" charset="-122"/>
              </a:rPr>
              <a:t> user, </a:t>
            </a:r>
            <a:r>
              <a:rPr lang="en-US" altLang="zh-CN" sz="1200" dirty="0" err="1">
                <a:solidFill>
                  <a:schemeClr val="tx2">
                    <a:lumMod val="20000"/>
                    <a:lumOff val="80000"/>
                  </a:schemeClr>
                </a:solidFill>
                <a:latin typeface="微软雅黑" panose="020B0503020204020204" charset="-122"/>
                <a:ea typeface="微软雅黑" panose="020B0503020204020204" charset="-122"/>
              </a:rPr>
              <a:t>arus</a:t>
            </a:r>
            <a:r>
              <a:rPr lang="en-US" altLang="zh-CN" sz="1200" dirty="0">
                <a:solidFill>
                  <a:schemeClr val="tx2">
                    <a:lumMod val="20000"/>
                    <a:lumOff val="80000"/>
                  </a:schemeClr>
                </a:solidFill>
                <a:latin typeface="微软雅黑" panose="020B0503020204020204" charset="-122"/>
                <a:ea typeface="微软雅黑" panose="020B0503020204020204" charset="-122"/>
              </a:rPr>
              <a:t> </a:t>
            </a:r>
            <a:r>
              <a:rPr lang="en-US" altLang="zh-CN" sz="1200" dirty="0" err="1">
                <a:solidFill>
                  <a:schemeClr val="tx2">
                    <a:lumMod val="20000"/>
                    <a:lumOff val="80000"/>
                  </a:schemeClr>
                </a:solidFill>
                <a:latin typeface="微软雅黑" panose="020B0503020204020204" charset="-122"/>
                <a:ea typeface="微软雅黑" panose="020B0503020204020204" charset="-122"/>
              </a:rPr>
              <a:t>pengisian</a:t>
            </a:r>
            <a:r>
              <a:rPr lang="en-US" altLang="zh-CN" sz="1200" dirty="0">
                <a:solidFill>
                  <a:schemeClr val="tx2">
                    <a:lumMod val="20000"/>
                    <a:lumOff val="80000"/>
                  </a:schemeClr>
                </a:solidFill>
                <a:latin typeface="微软雅黑" panose="020B0503020204020204" charset="-122"/>
                <a:ea typeface="微软雅黑" panose="020B0503020204020204" charset="-122"/>
              </a:rPr>
              <a:t> </a:t>
            </a:r>
            <a:r>
              <a:rPr lang="en-US" altLang="zh-CN" sz="1200" dirty="0" err="1">
                <a:solidFill>
                  <a:schemeClr val="tx2">
                    <a:lumMod val="20000"/>
                    <a:lumOff val="80000"/>
                  </a:schemeClr>
                </a:solidFill>
                <a:latin typeface="微软雅黑" panose="020B0503020204020204" charset="-122"/>
                <a:ea typeface="微软雅黑" panose="020B0503020204020204" charset="-122"/>
              </a:rPr>
              <a:t>daya</a:t>
            </a:r>
            <a:r>
              <a:rPr lang="en-US" altLang="zh-CN" sz="1200" dirty="0">
                <a:solidFill>
                  <a:schemeClr val="tx2">
                    <a:lumMod val="20000"/>
                    <a:lumOff val="80000"/>
                  </a:schemeClr>
                </a:solidFill>
                <a:latin typeface="微软雅黑" panose="020B0503020204020204" charset="-122"/>
                <a:ea typeface="微软雅黑" panose="020B0503020204020204" charset="-122"/>
              </a:rPr>
              <a:t> </a:t>
            </a:r>
            <a:r>
              <a:rPr lang="en-US" altLang="zh-CN" sz="1200" dirty="0" err="1">
                <a:solidFill>
                  <a:schemeClr val="tx2">
                    <a:lumMod val="20000"/>
                    <a:lumOff val="80000"/>
                  </a:schemeClr>
                </a:solidFill>
                <a:latin typeface="微软雅黑" panose="020B0503020204020204" charset="-122"/>
                <a:ea typeface="微软雅黑" panose="020B0503020204020204" charset="-122"/>
              </a:rPr>
              <a:t>besar</a:t>
            </a:r>
            <a:r>
              <a:rPr lang="en-US" altLang="zh-CN" sz="1200" dirty="0">
                <a:solidFill>
                  <a:schemeClr val="tx2">
                    <a:lumMod val="20000"/>
                    <a:lumOff val="80000"/>
                  </a:schemeClr>
                </a:solidFill>
                <a:latin typeface="微软雅黑" panose="020B0503020204020204" charset="-122"/>
                <a:ea typeface="微软雅黑" panose="020B0503020204020204" charset="-122"/>
              </a:rPr>
              <a:t> </a:t>
            </a:r>
            <a:r>
              <a:rPr lang="en-US" altLang="zh-CN" sz="1200" dirty="0" err="1">
                <a:solidFill>
                  <a:schemeClr val="tx2">
                    <a:lumMod val="20000"/>
                    <a:lumOff val="80000"/>
                  </a:schemeClr>
                </a:solidFill>
                <a:latin typeface="微软雅黑" panose="020B0503020204020204" charset="-122"/>
                <a:ea typeface="微软雅黑" panose="020B0503020204020204" charset="-122"/>
              </a:rPr>
              <a:t>dalam</a:t>
            </a:r>
            <a:r>
              <a:rPr lang="en-US" altLang="zh-CN" sz="1200" dirty="0">
                <a:solidFill>
                  <a:schemeClr val="tx2">
                    <a:lumMod val="20000"/>
                    <a:lumOff val="80000"/>
                  </a:schemeClr>
                </a:solidFill>
                <a:latin typeface="微软雅黑" panose="020B0503020204020204" charset="-122"/>
                <a:ea typeface="微软雅黑" panose="020B0503020204020204" charset="-122"/>
              </a:rPr>
              <a:t> mode </a:t>
            </a:r>
            <a:r>
              <a:rPr lang="en-US" altLang="zh-CN" sz="1200" dirty="0" err="1">
                <a:solidFill>
                  <a:schemeClr val="tx2">
                    <a:lumMod val="20000"/>
                    <a:lumOff val="80000"/>
                  </a:schemeClr>
                </a:solidFill>
                <a:latin typeface="微软雅黑" panose="020B0503020204020204" charset="-122"/>
                <a:ea typeface="微软雅黑" panose="020B0503020204020204" charset="-122"/>
              </a:rPr>
              <a:t>siaga</a:t>
            </a:r>
            <a:r>
              <a:rPr lang="en-US" altLang="zh-CN" sz="1200" dirty="0">
                <a:solidFill>
                  <a:schemeClr val="tx2">
                    <a:lumMod val="20000"/>
                    <a:lumOff val="80000"/>
                  </a:schemeClr>
                </a:solidFill>
                <a:latin typeface="微软雅黑" panose="020B0503020204020204" charset="-122"/>
                <a:ea typeface="微软雅黑" panose="020B0503020204020204" charset="-122"/>
              </a:rPr>
              <a:t>, dan </a:t>
            </a:r>
            <a:r>
              <a:rPr lang="en-US" altLang="zh-CN" sz="1200" dirty="0" err="1">
                <a:solidFill>
                  <a:schemeClr val="tx2">
                    <a:lumMod val="20000"/>
                    <a:lumOff val="80000"/>
                  </a:schemeClr>
                </a:solidFill>
                <a:latin typeface="微软雅黑" panose="020B0503020204020204" charset="-122"/>
                <a:ea typeface="微软雅黑" panose="020B0503020204020204" charset="-122"/>
              </a:rPr>
              <a:t>kenaikan</a:t>
            </a:r>
            <a:r>
              <a:rPr lang="en-US" altLang="zh-CN" sz="1200" dirty="0">
                <a:solidFill>
                  <a:schemeClr val="tx2">
                    <a:lumMod val="20000"/>
                    <a:lumOff val="80000"/>
                  </a:schemeClr>
                </a:solidFill>
                <a:latin typeface="微软雅黑" panose="020B0503020204020204" charset="-122"/>
                <a:ea typeface="微软雅黑" panose="020B0503020204020204" charset="-122"/>
              </a:rPr>
              <a:t> </a:t>
            </a:r>
            <a:r>
              <a:rPr lang="en-US" altLang="zh-CN" sz="1200" dirty="0" err="1">
                <a:solidFill>
                  <a:schemeClr val="tx2">
                    <a:lumMod val="20000"/>
                    <a:lumOff val="80000"/>
                  </a:schemeClr>
                </a:solidFill>
                <a:latin typeface="微软雅黑" panose="020B0503020204020204" charset="-122"/>
                <a:ea typeface="微软雅黑" panose="020B0503020204020204" charset="-122"/>
              </a:rPr>
              <a:t>suhu</a:t>
            </a:r>
            <a:r>
              <a:rPr lang="en-US" altLang="zh-CN" sz="1200" dirty="0">
                <a:solidFill>
                  <a:schemeClr val="tx2">
                    <a:lumMod val="20000"/>
                    <a:lumOff val="80000"/>
                  </a:schemeClr>
                </a:solidFill>
                <a:latin typeface="微软雅黑" panose="020B0503020204020204" charset="-122"/>
                <a:ea typeface="微软雅黑" panose="020B0503020204020204" charset="-122"/>
              </a:rPr>
              <a:t> di </a:t>
            </a:r>
            <a:r>
              <a:rPr lang="en-US" altLang="zh-CN" sz="1200" dirty="0" err="1">
                <a:solidFill>
                  <a:schemeClr val="tx2">
                    <a:lumMod val="20000"/>
                    <a:lumOff val="80000"/>
                  </a:schemeClr>
                </a:solidFill>
                <a:latin typeface="微软雅黑" panose="020B0503020204020204" charset="-122"/>
                <a:ea typeface="微软雅黑" panose="020B0503020204020204" charset="-122"/>
              </a:rPr>
              <a:t>sidik</a:t>
            </a:r>
            <a:r>
              <a:rPr lang="en-US" altLang="zh-CN" sz="1200" dirty="0">
                <a:solidFill>
                  <a:schemeClr val="tx2">
                    <a:lumMod val="20000"/>
                    <a:lumOff val="80000"/>
                  </a:schemeClr>
                </a:solidFill>
                <a:latin typeface="微软雅黑" panose="020B0503020204020204" charset="-122"/>
                <a:ea typeface="微软雅黑" panose="020B0503020204020204" charset="-122"/>
              </a:rPr>
              <a:t> </a:t>
            </a:r>
            <a:r>
              <a:rPr lang="en-US" altLang="zh-CN" sz="1200" dirty="0" err="1">
                <a:solidFill>
                  <a:schemeClr val="tx2">
                    <a:lumMod val="20000"/>
                    <a:lumOff val="80000"/>
                  </a:schemeClr>
                </a:solidFill>
                <a:latin typeface="微软雅黑" panose="020B0503020204020204" charset="-122"/>
                <a:ea typeface="微软雅黑" panose="020B0503020204020204" charset="-122"/>
              </a:rPr>
              <a:t>jari</a:t>
            </a:r>
            <a:r>
              <a:rPr lang="en-US" altLang="zh-CN" sz="1200" dirty="0">
                <a:solidFill>
                  <a:schemeClr val="tx2">
                    <a:lumMod val="20000"/>
                    <a:lumOff val="80000"/>
                  </a:schemeClr>
                </a:solidFill>
                <a:latin typeface="微软雅黑" panose="020B0503020204020204" charset="-122"/>
                <a:ea typeface="微软雅黑" panose="020B0503020204020204" charset="-122"/>
              </a:rPr>
              <a:t> </a:t>
            </a:r>
            <a:r>
              <a:rPr lang="en-US" altLang="zh-CN" sz="1200" dirty="0" err="1">
                <a:solidFill>
                  <a:schemeClr val="tx2">
                    <a:lumMod val="20000"/>
                    <a:lumOff val="80000"/>
                  </a:schemeClr>
                </a:solidFill>
                <a:latin typeface="微软雅黑" panose="020B0503020204020204" charset="-122"/>
                <a:ea typeface="微软雅黑" panose="020B0503020204020204" charset="-122"/>
              </a:rPr>
              <a:t>relatif</a:t>
            </a:r>
            <a:r>
              <a:rPr lang="en-US" altLang="zh-CN" sz="1200" dirty="0">
                <a:solidFill>
                  <a:schemeClr val="tx2">
                    <a:lumMod val="20000"/>
                    <a:lumOff val="80000"/>
                  </a:schemeClr>
                </a:solidFill>
                <a:latin typeface="微软雅黑" panose="020B0503020204020204" charset="-122"/>
                <a:ea typeface="微软雅黑" panose="020B0503020204020204" charset="-122"/>
              </a:rPr>
              <a:t> </a:t>
            </a:r>
            <a:r>
              <a:rPr lang="en-US" altLang="zh-CN" sz="1200" dirty="0" err="1">
                <a:solidFill>
                  <a:schemeClr val="tx2">
                    <a:lumMod val="20000"/>
                    <a:lumOff val="80000"/>
                  </a:schemeClr>
                </a:solidFill>
                <a:latin typeface="微软雅黑" panose="020B0503020204020204" charset="-122"/>
                <a:ea typeface="微软雅黑" panose="020B0503020204020204" charset="-122"/>
              </a:rPr>
              <a:t>jelas</a:t>
            </a:r>
            <a:r>
              <a:rPr lang="en-US" altLang="zh-CN" sz="1200" dirty="0">
                <a:solidFill>
                  <a:schemeClr val="tx2">
                    <a:lumMod val="20000"/>
                    <a:lumOff val="80000"/>
                  </a:schemeClr>
                </a:solidFill>
                <a:latin typeface="微软雅黑" panose="020B0503020204020204" charset="-122"/>
                <a:ea typeface="微软雅黑" panose="020B0503020204020204" charset="-122"/>
              </a:rPr>
              <a:t>.</a:t>
            </a:r>
          </a:p>
          <a:p>
            <a:pPr algn="just" fontAlgn="ctr">
              <a:lnSpc>
                <a:spcPct val="200000"/>
              </a:lnSpc>
            </a:pPr>
            <a:r>
              <a:rPr lang="en-US" altLang="zh-CN" sz="1200" b="1" dirty="0" err="1">
                <a:solidFill>
                  <a:schemeClr val="tx2">
                    <a:lumMod val="20000"/>
                    <a:lumOff val="80000"/>
                  </a:schemeClr>
                </a:solidFill>
                <a:latin typeface="微软雅黑" panose="020B0503020204020204" charset="-122"/>
                <a:ea typeface="微软雅黑" panose="020B0503020204020204" charset="-122"/>
              </a:rPr>
              <a:t>Skrip</a:t>
            </a:r>
            <a:r>
              <a:rPr lang="zh-CN" altLang="en-US" sz="1200" b="1" dirty="0">
                <a:solidFill>
                  <a:schemeClr val="tx2">
                    <a:lumMod val="20000"/>
                    <a:lumOff val="80000"/>
                  </a:schemeClr>
                </a:solidFill>
                <a:latin typeface="微软雅黑" panose="020B0503020204020204" charset="-122"/>
                <a:ea typeface="微软雅黑" panose="020B0503020204020204" charset="-122"/>
              </a:rPr>
              <a:t>：</a:t>
            </a:r>
            <a:r>
              <a:rPr lang="id-ID" altLang="zh-CN" sz="1200" dirty="0">
                <a:solidFill>
                  <a:schemeClr val="tx2">
                    <a:lumMod val="20000"/>
                    <a:lumOff val="80000"/>
                  </a:schemeClr>
                </a:solidFill>
                <a:latin typeface="微软雅黑" panose="020B0503020204020204" charset="-122"/>
                <a:ea typeface="微软雅黑" panose="020B0503020204020204" charset="-122"/>
              </a:rPr>
              <a:t>Dalam mode siaga, user tidak menggunakannya, jadi untuk meningkatkan kecepatan pengisian dan meningkatkan pengalaman user, arus pengisian daya siaga ditingkatkan, sehingga kenaikan suhu akan meningkat. Setelah user menggunakannya, arus pengisian akan turun, yang akan berubah untuk memastikan pengalaman kenaikan suhu. Oleh karena itu, wajar jika suhu sidik jari meningkat selama pengisian daya siaga</a:t>
            </a:r>
            <a:r>
              <a:rPr lang="en-US" altLang="zh-CN" sz="1200" dirty="0">
                <a:solidFill>
                  <a:schemeClr val="tx2">
                    <a:lumMod val="20000"/>
                    <a:lumOff val="80000"/>
                  </a:schemeClr>
                </a:solidFill>
                <a:latin typeface="微软雅黑" panose="020B0503020204020204" charset="-122"/>
                <a:ea typeface="微软雅黑" panose="020B0503020204020204" charset="-122"/>
              </a:rPr>
              <a:t>.</a:t>
            </a:r>
            <a:endParaRPr kumimoji="0" lang="en-US" sz="1200" b="0" i="0" u="none" strike="noStrike" cap="none" spc="0" normalizeH="0" baseline="0" dirty="0">
              <a:ln>
                <a:noFill/>
              </a:ln>
              <a:solidFill>
                <a:schemeClr val="tx2">
                  <a:lumMod val="20000"/>
                  <a:lumOff val="80000"/>
                </a:schemeClr>
              </a:solidFill>
              <a:effectLst/>
              <a:uFillTx/>
              <a:latin typeface="微软雅黑" panose="020B0503020204020204" charset="-122"/>
              <a:ea typeface="微软雅黑" panose="020B0503020204020204" charset="-122"/>
              <a:sym typeface="Calibri" panose="020F0502020204030204"/>
            </a:endParaRPr>
          </a:p>
        </p:txBody>
      </p:sp>
    </p:spTree>
  </p:cSld>
  <p:clrMapOvr>
    <a:masterClrMapping/>
  </p:clrMapOvr>
  <p:transition spd="med"/>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68" name="OPPO-LOGO_NEW_20181018png.png" descr="OPPO-LOGO_NEW_20181018png.png"/>
          <p:cNvPicPr>
            <a:picLocks noChangeAspect="1"/>
          </p:cNvPicPr>
          <p:nvPr/>
        </p:nvPicPr>
        <p:blipFill>
          <a:blip r:embed="rId3"/>
          <a:stretch>
            <a:fillRect/>
          </a:stretch>
        </p:blipFill>
        <p:spPr>
          <a:xfrm>
            <a:off x="4637021" y="2398011"/>
            <a:ext cx="2917958" cy="2061978"/>
          </a:xfrm>
          <a:prstGeom prst="rect">
            <a:avLst/>
          </a:prstGeom>
          <a:ln w="12700">
            <a:miter lim="400000"/>
            <a:headEnd/>
            <a:tailEnd/>
          </a:ln>
        </p:spPr>
      </p:pic>
    </p:spTree>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2019，OPPO 发布过的黑科技"/>
          <p:cNvSpPr txBox="1"/>
          <p:nvPr/>
        </p:nvSpPr>
        <p:spPr>
          <a:xfrm>
            <a:off x="166069" y="205350"/>
            <a:ext cx="4899418" cy="457561"/>
          </a:xfrm>
          <a:prstGeom prst="rect">
            <a:avLst/>
          </a:prstGeom>
          <a:ln w="12700">
            <a:miter lim="400000"/>
          </a:ln>
        </p:spPr>
        <p:txBody>
          <a:bodyPr wrap="none" lIns="25400" tIns="25400" rIns="25400" bIns="25400" anchor="ctr">
            <a:spAutoFit/>
          </a:bodyPr>
          <a:lstStyle>
            <a:lvl1pPr algn="ctr">
              <a:lnSpc>
                <a:spcPct val="110000"/>
              </a:lnSpc>
              <a:defRPr sz="3200" spc="320">
                <a:solidFill>
                  <a:srgbClr val="FFFFFF"/>
                </a:solidFill>
                <a:latin typeface="微软雅黑" panose="020B0503020204020204" charset="-122"/>
                <a:ea typeface="微软雅黑" panose="020B0503020204020204" charset="-122"/>
                <a:cs typeface="微软雅黑" panose="020B0503020204020204" charset="-122"/>
                <a:sym typeface="微软雅黑" panose="020B0503020204020204" charset="-122"/>
              </a:defRPr>
            </a:lvl1pPr>
          </a:lstStyle>
          <a:p>
            <a:r>
              <a:rPr lang="en-US" altLang="zh-CN" sz="2400" dirty="0">
                <a:latin typeface="微软雅黑" panose="020B0503020204020204" charset="-122"/>
                <a:ea typeface="微软雅黑" panose="020B0503020204020204" charset="-122"/>
              </a:rPr>
              <a:t>1.1 Parameter </a:t>
            </a:r>
            <a:r>
              <a:rPr lang="en-US" altLang="zh-CN" sz="2400" dirty="0" err="1">
                <a:latin typeface="微软雅黑" panose="020B0503020204020204" charset="-122"/>
                <a:ea typeface="微软雅黑" panose="020B0503020204020204" charset="-122"/>
              </a:rPr>
              <a:t>Penampilan</a:t>
            </a:r>
            <a:endParaRPr sz="2400" dirty="0">
              <a:latin typeface="微软雅黑" panose="020B0503020204020204" charset="-122"/>
              <a:ea typeface="微软雅黑" panose="020B0503020204020204" charset="-122"/>
            </a:endParaRPr>
          </a:p>
        </p:txBody>
      </p:sp>
      <p:sp>
        <p:nvSpPr>
          <p:cNvPr id="18" name="深海夜光"/>
          <p:cNvSpPr txBox="1"/>
          <p:nvPr/>
        </p:nvSpPr>
        <p:spPr>
          <a:xfrm>
            <a:off x="1091861" y="5854610"/>
            <a:ext cx="761747" cy="304699"/>
          </a:xfrm>
          <a:prstGeom prst="rect">
            <a:avLst/>
          </a:prstGeom>
          <a:ln w="12700">
            <a:miter lim="400000"/>
          </a:ln>
        </p:spPr>
        <p:txBody>
          <a:bodyPr wrap="none" lIns="0" tIns="0" rIns="0" bIns="0">
            <a:spAutoFit/>
          </a:bodyPr>
          <a:lstStyle>
            <a:lvl1pPr>
              <a:lnSpc>
                <a:spcPct val="110000"/>
              </a:lnSpc>
              <a:defRPr spc="180">
                <a:solidFill>
                  <a:srgbClr val="FFFFFF"/>
                </a:solidFill>
                <a:latin typeface="微软雅黑" panose="020B0503020204020204" charset="-122"/>
                <a:ea typeface="微软雅黑" panose="020B0503020204020204" charset="-122"/>
                <a:cs typeface="微软雅黑" panose="020B0503020204020204" charset="-122"/>
                <a:sym typeface="微软雅黑" panose="020B0503020204020204" charset="-122"/>
              </a:defRPr>
            </a:lvl1pPr>
          </a:lstStyle>
          <a:p>
            <a:r>
              <a:rPr lang="zh-CN" altLang="en-US" dirty="0">
                <a:solidFill>
                  <a:schemeClr val="bg1"/>
                </a:solidFill>
                <a:latin typeface="微软雅黑" panose="020B0503020204020204" charset="-122"/>
                <a:ea typeface="微软雅黑" panose="020B0503020204020204" charset="-122"/>
              </a:rPr>
              <a:t>天青白</a:t>
            </a:r>
            <a:endParaRPr dirty="0">
              <a:solidFill>
                <a:schemeClr val="bg1"/>
              </a:solidFill>
              <a:latin typeface="微软雅黑" panose="020B0503020204020204" charset="-122"/>
              <a:ea typeface="微软雅黑" panose="020B0503020204020204" charset="-122"/>
            </a:endParaRPr>
          </a:p>
        </p:txBody>
      </p:sp>
      <p:graphicFrame>
        <p:nvGraphicFramePr>
          <p:cNvPr id="19" name="表格 18"/>
          <p:cNvGraphicFramePr>
            <a:graphicFrameLocks noGrp="1"/>
          </p:cNvGraphicFramePr>
          <p:nvPr>
            <p:extLst>
              <p:ext uri="{D42A27DB-BD31-4B8C-83A1-F6EECF244321}">
                <p14:modId xmlns:p14="http://schemas.microsoft.com/office/powerpoint/2010/main" val="2796784077"/>
              </p:ext>
            </p:extLst>
          </p:nvPr>
        </p:nvGraphicFramePr>
        <p:xfrm>
          <a:off x="4674651" y="1611630"/>
          <a:ext cx="7329487" cy="4842244"/>
        </p:xfrm>
        <a:graphic>
          <a:graphicData uri="http://schemas.openxmlformats.org/drawingml/2006/table">
            <a:tbl>
              <a:tblPr>
                <a:tableStyleId>{5C22544A-7EE6-4342-B048-85BDC9FD1C3A}</a:tableStyleId>
              </a:tblPr>
              <a:tblGrid>
                <a:gridCol w="1920244">
                  <a:extLst>
                    <a:ext uri="{9D8B030D-6E8A-4147-A177-3AD203B41FA5}">
                      <a16:colId xmlns:a16="http://schemas.microsoft.com/office/drawing/2014/main" val="20000"/>
                    </a:ext>
                  </a:extLst>
                </a:gridCol>
                <a:gridCol w="5409243">
                  <a:extLst>
                    <a:ext uri="{9D8B030D-6E8A-4147-A177-3AD203B41FA5}">
                      <a16:colId xmlns:a16="http://schemas.microsoft.com/office/drawing/2014/main" val="20001"/>
                    </a:ext>
                  </a:extLst>
                </a:gridCol>
              </a:tblGrid>
              <a:tr h="779129">
                <a:tc>
                  <a:txBody>
                    <a:bodyPr/>
                    <a:lstStyle/>
                    <a:p>
                      <a:pPr algn="l" fontAlgn="ctr"/>
                      <a:r>
                        <a:rPr lang="id-ID" altLang="zh-CN" sz="1600" b="0" u="none" strike="noStrike" dirty="0">
                          <a:solidFill>
                            <a:srgbClr val="FFFFFF"/>
                          </a:solidFill>
                          <a:effectLst/>
                          <a:latin typeface="微软雅黑" panose="020B0503020204020204" charset="-122"/>
                          <a:ea typeface="微软雅黑" panose="020B0503020204020204" charset="-122"/>
                        </a:rPr>
                        <a:t>Nama </a:t>
                      </a:r>
                      <a:r>
                        <a:rPr lang="en-US" altLang="zh-CN" sz="1600" b="0" u="none" strike="noStrike" dirty="0">
                          <a:solidFill>
                            <a:srgbClr val="FFFFFF"/>
                          </a:solidFill>
                          <a:effectLst/>
                          <a:latin typeface="微软雅黑" panose="020B0503020204020204" charset="-122"/>
                          <a:ea typeface="微软雅黑" panose="020B0503020204020204" charset="-122"/>
                        </a:rPr>
                        <a:t>M</a:t>
                      </a:r>
                      <a:r>
                        <a:rPr lang="id-ID" altLang="zh-CN" sz="1600" b="0" u="none" strike="noStrike" dirty="0">
                          <a:solidFill>
                            <a:srgbClr val="FFFFFF"/>
                          </a:solidFill>
                          <a:effectLst/>
                          <a:latin typeface="微软雅黑" panose="020B0503020204020204" charset="-122"/>
                          <a:ea typeface="微软雅黑" panose="020B0503020204020204" charset="-122"/>
                        </a:rPr>
                        <a:t>odel </a:t>
                      </a:r>
                      <a:endParaRPr lang="zh-CN" altLang="en-US" sz="1600" b="0" i="0" u="none" strike="noStrike" dirty="0">
                        <a:solidFill>
                          <a:srgbClr val="FFFFFF"/>
                        </a:solidFill>
                        <a:effectLst/>
                        <a:latin typeface="微软雅黑" panose="020B0503020204020204" charset="-122"/>
                        <a:ea typeface="微软雅黑" panose="020B0503020204020204" charset="-122"/>
                      </a:endParaRPr>
                    </a:p>
                  </a:txBody>
                  <a:tcPr marL="6350" marR="6350" marT="6350" marB="0" anchor="ctr">
                    <a:noFill/>
                  </a:tcPr>
                </a:tc>
                <a:tc>
                  <a:txBody>
                    <a:bodyPr/>
                    <a:lstStyle/>
                    <a:p>
                      <a:pPr algn="l" fontAlgn="ctr"/>
                      <a:r>
                        <a:rPr lang="en-US" sz="1600" b="0" i="0" u="none" strike="noStrike" dirty="0">
                          <a:solidFill>
                            <a:srgbClr val="FFFFFF"/>
                          </a:solidFill>
                          <a:effectLst/>
                          <a:latin typeface="微软雅黑" panose="020B0503020204020204" charset="-122"/>
                          <a:ea typeface="微软雅黑" panose="020B0503020204020204" charset="-122"/>
                        </a:rPr>
                        <a:t>PDVM00</a:t>
                      </a:r>
                    </a:p>
                  </a:txBody>
                  <a:tcPr marL="6350" marR="6350" marT="6350" marB="0" anchor="ctr">
                    <a:noFill/>
                  </a:tcPr>
                </a:tc>
                <a:extLst>
                  <a:ext uri="{0D108BD9-81ED-4DB2-BD59-A6C34878D82A}">
                    <a16:rowId xmlns:a16="http://schemas.microsoft.com/office/drawing/2014/main" val="10000"/>
                  </a:ext>
                </a:extLst>
              </a:tr>
              <a:tr h="580445">
                <a:tc>
                  <a:txBody>
                    <a:bodyPr/>
                    <a:lstStyle/>
                    <a:p>
                      <a:pPr algn="l" fontAlgn="ctr"/>
                      <a:r>
                        <a:rPr lang="en-US" altLang="zh-CN" sz="1600" b="0" i="0" u="none" strike="noStrike" dirty="0" err="1">
                          <a:solidFill>
                            <a:srgbClr val="FFFFFF"/>
                          </a:solidFill>
                          <a:effectLst/>
                          <a:latin typeface="微软雅黑" panose="020B0503020204020204" charset="-122"/>
                          <a:ea typeface="微软雅黑" panose="020B0503020204020204" charset="-122"/>
                        </a:rPr>
                        <a:t>Ukuran</a:t>
                      </a:r>
                      <a:r>
                        <a:rPr lang="en-US" altLang="zh-CN" sz="1600" b="0" i="0" u="none" strike="noStrike" baseline="0" dirty="0">
                          <a:solidFill>
                            <a:srgbClr val="FFFFFF"/>
                          </a:solidFill>
                          <a:effectLst/>
                          <a:latin typeface="微软雅黑" panose="020B0503020204020204" charset="-122"/>
                          <a:ea typeface="微软雅黑" panose="020B0503020204020204" charset="-122"/>
                        </a:rPr>
                        <a:t> </a:t>
                      </a:r>
                      <a:r>
                        <a:rPr lang="en-US" altLang="zh-CN" sz="1600" b="0" i="0" u="none" strike="noStrike" baseline="0" dirty="0" err="1">
                          <a:solidFill>
                            <a:srgbClr val="FFFFFF"/>
                          </a:solidFill>
                          <a:effectLst/>
                          <a:latin typeface="微软雅黑" panose="020B0503020204020204" charset="-122"/>
                          <a:ea typeface="微软雅黑" panose="020B0503020204020204" charset="-122"/>
                        </a:rPr>
                        <a:t>Ponsel</a:t>
                      </a:r>
                      <a:endParaRPr lang="zh-CN" altLang="en-US" sz="1600" b="0" i="0" u="none" strike="noStrike" dirty="0">
                        <a:solidFill>
                          <a:srgbClr val="FFFFFF"/>
                        </a:solidFill>
                        <a:effectLst/>
                        <a:latin typeface="微软雅黑" panose="020B0503020204020204" charset="-122"/>
                        <a:ea typeface="微软雅黑" panose="020B0503020204020204" charset="-122"/>
                      </a:endParaRPr>
                    </a:p>
                  </a:txBody>
                  <a:tcPr marL="6350" marR="6350" marT="6350" marB="0" anchor="ctr">
                    <a:noFill/>
                  </a:tcPr>
                </a:tc>
                <a:tc>
                  <a:txBody>
                    <a:bodyPr/>
                    <a:lstStyle/>
                    <a:p>
                      <a:pPr algn="l" fontAlgn="ctr"/>
                      <a:r>
                        <a:rPr lang="en-US" altLang="zh-CN" sz="1600" b="0" i="0" u="none" strike="noStrike" dirty="0" err="1">
                          <a:solidFill>
                            <a:srgbClr val="FFFFFF"/>
                          </a:solidFill>
                          <a:effectLst/>
                          <a:latin typeface="微软雅黑" panose="020B0503020204020204" charset="-122"/>
                          <a:ea typeface="微软雅黑" panose="020B0503020204020204" charset="-122"/>
                        </a:rPr>
                        <a:t>Sektiar</a:t>
                      </a:r>
                      <a:r>
                        <a:rPr lang="en-US" altLang="zh-CN" sz="1600" b="0" i="0" u="none" strike="noStrike" dirty="0">
                          <a:solidFill>
                            <a:srgbClr val="FFFFFF"/>
                          </a:solidFill>
                          <a:effectLst/>
                          <a:latin typeface="微软雅黑" panose="020B0503020204020204" charset="-122"/>
                          <a:ea typeface="微软雅黑" panose="020B0503020204020204" charset="-122"/>
                        </a:rPr>
                        <a:t> 163.9</a:t>
                      </a:r>
                      <a:r>
                        <a:rPr lang="en-US" sz="1600" b="0" i="0" u="none" strike="noStrike" dirty="0">
                          <a:solidFill>
                            <a:srgbClr val="FFFFFF"/>
                          </a:solidFill>
                          <a:effectLst/>
                          <a:latin typeface="微软雅黑" panose="020B0503020204020204" charset="-122"/>
                          <a:ea typeface="微软雅黑" panose="020B0503020204020204" charset="-122"/>
                        </a:rPr>
                        <a:t>mm×75.1mm×8.4mm</a:t>
                      </a:r>
                    </a:p>
                  </a:txBody>
                  <a:tcPr marL="6350" marR="6350" marT="6350" marB="0" anchor="ctr">
                    <a:noFill/>
                  </a:tcPr>
                </a:tc>
                <a:extLst>
                  <a:ext uri="{0D108BD9-81ED-4DB2-BD59-A6C34878D82A}">
                    <a16:rowId xmlns:a16="http://schemas.microsoft.com/office/drawing/2014/main" val="10001"/>
                  </a:ext>
                </a:extLst>
              </a:tr>
              <a:tr h="580445">
                <a:tc>
                  <a:txBody>
                    <a:bodyPr/>
                    <a:lstStyle/>
                    <a:p>
                      <a:pPr algn="l" fontAlgn="ctr"/>
                      <a:r>
                        <a:rPr lang="en-US" altLang="zh-CN" sz="1600" b="0" i="0" u="none" strike="noStrike" dirty="0" err="1">
                          <a:solidFill>
                            <a:srgbClr val="FFFFFF"/>
                          </a:solidFill>
                          <a:effectLst/>
                          <a:latin typeface="微软雅黑" panose="020B0503020204020204" charset="-122"/>
                          <a:ea typeface="微软雅黑" panose="020B0503020204020204" charset="-122"/>
                        </a:rPr>
                        <a:t>Berat</a:t>
                      </a:r>
                      <a:r>
                        <a:rPr lang="en-US" altLang="zh-CN" sz="1600" b="0" i="0" u="none" strike="noStrike" baseline="0" dirty="0">
                          <a:solidFill>
                            <a:srgbClr val="FFFFFF"/>
                          </a:solidFill>
                          <a:effectLst/>
                          <a:latin typeface="微软雅黑" panose="020B0503020204020204" charset="-122"/>
                          <a:ea typeface="微软雅黑" panose="020B0503020204020204" charset="-122"/>
                        </a:rPr>
                        <a:t> </a:t>
                      </a:r>
                      <a:r>
                        <a:rPr lang="en-US" altLang="zh-CN" sz="1600" b="0" i="0" u="none" strike="noStrike" baseline="0" dirty="0" err="1">
                          <a:solidFill>
                            <a:srgbClr val="FFFFFF"/>
                          </a:solidFill>
                          <a:effectLst/>
                          <a:latin typeface="微软雅黑" panose="020B0503020204020204" charset="-122"/>
                          <a:ea typeface="微软雅黑" panose="020B0503020204020204" charset="-122"/>
                        </a:rPr>
                        <a:t>Ponsel</a:t>
                      </a:r>
                      <a:endParaRPr lang="zh-CN" altLang="en-US" sz="1600" b="0" i="0" u="none" strike="noStrike" dirty="0">
                        <a:solidFill>
                          <a:srgbClr val="FFFFFF"/>
                        </a:solidFill>
                        <a:effectLst/>
                        <a:latin typeface="微软雅黑" panose="020B0503020204020204" charset="-122"/>
                        <a:ea typeface="微软雅黑" panose="020B0503020204020204" charset="-122"/>
                      </a:endParaRPr>
                    </a:p>
                  </a:txBody>
                  <a:tcPr marL="6350" marR="6350" marT="6350" marB="0" anchor="ctr">
                    <a:noFill/>
                  </a:tcPr>
                </a:tc>
                <a:tc>
                  <a:txBody>
                    <a:bodyPr/>
                    <a:lstStyle/>
                    <a:p>
                      <a:pPr marL="0" marR="0" indent="0" algn="l" defTabSz="914400" rtl="0" eaLnBrk="1" fontAlgn="ctr" latinLnBrk="0" hangingPunct="1">
                        <a:lnSpc>
                          <a:spcPct val="100000"/>
                        </a:lnSpc>
                        <a:spcBef>
                          <a:spcPts val="0"/>
                        </a:spcBef>
                        <a:spcAft>
                          <a:spcPts val="0"/>
                        </a:spcAft>
                        <a:buClrTx/>
                        <a:buSzTx/>
                        <a:buFontTx/>
                        <a:buNone/>
                        <a:defRPr/>
                      </a:pPr>
                      <a:r>
                        <a:rPr lang="en-US" altLang="zh-CN" sz="1600" b="0" dirty="0" err="1">
                          <a:solidFill>
                            <a:srgbClr val="FFFFFF"/>
                          </a:solidFill>
                          <a:latin typeface="微软雅黑" panose="020B0503020204020204" charset="-122"/>
                          <a:ea typeface="微软雅黑" panose="020B0503020204020204" charset="-122"/>
                        </a:rPr>
                        <a:t>Sekitar</a:t>
                      </a:r>
                      <a:r>
                        <a:rPr lang="en-US" altLang="zh-CN" sz="1600" b="0" baseline="0" dirty="0">
                          <a:solidFill>
                            <a:srgbClr val="FFFFFF"/>
                          </a:solidFill>
                          <a:latin typeface="微软雅黑" panose="020B0503020204020204" charset="-122"/>
                          <a:ea typeface="微软雅黑" panose="020B0503020204020204" charset="-122"/>
                        </a:rPr>
                        <a:t> </a:t>
                      </a:r>
                      <a:r>
                        <a:rPr lang="en-US" altLang="zh-CN" sz="1600" b="0" dirty="0">
                          <a:solidFill>
                            <a:srgbClr val="FFFFFF"/>
                          </a:solidFill>
                          <a:latin typeface="微软雅黑" panose="020B0503020204020204" charset="-122"/>
                          <a:ea typeface="微软雅黑" panose="020B0503020204020204" charset="-122"/>
                        </a:rPr>
                        <a:t>186g (</a:t>
                      </a:r>
                      <a:r>
                        <a:rPr lang="en-US" altLang="zh-CN" sz="1600" b="0" dirty="0" err="1">
                          <a:solidFill>
                            <a:srgbClr val="FFFFFF"/>
                          </a:solidFill>
                          <a:latin typeface="微软雅黑" panose="020B0503020204020204" charset="-122"/>
                          <a:ea typeface="微软雅黑" panose="020B0503020204020204" charset="-122"/>
                        </a:rPr>
                        <a:t>dengan</a:t>
                      </a:r>
                      <a:r>
                        <a:rPr lang="en-US" altLang="zh-CN" sz="1600" b="0" dirty="0">
                          <a:solidFill>
                            <a:srgbClr val="FFFFFF"/>
                          </a:solidFill>
                          <a:latin typeface="微软雅黑" panose="020B0503020204020204" charset="-122"/>
                          <a:ea typeface="微软雅黑" panose="020B0503020204020204" charset="-122"/>
                        </a:rPr>
                        <a:t> </a:t>
                      </a:r>
                      <a:r>
                        <a:rPr lang="en-US" altLang="zh-CN" sz="1600" b="0" dirty="0" err="1">
                          <a:solidFill>
                            <a:srgbClr val="FFFFFF"/>
                          </a:solidFill>
                          <a:latin typeface="微软雅黑" panose="020B0503020204020204" charset="-122"/>
                          <a:ea typeface="微软雅黑" panose="020B0503020204020204" charset="-122"/>
                        </a:rPr>
                        <a:t>Baterai</a:t>
                      </a:r>
                      <a:r>
                        <a:rPr lang="en-US" altLang="zh-CN" sz="1600" b="0" dirty="0">
                          <a:solidFill>
                            <a:srgbClr val="FFFFFF"/>
                          </a:solidFill>
                          <a:latin typeface="微软雅黑" panose="020B0503020204020204" charset="-122"/>
                          <a:ea typeface="微软雅黑" panose="020B0503020204020204" charset="-122"/>
                        </a:rPr>
                        <a:t>)</a:t>
                      </a:r>
                    </a:p>
                  </a:txBody>
                  <a:tcPr marL="6350" marR="6350" marT="6350" marB="0" anchor="ctr">
                    <a:noFill/>
                  </a:tcPr>
                </a:tc>
                <a:extLst>
                  <a:ext uri="{0D108BD9-81ED-4DB2-BD59-A6C34878D82A}">
                    <a16:rowId xmlns:a16="http://schemas.microsoft.com/office/drawing/2014/main" val="10002"/>
                  </a:ext>
                </a:extLst>
              </a:tr>
              <a:tr h="580445">
                <a:tc>
                  <a:txBody>
                    <a:bodyPr/>
                    <a:lstStyle/>
                    <a:p>
                      <a:pPr algn="l" fontAlgn="ctr"/>
                      <a:r>
                        <a:rPr lang="en-US" altLang="zh-CN" sz="1600" b="0" i="0" u="none" strike="noStrike" dirty="0" err="1">
                          <a:solidFill>
                            <a:srgbClr val="FFFFFF"/>
                          </a:solidFill>
                          <a:effectLst/>
                          <a:latin typeface="微软雅黑" panose="020B0503020204020204" charset="-122"/>
                          <a:ea typeface="微软雅黑" panose="020B0503020204020204" charset="-122"/>
                        </a:rPr>
                        <a:t>Ukuran</a:t>
                      </a:r>
                      <a:r>
                        <a:rPr lang="en-US" altLang="zh-CN" sz="1600" b="0" i="0" u="none" strike="noStrike" baseline="0" dirty="0">
                          <a:solidFill>
                            <a:srgbClr val="FFFFFF"/>
                          </a:solidFill>
                          <a:effectLst/>
                          <a:latin typeface="微软雅黑" panose="020B0503020204020204" charset="-122"/>
                          <a:ea typeface="微软雅黑" panose="020B0503020204020204" charset="-122"/>
                        </a:rPr>
                        <a:t> </a:t>
                      </a:r>
                      <a:r>
                        <a:rPr lang="en-US" altLang="zh-CN" sz="1600" b="0" i="0" u="none" strike="noStrike" baseline="0" dirty="0" err="1">
                          <a:solidFill>
                            <a:srgbClr val="FFFFFF"/>
                          </a:solidFill>
                          <a:effectLst/>
                          <a:latin typeface="微软雅黑" panose="020B0503020204020204" charset="-122"/>
                          <a:ea typeface="微软雅黑" panose="020B0503020204020204" charset="-122"/>
                        </a:rPr>
                        <a:t>Layar</a:t>
                      </a:r>
                      <a:endParaRPr lang="zh-CN" altLang="en-US" sz="1600" b="0" i="0" u="none" strike="noStrike" dirty="0">
                        <a:solidFill>
                          <a:srgbClr val="FFFFFF"/>
                        </a:solidFill>
                        <a:effectLst/>
                        <a:latin typeface="微软雅黑" panose="020B0503020204020204" charset="-122"/>
                        <a:ea typeface="微软雅黑" panose="020B0503020204020204" charset="-122"/>
                      </a:endParaRPr>
                    </a:p>
                  </a:txBody>
                  <a:tcPr marL="6350" marR="6350" marT="6350" marB="0" anchor="ctr">
                    <a:noFill/>
                  </a:tcPr>
                </a:tc>
                <a:tc>
                  <a:txBody>
                    <a:bodyPr/>
                    <a:lstStyle/>
                    <a:p>
                      <a:pPr algn="l" fontAlgn="ctr"/>
                      <a:r>
                        <a:rPr lang="en-US" altLang="zh-CN" sz="1600" b="0" i="0" u="none" strike="noStrike" dirty="0">
                          <a:solidFill>
                            <a:srgbClr val="FFFFFF"/>
                          </a:solidFill>
                          <a:effectLst/>
                          <a:latin typeface="微软雅黑" panose="020B0503020204020204" charset="-122"/>
                          <a:ea typeface="微软雅黑" panose="020B0503020204020204" charset="-122"/>
                        </a:rPr>
                        <a:t>6.5Inch</a:t>
                      </a:r>
                      <a:r>
                        <a:rPr lang="zh-CN" altLang="en-US" sz="1600" b="0" i="0" u="none" strike="noStrike" dirty="0">
                          <a:solidFill>
                            <a:srgbClr val="FFFFFF"/>
                          </a:solidFill>
                          <a:effectLst/>
                          <a:latin typeface="微软雅黑" panose="020B0503020204020204" charset="-122"/>
                          <a:ea typeface="微软雅黑" panose="020B0503020204020204" charset="-122"/>
                        </a:rPr>
                        <a:t> </a:t>
                      </a:r>
                    </a:p>
                  </a:txBody>
                  <a:tcPr marL="6350" marR="6350" marT="6350" marB="0" anchor="ctr">
                    <a:noFill/>
                  </a:tcPr>
                </a:tc>
                <a:extLst>
                  <a:ext uri="{0D108BD9-81ED-4DB2-BD59-A6C34878D82A}">
                    <a16:rowId xmlns:a16="http://schemas.microsoft.com/office/drawing/2014/main" val="10003"/>
                  </a:ext>
                </a:extLst>
              </a:tr>
              <a:tr h="580445">
                <a:tc>
                  <a:txBody>
                    <a:bodyPr/>
                    <a:lstStyle/>
                    <a:p>
                      <a:pPr algn="l" fontAlgn="ctr"/>
                      <a:r>
                        <a:rPr lang="en-US" altLang="zh-CN" sz="1600" b="0" i="0" u="none" strike="noStrike" dirty="0" err="1">
                          <a:solidFill>
                            <a:srgbClr val="FFFFFF"/>
                          </a:solidFill>
                          <a:effectLst/>
                          <a:latin typeface="微软雅黑" panose="020B0503020204020204" charset="-122"/>
                          <a:ea typeface="微软雅黑" panose="020B0503020204020204" charset="-122"/>
                        </a:rPr>
                        <a:t>Resolusi</a:t>
                      </a:r>
                      <a:r>
                        <a:rPr lang="en-US" altLang="zh-CN" sz="1600" b="0" i="0" u="none" strike="noStrike" baseline="0" dirty="0">
                          <a:solidFill>
                            <a:srgbClr val="FFFFFF"/>
                          </a:solidFill>
                          <a:effectLst/>
                          <a:latin typeface="微软雅黑" panose="020B0503020204020204" charset="-122"/>
                          <a:ea typeface="微软雅黑" panose="020B0503020204020204" charset="-122"/>
                        </a:rPr>
                        <a:t> </a:t>
                      </a:r>
                      <a:r>
                        <a:rPr lang="en-US" altLang="zh-CN" sz="1600" b="0" i="0" u="none" strike="noStrike" baseline="0" dirty="0" err="1">
                          <a:solidFill>
                            <a:srgbClr val="FFFFFF"/>
                          </a:solidFill>
                          <a:effectLst/>
                          <a:latin typeface="微软雅黑" panose="020B0503020204020204" charset="-122"/>
                          <a:ea typeface="微软雅黑" panose="020B0503020204020204" charset="-122"/>
                        </a:rPr>
                        <a:t>Layar</a:t>
                      </a:r>
                      <a:endParaRPr lang="zh-CN" altLang="en-US" sz="1600" b="0" i="0" u="none" strike="noStrike" dirty="0">
                        <a:solidFill>
                          <a:srgbClr val="FFFFFF"/>
                        </a:solidFill>
                        <a:effectLst/>
                        <a:latin typeface="微软雅黑" panose="020B0503020204020204" charset="-122"/>
                        <a:ea typeface="微软雅黑" panose="020B0503020204020204" charset="-122"/>
                      </a:endParaRPr>
                    </a:p>
                  </a:txBody>
                  <a:tcPr marL="6350" marR="6350" marT="6350" marB="0" anchor="ctr">
                    <a:noFill/>
                  </a:tcPr>
                </a:tc>
                <a:tc>
                  <a:txBody>
                    <a:bodyPr/>
                    <a:lstStyle/>
                    <a:p>
                      <a:pPr algn="l" fontAlgn="ctr"/>
                      <a:r>
                        <a:rPr lang="en-US" altLang="zh-CN" sz="1600" b="0" dirty="0">
                          <a:solidFill>
                            <a:srgbClr val="FFFFFF"/>
                          </a:solidFill>
                          <a:latin typeface="微软雅黑" panose="020B0503020204020204" charset="-122"/>
                          <a:ea typeface="微软雅黑" panose="020B0503020204020204" charset="-122"/>
                        </a:rPr>
                        <a:t>1600*720</a:t>
                      </a:r>
                      <a:endParaRPr lang="en-US" altLang="zh-CN" sz="1600" b="0" i="0" u="none" strike="noStrike" dirty="0">
                        <a:solidFill>
                          <a:srgbClr val="FFFFFF"/>
                        </a:solidFill>
                        <a:effectLst/>
                        <a:latin typeface="微软雅黑" panose="020B0503020204020204" charset="-122"/>
                        <a:ea typeface="微软雅黑" panose="020B0503020204020204" charset="-122"/>
                      </a:endParaRPr>
                    </a:p>
                  </a:txBody>
                  <a:tcPr marL="6350" marR="6350" marT="6350" marB="0" anchor="ctr">
                    <a:noFill/>
                  </a:tcPr>
                </a:tc>
                <a:extLst>
                  <a:ext uri="{0D108BD9-81ED-4DB2-BD59-A6C34878D82A}">
                    <a16:rowId xmlns:a16="http://schemas.microsoft.com/office/drawing/2014/main" val="10004"/>
                  </a:ext>
                </a:extLst>
              </a:tr>
              <a:tr h="580445">
                <a:tc>
                  <a:txBody>
                    <a:bodyPr/>
                    <a:lstStyle/>
                    <a:p>
                      <a:pPr algn="l" fontAlgn="ctr"/>
                      <a:r>
                        <a:rPr lang="en-US" altLang="zh-CN" sz="1600" b="0" i="0" u="none" strike="noStrike" dirty="0" err="1">
                          <a:solidFill>
                            <a:srgbClr val="FFFFFF"/>
                          </a:solidFill>
                          <a:effectLst/>
                          <a:latin typeface="微软雅黑" panose="020B0503020204020204" charset="-122"/>
                          <a:ea typeface="微软雅黑" panose="020B0503020204020204" charset="-122"/>
                        </a:rPr>
                        <a:t>Rasio</a:t>
                      </a:r>
                      <a:r>
                        <a:rPr lang="en-US" altLang="zh-CN" sz="1600" b="0" i="0" u="none" strike="noStrike" baseline="0" dirty="0">
                          <a:solidFill>
                            <a:srgbClr val="FFFFFF"/>
                          </a:solidFill>
                          <a:effectLst/>
                          <a:latin typeface="微软雅黑" panose="020B0503020204020204" charset="-122"/>
                          <a:ea typeface="微软雅黑" panose="020B0503020204020204" charset="-122"/>
                        </a:rPr>
                        <a:t> </a:t>
                      </a:r>
                      <a:r>
                        <a:rPr lang="en-US" altLang="zh-CN" sz="1600" b="0" i="0" u="none" strike="noStrike" baseline="0" dirty="0" err="1">
                          <a:solidFill>
                            <a:srgbClr val="FFFFFF"/>
                          </a:solidFill>
                          <a:effectLst/>
                          <a:latin typeface="微软雅黑" panose="020B0503020204020204" charset="-122"/>
                          <a:ea typeface="微软雅黑" panose="020B0503020204020204" charset="-122"/>
                        </a:rPr>
                        <a:t>Layar</a:t>
                      </a:r>
                      <a:endParaRPr lang="zh-CN" altLang="en-US" sz="1600" b="0" i="0" u="none" strike="noStrike" dirty="0">
                        <a:solidFill>
                          <a:srgbClr val="FFFFFF"/>
                        </a:solidFill>
                        <a:effectLst/>
                        <a:latin typeface="微软雅黑" panose="020B0503020204020204" charset="-122"/>
                        <a:ea typeface="微软雅黑" panose="020B0503020204020204" charset="-122"/>
                      </a:endParaRPr>
                    </a:p>
                  </a:txBody>
                  <a:tcPr marL="6350" marR="6350" marT="6350" marB="0" anchor="ctr">
                    <a:noFill/>
                  </a:tcPr>
                </a:tc>
                <a:tc>
                  <a:txBody>
                    <a:bodyPr/>
                    <a:lstStyle/>
                    <a:p>
                      <a:pPr algn="l" fontAlgn="ctr"/>
                      <a:r>
                        <a:rPr lang="en-US" altLang="zh-CN" sz="1600" b="0" dirty="0">
                          <a:solidFill>
                            <a:srgbClr val="FFFFFF"/>
                          </a:solidFill>
                          <a:latin typeface="微软雅黑" panose="020B0503020204020204" charset="-122"/>
                          <a:ea typeface="微软雅黑" panose="020B0503020204020204" charset="-122"/>
                        </a:rPr>
                        <a:t>89.2% </a:t>
                      </a:r>
                      <a:endParaRPr lang="en-US" altLang="zh-CN" sz="1600" b="0" i="0" u="none" strike="noStrike" dirty="0">
                        <a:solidFill>
                          <a:srgbClr val="FFFFFF"/>
                        </a:solidFill>
                        <a:effectLst/>
                        <a:latin typeface="微软雅黑" panose="020B0503020204020204" charset="-122"/>
                        <a:ea typeface="微软雅黑" panose="020B0503020204020204" charset="-122"/>
                      </a:endParaRPr>
                    </a:p>
                  </a:txBody>
                  <a:tcPr marL="6350" marR="6350" marT="6350" marB="0" anchor="ctr">
                    <a:noFill/>
                  </a:tcPr>
                </a:tc>
                <a:extLst>
                  <a:ext uri="{0D108BD9-81ED-4DB2-BD59-A6C34878D82A}">
                    <a16:rowId xmlns:a16="http://schemas.microsoft.com/office/drawing/2014/main" val="10005"/>
                  </a:ext>
                </a:extLst>
              </a:tr>
              <a:tr h="580445">
                <a:tc>
                  <a:txBody>
                    <a:bodyPr/>
                    <a:lstStyle/>
                    <a:p>
                      <a:pPr algn="l" fontAlgn="ctr"/>
                      <a:r>
                        <a:rPr lang="en-US" altLang="zh-CN" sz="1600" b="0" i="0" u="none" strike="noStrike" dirty="0" err="1">
                          <a:solidFill>
                            <a:srgbClr val="FFFFFF"/>
                          </a:solidFill>
                          <a:effectLst/>
                          <a:latin typeface="微软雅黑" panose="020B0503020204020204" charset="-122"/>
                          <a:ea typeface="微软雅黑" panose="020B0503020204020204" charset="-122"/>
                        </a:rPr>
                        <a:t>Bahan</a:t>
                      </a:r>
                      <a:r>
                        <a:rPr lang="en-US" altLang="zh-CN" sz="1600" b="0" i="0" u="none" strike="noStrike" baseline="0" dirty="0">
                          <a:solidFill>
                            <a:srgbClr val="FFFFFF"/>
                          </a:solidFill>
                          <a:effectLst/>
                          <a:latin typeface="微软雅黑" panose="020B0503020204020204" charset="-122"/>
                          <a:ea typeface="微软雅黑" panose="020B0503020204020204" charset="-122"/>
                        </a:rPr>
                        <a:t> </a:t>
                      </a:r>
                      <a:r>
                        <a:rPr lang="en-US" altLang="zh-CN" sz="1600" b="0" i="0" u="none" strike="noStrike" baseline="0" dirty="0" err="1">
                          <a:solidFill>
                            <a:srgbClr val="FFFFFF"/>
                          </a:solidFill>
                          <a:effectLst/>
                          <a:latin typeface="微软雅黑" panose="020B0503020204020204" charset="-122"/>
                          <a:ea typeface="微软雅黑" panose="020B0503020204020204" charset="-122"/>
                        </a:rPr>
                        <a:t>Layar</a:t>
                      </a:r>
                      <a:endParaRPr lang="zh-CN" altLang="en-US" sz="1600" b="0" i="0" u="none" strike="noStrike" dirty="0">
                        <a:solidFill>
                          <a:srgbClr val="FFFFFF"/>
                        </a:solidFill>
                        <a:effectLst/>
                        <a:latin typeface="微软雅黑" panose="020B0503020204020204" charset="-122"/>
                        <a:ea typeface="微软雅黑" panose="020B0503020204020204" charset="-122"/>
                      </a:endParaRPr>
                    </a:p>
                  </a:txBody>
                  <a:tcPr marL="6350" marR="6350" marT="6350" marB="0" anchor="ctr">
                    <a:noFill/>
                  </a:tcPr>
                </a:tc>
                <a:tc>
                  <a:txBody>
                    <a:bodyPr/>
                    <a:lstStyle/>
                    <a:p>
                      <a:pPr marL="0" marR="0" indent="0" algn="l" defTabSz="914400" rtl="0" eaLnBrk="1" fontAlgn="ctr" latinLnBrk="0" hangingPunct="1">
                        <a:lnSpc>
                          <a:spcPct val="100000"/>
                        </a:lnSpc>
                        <a:spcBef>
                          <a:spcPts val="0"/>
                        </a:spcBef>
                        <a:spcAft>
                          <a:spcPts val="0"/>
                        </a:spcAft>
                        <a:buClrTx/>
                        <a:buSzTx/>
                        <a:buFontTx/>
                        <a:buNone/>
                        <a:defRPr/>
                      </a:pPr>
                      <a:r>
                        <a:rPr lang="id-ID" altLang="zh-CN" sz="1600" b="0" i="0" kern="1200" dirty="0">
                          <a:solidFill>
                            <a:srgbClr val="FFFFFF"/>
                          </a:solidFill>
                          <a:effectLst/>
                          <a:latin typeface="微软雅黑" panose="020B0503020204020204" charset="-122"/>
                          <a:ea typeface="微软雅黑" panose="020B0503020204020204" charset="-122"/>
                          <a:cs typeface="+mn-cs"/>
                        </a:rPr>
                        <a:t>Corning Gorilla Glass 3</a:t>
                      </a:r>
                      <a:endParaRPr lang="zh-CN" altLang="en-US" sz="1600" b="0" i="0" kern="1200" dirty="0">
                        <a:solidFill>
                          <a:srgbClr val="FFFFFF"/>
                        </a:solidFill>
                        <a:effectLst/>
                        <a:latin typeface="微软雅黑" panose="020B0503020204020204" charset="-122"/>
                        <a:ea typeface="微软雅黑" panose="020B0503020204020204" charset="-122"/>
                        <a:cs typeface="+mn-cs"/>
                      </a:endParaRPr>
                    </a:p>
                  </a:txBody>
                  <a:tcPr marL="6350" marR="6350" marT="6350" marB="0" anchor="ctr">
                    <a:noFill/>
                  </a:tcPr>
                </a:tc>
                <a:extLst>
                  <a:ext uri="{0D108BD9-81ED-4DB2-BD59-A6C34878D82A}">
                    <a16:rowId xmlns:a16="http://schemas.microsoft.com/office/drawing/2014/main" val="10006"/>
                  </a:ext>
                </a:extLst>
              </a:tr>
              <a:tr h="580445">
                <a:tc>
                  <a:txBody>
                    <a:bodyPr/>
                    <a:lstStyle/>
                    <a:p>
                      <a:pPr algn="l" fontAlgn="ctr"/>
                      <a:r>
                        <a:rPr lang="en-US" altLang="zh-CN" sz="1600" b="0" i="0" u="none" strike="noStrike" dirty="0" err="1">
                          <a:solidFill>
                            <a:srgbClr val="FFFFFF"/>
                          </a:solidFill>
                          <a:effectLst/>
                          <a:latin typeface="微软雅黑" panose="020B0503020204020204" charset="-122"/>
                          <a:ea typeface="微软雅黑" panose="020B0503020204020204" charset="-122"/>
                        </a:rPr>
                        <a:t>Warna</a:t>
                      </a:r>
                      <a:r>
                        <a:rPr lang="en-US" altLang="zh-CN" sz="1600" b="0" i="0" u="none" strike="noStrike" baseline="0" dirty="0">
                          <a:solidFill>
                            <a:srgbClr val="FFFFFF"/>
                          </a:solidFill>
                          <a:effectLst/>
                          <a:latin typeface="微软雅黑" panose="020B0503020204020204" charset="-122"/>
                          <a:ea typeface="微软雅黑" panose="020B0503020204020204" charset="-122"/>
                        </a:rPr>
                        <a:t> </a:t>
                      </a:r>
                      <a:r>
                        <a:rPr lang="en-US" altLang="zh-CN" sz="1600" b="0" i="0" u="none" strike="noStrike" baseline="0" dirty="0" err="1">
                          <a:solidFill>
                            <a:srgbClr val="FFFFFF"/>
                          </a:solidFill>
                          <a:effectLst/>
                          <a:latin typeface="微软雅黑" panose="020B0503020204020204" charset="-122"/>
                          <a:ea typeface="微软雅黑" panose="020B0503020204020204" charset="-122"/>
                        </a:rPr>
                        <a:t>Ponsel</a:t>
                      </a:r>
                      <a:endParaRPr lang="zh-CN" altLang="en-US" sz="1600" b="0" i="0" u="none" strike="noStrike" dirty="0">
                        <a:solidFill>
                          <a:srgbClr val="FFFFFF"/>
                        </a:solidFill>
                        <a:effectLst/>
                        <a:latin typeface="微软雅黑" panose="020B0503020204020204" charset="-122"/>
                        <a:ea typeface="微软雅黑" panose="020B0503020204020204" charset="-122"/>
                      </a:endParaRPr>
                    </a:p>
                  </a:txBody>
                  <a:tcPr marL="6350" marR="6350" marT="6350" marB="0" anchor="ctr">
                    <a:noFill/>
                  </a:tcPr>
                </a:tc>
                <a:tc>
                  <a:txBody>
                    <a:bodyPr/>
                    <a:lstStyle/>
                    <a:p>
                      <a:pPr algn="l" fontAlgn="ctr"/>
                      <a:r>
                        <a:rPr lang="en-US" altLang="zh-CN" sz="1600" b="0" i="0" u="none" strike="noStrike" dirty="0" err="1">
                          <a:solidFill>
                            <a:srgbClr val="FFFFFF"/>
                          </a:solidFill>
                          <a:effectLst/>
                          <a:latin typeface="微软雅黑" panose="020B0503020204020204" charset="-122"/>
                          <a:ea typeface="微软雅黑" panose="020B0503020204020204" charset="-122"/>
                        </a:rPr>
                        <a:t>Hitam</a:t>
                      </a:r>
                      <a:r>
                        <a:rPr lang="en-US" altLang="zh-CN" sz="1600" b="0" i="0" u="none" strike="noStrike" dirty="0">
                          <a:solidFill>
                            <a:srgbClr val="FFFFFF"/>
                          </a:solidFill>
                          <a:effectLst/>
                          <a:latin typeface="微软雅黑" panose="020B0503020204020204" charset="-122"/>
                          <a:ea typeface="微软雅黑" panose="020B0503020204020204" charset="-122"/>
                        </a:rPr>
                        <a:t>, Hijau</a:t>
                      </a:r>
                      <a:r>
                        <a:rPr lang="en-US" altLang="zh-CN" sz="1600" b="0" i="0" u="none" strike="noStrike" baseline="0" dirty="0">
                          <a:solidFill>
                            <a:srgbClr val="FFFFFF"/>
                          </a:solidFill>
                          <a:effectLst/>
                          <a:latin typeface="微软雅黑" panose="020B0503020204020204" charset="-122"/>
                          <a:ea typeface="微软雅黑" panose="020B0503020204020204" charset="-122"/>
                        </a:rPr>
                        <a:t>, </a:t>
                      </a:r>
                      <a:r>
                        <a:rPr lang="en-US" altLang="zh-CN" sz="1600" b="0" i="0" u="none" strike="noStrike" baseline="0" dirty="0" err="1">
                          <a:solidFill>
                            <a:srgbClr val="FFFFFF"/>
                          </a:solidFill>
                          <a:effectLst/>
                          <a:latin typeface="微软雅黑" panose="020B0503020204020204" charset="-122"/>
                          <a:ea typeface="微软雅黑" panose="020B0503020204020204" charset="-122"/>
                        </a:rPr>
                        <a:t>Biru</a:t>
                      </a:r>
                      <a:r>
                        <a:rPr lang="en-US" altLang="zh-CN" sz="1600" b="0" i="0" u="none" strike="noStrike" baseline="0" dirty="0">
                          <a:solidFill>
                            <a:srgbClr val="FFFFFF"/>
                          </a:solidFill>
                          <a:effectLst/>
                          <a:latin typeface="微软雅黑" panose="020B0503020204020204" charset="-122"/>
                          <a:ea typeface="微软雅黑" panose="020B0503020204020204" charset="-122"/>
                        </a:rPr>
                        <a:t> Muda</a:t>
                      </a:r>
                      <a:endParaRPr lang="zh-CN" altLang="en-US" sz="1600" b="0" i="0" u="none" strike="noStrike" dirty="0">
                        <a:solidFill>
                          <a:srgbClr val="FFFFFF"/>
                        </a:solidFill>
                        <a:effectLst/>
                        <a:latin typeface="微软雅黑" panose="020B0503020204020204" charset="-122"/>
                        <a:ea typeface="微软雅黑" panose="020B0503020204020204" charset="-122"/>
                      </a:endParaRPr>
                    </a:p>
                  </a:txBody>
                  <a:tcPr marL="6350" marR="6350" marT="6350" marB="0" anchor="ctr">
                    <a:noFill/>
                  </a:tcPr>
                </a:tc>
                <a:extLst>
                  <a:ext uri="{0D108BD9-81ED-4DB2-BD59-A6C34878D82A}">
                    <a16:rowId xmlns:a16="http://schemas.microsoft.com/office/drawing/2014/main" val="10007"/>
                  </a:ext>
                </a:extLst>
              </a:tr>
            </a:tbl>
          </a:graphicData>
        </a:graphic>
      </p:graphicFrame>
      <p:sp>
        <p:nvSpPr>
          <p:cNvPr id="22" name="2019，OPPO 发布过的黑科技"/>
          <p:cNvSpPr txBox="1"/>
          <p:nvPr/>
        </p:nvSpPr>
        <p:spPr>
          <a:xfrm>
            <a:off x="5042232" y="1268781"/>
            <a:ext cx="2526967" cy="334772"/>
          </a:xfrm>
          <a:prstGeom prst="rect">
            <a:avLst/>
          </a:prstGeom>
          <a:ln w="12700">
            <a:miter lim="400000"/>
          </a:ln>
        </p:spPr>
        <p:txBody>
          <a:bodyPr wrap="square" lIns="25400" tIns="25400" rIns="25400" bIns="25400" anchor="ctr">
            <a:spAutoFit/>
          </a:bodyPr>
          <a:lstStyle>
            <a:lvl1pPr algn="ctr">
              <a:lnSpc>
                <a:spcPct val="110000"/>
              </a:lnSpc>
              <a:defRPr sz="3200" spc="320">
                <a:solidFill>
                  <a:srgbClr val="FFFFFF"/>
                </a:solidFill>
                <a:latin typeface="微软雅黑" panose="020B0503020204020204" charset="-122"/>
                <a:ea typeface="微软雅黑" panose="020B0503020204020204" charset="-122"/>
                <a:cs typeface="微软雅黑" panose="020B0503020204020204" charset="-122"/>
                <a:sym typeface="微软雅黑" panose="020B0503020204020204" charset="-122"/>
              </a:defRPr>
            </a:lvl1pPr>
          </a:lstStyle>
          <a:p>
            <a:r>
              <a:rPr lang="en-US" sz="1800" dirty="0">
                <a:latin typeface="微软雅黑" panose="020B0503020204020204" charset="-122"/>
                <a:ea typeface="微软雅黑" panose="020B0503020204020204" charset="-122"/>
              </a:rPr>
              <a:t>OPPO </a:t>
            </a:r>
            <a:r>
              <a:rPr lang="en-US" sz="1800" dirty="0"/>
              <a:t>A53</a:t>
            </a:r>
            <a:endParaRPr lang="en-US" sz="1800" dirty="0">
              <a:solidFill>
                <a:srgbClr val="FF0000"/>
              </a:solidFill>
              <a:latin typeface="微软雅黑" panose="020B0503020204020204" charset="-122"/>
              <a:ea typeface="微软雅黑" panose="020B0503020204020204" charset="-122"/>
            </a:endParaRPr>
          </a:p>
        </p:txBody>
      </p:sp>
      <p:sp>
        <p:nvSpPr>
          <p:cNvPr id="26" name="文本框 25"/>
          <p:cNvSpPr txBox="1"/>
          <p:nvPr/>
        </p:nvSpPr>
        <p:spPr>
          <a:xfrm>
            <a:off x="1622215" y="5206396"/>
            <a:ext cx="670055" cy="276999"/>
          </a:xfrm>
          <a:prstGeom prst="rect">
            <a:avLst/>
          </a:prstGeom>
          <a:noFill/>
          <a:ln w="12700" cap="flat">
            <a:noFill/>
            <a:miter lim="400000"/>
          </a:ln>
        </p:spPr>
        <p:style>
          <a:lnRef idx="0">
            <a:scrgbClr r="0" g="0" b="0"/>
          </a:lnRef>
          <a:fillRef idx="0">
            <a:scrgbClr r="0" g="0" b="0"/>
          </a:fillRef>
          <a:effectRef idx="0">
            <a:scrgbClr r="0" g="0" b="0"/>
          </a:effectRef>
          <a:fontRef idx="none"/>
        </p:style>
        <p:txBody>
          <a:bodyPr rot="0" vertOverflow="overflow" horzOverflow="overflow" vert="horz" wrap="none" lIns="0" tIns="0" rIns="0" bIns="0" numCol="1" spcCol="38100" rtlCol="0" anchor="t" forceAA="0">
            <a:spAutoFit/>
          </a:bodyPr>
          <a:lstStyle/>
          <a:p>
            <a:r>
              <a:rPr kumimoji="0" lang="en-US" altLang="zh-CN" sz="1800" b="0" i="0" u="none" strike="noStrike" cap="none" spc="0" normalizeH="0" baseline="0" dirty="0" err="1">
                <a:ln>
                  <a:noFill/>
                </a:ln>
                <a:solidFill>
                  <a:srgbClr val="FFFFFF"/>
                </a:solidFill>
                <a:effectLst/>
                <a:uFillTx/>
                <a:latin typeface="微软雅黑" panose="020B0503020204020204" charset="-122"/>
                <a:ea typeface="微软雅黑" panose="020B0503020204020204" charset="-122"/>
                <a:cs typeface="+mn-cs"/>
                <a:sym typeface="Calibri" panose="020F0502020204030204"/>
              </a:rPr>
              <a:t>Hitam</a:t>
            </a:r>
            <a:endParaRPr kumimoji="0" lang="zh-CN" altLang="en-US" sz="1800" b="0" i="0" u="none" strike="noStrike" cap="none" spc="0" normalizeH="0" baseline="0" dirty="0">
              <a:ln>
                <a:noFill/>
              </a:ln>
              <a:solidFill>
                <a:srgbClr val="FFFFFF"/>
              </a:solidFill>
              <a:effectLst/>
              <a:uFillTx/>
              <a:latin typeface="微软雅黑" panose="020B0503020204020204" charset="-122"/>
              <a:ea typeface="微软雅黑" panose="020B0503020204020204" charset="-122"/>
              <a:cs typeface="+mn-cs"/>
              <a:sym typeface="Calibri" panose="020F0502020204030204"/>
            </a:endParaRPr>
          </a:p>
        </p:txBody>
      </p:sp>
      <p:pic>
        <p:nvPicPr>
          <p:cNvPr id="9" name="图片 8">
            <a:extLst>
              <a:ext uri="{FF2B5EF4-FFF2-40B4-BE49-F238E27FC236}">
                <a16:creationId xmlns:a16="http://schemas.microsoft.com/office/drawing/2014/main" id="{C90022E0-ADFE-4D9B-B85A-CCFC9E394708}"/>
              </a:ext>
            </a:extLst>
          </p:cNvPr>
          <p:cNvPicPr>
            <a:picLocks noChangeAspect="1"/>
          </p:cNvPicPr>
          <p:nvPr/>
        </p:nvPicPr>
        <p:blipFill rotWithShape="1">
          <a:blip r:embed="rId3" cstate="print">
            <a:extLst>
              <a:ext uri="{BEBA8EAE-BF5A-486C-A8C5-ECC9F3942E4B}">
                <a14:imgProps xmlns:a14="http://schemas.microsoft.com/office/drawing/2010/main">
                  <a14:imgLayer r:embed="rId4">
                    <a14:imgEffect>
                      <a14:backgroundRemoval t="2364" b="98300" l="0" r="100000"/>
                    </a14:imgEffect>
                  </a14:imgLayer>
                </a14:imgProps>
              </a:ext>
              <a:ext uri="{28A0092B-C50C-407E-A947-70E740481C1C}">
                <a14:useLocalDpi xmlns:a14="http://schemas.microsoft.com/office/drawing/2010/main"/>
              </a:ext>
            </a:extLst>
          </a:blip>
          <a:srcRect/>
          <a:stretch/>
        </p:blipFill>
        <p:spPr>
          <a:xfrm>
            <a:off x="795937" y="1230101"/>
            <a:ext cx="2322612" cy="3882081"/>
          </a:xfrm>
          <a:prstGeom prst="rect">
            <a:avLst/>
          </a:prstGeom>
        </p:spPr>
      </p:pic>
    </p:spTree>
  </p:cSld>
  <p:clrMapOvr>
    <a:masterClrMapping/>
  </p:clrMapOvr>
  <p:transition spd="med"/>
  <p:timing>
    <p:tnLst>
      <p:par>
        <p:cTn id="1" dur="indefinite" restart="never" fill="hold"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500"/>
                                        <p:tgtEl>
                                          <p:spTgt spid="18"/>
                                        </p:tgtEl>
                                      </p:cBhvr>
                                    </p:animEffect>
                                  </p:childTnLst>
                                </p:cTn>
                              </p:par>
                              <p:par>
                                <p:cTn id="8" presetID="10" presetClass="entr" presetSubtype="0" fill="hold" nodeType="withEffect">
                                  <p:stCondLst>
                                    <p:cond delay="0"/>
                                  </p:stCondLst>
                                  <p:childTnLst>
                                    <p:set>
                                      <p:cBhvr>
                                        <p:cTn id="9" dur="1" fill="hold">
                                          <p:stCondLst>
                                            <p:cond delay="0"/>
                                          </p:stCondLst>
                                        </p:cTn>
                                        <p:tgtEl>
                                          <p:spTgt spid="19"/>
                                        </p:tgtEl>
                                        <p:attrNameLst>
                                          <p:attrName>style.visibility</p:attrName>
                                        </p:attrNameLst>
                                      </p:cBhvr>
                                      <p:to>
                                        <p:strVal val="visible"/>
                                      </p:to>
                                    </p:set>
                                    <p:animEffect transition="in" filter="fade">
                                      <p:cBhvr>
                                        <p:cTn id="10" dur="500"/>
                                        <p:tgtEl>
                                          <p:spTgt spid="19"/>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2"/>
                                        </p:tgtEl>
                                        <p:attrNameLst>
                                          <p:attrName>style.visibility</p:attrName>
                                        </p:attrNameLst>
                                      </p:cBhvr>
                                      <p:to>
                                        <p:strVal val="visible"/>
                                      </p:to>
                                    </p:set>
                                    <p:animEffect transition="in" filter="fade">
                                      <p:cBhvr>
                                        <p:cTn id="13"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22"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2019，OPPO 发布过的黑科技"/>
          <p:cNvSpPr txBox="1"/>
          <p:nvPr/>
        </p:nvSpPr>
        <p:spPr>
          <a:xfrm>
            <a:off x="242887" y="205350"/>
            <a:ext cx="4905962" cy="457561"/>
          </a:xfrm>
          <a:prstGeom prst="rect">
            <a:avLst/>
          </a:prstGeom>
          <a:ln w="12700">
            <a:miter lim="400000"/>
          </a:ln>
        </p:spPr>
        <p:txBody>
          <a:bodyPr wrap="square" lIns="25400" tIns="25400" rIns="25400" bIns="25400" anchor="ctr">
            <a:spAutoFit/>
          </a:bodyPr>
          <a:lstStyle>
            <a:lvl1pPr algn="ctr">
              <a:lnSpc>
                <a:spcPct val="110000"/>
              </a:lnSpc>
              <a:defRPr sz="3200" spc="320">
                <a:solidFill>
                  <a:srgbClr val="FFFFFF"/>
                </a:solidFill>
                <a:latin typeface="微软雅黑" panose="020B0503020204020204" charset="-122"/>
                <a:ea typeface="微软雅黑" panose="020B0503020204020204" charset="-122"/>
                <a:cs typeface="微软雅黑" panose="020B0503020204020204" charset="-122"/>
                <a:sym typeface="微软雅黑" panose="020B0503020204020204" charset="-122"/>
              </a:defRPr>
            </a:lvl1pPr>
          </a:lstStyle>
          <a:p>
            <a:r>
              <a:rPr lang="en-US" altLang="zh-CN" sz="2400" dirty="0">
                <a:latin typeface="微软雅黑" panose="020B0503020204020204" charset="-122"/>
                <a:ea typeface="微软雅黑" panose="020B0503020204020204" charset="-122"/>
              </a:rPr>
              <a:t>1.2 </a:t>
            </a:r>
            <a:r>
              <a:rPr lang="en-US" altLang="zh-CN" sz="2400" dirty="0"/>
              <a:t>Parameter </a:t>
            </a:r>
            <a:r>
              <a:rPr lang="en-US" altLang="zh-CN" sz="2400" dirty="0" err="1"/>
              <a:t>Konfigurasi</a:t>
            </a:r>
            <a:endParaRPr sz="2400" dirty="0">
              <a:latin typeface="微软雅黑" panose="020B0503020204020204" charset="-122"/>
              <a:ea typeface="微软雅黑" panose="020B0503020204020204" charset="-122"/>
            </a:endParaRPr>
          </a:p>
        </p:txBody>
      </p:sp>
      <p:sp>
        <p:nvSpPr>
          <p:cNvPr id="18" name="深海夜光"/>
          <p:cNvSpPr txBox="1"/>
          <p:nvPr/>
        </p:nvSpPr>
        <p:spPr>
          <a:xfrm>
            <a:off x="1091861" y="5854610"/>
            <a:ext cx="761747" cy="304699"/>
          </a:xfrm>
          <a:prstGeom prst="rect">
            <a:avLst/>
          </a:prstGeom>
          <a:ln w="12700">
            <a:miter lim="400000"/>
          </a:ln>
        </p:spPr>
        <p:txBody>
          <a:bodyPr wrap="none" lIns="0" tIns="0" rIns="0" bIns="0">
            <a:spAutoFit/>
          </a:bodyPr>
          <a:lstStyle>
            <a:lvl1pPr>
              <a:lnSpc>
                <a:spcPct val="110000"/>
              </a:lnSpc>
              <a:defRPr spc="180">
                <a:solidFill>
                  <a:srgbClr val="FFFFFF"/>
                </a:solidFill>
                <a:latin typeface="微软雅黑" panose="020B0503020204020204" charset="-122"/>
                <a:ea typeface="微软雅黑" panose="020B0503020204020204" charset="-122"/>
                <a:cs typeface="微软雅黑" panose="020B0503020204020204" charset="-122"/>
                <a:sym typeface="微软雅黑" panose="020B0503020204020204" charset="-122"/>
              </a:defRPr>
            </a:lvl1pPr>
          </a:lstStyle>
          <a:p>
            <a:r>
              <a:rPr lang="zh-CN" altLang="en-US" dirty="0">
                <a:solidFill>
                  <a:schemeClr val="bg1"/>
                </a:solidFill>
                <a:latin typeface="微软雅黑" panose="020B0503020204020204" charset="-122"/>
                <a:ea typeface="微软雅黑" panose="020B0503020204020204" charset="-122"/>
              </a:rPr>
              <a:t>天青白</a:t>
            </a:r>
            <a:endParaRPr dirty="0">
              <a:solidFill>
                <a:schemeClr val="bg1"/>
              </a:solidFill>
              <a:latin typeface="微软雅黑" panose="020B0503020204020204" charset="-122"/>
              <a:ea typeface="微软雅黑" panose="020B0503020204020204" charset="-122"/>
            </a:endParaRPr>
          </a:p>
        </p:txBody>
      </p:sp>
      <p:sp>
        <p:nvSpPr>
          <p:cNvPr id="22" name="2019，OPPO 发布过的黑科技"/>
          <p:cNvSpPr txBox="1"/>
          <p:nvPr/>
        </p:nvSpPr>
        <p:spPr>
          <a:xfrm>
            <a:off x="5402966" y="791640"/>
            <a:ext cx="2910508" cy="334772"/>
          </a:xfrm>
          <a:prstGeom prst="rect">
            <a:avLst/>
          </a:prstGeom>
          <a:ln w="12700">
            <a:miter lim="400000"/>
          </a:ln>
        </p:spPr>
        <p:txBody>
          <a:bodyPr wrap="square" lIns="25400" tIns="25400" rIns="25400" bIns="25400" anchor="ctr">
            <a:spAutoFit/>
          </a:bodyPr>
          <a:lstStyle>
            <a:lvl1pPr algn="ctr">
              <a:lnSpc>
                <a:spcPct val="110000"/>
              </a:lnSpc>
              <a:defRPr sz="3200" spc="320">
                <a:solidFill>
                  <a:srgbClr val="FFFFFF"/>
                </a:solidFill>
                <a:latin typeface="微软雅黑" panose="020B0503020204020204" charset="-122"/>
                <a:ea typeface="微软雅黑" panose="020B0503020204020204" charset="-122"/>
                <a:cs typeface="微软雅黑" panose="020B0503020204020204" charset="-122"/>
                <a:sym typeface="微软雅黑" panose="020B0503020204020204" charset="-122"/>
              </a:defRPr>
            </a:lvl1pPr>
          </a:lstStyle>
          <a:p>
            <a:r>
              <a:rPr lang="en-US" sz="1800" dirty="0">
                <a:latin typeface="微软雅黑" panose="020B0503020204020204" charset="-122"/>
                <a:ea typeface="微软雅黑" panose="020B0503020204020204" charset="-122"/>
              </a:rPr>
              <a:t>OPPO A53</a:t>
            </a:r>
            <a:endParaRPr lang="en-US" altLang="zh-CN" sz="1800" dirty="0">
              <a:solidFill>
                <a:srgbClr val="FF0000"/>
              </a:solidFill>
            </a:endParaRPr>
          </a:p>
        </p:txBody>
      </p:sp>
      <p:sp>
        <p:nvSpPr>
          <p:cNvPr id="26" name="文本框 25"/>
          <p:cNvSpPr txBox="1"/>
          <p:nvPr/>
        </p:nvSpPr>
        <p:spPr>
          <a:xfrm>
            <a:off x="1750677" y="5300824"/>
            <a:ext cx="570669" cy="276999"/>
          </a:xfrm>
          <a:prstGeom prst="rect">
            <a:avLst/>
          </a:prstGeom>
          <a:noFill/>
          <a:ln w="12700" cap="flat">
            <a:noFill/>
            <a:miter lim="400000"/>
          </a:ln>
        </p:spPr>
        <p:style>
          <a:lnRef idx="0">
            <a:scrgbClr r="0" g="0" b="0"/>
          </a:lnRef>
          <a:fillRef idx="0">
            <a:scrgbClr r="0" g="0" b="0"/>
          </a:fillRef>
          <a:effectRef idx="0">
            <a:scrgbClr r="0" g="0" b="0"/>
          </a:effectRef>
          <a:fontRef idx="none"/>
        </p:style>
        <p:txBody>
          <a:bodyPr rot="0" vertOverflow="overflow" horzOverflow="overflow" vert="horz" wrap="none" lIns="0" tIns="0" rIns="0" bIns="0" numCol="1" spcCol="38100" rtlCol="0" anchor="t" forceAA="0">
            <a:spAutoFit/>
          </a:bodyPr>
          <a:lstStyle/>
          <a:p>
            <a:r>
              <a:rPr kumimoji="0" lang="en-US" altLang="zh-CN" sz="1800" b="0" i="0" u="none" strike="noStrike" cap="none" spc="0" normalizeH="0" baseline="0" dirty="0">
                <a:ln>
                  <a:noFill/>
                </a:ln>
                <a:solidFill>
                  <a:srgbClr val="FFFFFF"/>
                </a:solidFill>
                <a:effectLst/>
                <a:uFillTx/>
                <a:latin typeface="微软雅黑" panose="020B0503020204020204" charset="-122"/>
                <a:ea typeface="微软雅黑" panose="020B0503020204020204" charset="-122"/>
                <a:cs typeface="+mn-cs"/>
                <a:sym typeface="Calibri" panose="020F0502020204030204"/>
              </a:rPr>
              <a:t>Hijau</a:t>
            </a:r>
            <a:endParaRPr kumimoji="0" lang="zh-CN" altLang="en-US" sz="1800" b="0" i="0" u="none" strike="noStrike" cap="none" spc="0" normalizeH="0" baseline="0" dirty="0">
              <a:ln>
                <a:noFill/>
              </a:ln>
              <a:solidFill>
                <a:srgbClr val="FFFFFF"/>
              </a:solidFill>
              <a:effectLst/>
              <a:uFillTx/>
              <a:latin typeface="微软雅黑" panose="020B0503020204020204" charset="-122"/>
              <a:ea typeface="微软雅黑" panose="020B0503020204020204" charset="-122"/>
              <a:cs typeface="+mn-cs"/>
              <a:sym typeface="Calibri" panose="020F0502020204030204"/>
            </a:endParaRPr>
          </a:p>
        </p:txBody>
      </p:sp>
      <p:graphicFrame>
        <p:nvGraphicFramePr>
          <p:cNvPr id="7" name="表格 6"/>
          <p:cNvGraphicFramePr>
            <a:graphicFrameLocks noGrp="1"/>
          </p:cNvGraphicFramePr>
          <p:nvPr>
            <p:extLst>
              <p:ext uri="{D42A27DB-BD31-4B8C-83A1-F6EECF244321}">
                <p14:modId xmlns:p14="http://schemas.microsoft.com/office/powerpoint/2010/main" val="1089454345"/>
              </p:ext>
            </p:extLst>
          </p:nvPr>
        </p:nvGraphicFramePr>
        <p:xfrm>
          <a:off x="5148848" y="1459195"/>
          <a:ext cx="6499201" cy="4284373"/>
        </p:xfrm>
        <a:graphic>
          <a:graphicData uri="http://schemas.openxmlformats.org/drawingml/2006/table">
            <a:tbl>
              <a:tblPr>
                <a:tableStyleId>{5C22544A-7EE6-4342-B048-85BDC9FD1C3A}</a:tableStyleId>
              </a:tblPr>
              <a:tblGrid>
                <a:gridCol w="2542525">
                  <a:extLst>
                    <a:ext uri="{9D8B030D-6E8A-4147-A177-3AD203B41FA5}">
                      <a16:colId xmlns:a16="http://schemas.microsoft.com/office/drawing/2014/main" val="20000"/>
                    </a:ext>
                  </a:extLst>
                </a:gridCol>
                <a:gridCol w="3956676">
                  <a:extLst>
                    <a:ext uri="{9D8B030D-6E8A-4147-A177-3AD203B41FA5}">
                      <a16:colId xmlns:a16="http://schemas.microsoft.com/office/drawing/2014/main" val="20001"/>
                    </a:ext>
                  </a:extLst>
                </a:gridCol>
              </a:tblGrid>
              <a:tr h="435281">
                <a:tc>
                  <a:txBody>
                    <a:bodyPr/>
                    <a:lstStyle/>
                    <a:p>
                      <a:pPr algn="just" fontAlgn="ctr"/>
                      <a:r>
                        <a:rPr lang="en-US" altLang="zh-CN" sz="1600" b="0" i="0" u="none" strike="noStrike" dirty="0">
                          <a:solidFill>
                            <a:srgbClr val="FFFFFF"/>
                          </a:solidFill>
                          <a:effectLst/>
                          <a:latin typeface="微软雅黑" panose="020B0503020204020204" charset="-122"/>
                          <a:ea typeface="微软雅黑" panose="020B0503020204020204" charset="-122"/>
                        </a:rPr>
                        <a:t>Model CPU</a:t>
                      </a:r>
                      <a:endParaRPr lang="zh-CN" altLang="en-US" sz="1600" b="0" i="0" u="none" strike="noStrike" dirty="0">
                        <a:solidFill>
                          <a:srgbClr val="FFFFFF"/>
                        </a:solidFill>
                        <a:effectLst/>
                        <a:latin typeface="微软雅黑" panose="020B0503020204020204" charset="-122"/>
                        <a:ea typeface="微软雅黑" panose="020B0503020204020204" charset="-122"/>
                      </a:endParaRPr>
                    </a:p>
                  </a:txBody>
                  <a:tcPr marL="6350" marR="6350" marT="6350" marB="0" anchor="ctr">
                    <a:solidFill>
                      <a:schemeClr val="accent1">
                        <a:tint val="20000"/>
                        <a:alpha val="0"/>
                      </a:schemeClr>
                    </a:solidFill>
                  </a:tcPr>
                </a:tc>
                <a:tc>
                  <a:txBody>
                    <a:bodyPr/>
                    <a:lstStyle/>
                    <a:p>
                      <a:pPr algn="just" fontAlgn="ctr"/>
                      <a:r>
                        <a:rPr lang="en-US" sz="1600" b="0" i="0" u="none" strike="noStrike" dirty="0">
                          <a:solidFill>
                            <a:srgbClr val="FFFFFF"/>
                          </a:solidFill>
                          <a:effectLst/>
                          <a:latin typeface="微软雅黑" panose="020B0503020204020204" charset="-122"/>
                          <a:ea typeface="微软雅黑" panose="020B0503020204020204" charset="-122"/>
                        </a:rPr>
                        <a:t>SM4250</a:t>
                      </a:r>
                    </a:p>
                  </a:txBody>
                  <a:tcPr marL="6350" marR="6350" marT="6350" marB="0" anchor="ctr">
                    <a:solidFill>
                      <a:schemeClr val="accent1">
                        <a:tint val="20000"/>
                        <a:alpha val="0"/>
                      </a:schemeClr>
                    </a:solidFill>
                  </a:tcPr>
                </a:tc>
                <a:extLst>
                  <a:ext uri="{0D108BD9-81ED-4DB2-BD59-A6C34878D82A}">
                    <a16:rowId xmlns:a16="http://schemas.microsoft.com/office/drawing/2014/main" val="10000"/>
                  </a:ext>
                </a:extLst>
              </a:tr>
              <a:tr h="518537">
                <a:tc>
                  <a:txBody>
                    <a:bodyPr/>
                    <a:lstStyle/>
                    <a:p>
                      <a:pPr algn="just" fontAlgn="ctr"/>
                      <a:r>
                        <a:rPr lang="en-US" altLang="zh-CN" sz="1600" b="0" i="0" u="none" strike="noStrike" dirty="0">
                          <a:solidFill>
                            <a:srgbClr val="FFFFFF"/>
                          </a:solidFill>
                          <a:effectLst/>
                          <a:latin typeface="微软雅黑" panose="020B0503020204020204" charset="-122"/>
                          <a:ea typeface="微软雅黑" panose="020B0503020204020204" charset="-122"/>
                        </a:rPr>
                        <a:t>Chip</a:t>
                      </a:r>
                      <a:endParaRPr lang="zh-CN" altLang="en-US" sz="1600" b="0" i="0" u="none" strike="noStrike" dirty="0">
                        <a:solidFill>
                          <a:srgbClr val="FFFFFF"/>
                        </a:solidFill>
                        <a:effectLst/>
                        <a:latin typeface="微软雅黑" panose="020B0503020204020204" charset="-122"/>
                        <a:ea typeface="微软雅黑" panose="020B0503020204020204" charset="-122"/>
                      </a:endParaRPr>
                    </a:p>
                  </a:txBody>
                  <a:tcPr marL="6350" marR="6350" marT="6350" marB="0" anchor="ctr">
                    <a:solidFill>
                      <a:schemeClr val="accent1">
                        <a:tint val="20000"/>
                        <a:alpha val="0"/>
                      </a:schemeClr>
                    </a:solidFill>
                  </a:tcPr>
                </a:tc>
                <a:tc>
                  <a:txBody>
                    <a:bodyPr/>
                    <a:lstStyle/>
                    <a:p>
                      <a:pPr algn="just" fontAlgn="ctr"/>
                      <a:r>
                        <a:rPr lang="en-US" sz="1600" b="0" i="0" u="none" strike="noStrike" dirty="0">
                          <a:solidFill>
                            <a:srgbClr val="FFFFFF"/>
                          </a:solidFill>
                          <a:effectLst/>
                          <a:latin typeface="微软雅黑" panose="020B0503020204020204" charset="-122"/>
                          <a:ea typeface="微软雅黑" panose="020B0503020204020204" charset="-122"/>
                        </a:rPr>
                        <a:t>8</a:t>
                      </a:r>
                      <a:r>
                        <a:rPr lang="en-US" sz="1600" b="0" i="0" u="none" strike="noStrike" baseline="0" dirty="0">
                          <a:solidFill>
                            <a:srgbClr val="FFFFFF"/>
                          </a:solidFill>
                          <a:effectLst/>
                          <a:latin typeface="微软雅黑" panose="020B0503020204020204" charset="-122"/>
                          <a:ea typeface="微软雅黑" panose="020B0503020204020204" charset="-122"/>
                        </a:rPr>
                        <a:t>-core</a:t>
                      </a:r>
                      <a:endParaRPr lang="zh-CN" altLang="en-US" sz="1600" b="0" i="0" u="none" strike="noStrike" dirty="0">
                        <a:solidFill>
                          <a:srgbClr val="FFFFFF"/>
                        </a:solidFill>
                        <a:effectLst/>
                        <a:latin typeface="微软雅黑" panose="020B0503020204020204" charset="-122"/>
                        <a:ea typeface="微软雅黑" panose="020B0503020204020204" charset="-122"/>
                      </a:endParaRPr>
                    </a:p>
                  </a:txBody>
                  <a:tcPr marL="6350" marR="6350" marT="6350" marB="0" anchor="ctr">
                    <a:solidFill>
                      <a:schemeClr val="accent1">
                        <a:tint val="20000"/>
                        <a:alpha val="0"/>
                      </a:schemeClr>
                    </a:solidFill>
                  </a:tcPr>
                </a:tc>
                <a:extLst>
                  <a:ext uri="{0D108BD9-81ED-4DB2-BD59-A6C34878D82A}">
                    <a16:rowId xmlns:a16="http://schemas.microsoft.com/office/drawing/2014/main" val="10001"/>
                  </a:ext>
                </a:extLst>
              </a:tr>
              <a:tr h="518537">
                <a:tc>
                  <a:txBody>
                    <a:bodyPr/>
                    <a:lstStyle/>
                    <a:p>
                      <a:pPr algn="just" fontAlgn="ctr"/>
                      <a:r>
                        <a:rPr lang="en-US" sz="1600" b="0" u="none" strike="noStrike" dirty="0">
                          <a:solidFill>
                            <a:srgbClr val="FFFFFF"/>
                          </a:solidFill>
                          <a:effectLst/>
                          <a:latin typeface="微软雅黑" panose="020B0503020204020204" charset="-122"/>
                          <a:ea typeface="微软雅黑" panose="020B0503020204020204" charset="-122"/>
                        </a:rPr>
                        <a:t>Model GPU</a:t>
                      </a:r>
                      <a:endParaRPr lang="zh-CN" altLang="en-US" sz="1600" b="0" i="0" u="none" strike="noStrike" dirty="0">
                        <a:solidFill>
                          <a:srgbClr val="FFFFFF"/>
                        </a:solidFill>
                        <a:effectLst/>
                        <a:latin typeface="微软雅黑" panose="020B0503020204020204" charset="-122"/>
                        <a:ea typeface="微软雅黑" panose="020B0503020204020204" charset="-122"/>
                      </a:endParaRPr>
                    </a:p>
                  </a:txBody>
                  <a:tcPr marL="6350" marR="6350" marT="6350" marB="0" anchor="ctr">
                    <a:solidFill>
                      <a:schemeClr val="accent1">
                        <a:tint val="20000"/>
                        <a:alpha val="0"/>
                      </a:schemeClr>
                    </a:solidFill>
                  </a:tcPr>
                </a:tc>
                <a:tc>
                  <a:txBody>
                    <a:bodyPr/>
                    <a:lstStyle/>
                    <a:p>
                      <a:pPr algn="just" fontAlgn="ctr"/>
                      <a:r>
                        <a:rPr lang="en-US" sz="1600" b="0" i="0" u="none" strike="noStrike" dirty="0">
                          <a:solidFill>
                            <a:srgbClr val="FFFFFF"/>
                          </a:solidFill>
                          <a:effectLst/>
                          <a:latin typeface="微软雅黑" panose="020B0503020204020204" charset="-122"/>
                          <a:ea typeface="微软雅黑" panose="020B0503020204020204" charset="-122"/>
                        </a:rPr>
                        <a:t>Adreno 610 @ 600MHz16fps</a:t>
                      </a:r>
                    </a:p>
                  </a:txBody>
                  <a:tcPr marL="6350" marR="6350" marT="6350" marB="0" anchor="ctr">
                    <a:solidFill>
                      <a:schemeClr val="accent1">
                        <a:tint val="20000"/>
                        <a:alpha val="0"/>
                      </a:schemeClr>
                    </a:solidFill>
                  </a:tcPr>
                </a:tc>
                <a:extLst>
                  <a:ext uri="{0D108BD9-81ED-4DB2-BD59-A6C34878D82A}">
                    <a16:rowId xmlns:a16="http://schemas.microsoft.com/office/drawing/2014/main" val="10002"/>
                  </a:ext>
                </a:extLst>
              </a:tr>
              <a:tr h="518537">
                <a:tc>
                  <a:txBody>
                    <a:bodyPr/>
                    <a:lstStyle/>
                    <a:p>
                      <a:pPr algn="just" fontAlgn="ctr"/>
                      <a:r>
                        <a:rPr lang="en-US" sz="1600" b="0" u="none" strike="noStrike" dirty="0">
                          <a:solidFill>
                            <a:srgbClr val="FFFFFF"/>
                          </a:solidFill>
                          <a:effectLst/>
                          <a:latin typeface="微软雅黑" panose="020B0503020204020204" charset="-122"/>
                          <a:ea typeface="微软雅黑" panose="020B0503020204020204" charset="-122"/>
                        </a:rPr>
                        <a:t>RAM</a:t>
                      </a:r>
                      <a:r>
                        <a:rPr lang="en-US" altLang="zh-CN" sz="1600" b="0" u="none" strike="noStrike" dirty="0">
                          <a:solidFill>
                            <a:srgbClr val="FFFFFF"/>
                          </a:solidFill>
                          <a:effectLst/>
                          <a:latin typeface="微软雅黑" panose="020B0503020204020204" charset="-122"/>
                          <a:ea typeface="微软雅黑" panose="020B0503020204020204" charset="-122"/>
                        </a:rPr>
                        <a:t>+</a:t>
                      </a:r>
                      <a:r>
                        <a:rPr lang="en-US" sz="1600" b="0" u="none" strike="noStrike" dirty="0">
                          <a:solidFill>
                            <a:srgbClr val="FFFFFF"/>
                          </a:solidFill>
                          <a:effectLst/>
                          <a:latin typeface="微软雅黑" panose="020B0503020204020204" charset="-122"/>
                          <a:ea typeface="微软雅黑" panose="020B0503020204020204" charset="-122"/>
                        </a:rPr>
                        <a:t>ROM</a:t>
                      </a:r>
                      <a:endParaRPr lang="zh-CN" altLang="en-US" sz="1600" b="0" i="0" u="none" strike="noStrike" dirty="0">
                        <a:solidFill>
                          <a:srgbClr val="FFFFFF"/>
                        </a:solidFill>
                        <a:effectLst/>
                        <a:latin typeface="微软雅黑" panose="020B0503020204020204" charset="-122"/>
                        <a:ea typeface="微软雅黑" panose="020B0503020204020204" charset="-122"/>
                      </a:endParaRPr>
                    </a:p>
                  </a:txBody>
                  <a:tcPr marL="6350" marR="6350" marT="6350" marB="0" anchor="ctr">
                    <a:solidFill>
                      <a:schemeClr val="accent1">
                        <a:tint val="20000"/>
                        <a:alpha val="0"/>
                      </a:schemeClr>
                    </a:solidFill>
                  </a:tcPr>
                </a:tc>
                <a:tc>
                  <a:txBody>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lang="en-US" altLang="zh-CN" sz="1600" b="0" kern="1200" dirty="0">
                          <a:solidFill>
                            <a:srgbClr val="FFFFFF"/>
                          </a:solidFill>
                          <a:effectLst/>
                          <a:latin typeface="微软雅黑" panose="020B0503020204020204" charset="-122"/>
                          <a:ea typeface="微软雅黑" panose="020B0503020204020204" charset="-122"/>
                          <a:cs typeface="+mn-cs"/>
                        </a:rPr>
                        <a:t>4GB+64GB/4GB+128GB4GB+64GB</a:t>
                      </a:r>
                    </a:p>
                    <a:p>
                      <a:pPr marL="0" marR="0" lvl="0" indent="0" algn="just" defTabSz="914400" rtl="0" eaLnBrk="1" fontAlgn="auto" latinLnBrk="0" hangingPunct="1">
                        <a:lnSpc>
                          <a:spcPct val="100000"/>
                        </a:lnSpc>
                        <a:spcBef>
                          <a:spcPts val="0"/>
                        </a:spcBef>
                        <a:spcAft>
                          <a:spcPts val="0"/>
                        </a:spcAft>
                        <a:buClrTx/>
                        <a:buSzTx/>
                        <a:buFontTx/>
                        <a:buNone/>
                        <a:tabLst/>
                        <a:defRPr/>
                      </a:pPr>
                      <a:r>
                        <a:rPr lang="en-US" altLang="zh-CN" sz="1600" b="0" kern="1200" dirty="0">
                          <a:solidFill>
                            <a:srgbClr val="FFFFFF"/>
                          </a:solidFill>
                          <a:effectLst/>
                          <a:latin typeface="微软雅黑" panose="020B0503020204020204" charset="-122"/>
                          <a:ea typeface="微软雅黑" panose="020B0503020204020204" charset="-122"/>
                          <a:cs typeface="+mn-cs"/>
                        </a:rPr>
                        <a:t>/8GB+128GB</a:t>
                      </a:r>
                    </a:p>
                    <a:p>
                      <a:pPr marL="0" marR="0" lvl="0" indent="0" algn="just" defTabSz="914400" rtl="0" eaLnBrk="1" fontAlgn="auto" latinLnBrk="0" hangingPunct="1">
                        <a:lnSpc>
                          <a:spcPct val="100000"/>
                        </a:lnSpc>
                        <a:spcBef>
                          <a:spcPts val="0"/>
                        </a:spcBef>
                        <a:spcAft>
                          <a:spcPts val="0"/>
                        </a:spcAft>
                        <a:buClrTx/>
                        <a:buSzTx/>
                        <a:buFontTx/>
                        <a:buNone/>
                        <a:tabLst/>
                        <a:defRPr/>
                      </a:pPr>
                      <a:endParaRPr lang="en-US" altLang="zh-CN" sz="1600" b="0" kern="1200" dirty="0">
                        <a:solidFill>
                          <a:srgbClr val="FFFFFF"/>
                        </a:solidFill>
                        <a:effectLst/>
                        <a:latin typeface="微软雅黑" panose="020B0503020204020204" charset="-122"/>
                        <a:ea typeface="微软雅黑" panose="020B0503020204020204" charset="-122"/>
                        <a:cs typeface="+mn-cs"/>
                      </a:endParaRPr>
                    </a:p>
                  </a:txBody>
                  <a:tcPr marL="6350" marR="6350" marT="6350" marB="0" anchor="ctr">
                    <a:solidFill>
                      <a:schemeClr val="accent1">
                        <a:tint val="20000"/>
                        <a:alpha val="0"/>
                      </a:schemeClr>
                    </a:solidFill>
                  </a:tcPr>
                </a:tc>
                <a:extLst>
                  <a:ext uri="{0D108BD9-81ED-4DB2-BD59-A6C34878D82A}">
                    <a16:rowId xmlns:a16="http://schemas.microsoft.com/office/drawing/2014/main" val="10003"/>
                  </a:ext>
                </a:extLst>
              </a:tr>
              <a:tr h="518537">
                <a:tc>
                  <a:txBody>
                    <a:bodyPr/>
                    <a:lstStyle/>
                    <a:p>
                      <a:pPr marL="0" marR="0" lvl="0" indent="0" algn="just" defTabSz="914400" rtl="0" eaLnBrk="1" fontAlgn="ctr" latinLnBrk="0" hangingPunct="1">
                        <a:lnSpc>
                          <a:spcPct val="100000"/>
                        </a:lnSpc>
                        <a:spcBef>
                          <a:spcPts val="0"/>
                        </a:spcBef>
                        <a:spcAft>
                          <a:spcPts val="0"/>
                        </a:spcAft>
                        <a:buClrTx/>
                        <a:buSzTx/>
                        <a:buFontTx/>
                        <a:buNone/>
                        <a:defRPr/>
                      </a:pPr>
                      <a:r>
                        <a:rPr lang="en-US" altLang="zh-CN" sz="1600" b="0" i="0" u="none" strike="noStrike" dirty="0" err="1">
                          <a:solidFill>
                            <a:srgbClr val="FFFFFF"/>
                          </a:solidFill>
                          <a:effectLst/>
                          <a:latin typeface="微软雅黑" panose="020B0503020204020204" charset="-122"/>
                          <a:ea typeface="微软雅黑" panose="020B0503020204020204" charset="-122"/>
                        </a:rPr>
                        <a:t>Kamera</a:t>
                      </a:r>
                      <a:r>
                        <a:rPr lang="en-US" altLang="zh-CN" sz="1600" b="0" i="0" u="none" strike="noStrike" dirty="0">
                          <a:solidFill>
                            <a:srgbClr val="FFFFFF"/>
                          </a:solidFill>
                          <a:effectLst/>
                          <a:latin typeface="微软雅黑" panose="020B0503020204020204" charset="-122"/>
                          <a:ea typeface="微软雅黑" panose="020B0503020204020204" charset="-122"/>
                        </a:rPr>
                        <a:t> </a:t>
                      </a:r>
                      <a:r>
                        <a:rPr lang="en-US" altLang="zh-CN" sz="1600" b="0" i="0" u="none" strike="noStrike" dirty="0" err="1">
                          <a:solidFill>
                            <a:srgbClr val="FFFFFF"/>
                          </a:solidFill>
                          <a:effectLst/>
                          <a:latin typeface="微软雅黑" panose="020B0503020204020204" charset="-122"/>
                          <a:ea typeface="微软雅黑" panose="020B0503020204020204" charset="-122"/>
                        </a:rPr>
                        <a:t>Depan</a:t>
                      </a:r>
                      <a:endParaRPr lang="zh-CN" altLang="en-US" sz="1600" b="0" i="0" u="none" strike="noStrike" dirty="0">
                        <a:solidFill>
                          <a:srgbClr val="FFFFFF"/>
                        </a:solidFill>
                        <a:effectLst/>
                        <a:latin typeface="微软雅黑" panose="020B0503020204020204" charset="-122"/>
                        <a:ea typeface="微软雅黑" panose="020B0503020204020204" charset="-122"/>
                      </a:endParaRPr>
                    </a:p>
                  </a:txBody>
                  <a:tcPr marL="6350" marR="6350" marT="6350" marB="0" anchor="ctr">
                    <a:solidFill>
                      <a:schemeClr val="accent1">
                        <a:tint val="20000"/>
                        <a:alpha val="0"/>
                      </a:schemeClr>
                    </a:solidFill>
                  </a:tcPr>
                </a:tc>
                <a:tc>
                  <a:txBody>
                    <a:bodyPr/>
                    <a:lstStyle/>
                    <a:p>
                      <a:pPr algn="just" fontAlgn="ctr"/>
                      <a:r>
                        <a:rPr lang="en-US" sz="1600" b="0" i="0" u="none" strike="noStrike" dirty="0">
                          <a:solidFill>
                            <a:srgbClr val="FFFFFF"/>
                          </a:solidFill>
                          <a:effectLst/>
                          <a:latin typeface="微软雅黑" panose="020B0503020204020204" charset="-122"/>
                          <a:ea typeface="微软雅黑" panose="020B0503020204020204" charset="-122"/>
                        </a:rPr>
                        <a:t>8M</a:t>
                      </a:r>
                    </a:p>
                  </a:txBody>
                  <a:tcPr marL="6350" marR="6350" marT="6350" marB="0" anchor="ctr">
                    <a:solidFill>
                      <a:schemeClr val="accent1">
                        <a:tint val="20000"/>
                        <a:alpha val="0"/>
                      </a:schemeClr>
                    </a:solidFill>
                  </a:tcPr>
                </a:tc>
                <a:extLst>
                  <a:ext uri="{0D108BD9-81ED-4DB2-BD59-A6C34878D82A}">
                    <a16:rowId xmlns:a16="http://schemas.microsoft.com/office/drawing/2014/main" val="10004"/>
                  </a:ext>
                </a:extLst>
              </a:tr>
              <a:tr h="518537">
                <a:tc>
                  <a:txBody>
                    <a:bodyPr/>
                    <a:lstStyle/>
                    <a:p>
                      <a:pPr marL="0" marR="0" lvl="0" indent="0" algn="just" defTabSz="914400" rtl="0" eaLnBrk="1" fontAlgn="ctr" latinLnBrk="0" hangingPunct="1">
                        <a:lnSpc>
                          <a:spcPct val="100000"/>
                        </a:lnSpc>
                        <a:spcBef>
                          <a:spcPts val="0"/>
                        </a:spcBef>
                        <a:spcAft>
                          <a:spcPts val="0"/>
                        </a:spcAft>
                        <a:buClrTx/>
                        <a:buSzTx/>
                        <a:buFontTx/>
                        <a:buNone/>
                        <a:defRPr/>
                      </a:pPr>
                      <a:r>
                        <a:rPr lang="en-US" altLang="zh-CN" sz="1600" b="0" i="0" u="none" strike="noStrike" dirty="0" err="1">
                          <a:solidFill>
                            <a:srgbClr val="FFFFFF"/>
                          </a:solidFill>
                          <a:effectLst/>
                          <a:latin typeface="微软雅黑" panose="020B0503020204020204" charset="-122"/>
                          <a:ea typeface="微软雅黑" panose="020B0503020204020204" charset="-122"/>
                        </a:rPr>
                        <a:t>Kamera</a:t>
                      </a:r>
                      <a:r>
                        <a:rPr lang="en-US" altLang="zh-CN" sz="1600" b="0" i="0" u="none" strike="noStrike" baseline="0" dirty="0">
                          <a:solidFill>
                            <a:srgbClr val="FFFFFF"/>
                          </a:solidFill>
                          <a:effectLst/>
                          <a:latin typeface="微软雅黑" panose="020B0503020204020204" charset="-122"/>
                          <a:ea typeface="微软雅黑" panose="020B0503020204020204" charset="-122"/>
                        </a:rPr>
                        <a:t> </a:t>
                      </a:r>
                      <a:r>
                        <a:rPr lang="en-US" altLang="zh-CN" sz="1600" b="0" i="0" u="none" strike="noStrike" baseline="0" dirty="0" err="1">
                          <a:solidFill>
                            <a:srgbClr val="FFFFFF"/>
                          </a:solidFill>
                          <a:effectLst/>
                          <a:latin typeface="微软雅黑" panose="020B0503020204020204" charset="-122"/>
                          <a:ea typeface="微软雅黑" panose="020B0503020204020204" charset="-122"/>
                        </a:rPr>
                        <a:t>Belakang</a:t>
                      </a:r>
                      <a:endParaRPr lang="zh-CN" altLang="en-US" sz="1600" b="0" i="0" u="none" strike="noStrike" dirty="0">
                        <a:solidFill>
                          <a:srgbClr val="FFFFFF"/>
                        </a:solidFill>
                        <a:effectLst/>
                        <a:latin typeface="微软雅黑" panose="020B0503020204020204" charset="-122"/>
                        <a:ea typeface="微软雅黑" panose="020B0503020204020204" charset="-122"/>
                      </a:endParaRPr>
                    </a:p>
                  </a:txBody>
                  <a:tcPr marL="6350" marR="6350" marT="6350" marB="0" anchor="ctr">
                    <a:solidFill>
                      <a:schemeClr val="accent1">
                        <a:tint val="20000"/>
                        <a:alpha val="0"/>
                      </a:schemeClr>
                    </a:solidFill>
                  </a:tcPr>
                </a:tc>
                <a:tc>
                  <a:txBody>
                    <a:bodyPr/>
                    <a:lstStyle/>
                    <a:p>
                      <a:pPr algn="just" fontAlgn="ctr"/>
                      <a:r>
                        <a:rPr lang="en-US" altLang="zh-CN" sz="1600" b="0" i="0" u="none" strike="noStrike" dirty="0">
                          <a:solidFill>
                            <a:srgbClr val="FFFFFF"/>
                          </a:solidFill>
                          <a:effectLst/>
                          <a:latin typeface="微软雅黑" panose="020B0503020204020204" charset="-122"/>
                          <a:ea typeface="微软雅黑" panose="020B0503020204020204" charset="-122"/>
                        </a:rPr>
                        <a:t>Macro 2 MP + </a:t>
                      </a:r>
                      <a:r>
                        <a:rPr lang="en-US" altLang="zh-CN" sz="1600" b="0" i="0" u="none" strike="noStrike" dirty="0" err="1">
                          <a:solidFill>
                            <a:srgbClr val="FFFFFF"/>
                          </a:solidFill>
                          <a:effectLst/>
                          <a:latin typeface="微软雅黑" panose="020B0503020204020204" charset="-122"/>
                          <a:ea typeface="微软雅黑" panose="020B0503020204020204" charset="-122"/>
                        </a:rPr>
                        <a:t>Kamera</a:t>
                      </a:r>
                      <a:r>
                        <a:rPr lang="en-US" altLang="zh-CN" sz="1600" b="0" i="0" u="none" strike="noStrike" baseline="0" dirty="0">
                          <a:solidFill>
                            <a:srgbClr val="FFFFFF"/>
                          </a:solidFill>
                          <a:effectLst/>
                          <a:latin typeface="微软雅黑" panose="020B0503020204020204" charset="-122"/>
                          <a:ea typeface="微软雅黑" panose="020B0503020204020204" charset="-122"/>
                        </a:rPr>
                        <a:t> Utama</a:t>
                      </a:r>
                      <a:r>
                        <a:rPr lang="en-US" altLang="zh-CN" sz="1600" b="0" i="0" u="none" strike="noStrike" dirty="0">
                          <a:solidFill>
                            <a:srgbClr val="FFFFFF"/>
                          </a:solidFill>
                          <a:effectLst/>
                          <a:latin typeface="微软雅黑" panose="020B0503020204020204" charset="-122"/>
                          <a:ea typeface="微软雅黑" panose="020B0503020204020204" charset="-122"/>
                        </a:rPr>
                        <a:t> 13MP + </a:t>
                      </a:r>
                      <a:r>
                        <a:rPr lang="en-US" altLang="zh-CN" sz="1600" b="0" i="0" u="none" strike="noStrike" dirty="0" err="1">
                          <a:solidFill>
                            <a:srgbClr val="FFFFFF"/>
                          </a:solidFill>
                          <a:effectLst/>
                          <a:latin typeface="微软雅黑" panose="020B0503020204020204" charset="-122"/>
                          <a:ea typeface="微软雅黑" panose="020B0503020204020204" charset="-122"/>
                        </a:rPr>
                        <a:t>Kedalaman</a:t>
                      </a:r>
                      <a:r>
                        <a:rPr lang="en-US" altLang="zh-CN" sz="1600" b="0" i="0" u="none" strike="noStrike" dirty="0">
                          <a:solidFill>
                            <a:srgbClr val="FFFFFF"/>
                          </a:solidFill>
                          <a:effectLst/>
                          <a:latin typeface="微软雅黑" panose="020B0503020204020204" charset="-122"/>
                          <a:ea typeface="微软雅黑" panose="020B0503020204020204" charset="-122"/>
                        </a:rPr>
                        <a:t> </a:t>
                      </a:r>
                      <a:r>
                        <a:rPr lang="en-US" altLang="zh-CN" sz="1600" b="0" i="0" u="none" strike="noStrike" dirty="0" err="1">
                          <a:solidFill>
                            <a:srgbClr val="FFFFFF"/>
                          </a:solidFill>
                          <a:effectLst/>
                          <a:latin typeface="微软雅黑" panose="020B0503020204020204" charset="-122"/>
                          <a:ea typeface="微软雅黑" panose="020B0503020204020204" charset="-122"/>
                        </a:rPr>
                        <a:t>Bidang</a:t>
                      </a:r>
                      <a:r>
                        <a:rPr lang="en-US" altLang="zh-CN" sz="1600" b="0" i="0" u="none" strike="noStrike" dirty="0">
                          <a:solidFill>
                            <a:srgbClr val="FFFFFF"/>
                          </a:solidFill>
                          <a:effectLst/>
                          <a:latin typeface="微软雅黑" panose="020B0503020204020204" charset="-122"/>
                          <a:ea typeface="微软雅黑" panose="020B0503020204020204" charset="-122"/>
                        </a:rPr>
                        <a:t> 2MP</a:t>
                      </a:r>
                      <a:endParaRPr sz="1600" b="0" i="0" u="none" strike="noStrike" dirty="0">
                        <a:solidFill>
                          <a:srgbClr val="FFFFFF"/>
                        </a:solidFill>
                        <a:effectLst/>
                        <a:latin typeface="微软雅黑" panose="020B0503020204020204" charset="-122"/>
                        <a:ea typeface="微软雅黑" panose="020B0503020204020204" charset="-122"/>
                      </a:endParaRPr>
                    </a:p>
                  </a:txBody>
                  <a:tcPr marL="6350" marR="6350" marT="6350" marB="0" anchor="ctr">
                    <a:solidFill>
                      <a:schemeClr val="accent1">
                        <a:tint val="20000"/>
                        <a:alpha val="0"/>
                      </a:schemeClr>
                    </a:solidFill>
                  </a:tcPr>
                </a:tc>
                <a:extLst>
                  <a:ext uri="{0D108BD9-81ED-4DB2-BD59-A6C34878D82A}">
                    <a16:rowId xmlns:a16="http://schemas.microsoft.com/office/drawing/2014/main" val="10005"/>
                  </a:ext>
                </a:extLst>
              </a:tr>
              <a:tr h="518537">
                <a:tc>
                  <a:txBody>
                    <a:bodyPr/>
                    <a:lstStyle/>
                    <a:p>
                      <a:pPr marL="0" marR="0" lvl="0" indent="0" algn="just" defTabSz="914400" rtl="0" eaLnBrk="1" fontAlgn="ctr" latinLnBrk="0" hangingPunct="1">
                        <a:lnSpc>
                          <a:spcPct val="100000"/>
                        </a:lnSpc>
                        <a:spcBef>
                          <a:spcPts val="0"/>
                        </a:spcBef>
                        <a:spcAft>
                          <a:spcPts val="0"/>
                        </a:spcAft>
                        <a:buClrTx/>
                        <a:buSzTx/>
                        <a:buFontTx/>
                        <a:buNone/>
                        <a:defRPr/>
                      </a:pPr>
                      <a:r>
                        <a:rPr lang="en-US" altLang="zh-CN" sz="1600" b="0" i="0" u="none" strike="noStrike" dirty="0" err="1">
                          <a:solidFill>
                            <a:srgbClr val="FFFFFF"/>
                          </a:solidFill>
                          <a:effectLst/>
                          <a:latin typeface="微软雅黑" panose="020B0503020204020204" charset="-122"/>
                          <a:ea typeface="微软雅黑" panose="020B0503020204020204" charset="-122"/>
                        </a:rPr>
                        <a:t>Kapasitas</a:t>
                      </a:r>
                      <a:r>
                        <a:rPr lang="en-US" altLang="zh-CN" sz="1600" b="0" i="0" u="none" strike="noStrike" baseline="0" dirty="0">
                          <a:solidFill>
                            <a:srgbClr val="FFFFFF"/>
                          </a:solidFill>
                          <a:effectLst/>
                          <a:latin typeface="微软雅黑" panose="020B0503020204020204" charset="-122"/>
                          <a:ea typeface="微软雅黑" panose="020B0503020204020204" charset="-122"/>
                        </a:rPr>
                        <a:t> </a:t>
                      </a:r>
                      <a:r>
                        <a:rPr lang="en-US" altLang="zh-CN" sz="1600" b="0" i="0" u="none" strike="noStrike" baseline="0" dirty="0" err="1">
                          <a:solidFill>
                            <a:srgbClr val="FFFFFF"/>
                          </a:solidFill>
                          <a:effectLst/>
                          <a:latin typeface="微软雅黑" panose="020B0503020204020204" charset="-122"/>
                          <a:ea typeface="微软雅黑" panose="020B0503020204020204" charset="-122"/>
                        </a:rPr>
                        <a:t>Baterai</a:t>
                      </a:r>
                      <a:endParaRPr lang="zh-CN" altLang="en-US" sz="1600" b="0" i="0" u="none" strike="noStrike" dirty="0">
                        <a:solidFill>
                          <a:srgbClr val="FFFFFF"/>
                        </a:solidFill>
                        <a:effectLst/>
                        <a:latin typeface="微软雅黑" panose="020B0503020204020204" charset="-122"/>
                        <a:ea typeface="微软雅黑" panose="020B0503020204020204" charset="-122"/>
                      </a:endParaRPr>
                    </a:p>
                  </a:txBody>
                  <a:tcPr marL="6350" marR="6350" marT="6350" marB="0" anchor="ctr">
                    <a:solidFill>
                      <a:schemeClr val="accent1">
                        <a:tint val="20000"/>
                        <a:alpha val="0"/>
                      </a:schemeClr>
                    </a:solidFill>
                  </a:tcPr>
                </a:tc>
                <a:tc>
                  <a:txBody>
                    <a:bodyPr/>
                    <a:lstStyle/>
                    <a:p>
                      <a:pPr algn="just" fontAlgn="ctr"/>
                      <a:r>
                        <a:rPr lang="en-US" altLang="zh-CN" sz="1600" b="0" dirty="0">
                          <a:solidFill>
                            <a:srgbClr val="FFFFFF"/>
                          </a:solidFill>
                          <a:latin typeface="微软雅黑" panose="020B0503020204020204" charset="-122"/>
                          <a:ea typeface="微软雅黑" panose="020B0503020204020204" charset="-122"/>
                        </a:rPr>
                        <a:t>5000</a:t>
                      </a:r>
                      <a:r>
                        <a:rPr lang="zh-CN" altLang="zh-CN" sz="1600" b="0" dirty="0">
                          <a:solidFill>
                            <a:srgbClr val="FFFFFF"/>
                          </a:solidFill>
                          <a:latin typeface="微软雅黑" panose="020B0503020204020204" charset="-122"/>
                          <a:ea typeface="微软雅黑" panose="020B0503020204020204" charset="-122"/>
                        </a:rPr>
                        <a:t>mAh</a:t>
                      </a:r>
                      <a:r>
                        <a:rPr lang="en-US" altLang="zh-CN" sz="1600" b="0" dirty="0">
                          <a:solidFill>
                            <a:srgbClr val="FFFFFF"/>
                          </a:solidFill>
                          <a:latin typeface="微软雅黑" panose="020B0503020204020204" charset="-122"/>
                          <a:ea typeface="微软雅黑" panose="020B0503020204020204" charset="-122"/>
                        </a:rPr>
                        <a:t> (Nilai</a:t>
                      </a:r>
                      <a:r>
                        <a:rPr lang="en-US" altLang="zh-CN" sz="1600" b="0" baseline="0" dirty="0">
                          <a:solidFill>
                            <a:srgbClr val="FFFFFF"/>
                          </a:solidFill>
                          <a:latin typeface="微软雅黑" panose="020B0503020204020204" charset="-122"/>
                          <a:ea typeface="微软雅黑" panose="020B0503020204020204" charset="-122"/>
                        </a:rPr>
                        <a:t> </a:t>
                      </a:r>
                      <a:r>
                        <a:rPr lang="en-US" altLang="zh-CN" sz="1600" b="0" baseline="0" dirty="0" err="1">
                          <a:solidFill>
                            <a:srgbClr val="FFFFFF"/>
                          </a:solidFill>
                          <a:latin typeface="微软雅黑" panose="020B0503020204020204" charset="-122"/>
                          <a:ea typeface="微软雅黑" panose="020B0503020204020204" charset="-122"/>
                        </a:rPr>
                        <a:t>Tipikal</a:t>
                      </a:r>
                      <a:r>
                        <a:rPr lang="en-US" altLang="zh-CN" sz="1600" b="0" dirty="0">
                          <a:solidFill>
                            <a:srgbClr val="FFFFFF"/>
                          </a:solidFill>
                          <a:latin typeface="微软雅黑" panose="020B0503020204020204" charset="-122"/>
                          <a:ea typeface="微软雅黑" panose="020B0503020204020204" charset="-122"/>
                        </a:rPr>
                        <a:t>)</a:t>
                      </a:r>
                      <a:endParaRPr lang="en-US" altLang="zh-CN" sz="1600" b="0" i="0" u="none" strike="noStrike" dirty="0">
                        <a:solidFill>
                          <a:srgbClr val="FFFFFF"/>
                        </a:solidFill>
                        <a:effectLst/>
                        <a:latin typeface="微软雅黑" panose="020B0503020204020204" charset="-122"/>
                        <a:ea typeface="微软雅黑" panose="020B0503020204020204" charset="-122"/>
                      </a:endParaRPr>
                    </a:p>
                  </a:txBody>
                  <a:tcPr marL="6350" marR="6350" marT="6350" marB="0" anchor="ctr">
                    <a:solidFill>
                      <a:schemeClr val="accent1">
                        <a:tint val="20000"/>
                        <a:alpha val="0"/>
                      </a:schemeClr>
                    </a:solidFill>
                  </a:tcPr>
                </a:tc>
                <a:extLst>
                  <a:ext uri="{0D108BD9-81ED-4DB2-BD59-A6C34878D82A}">
                    <a16:rowId xmlns:a16="http://schemas.microsoft.com/office/drawing/2014/main" val="10006"/>
                  </a:ext>
                </a:extLst>
              </a:tr>
              <a:tr h="518537">
                <a:tc>
                  <a:txBody>
                    <a:bodyPr/>
                    <a:lstStyle/>
                    <a:p>
                      <a:pPr marL="0" marR="0" lvl="0" indent="0" algn="just" defTabSz="914400" rtl="0" eaLnBrk="1" fontAlgn="ctr" latinLnBrk="0" hangingPunct="1">
                        <a:lnSpc>
                          <a:spcPct val="100000"/>
                        </a:lnSpc>
                        <a:spcBef>
                          <a:spcPts val="0"/>
                        </a:spcBef>
                        <a:spcAft>
                          <a:spcPts val="0"/>
                        </a:spcAft>
                        <a:buClrTx/>
                        <a:buSzTx/>
                        <a:buFontTx/>
                        <a:buNone/>
                        <a:defRPr/>
                      </a:pPr>
                      <a:r>
                        <a:rPr lang="en-US" altLang="zh-CN" sz="1600" b="0" i="0" u="none" strike="noStrike" dirty="0" err="1">
                          <a:solidFill>
                            <a:srgbClr val="FFFFFF"/>
                          </a:solidFill>
                          <a:effectLst/>
                          <a:latin typeface="微软雅黑" panose="020B0503020204020204" charset="-122"/>
                          <a:ea typeface="微软雅黑" panose="020B0503020204020204" charset="-122"/>
                        </a:rPr>
                        <a:t>Waktu</a:t>
                      </a:r>
                      <a:r>
                        <a:rPr lang="en-US" altLang="zh-CN" sz="1600" b="0" i="0" u="none" strike="noStrike" baseline="0" dirty="0">
                          <a:solidFill>
                            <a:srgbClr val="FFFFFF"/>
                          </a:solidFill>
                          <a:effectLst/>
                          <a:latin typeface="微软雅黑" panose="020B0503020204020204" charset="-122"/>
                          <a:ea typeface="微软雅黑" panose="020B0503020204020204" charset="-122"/>
                        </a:rPr>
                        <a:t> </a:t>
                      </a:r>
                      <a:r>
                        <a:rPr lang="en-US" altLang="zh-CN" sz="1600" b="0" i="0" u="none" strike="noStrike" baseline="0" dirty="0" err="1">
                          <a:solidFill>
                            <a:srgbClr val="FFFFFF"/>
                          </a:solidFill>
                          <a:effectLst/>
                          <a:latin typeface="微软雅黑" panose="020B0503020204020204" charset="-122"/>
                          <a:ea typeface="微软雅黑" panose="020B0503020204020204" charset="-122"/>
                        </a:rPr>
                        <a:t>Pengisian</a:t>
                      </a:r>
                      <a:endParaRPr lang="zh-CN" altLang="en-US" sz="1600" b="0" i="0" u="none" strike="noStrike" dirty="0">
                        <a:solidFill>
                          <a:srgbClr val="FFFFFF"/>
                        </a:solidFill>
                        <a:effectLst/>
                        <a:latin typeface="微软雅黑" panose="020B0503020204020204" charset="-122"/>
                        <a:ea typeface="微软雅黑" panose="020B0503020204020204" charset="-122"/>
                      </a:endParaRPr>
                    </a:p>
                  </a:txBody>
                  <a:tcPr marL="6350" marR="6350" marT="6350" marB="0" anchor="ctr">
                    <a:solidFill>
                      <a:schemeClr val="accent1">
                        <a:tint val="20000"/>
                        <a:alpha val="0"/>
                      </a:schemeClr>
                    </a:solidFill>
                  </a:tcPr>
                </a:tc>
                <a:tc>
                  <a:txBody>
                    <a:bodyPr/>
                    <a:lstStyle/>
                    <a:p>
                      <a:pPr algn="just" fontAlgn="ctr"/>
                      <a:r>
                        <a:rPr lang="en-US" altLang="zh-CN" sz="1600" b="0" i="0" u="none" strike="noStrike" dirty="0" err="1">
                          <a:solidFill>
                            <a:srgbClr val="FFFFFF"/>
                          </a:solidFill>
                          <a:effectLst/>
                          <a:latin typeface="微软雅黑" panose="020B0503020204020204" charset="-122"/>
                          <a:ea typeface="微软雅黑" panose="020B0503020204020204" charset="-122"/>
                        </a:rPr>
                        <a:t>Sekitar</a:t>
                      </a:r>
                      <a:r>
                        <a:rPr lang="en-US" altLang="zh-CN" sz="1600" b="0" i="0" u="none" strike="noStrike" baseline="0" dirty="0">
                          <a:solidFill>
                            <a:srgbClr val="FFFFFF"/>
                          </a:solidFill>
                          <a:effectLst/>
                          <a:latin typeface="微软雅黑" panose="020B0503020204020204" charset="-122"/>
                          <a:ea typeface="微软雅黑" panose="020B0503020204020204" charset="-122"/>
                        </a:rPr>
                        <a:t> </a:t>
                      </a:r>
                      <a:r>
                        <a:rPr lang="en-US" altLang="zh-CN" sz="1600" b="0" i="0" u="none" strike="noStrike" dirty="0">
                          <a:solidFill>
                            <a:srgbClr val="FFFFFF"/>
                          </a:solidFill>
                          <a:effectLst/>
                          <a:latin typeface="微软雅黑" panose="020B0503020204020204" charset="-122"/>
                          <a:ea typeface="微软雅黑" panose="020B0503020204020204" charset="-122"/>
                        </a:rPr>
                        <a:t>145</a:t>
                      </a:r>
                      <a:r>
                        <a:rPr lang="en-US" altLang="zh-CN" sz="1600" b="0" i="0" u="none" strike="noStrike" baseline="0" dirty="0">
                          <a:solidFill>
                            <a:srgbClr val="FFFFFF"/>
                          </a:solidFill>
                          <a:effectLst/>
                          <a:latin typeface="微软雅黑" panose="020B0503020204020204" charset="-122"/>
                          <a:ea typeface="微软雅黑" panose="020B0503020204020204" charset="-122"/>
                        </a:rPr>
                        <a:t> </a:t>
                      </a:r>
                      <a:r>
                        <a:rPr lang="en-US" altLang="zh-CN" sz="1600" b="0" i="0" u="none" strike="noStrike" baseline="0" dirty="0" err="1">
                          <a:solidFill>
                            <a:srgbClr val="FFFFFF"/>
                          </a:solidFill>
                          <a:effectLst/>
                          <a:latin typeface="微软雅黑" panose="020B0503020204020204" charset="-122"/>
                          <a:ea typeface="微软雅黑" panose="020B0503020204020204" charset="-122"/>
                        </a:rPr>
                        <a:t>Menit</a:t>
                      </a:r>
                      <a:endParaRPr lang="zh-CN" altLang="en-US" sz="1600" b="0" i="0" u="none" strike="noStrike" dirty="0">
                        <a:solidFill>
                          <a:srgbClr val="FFFFFF"/>
                        </a:solidFill>
                        <a:effectLst/>
                        <a:latin typeface="微软雅黑" panose="020B0503020204020204" charset="-122"/>
                        <a:ea typeface="微软雅黑" panose="020B0503020204020204" charset="-122"/>
                      </a:endParaRPr>
                    </a:p>
                  </a:txBody>
                  <a:tcPr marL="6350" marR="6350" marT="6350" marB="0" anchor="ctr">
                    <a:solidFill>
                      <a:schemeClr val="accent1">
                        <a:tint val="20000"/>
                        <a:alpha val="0"/>
                      </a:schemeClr>
                    </a:solidFill>
                  </a:tcPr>
                </a:tc>
                <a:extLst>
                  <a:ext uri="{0D108BD9-81ED-4DB2-BD59-A6C34878D82A}">
                    <a16:rowId xmlns:a16="http://schemas.microsoft.com/office/drawing/2014/main" val="10007"/>
                  </a:ext>
                </a:extLst>
              </a:tr>
            </a:tbl>
          </a:graphicData>
        </a:graphic>
      </p:graphicFrame>
      <p:pic>
        <p:nvPicPr>
          <p:cNvPr id="9" name="图片 8">
            <a:extLst>
              <a:ext uri="{FF2B5EF4-FFF2-40B4-BE49-F238E27FC236}">
                <a16:creationId xmlns:a16="http://schemas.microsoft.com/office/drawing/2014/main" id="{690BF0B5-D9E0-433F-8A7B-335C8C225395}"/>
              </a:ext>
            </a:extLst>
          </p:cNvPr>
          <p:cNvPicPr>
            <a:picLocks noChangeAspect="1"/>
          </p:cNvPicPr>
          <p:nvPr/>
        </p:nvPicPr>
        <p:blipFill rotWithShape="1">
          <a:blip r:embed="rId3" cstate="print">
            <a:extLst>
              <a:ext uri="{BEBA8EAE-BF5A-486C-A8C5-ECC9F3942E4B}">
                <a14:imgProps xmlns:a14="http://schemas.microsoft.com/office/drawing/2010/main">
                  <a14:imgLayer r:embed="rId4">
                    <a14:imgEffect>
                      <a14:backgroundRemoval t="3273" b="98848" l="7455" r="89091"/>
                    </a14:imgEffect>
                  </a14:imgLayer>
                </a14:imgProps>
              </a:ext>
              <a:ext uri="{28A0092B-C50C-407E-A947-70E740481C1C}">
                <a14:useLocalDpi xmlns:a14="http://schemas.microsoft.com/office/drawing/2010/main"/>
              </a:ext>
            </a:extLst>
          </a:blip>
          <a:srcRect l="19100" r="18677"/>
          <a:stretch/>
        </p:blipFill>
        <p:spPr>
          <a:xfrm>
            <a:off x="677070" y="959026"/>
            <a:ext cx="2717884" cy="4368028"/>
          </a:xfrm>
          <a:prstGeom prst="rect">
            <a:avLst/>
          </a:prstGeom>
        </p:spPr>
      </p:pic>
    </p:spTree>
  </p:cSld>
  <p:clrMapOvr>
    <a:masterClrMapping/>
  </p:clrMapOvr>
  <p:transition spd="med"/>
  <p:timing>
    <p:tnLst>
      <p:par>
        <p:cTn id="1" dur="indefinite" restart="never" fill="hold"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500"/>
                                        <p:tgtEl>
                                          <p:spTgt spid="18"/>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2"/>
                                        </p:tgtEl>
                                        <p:attrNameLst>
                                          <p:attrName>style.visibility</p:attrName>
                                        </p:attrNameLst>
                                      </p:cBhvr>
                                      <p:to>
                                        <p:strVal val="visible"/>
                                      </p:to>
                                    </p:set>
                                    <p:animEffect transition="in" filter="fade">
                                      <p:cBhvr>
                                        <p:cTn id="10" dur="500"/>
                                        <p:tgtEl>
                                          <p:spTgt spid="22"/>
                                        </p:tgtEl>
                                      </p:cBhvr>
                                    </p:animEffect>
                                  </p:childTnLst>
                                </p:cTn>
                              </p:par>
                              <p:par>
                                <p:cTn id="11" presetID="10" presetClass="entr" presetSubtype="0" fill="hold" nodeType="with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fade">
                                      <p:cBhvr>
                                        <p:cTn id="13"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22"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2019，OPPO 发布过的黑科技"/>
          <p:cNvSpPr txBox="1"/>
          <p:nvPr/>
        </p:nvSpPr>
        <p:spPr>
          <a:xfrm>
            <a:off x="485591" y="214874"/>
            <a:ext cx="5261056" cy="457561"/>
          </a:xfrm>
          <a:prstGeom prst="rect">
            <a:avLst/>
          </a:prstGeom>
          <a:ln w="12700">
            <a:miter lim="400000"/>
          </a:ln>
        </p:spPr>
        <p:txBody>
          <a:bodyPr wrap="none" lIns="25400" tIns="25400" rIns="25400" bIns="25400" anchor="ctr">
            <a:spAutoFit/>
          </a:bodyPr>
          <a:lstStyle>
            <a:lvl1pPr algn="ctr">
              <a:lnSpc>
                <a:spcPct val="110000"/>
              </a:lnSpc>
              <a:defRPr sz="3200" spc="320">
                <a:solidFill>
                  <a:srgbClr val="FFFFFF"/>
                </a:solidFill>
                <a:latin typeface="微软雅黑" panose="020B0503020204020204" charset="-122"/>
                <a:ea typeface="微软雅黑" panose="020B0503020204020204" charset="-122"/>
                <a:cs typeface="微软雅黑" panose="020B0503020204020204" charset="-122"/>
                <a:sym typeface="微软雅黑" panose="020B0503020204020204" charset="-122"/>
              </a:defRPr>
            </a:lvl1pPr>
          </a:lstStyle>
          <a:p>
            <a:r>
              <a:rPr lang="en-US" altLang="zh-CN" sz="2400" dirty="0">
                <a:latin typeface="微软雅黑" panose="020B0503020204020204" charset="-122"/>
                <a:ea typeface="微软雅黑" panose="020B0503020204020204" charset="-122"/>
              </a:rPr>
              <a:t>1.3 Parameter </a:t>
            </a:r>
            <a:r>
              <a:rPr lang="en-US" altLang="zh-CN" sz="2400" dirty="0" err="1">
                <a:latin typeface="微软雅黑" panose="020B0503020204020204" charset="-122"/>
                <a:ea typeface="微软雅黑" panose="020B0503020204020204" charset="-122"/>
              </a:rPr>
              <a:t>Fungsi</a:t>
            </a:r>
            <a:r>
              <a:rPr lang="en-US" altLang="zh-CN" sz="2400" dirty="0">
                <a:latin typeface="微软雅黑" panose="020B0503020204020204" charset="-122"/>
                <a:ea typeface="微软雅黑" panose="020B0503020204020204" charset="-122"/>
              </a:rPr>
              <a:t> </a:t>
            </a:r>
            <a:r>
              <a:rPr lang="en-US" altLang="zh-CN" sz="2400" dirty="0" err="1">
                <a:latin typeface="微软雅黑" panose="020B0503020204020204" charset="-122"/>
                <a:ea typeface="微软雅黑" panose="020B0503020204020204" charset="-122"/>
              </a:rPr>
              <a:t>Umum</a:t>
            </a:r>
            <a:endParaRPr sz="2400" dirty="0">
              <a:latin typeface="微软雅黑" panose="020B0503020204020204" charset="-122"/>
              <a:ea typeface="微软雅黑" panose="020B0503020204020204" charset="-122"/>
            </a:endParaRPr>
          </a:p>
        </p:txBody>
      </p:sp>
      <p:sp>
        <p:nvSpPr>
          <p:cNvPr id="22" name="2019，OPPO 发布过的黑科技"/>
          <p:cNvSpPr txBox="1"/>
          <p:nvPr/>
        </p:nvSpPr>
        <p:spPr>
          <a:xfrm>
            <a:off x="5536262" y="1285291"/>
            <a:ext cx="2673017" cy="334772"/>
          </a:xfrm>
          <a:prstGeom prst="rect">
            <a:avLst/>
          </a:prstGeom>
          <a:ln w="12700">
            <a:miter lim="400000"/>
          </a:ln>
        </p:spPr>
        <p:txBody>
          <a:bodyPr wrap="square" lIns="25400" tIns="25400" rIns="25400" bIns="25400" anchor="ctr">
            <a:spAutoFit/>
          </a:bodyPr>
          <a:lstStyle>
            <a:lvl1pPr algn="ctr">
              <a:lnSpc>
                <a:spcPct val="110000"/>
              </a:lnSpc>
              <a:defRPr sz="3200" spc="320">
                <a:solidFill>
                  <a:srgbClr val="FFFFFF"/>
                </a:solidFill>
                <a:latin typeface="微软雅黑" panose="020B0503020204020204" charset="-122"/>
                <a:ea typeface="微软雅黑" panose="020B0503020204020204" charset="-122"/>
                <a:cs typeface="微软雅黑" panose="020B0503020204020204" charset="-122"/>
                <a:sym typeface="微软雅黑" panose="020B0503020204020204" charset="-122"/>
              </a:defRPr>
            </a:lvl1pPr>
          </a:lstStyle>
          <a:p>
            <a:r>
              <a:rPr lang="en-US" sz="1800" dirty="0">
                <a:latin typeface="微软雅黑" panose="020B0503020204020204" charset="-122"/>
                <a:ea typeface="微软雅黑" panose="020B0503020204020204" charset="-122"/>
              </a:rPr>
              <a:t>OPPO </a:t>
            </a:r>
            <a:r>
              <a:rPr lang="en-US" sz="1800" dirty="0"/>
              <a:t>A53</a:t>
            </a:r>
            <a:endParaRPr lang="en-US" altLang="zh-CN" sz="1800" dirty="0">
              <a:solidFill>
                <a:srgbClr val="FF0000"/>
              </a:solidFill>
            </a:endParaRPr>
          </a:p>
        </p:txBody>
      </p:sp>
      <p:graphicFrame>
        <p:nvGraphicFramePr>
          <p:cNvPr id="3" name="表格 2"/>
          <p:cNvGraphicFramePr>
            <a:graphicFrameLocks noGrp="1"/>
          </p:cNvGraphicFramePr>
          <p:nvPr>
            <p:extLst>
              <p:ext uri="{D42A27DB-BD31-4B8C-83A1-F6EECF244321}">
                <p14:modId xmlns:p14="http://schemas.microsoft.com/office/powerpoint/2010/main" val="3851632922"/>
              </p:ext>
            </p:extLst>
          </p:nvPr>
        </p:nvGraphicFramePr>
        <p:xfrm>
          <a:off x="5536262" y="2014410"/>
          <a:ext cx="5879314" cy="3558299"/>
        </p:xfrm>
        <a:graphic>
          <a:graphicData uri="http://schemas.openxmlformats.org/drawingml/2006/table">
            <a:tbl>
              <a:tblPr>
                <a:tableStyleId>{5C22544A-7EE6-4342-B048-85BDC9FD1C3A}</a:tableStyleId>
              </a:tblPr>
              <a:tblGrid>
                <a:gridCol w="2129943">
                  <a:extLst>
                    <a:ext uri="{9D8B030D-6E8A-4147-A177-3AD203B41FA5}">
                      <a16:colId xmlns:a16="http://schemas.microsoft.com/office/drawing/2014/main" val="20000"/>
                    </a:ext>
                  </a:extLst>
                </a:gridCol>
                <a:gridCol w="3749371">
                  <a:extLst>
                    <a:ext uri="{9D8B030D-6E8A-4147-A177-3AD203B41FA5}">
                      <a16:colId xmlns:a16="http://schemas.microsoft.com/office/drawing/2014/main" val="20001"/>
                    </a:ext>
                  </a:extLst>
                </a:gridCol>
              </a:tblGrid>
              <a:tr h="419429">
                <a:tc>
                  <a:txBody>
                    <a:bodyPr/>
                    <a:lstStyle/>
                    <a:p>
                      <a:pPr algn="l" fontAlgn="ctr"/>
                      <a:r>
                        <a:rPr lang="id-ID" altLang="zh-CN" sz="1600" u="none" strike="noStrike" dirty="0">
                          <a:solidFill>
                            <a:srgbClr val="FFFFFF"/>
                          </a:solidFill>
                          <a:effectLst/>
                          <a:latin typeface="微软雅黑" panose="020B0503020204020204" charset="-122"/>
                          <a:ea typeface="微软雅黑" panose="020B0503020204020204" charset="-122"/>
                        </a:rPr>
                        <a:t>Struktur </a:t>
                      </a:r>
                      <a:r>
                        <a:rPr lang="en-US" altLang="zh-CN" sz="1600" u="none" strike="noStrike" dirty="0">
                          <a:solidFill>
                            <a:srgbClr val="FFFFFF"/>
                          </a:solidFill>
                          <a:effectLst/>
                          <a:latin typeface="微软雅黑" panose="020B0503020204020204" charset="-122"/>
                          <a:ea typeface="微软雅黑" panose="020B0503020204020204" charset="-122"/>
                        </a:rPr>
                        <a:t>K</a:t>
                      </a:r>
                      <a:r>
                        <a:rPr lang="id-ID" altLang="zh-CN" sz="1600" u="none" strike="noStrike" dirty="0">
                          <a:solidFill>
                            <a:srgbClr val="FFFFFF"/>
                          </a:solidFill>
                          <a:effectLst/>
                          <a:latin typeface="微软雅黑" panose="020B0503020204020204" charset="-122"/>
                          <a:ea typeface="微软雅黑" panose="020B0503020204020204" charset="-122"/>
                        </a:rPr>
                        <a:t>amera</a:t>
                      </a:r>
                      <a:endParaRPr lang="zh-CN" altLang="en-US" sz="1600" b="0" i="0" u="none" strike="noStrike" dirty="0">
                        <a:solidFill>
                          <a:srgbClr val="FFFFFF"/>
                        </a:solidFill>
                        <a:effectLst/>
                        <a:latin typeface="微软雅黑" panose="020B0503020204020204" charset="-122"/>
                        <a:ea typeface="微软雅黑" panose="020B0503020204020204" charset="-122"/>
                      </a:endParaRPr>
                    </a:p>
                  </a:txBody>
                  <a:tcPr marL="6350" marR="6350" marT="6350" marB="0" anchor="ctr">
                    <a:solidFill>
                      <a:schemeClr val="accent1">
                        <a:tint val="20000"/>
                        <a:alpha val="0"/>
                      </a:schemeClr>
                    </a:solidFill>
                  </a:tcPr>
                </a:tc>
                <a:tc>
                  <a:txBody>
                    <a:bodyPr/>
                    <a:lstStyle/>
                    <a:p>
                      <a:pPr algn="l" fontAlgn="ctr"/>
                      <a:r>
                        <a:rPr lang="id-ID" altLang="zh-CN" sz="1600" b="0" i="0" u="none" strike="noStrike" dirty="0">
                          <a:solidFill>
                            <a:srgbClr val="FFFFFF"/>
                          </a:solidFill>
                          <a:effectLst/>
                          <a:latin typeface="微软雅黑" panose="020B0503020204020204" charset="-122"/>
                          <a:ea typeface="微软雅黑" panose="020B0503020204020204" charset="-122"/>
                        </a:rPr>
                        <a:t>Blind </a:t>
                      </a:r>
                      <a:r>
                        <a:rPr lang="en-US" altLang="zh-CN" sz="1600" b="0" i="0" u="none" strike="noStrike" dirty="0">
                          <a:solidFill>
                            <a:srgbClr val="FFFFFF"/>
                          </a:solidFill>
                          <a:effectLst/>
                          <a:latin typeface="微软雅黑" panose="020B0503020204020204" charset="-122"/>
                          <a:ea typeface="微软雅黑" panose="020B0503020204020204" charset="-122"/>
                        </a:rPr>
                        <a:t>H</a:t>
                      </a:r>
                      <a:r>
                        <a:rPr lang="id-ID" altLang="zh-CN" sz="1600" b="0" i="0" u="none" strike="noStrike" dirty="0">
                          <a:solidFill>
                            <a:srgbClr val="FFFFFF"/>
                          </a:solidFill>
                          <a:effectLst/>
                          <a:latin typeface="微软雅黑" panose="020B0503020204020204" charset="-122"/>
                          <a:ea typeface="微软雅黑" panose="020B0503020204020204" charset="-122"/>
                        </a:rPr>
                        <a:t>ole</a:t>
                      </a:r>
                      <a:endParaRPr lang="zh-CN" altLang="en-US" sz="1600" b="0" i="0" u="none" strike="noStrike" dirty="0">
                        <a:solidFill>
                          <a:srgbClr val="FFFFFF"/>
                        </a:solidFill>
                        <a:effectLst/>
                        <a:latin typeface="微软雅黑" panose="020B0503020204020204" charset="-122"/>
                        <a:ea typeface="微软雅黑" panose="020B0503020204020204" charset="-122"/>
                      </a:endParaRPr>
                    </a:p>
                  </a:txBody>
                  <a:tcPr marL="6350" marR="6350" marT="6350" marB="0" anchor="ctr">
                    <a:solidFill>
                      <a:schemeClr val="accent1">
                        <a:tint val="20000"/>
                        <a:alpha val="0"/>
                      </a:schemeClr>
                    </a:solidFill>
                  </a:tcPr>
                </a:tc>
                <a:extLst>
                  <a:ext uri="{0D108BD9-81ED-4DB2-BD59-A6C34878D82A}">
                    <a16:rowId xmlns:a16="http://schemas.microsoft.com/office/drawing/2014/main" val="10000"/>
                  </a:ext>
                </a:extLst>
              </a:tr>
              <a:tr h="419429">
                <a:tc>
                  <a:txBody>
                    <a:bodyPr/>
                    <a:lstStyle/>
                    <a:p>
                      <a:pPr algn="l" fontAlgn="ctr"/>
                      <a:r>
                        <a:rPr lang="en-US" sz="1600" u="none" strike="noStrike" dirty="0">
                          <a:solidFill>
                            <a:srgbClr val="FFFFFF"/>
                          </a:solidFill>
                          <a:effectLst/>
                          <a:latin typeface="微软雅黑" panose="020B0503020204020204" charset="-122"/>
                          <a:ea typeface="微软雅黑" panose="020B0503020204020204" charset="-122"/>
                        </a:rPr>
                        <a:t>Port</a:t>
                      </a:r>
                      <a:r>
                        <a:rPr lang="en-US" sz="1600" u="none" strike="noStrike" baseline="0" dirty="0">
                          <a:solidFill>
                            <a:srgbClr val="FFFFFF"/>
                          </a:solidFill>
                          <a:effectLst/>
                          <a:latin typeface="微软雅黑" panose="020B0503020204020204" charset="-122"/>
                          <a:ea typeface="微软雅黑" panose="020B0503020204020204" charset="-122"/>
                        </a:rPr>
                        <a:t> USB</a:t>
                      </a:r>
                      <a:endParaRPr lang="zh-CN" altLang="en-US" sz="1600" b="0" i="0" u="none" strike="noStrike" dirty="0">
                        <a:solidFill>
                          <a:srgbClr val="FFFFFF"/>
                        </a:solidFill>
                        <a:effectLst/>
                        <a:latin typeface="微软雅黑" panose="020B0503020204020204" charset="-122"/>
                        <a:ea typeface="微软雅黑" panose="020B0503020204020204" charset="-122"/>
                      </a:endParaRPr>
                    </a:p>
                  </a:txBody>
                  <a:tcPr marL="6350" marR="6350" marT="6350" marB="0" anchor="ctr">
                    <a:solidFill>
                      <a:schemeClr val="accent1">
                        <a:tint val="20000"/>
                        <a:alpha val="0"/>
                      </a:schemeClr>
                    </a:solidFill>
                  </a:tcPr>
                </a:tc>
                <a:tc>
                  <a:txBody>
                    <a:bodyPr/>
                    <a:lstStyle/>
                    <a:p>
                      <a:pPr algn="l" fontAlgn="ctr"/>
                      <a:r>
                        <a:rPr lang="en-US" altLang="zh-CN" sz="1600" b="0" i="0" u="none" strike="noStrike" dirty="0">
                          <a:solidFill>
                            <a:srgbClr val="FFFFFF"/>
                          </a:solidFill>
                          <a:effectLst/>
                          <a:latin typeface="微软雅黑" panose="020B0503020204020204" charset="-122"/>
                          <a:ea typeface="微软雅黑" panose="020B0503020204020204" charset="-122"/>
                        </a:rPr>
                        <a:t>USB Type-C</a:t>
                      </a:r>
                    </a:p>
                  </a:txBody>
                  <a:tcPr marL="6350" marR="6350" marT="6350" marB="0" anchor="ctr">
                    <a:solidFill>
                      <a:schemeClr val="accent1">
                        <a:tint val="20000"/>
                        <a:alpha val="0"/>
                      </a:schemeClr>
                    </a:solidFill>
                  </a:tcPr>
                </a:tc>
                <a:extLst>
                  <a:ext uri="{0D108BD9-81ED-4DB2-BD59-A6C34878D82A}">
                    <a16:rowId xmlns:a16="http://schemas.microsoft.com/office/drawing/2014/main" val="10001"/>
                  </a:ext>
                </a:extLst>
              </a:tr>
              <a:tr h="468320">
                <a:tc>
                  <a:txBody>
                    <a:bodyPr/>
                    <a:lstStyle/>
                    <a:p>
                      <a:pPr algn="l" fontAlgn="ctr"/>
                      <a:r>
                        <a:rPr lang="en-US" altLang="zh-CN" sz="1600" u="none" strike="noStrike" dirty="0" err="1">
                          <a:solidFill>
                            <a:srgbClr val="FFFFFF"/>
                          </a:solidFill>
                          <a:effectLst/>
                          <a:latin typeface="微软雅黑" panose="020B0503020204020204" charset="-122"/>
                          <a:ea typeface="微软雅黑" panose="020B0503020204020204" charset="-122"/>
                        </a:rPr>
                        <a:t>Versi</a:t>
                      </a:r>
                      <a:r>
                        <a:rPr lang="en-US" altLang="zh-CN" sz="1600" u="none" strike="noStrike" dirty="0">
                          <a:solidFill>
                            <a:srgbClr val="FFFFFF"/>
                          </a:solidFill>
                          <a:effectLst/>
                          <a:latin typeface="微软雅黑" panose="020B0503020204020204" charset="-122"/>
                          <a:ea typeface="微软雅黑" panose="020B0503020204020204" charset="-122"/>
                        </a:rPr>
                        <a:t> Port USB</a:t>
                      </a:r>
                      <a:endParaRPr lang="zh-CN" altLang="en-US" sz="1600" b="0" i="0" u="none" strike="noStrike" dirty="0">
                        <a:solidFill>
                          <a:srgbClr val="FFFFFF"/>
                        </a:solidFill>
                        <a:effectLst/>
                        <a:latin typeface="微软雅黑" panose="020B0503020204020204" charset="-122"/>
                        <a:ea typeface="微软雅黑" panose="020B0503020204020204" charset="-122"/>
                      </a:endParaRPr>
                    </a:p>
                  </a:txBody>
                  <a:tcPr marL="6350" marR="6350" marT="6350" marB="0" anchor="ctr">
                    <a:solidFill>
                      <a:schemeClr val="accent1">
                        <a:tint val="20000"/>
                        <a:alpha val="0"/>
                      </a:schemeClr>
                    </a:solidFill>
                  </a:tcPr>
                </a:tc>
                <a:tc>
                  <a:txBody>
                    <a:bodyPr/>
                    <a:lstStyle/>
                    <a:p>
                      <a:pPr marL="0" marR="0" indent="0" algn="l" defTabSz="914400" rtl="0" eaLnBrk="1" fontAlgn="ctr" latinLnBrk="0" hangingPunct="1">
                        <a:lnSpc>
                          <a:spcPct val="100000"/>
                        </a:lnSpc>
                        <a:spcBef>
                          <a:spcPts val="0"/>
                        </a:spcBef>
                        <a:spcAft>
                          <a:spcPts val="0"/>
                        </a:spcAft>
                        <a:buClrTx/>
                        <a:buSzTx/>
                        <a:buFontTx/>
                        <a:buNone/>
                        <a:defRPr/>
                      </a:pPr>
                      <a:r>
                        <a:rPr lang="en-US" altLang="zh-CN" sz="1600" b="0" i="0" kern="1200">
                          <a:solidFill>
                            <a:srgbClr val="FFFFFF"/>
                          </a:solidFill>
                          <a:effectLst/>
                          <a:latin typeface="+mn-lt"/>
                          <a:ea typeface="+mn-ea"/>
                          <a:cs typeface="+mn-cs"/>
                        </a:rPr>
                        <a:t>2.0</a:t>
                      </a:r>
                      <a:endParaRPr lang="en-US" altLang="zh-CN" sz="1600" b="0" i="0" u="none" strike="noStrike" kern="1200" dirty="0">
                        <a:solidFill>
                          <a:srgbClr val="FFFFFF"/>
                        </a:solidFill>
                        <a:effectLst/>
                        <a:latin typeface="+mn-lt"/>
                        <a:ea typeface="+mn-ea"/>
                        <a:cs typeface="+mn-cs"/>
                      </a:endParaRPr>
                    </a:p>
                  </a:txBody>
                  <a:tcPr marL="6350" marR="6350" marT="6350" marB="0" anchor="ctr">
                    <a:solidFill>
                      <a:schemeClr val="accent1">
                        <a:tint val="20000"/>
                        <a:alpha val="0"/>
                      </a:schemeClr>
                    </a:solidFill>
                  </a:tcPr>
                </a:tc>
                <a:extLst>
                  <a:ext uri="{0D108BD9-81ED-4DB2-BD59-A6C34878D82A}">
                    <a16:rowId xmlns:a16="http://schemas.microsoft.com/office/drawing/2014/main" val="10002"/>
                  </a:ext>
                </a:extLst>
              </a:tr>
              <a:tr h="419429">
                <a:tc>
                  <a:txBody>
                    <a:bodyPr/>
                    <a:lstStyle/>
                    <a:p>
                      <a:pPr algn="l" fontAlgn="ctr"/>
                      <a:r>
                        <a:rPr lang="id-ID" altLang="zh-CN" sz="1600" u="none" strike="noStrike" dirty="0">
                          <a:solidFill>
                            <a:srgbClr val="FFFFFF"/>
                          </a:solidFill>
                          <a:effectLst/>
                          <a:latin typeface="微软雅黑" panose="020B0503020204020204" charset="-122"/>
                          <a:ea typeface="微软雅黑" panose="020B0503020204020204" charset="-122"/>
                        </a:rPr>
                        <a:t>Headphone </a:t>
                      </a:r>
                      <a:r>
                        <a:rPr lang="en-US" altLang="zh-CN" sz="1600" u="none" strike="noStrike" dirty="0">
                          <a:solidFill>
                            <a:srgbClr val="FFFFFF"/>
                          </a:solidFill>
                          <a:effectLst/>
                          <a:latin typeface="微软雅黑" panose="020B0503020204020204" charset="-122"/>
                          <a:ea typeface="微软雅黑" panose="020B0503020204020204" charset="-122"/>
                        </a:rPr>
                        <a:t>J</a:t>
                      </a:r>
                      <a:r>
                        <a:rPr lang="id-ID" altLang="zh-CN" sz="1600" u="none" strike="noStrike" dirty="0">
                          <a:solidFill>
                            <a:srgbClr val="FFFFFF"/>
                          </a:solidFill>
                          <a:effectLst/>
                          <a:latin typeface="微软雅黑" panose="020B0503020204020204" charset="-122"/>
                          <a:ea typeface="微软雅黑" panose="020B0503020204020204" charset="-122"/>
                        </a:rPr>
                        <a:t>ack</a:t>
                      </a:r>
                      <a:endParaRPr lang="zh-CN" altLang="en-US" sz="1600" b="0" i="0" u="none" strike="noStrike" dirty="0">
                        <a:solidFill>
                          <a:srgbClr val="FFFFFF"/>
                        </a:solidFill>
                        <a:effectLst/>
                        <a:latin typeface="微软雅黑" panose="020B0503020204020204" charset="-122"/>
                        <a:ea typeface="微软雅黑" panose="020B0503020204020204" charset="-122"/>
                      </a:endParaRPr>
                    </a:p>
                  </a:txBody>
                  <a:tcPr marL="6350" marR="6350" marT="6350" marB="0" anchor="ctr">
                    <a:solidFill>
                      <a:schemeClr val="accent1">
                        <a:tint val="20000"/>
                        <a:alpha val="0"/>
                      </a:schemeClr>
                    </a:solidFill>
                  </a:tcPr>
                </a:tc>
                <a:tc>
                  <a:txBody>
                    <a:bodyPr/>
                    <a:lstStyle/>
                    <a:p>
                      <a:pPr algn="l" fontAlgn="ctr"/>
                      <a:r>
                        <a:rPr lang="en-US" altLang="zh-CN" sz="1600" b="0" i="0" kern="1200" dirty="0">
                          <a:solidFill>
                            <a:srgbClr val="FFFFFF"/>
                          </a:solidFill>
                          <a:effectLst/>
                          <a:latin typeface="微软雅黑" panose="020B0503020204020204" charset="-122"/>
                          <a:ea typeface="微软雅黑" panose="020B0503020204020204" charset="-122"/>
                          <a:cs typeface="+mn-cs"/>
                        </a:rPr>
                        <a:t>3.5mm</a:t>
                      </a:r>
                      <a:endParaRPr lang="zh-CN" altLang="en-US" sz="1600" b="0" i="0" u="none" strike="noStrike" kern="1200" dirty="0">
                        <a:solidFill>
                          <a:srgbClr val="FFFFFF"/>
                        </a:solidFill>
                        <a:effectLst/>
                        <a:latin typeface="微软雅黑" panose="020B0503020204020204" charset="-122"/>
                        <a:ea typeface="微软雅黑" panose="020B0503020204020204" charset="-122"/>
                        <a:cs typeface="+mn-cs"/>
                      </a:endParaRPr>
                    </a:p>
                  </a:txBody>
                  <a:tcPr marL="6350" marR="6350" marT="6350" marB="0" anchor="ctr">
                    <a:solidFill>
                      <a:schemeClr val="accent1">
                        <a:tint val="20000"/>
                        <a:alpha val="0"/>
                      </a:schemeClr>
                    </a:solidFill>
                  </a:tcPr>
                </a:tc>
                <a:extLst>
                  <a:ext uri="{0D108BD9-81ED-4DB2-BD59-A6C34878D82A}">
                    <a16:rowId xmlns:a16="http://schemas.microsoft.com/office/drawing/2014/main" val="10003"/>
                  </a:ext>
                </a:extLst>
              </a:tr>
              <a:tr h="419429">
                <a:tc>
                  <a:txBody>
                    <a:bodyPr/>
                    <a:lstStyle/>
                    <a:p>
                      <a:pPr marL="0" marR="0" lvl="0" indent="0" algn="l" defTabSz="914400" rtl="0" eaLnBrk="1" fontAlgn="ctr" latinLnBrk="0" hangingPunct="1">
                        <a:lnSpc>
                          <a:spcPct val="100000"/>
                        </a:lnSpc>
                        <a:spcBef>
                          <a:spcPts val="0"/>
                        </a:spcBef>
                        <a:spcAft>
                          <a:spcPts val="0"/>
                        </a:spcAft>
                        <a:buClrTx/>
                        <a:buSzTx/>
                        <a:buFontTx/>
                        <a:buNone/>
                        <a:defRPr/>
                      </a:pPr>
                      <a:r>
                        <a:rPr lang="en-US" altLang="zh-CN" sz="1600" u="none" strike="noStrike" dirty="0" err="1">
                          <a:solidFill>
                            <a:srgbClr val="FFFFFF"/>
                          </a:solidFill>
                          <a:effectLst/>
                          <a:latin typeface="微软雅黑" panose="020B0503020204020204" charset="-122"/>
                          <a:ea typeface="微软雅黑" panose="020B0503020204020204" charset="-122"/>
                        </a:rPr>
                        <a:t>Jumlah</a:t>
                      </a:r>
                      <a:r>
                        <a:rPr lang="en-US" altLang="zh-CN" sz="1600" u="none" strike="noStrike" dirty="0">
                          <a:solidFill>
                            <a:srgbClr val="FFFFFF"/>
                          </a:solidFill>
                          <a:effectLst/>
                          <a:latin typeface="微软雅黑" panose="020B0503020204020204" charset="-122"/>
                          <a:ea typeface="微软雅黑" panose="020B0503020204020204" charset="-122"/>
                        </a:rPr>
                        <a:t> Speaker</a:t>
                      </a:r>
                      <a:endParaRPr lang="zh-CN" altLang="en-US" sz="1600" b="0" i="0" u="none" strike="noStrike" dirty="0">
                        <a:solidFill>
                          <a:srgbClr val="FFFFFF"/>
                        </a:solidFill>
                        <a:effectLst/>
                        <a:latin typeface="微软雅黑" panose="020B0503020204020204" charset="-122"/>
                        <a:ea typeface="微软雅黑" panose="020B0503020204020204" charset="-122"/>
                      </a:endParaRPr>
                    </a:p>
                  </a:txBody>
                  <a:tcPr marL="6350" marR="6350" marT="6350" marB="0" anchor="ctr">
                    <a:solidFill>
                      <a:schemeClr val="accent1">
                        <a:tint val="20000"/>
                        <a:alpha val="0"/>
                      </a:schemeClr>
                    </a:solidFill>
                  </a:tcPr>
                </a:tc>
                <a:tc>
                  <a:txBody>
                    <a:bodyPr/>
                    <a:lstStyle/>
                    <a:p>
                      <a:pPr algn="l" fontAlgn="ctr"/>
                      <a:r>
                        <a:rPr lang="en-US" altLang="zh-CN" sz="1600" b="0" i="0" u="none" strike="noStrike" dirty="0">
                          <a:solidFill>
                            <a:srgbClr val="FFFFFF"/>
                          </a:solidFill>
                          <a:effectLst/>
                          <a:latin typeface="微软雅黑" panose="020B0503020204020204" charset="-122"/>
                          <a:ea typeface="微软雅黑" panose="020B0503020204020204" charset="-122"/>
                        </a:rPr>
                        <a:t>Dual-Speaker</a:t>
                      </a:r>
                    </a:p>
                  </a:txBody>
                  <a:tcPr marL="6350" marR="6350" marT="6350" marB="0" anchor="ctr">
                    <a:solidFill>
                      <a:schemeClr val="accent1">
                        <a:tint val="20000"/>
                        <a:alpha val="0"/>
                      </a:schemeClr>
                    </a:solidFill>
                  </a:tcPr>
                </a:tc>
                <a:extLst>
                  <a:ext uri="{0D108BD9-81ED-4DB2-BD59-A6C34878D82A}">
                    <a16:rowId xmlns:a16="http://schemas.microsoft.com/office/drawing/2014/main" val="10004"/>
                  </a:ext>
                </a:extLst>
              </a:tr>
              <a:tr h="419429">
                <a:tc>
                  <a:txBody>
                    <a:bodyPr/>
                    <a:lstStyle/>
                    <a:p>
                      <a:pPr marL="0" marR="0" lvl="0" indent="0" algn="l" defTabSz="914400" rtl="0" eaLnBrk="1" fontAlgn="ctr" latinLnBrk="0" hangingPunct="1">
                        <a:lnSpc>
                          <a:spcPct val="100000"/>
                        </a:lnSpc>
                        <a:spcBef>
                          <a:spcPts val="0"/>
                        </a:spcBef>
                        <a:spcAft>
                          <a:spcPts val="0"/>
                        </a:spcAft>
                        <a:buClrTx/>
                        <a:buSzTx/>
                        <a:buFontTx/>
                        <a:buNone/>
                        <a:defRPr/>
                      </a:pPr>
                      <a:r>
                        <a:rPr lang="id-ID" altLang="zh-CN" sz="1600" u="none" strike="noStrike" dirty="0">
                          <a:solidFill>
                            <a:srgbClr val="FFFFFF"/>
                          </a:solidFill>
                          <a:effectLst/>
                          <a:latin typeface="微软雅黑" panose="020B0503020204020204" charset="-122"/>
                          <a:ea typeface="微软雅黑" panose="020B0503020204020204" charset="-122"/>
                        </a:rPr>
                        <a:t>Transmisi Bluetooth</a:t>
                      </a:r>
                      <a:endParaRPr lang="zh-CN" altLang="en-US" sz="1600" b="0" i="0" u="none" strike="noStrike" dirty="0">
                        <a:solidFill>
                          <a:srgbClr val="FFFFFF"/>
                        </a:solidFill>
                        <a:effectLst/>
                        <a:latin typeface="微软雅黑" panose="020B0503020204020204" charset="-122"/>
                        <a:ea typeface="微软雅黑" panose="020B0503020204020204" charset="-122"/>
                      </a:endParaRPr>
                    </a:p>
                  </a:txBody>
                  <a:tcPr marL="6350" marR="6350" marT="6350" marB="0" anchor="ctr">
                    <a:solidFill>
                      <a:schemeClr val="accent1">
                        <a:tint val="20000"/>
                        <a:alpha val="0"/>
                      </a:schemeClr>
                    </a:solidFill>
                  </a:tcPr>
                </a:tc>
                <a:tc>
                  <a:txBody>
                    <a:bodyPr/>
                    <a:lstStyle/>
                    <a:p>
                      <a:pPr algn="l" fontAlgn="ctr"/>
                      <a:r>
                        <a:rPr lang="en-US" altLang="zh-CN" sz="1600" b="0" i="0" u="none" strike="noStrike" dirty="0">
                          <a:solidFill>
                            <a:srgbClr val="FFFFFF"/>
                          </a:solidFill>
                          <a:effectLst/>
                          <a:latin typeface="微软雅黑" panose="020B0503020204020204" charset="-122"/>
                          <a:ea typeface="微软雅黑" panose="020B0503020204020204" charset="-122"/>
                        </a:rPr>
                        <a:t>Bluetooth 5.0</a:t>
                      </a:r>
                    </a:p>
                  </a:txBody>
                  <a:tcPr marL="6350" marR="6350" marT="6350" marB="0" anchor="ctr">
                    <a:solidFill>
                      <a:schemeClr val="accent1">
                        <a:tint val="20000"/>
                        <a:alpha val="0"/>
                      </a:schemeClr>
                    </a:solidFill>
                  </a:tcPr>
                </a:tc>
                <a:extLst>
                  <a:ext uri="{0D108BD9-81ED-4DB2-BD59-A6C34878D82A}">
                    <a16:rowId xmlns:a16="http://schemas.microsoft.com/office/drawing/2014/main" val="10005"/>
                  </a:ext>
                </a:extLst>
              </a:tr>
              <a:tr h="573405">
                <a:tc>
                  <a:txBody>
                    <a:bodyPr/>
                    <a:lstStyle/>
                    <a:p>
                      <a:pPr marL="0" marR="0" lvl="0" indent="0" algn="l" defTabSz="914400" rtl="0" eaLnBrk="1" fontAlgn="ctr" latinLnBrk="0" hangingPunct="1">
                        <a:lnSpc>
                          <a:spcPct val="100000"/>
                        </a:lnSpc>
                        <a:spcBef>
                          <a:spcPts val="0"/>
                        </a:spcBef>
                        <a:spcAft>
                          <a:spcPts val="0"/>
                        </a:spcAft>
                        <a:buClrTx/>
                        <a:buSzTx/>
                        <a:buFontTx/>
                        <a:buNone/>
                        <a:defRPr/>
                      </a:pPr>
                      <a:r>
                        <a:rPr lang="en-US" altLang="zh-CN" sz="1600" u="none" strike="noStrike" dirty="0" err="1">
                          <a:solidFill>
                            <a:srgbClr val="FFFFFF"/>
                          </a:solidFill>
                          <a:effectLst/>
                          <a:latin typeface="微软雅黑" panose="020B0503020204020204" charset="-122"/>
                          <a:ea typeface="微软雅黑" panose="020B0503020204020204" charset="-122"/>
                        </a:rPr>
                        <a:t>Versi</a:t>
                      </a:r>
                      <a:r>
                        <a:rPr lang="en-US" altLang="zh-CN" sz="1600" u="none" strike="noStrike" dirty="0">
                          <a:solidFill>
                            <a:srgbClr val="FFFFFF"/>
                          </a:solidFill>
                          <a:effectLst/>
                          <a:latin typeface="微软雅黑" panose="020B0503020204020204" charset="-122"/>
                          <a:ea typeface="微软雅黑" panose="020B0503020204020204" charset="-122"/>
                        </a:rPr>
                        <a:t> </a:t>
                      </a:r>
                      <a:r>
                        <a:rPr lang="en-US" altLang="zh-CN" sz="1600" u="none" strike="noStrike" dirty="0" err="1">
                          <a:solidFill>
                            <a:srgbClr val="FFFFFF"/>
                          </a:solidFill>
                          <a:effectLst/>
                          <a:latin typeface="微软雅黑" panose="020B0503020204020204" charset="-122"/>
                          <a:ea typeface="微软雅黑" panose="020B0503020204020204" charset="-122"/>
                        </a:rPr>
                        <a:t>ColorOS</a:t>
                      </a:r>
                      <a:r>
                        <a:rPr lang="en-US" altLang="zh-CN" sz="1600" u="none" strike="noStrike" dirty="0">
                          <a:solidFill>
                            <a:srgbClr val="FFFFFF"/>
                          </a:solidFill>
                          <a:effectLst/>
                          <a:latin typeface="微软雅黑" panose="020B0503020204020204" charset="-122"/>
                          <a:ea typeface="微软雅黑" panose="020B0503020204020204" charset="-122"/>
                        </a:rPr>
                        <a:t> </a:t>
                      </a:r>
                      <a:endParaRPr lang="zh-CN" altLang="en-US" sz="1600" b="0" i="0" u="none" strike="noStrike" dirty="0">
                        <a:solidFill>
                          <a:srgbClr val="FFFFFF"/>
                        </a:solidFill>
                        <a:effectLst/>
                        <a:latin typeface="微软雅黑" panose="020B0503020204020204" charset="-122"/>
                        <a:ea typeface="微软雅黑" panose="020B0503020204020204" charset="-122"/>
                      </a:endParaRPr>
                    </a:p>
                  </a:txBody>
                  <a:tcPr marL="6350" marR="6350" marT="6350" marB="0" anchor="ctr">
                    <a:solidFill>
                      <a:schemeClr val="accent1">
                        <a:tint val="20000"/>
                        <a:alpha val="0"/>
                      </a:schemeClr>
                    </a:solidFill>
                  </a:tcPr>
                </a:tc>
                <a:tc>
                  <a:txBody>
                    <a:bodyPr/>
                    <a:lstStyle/>
                    <a:p>
                      <a:pPr algn="l" fontAlgn="ctr"/>
                      <a:r>
                        <a:rPr lang="en-US" sz="1600" b="0" i="0" u="none" strike="noStrike" dirty="0" err="1">
                          <a:solidFill>
                            <a:srgbClr val="FFFFFF"/>
                          </a:solidFill>
                          <a:effectLst/>
                          <a:latin typeface="微软雅黑" panose="020B0503020204020204" charset="-122"/>
                          <a:ea typeface="微软雅黑" panose="020B0503020204020204" charset="-122"/>
                        </a:rPr>
                        <a:t>ColorOS</a:t>
                      </a:r>
                      <a:r>
                        <a:rPr lang="en-US" sz="1600" b="0" i="0" u="none" strike="noStrike" dirty="0">
                          <a:solidFill>
                            <a:srgbClr val="FFFFFF"/>
                          </a:solidFill>
                          <a:effectLst/>
                          <a:latin typeface="微软雅黑" panose="020B0503020204020204" charset="-122"/>
                          <a:ea typeface="微软雅黑" panose="020B0503020204020204" charset="-122"/>
                        </a:rPr>
                        <a:t> 7.2</a:t>
                      </a:r>
                    </a:p>
                  </a:txBody>
                  <a:tcPr marL="7620" marR="7620" marT="7620" marB="0" anchor="ctr">
                    <a:solidFill>
                      <a:schemeClr val="accent1">
                        <a:tint val="20000"/>
                        <a:alpha val="0"/>
                      </a:schemeClr>
                    </a:solidFill>
                  </a:tcPr>
                </a:tc>
                <a:extLst>
                  <a:ext uri="{0D108BD9-81ED-4DB2-BD59-A6C34878D82A}">
                    <a16:rowId xmlns:a16="http://schemas.microsoft.com/office/drawing/2014/main" val="10006"/>
                  </a:ext>
                </a:extLst>
              </a:tr>
              <a:tr h="419429">
                <a:tc>
                  <a:txBody>
                    <a:bodyPr/>
                    <a:lstStyle/>
                    <a:p>
                      <a:pPr marL="0" marR="0" lvl="0" indent="0" algn="l" defTabSz="914400" rtl="0" eaLnBrk="1" fontAlgn="ctr" latinLnBrk="0" hangingPunct="1">
                        <a:lnSpc>
                          <a:spcPct val="100000"/>
                        </a:lnSpc>
                        <a:spcBef>
                          <a:spcPts val="0"/>
                        </a:spcBef>
                        <a:spcAft>
                          <a:spcPts val="0"/>
                        </a:spcAft>
                        <a:buClrTx/>
                        <a:buSzTx/>
                        <a:buFontTx/>
                        <a:buNone/>
                        <a:defRPr/>
                      </a:pPr>
                      <a:r>
                        <a:rPr lang="en-US" altLang="zh-CN" sz="1600" b="0" i="0" u="none" strike="noStrike" dirty="0" err="1">
                          <a:solidFill>
                            <a:srgbClr val="FFFFFF"/>
                          </a:solidFill>
                          <a:effectLst/>
                          <a:latin typeface="微软雅黑" panose="020B0503020204020204" charset="-122"/>
                          <a:ea typeface="微软雅黑" panose="020B0503020204020204" charset="-122"/>
                        </a:rPr>
                        <a:t>Versi</a:t>
                      </a:r>
                      <a:r>
                        <a:rPr lang="en-US" altLang="zh-CN" sz="1600" b="0" i="0" u="none" strike="noStrike" baseline="0" dirty="0">
                          <a:solidFill>
                            <a:srgbClr val="FFFFFF"/>
                          </a:solidFill>
                          <a:effectLst/>
                          <a:latin typeface="微软雅黑" panose="020B0503020204020204" charset="-122"/>
                          <a:ea typeface="微软雅黑" panose="020B0503020204020204" charset="-122"/>
                        </a:rPr>
                        <a:t> Android</a:t>
                      </a:r>
                      <a:endParaRPr lang="zh-CN" altLang="en-US" sz="1600" b="0" i="0" u="none" strike="noStrike" dirty="0">
                        <a:solidFill>
                          <a:srgbClr val="FFFFFF"/>
                        </a:solidFill>
                        <a:effectLst/>
                        <a:latin typeface="微软雅黑" panose="020B0503020204020204" charset="-122"/>
                        <a:ea typeface="微软雅黑" panose="020B0503020204020204" charset="-122"/>
                      </a:endParaRPr>
                    </a:p>
                  </a:txBody>
                  <a:tcPr marL="6350" marR="6350" marT="6350" marB="0" anchor="ctr">
                    <a:solidFill>
                      <a:schemeClr val="accent1">
                        <a:tint val="20000"/>
                        <a:alpha val="0"/>
                      </a:schemeClr>
                    </a:solidFill>
                  </a:tcPr>
                </a:tc>
                <a:tc>
                  <a:txBody>
                    <a:bodyPr/>
                    <a:lstStyle/>
                    <a:p>
                      <a:pPr algn="l" fontAlgn="ctr"/>
                      <a:r>
                        <a:rPr lang="en-US" altLang="zh-CN" sz="1600" b="0" i="0" u="none" strike="noStrike" dirty="0">
                          <a:solidFill>
                            <a:srgbClr val="FFFFFF"/>
                          </a:solidFill>
                          <a:effectLst/>
                          <a:latin typeface="微软雅黑" panose="020B0503020204020204" charset="-122"/>
                          <a:ea typeface="微软雅黑" panose="020B0503020204020204" charset="-122"/>
                        </a:rPr>
                        <a:t>Android 10</a:t>
                      </a:r>
                    </a:p>
                  </a:txBody>
                  <a:tcPr marL="6350" marR="6350" marT="6350" marB="0" anchor="ctr">
                    <a:solidFill>
                      <a:schemeClr val="accent1">
                        <a:tint val="20000"/>
                        <a:alpha val="0"/>
                      </a:schemeClr>
                    </a:solidFill>
                  </a:tcPr>
                </a:tc>
                <a:extLst>
                  <a:ext uri="{0D108BD9-81ED-4DB2-BD59-A6C34878D82A}">
                    <a16:rowId xmlns:a16="http://schemas.microsoft.com/office/drawing/2014/main" val="10007"/>
                  </a:ext>
                </a:extLst>
              </a:tr>
            </a:tbl>
          </a:graphicData>
        </a:graphic>
      </p:graphicFrame>
      <p:sp>
        <p:nvSpPr>
          <p:cNvPr id="8" name="文本框 7"/>
          <p:cNvSpPr txBox="1"/>
          <p:nvPr/>
        </p:nvSpPr>
        <p:spPr>
          <a:xfrm>
            <a:off x="1400175" y="5305425"/>
            <a:ext cx="1243013" cy="276999"/>
          </a:xfrm>
          <a:prstGeom prst="rect">
            <a:avLst/>
          </a:prstGeom>
          <a:noFill/>
          <a:ln w="12700" cap="flat">
            <a:noFill/>
            <a:miter lim="400000"/>
          </a:ln>
        </p:spPr>
        <p:style>
          <a:lnRef idx="0">
            <a:scrgbClr r="0" g="0" b="0"/>
          </a:lnRef>
          <a:fillRef idx="0">
            <a:scrgbClr r="0" g="0" b="0"/>
          </a:fillRef>
          <a:effectRef idx="0">
            <a:scrgbClr r="0" g="0" b="0"/>
          </a:effectRef>
          <a:fontRef idx="none"/>
        </p:style>
        <p:txBody>
          <a:bodyPr rot="0" vertOverflow="overflow" horzOverflow="overflow" vert="horz" wrap="square" lIns="0" tIns="0" rIns="0" bIns="0" numCol="1" spcCol="38100" rtlCol="0" anchor="t" forceAA="0">
            <a:spAutoFit/>
          </a:bodyPr>
          <a:lstStyle/>
          <a:p>
            <a:r>
              <a:rPr kumimoji="0" lang="en-US" altLang="zh-CN" sz="1800" b="0" i="0" u="none" strike="noStrike" cap="none" spc="0" normalizeH="0" baseline="0" dirty="0" err="1">
                <a:ln>
                  <a:noFill/>
                </a:ln>
                <a:solidFill>
                  <a:srgbClr val="FFFFFF"/>
                </a:solidFill>
                <a:effectLst/>
                <a:uFillTx/>
                <a:latin typeface="微软雅黑" panose="020B0503020204020204" charset="-122"/>
                <a:ea typeface="微软雅黑" panose="020B0503020204020204" charset="-122"/>
                <a:cs typeface="+mn-cs"/>
                <a:sym typeface="Calibri" panose="020F0502020204030204"/>
              </a:rPr>
              <a:t>Biru</a:t>
            </a:r>
            <a:r>
              <a:rPr kumimoji="0" lang="en-US" altLang="zh-CN" sz="1800" b="0" i="0" u="none" strike="noStrike" cap="none" spc="0" normalizeH="0" baseline="0" dirty="0">
                <a:ln>
                  <a:noFill/>
                </a:ln>
                <a:solidFill>
                  <a:srgbClr val="FFFFFF"/>
                </a:solidFill>
                <a:effectLst/>
                <a:uFillTx/>
                <a:latin typeface="微软雅黑" panose="020B0503020204020204" charset="-122"/>
                <a:ea typeface="微软雅黑" panose="020B0503020204020204" charset="-122"/>
                <a:cs typeface="+mn-cs"/>
                <a:sym typeface="Calibri" panose="020F0502020204030204"/>
              </a:rPr>
              <a:t> Muda</a:t>
            </a:r>
            <a:endParaRPr kumimoji="0" lang="zh-CN" altLang="en-US" sz="1800" b="0" i="0" u="none" strike="noStrike" cap="none" spc="0" normalizeH="0" baseline="0" dirty="0">
              <a:ln>
                <a:noFill/>
              </a:ln>
              <a:solidFill>
                <a:srgbClr val="FFFFFF"/>
              </a:solidFill>
              <a:effectLst/>
              <a:uFillTx/>
              <a:latin typeface="微软雅黑" panose="020B0503020204020204" charset="-122"/>
              <a:ea typeface="微软雅黑" panose="020B0503020204020204" charset="-122"/>
              <a:cs typeface="+mn-cs"/>
              <a:sym typeface="Calibri" panose="020F0502020204030204"/>
            </a:endParaRPr>
          </a:p>
        </p:txBody>
      </p:sp>
      <p:pic>
        <p:nvPicPr>
          <p:cNvPr id="7" name="图片 6">
            <a:extLst>
              <a:ext uri="{FF2B5EF4-FFF2-40B4-BE49-F238E27FC236}">
                <a16:creationId xmlns:a16="http://schemas.microsoft.com/office/drawing/2014/main" id="{A99C4D0F-1F09-452C-8FD5-09F9FDEFE6CA}"/>
              </a:ext>
            </a:extLst>
          </p:cNvPr>
          <p:cNvPicPr>
            <a:picLocks noChangeAspect="1"/>
          </p:cNvPicPr>
          <p:nvPr/>
        </p:nvPicPr>
        <p:blipFill rotWithShape="1">
          <a:blip r:embed="rId3" cstate="print">
            <a:extLst>
              <a:ext uri="{BEBA8EAE-BF5A-486C-A8C5-ECC9F3942E4B}">
                <a14:imgProps xmlns:a14="http://schemas.microsoft.com/office/drawing/2010/main">
                  <a14:imgLayer r:embed="rId4">
                    <a14:imgEffect>
                      <a14:backgroundRemoval t="2664" b="96905" l="0" r="100000"/>
                    </a14:imgEffect>
                  </a14:imgLayer>
                </a14:imgProps>
              </a:ext>
              <a:ext uri="{28A0092B-C50C-407E-A947-70E740481C1C}">
                <a14:useLocalDpi xmlns:a14="http://schemas.microsoft.com/office/drawing/2010/main"/>
              </a:ext>
            </a:extLst>
          </a:blip>
          <a:srcRect/>
          <a:stretch/>
        </p:blipFill>
        <p:spPr>
          <a:xfrm>
            <a:off x="1072743" y="970753"/>
            <a:ext cx="1885493" cy="4223697"/>
          </a:xfrm>
          <a:prstGeom prst="rect">
            <a:avLst/>
          </a:prstGeom>
        </p:spPr>
      </p:pic>
    </p:spTree>
  </p:cSld>
  <p:clrMapOvr>
    <a:masterClrMapping/>
  </p:clrMapOvr>
  <p:transition spd="med"/>
  <p:timing>
    <p:tnLst>
      <p:par>
        <p:cTn id="1" dur="indefinite" restart="never" fill="hold"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fade">
                                      <p:cBhvr>
                                        <p:cTn id="7" dur="500"/>
                                        <p:tgtEl>
                                          <p:spTgt spid="22"/>
                                        </p:tgtEl>
                                      </p:cBhvr>
                                    </p:animEffect>
                                  </p:childTnLst>
                                </p:cTn>
                              </p:par>
                              <p:par>
                                <p:cTn id="8" presetID="10" presetClass="entr" presetSubtype="0" fill="hold"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fade">
                                      <p:cBhvr>
                                        <p:cTn id="10"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文本框 1"/>
          <p:cNvSpPr txBox="1"/>
          <p:nvPr/>
        </p:nvSpPr>
        <p:spPr>
          <a:xfrm>
            <a:off x="3152059" y="5254985"/>
            <a:ext cx="2795988" cy="1525193"/>
          </a:xfrm>
          <a:prstGeom prst="rect">
            <a:avLst/>
          </a:prstGeom>
          <a:noFill/>
          <a:ln w="12700" cap="flat">
            <a:noFill/>
            <a:miter lim="400000"/>
          </a:ln>
          <a:effectLst/>
        </p:spPr>
        <p:txBody>
          <a:bodyPr wrap="square" lIns="45719" tIns="45719" rIns="45719" bIns="45719" numCol="1" anchor="t">
            <a:noAutofit/>
          </a:bodyPr>
          <a:lstStyle>
            <a:lvl1pPr algn="ctr">
              <a:defRPr spc="144">
                <a:latin typeface="微软雅黑" panose="020B0503020204020204" charset="-122"/>
                <a:ea typeface="微软雅黑" panose="020B0503020204020204" charset="-122"/>
                <a:cs typeface="微软雅黑" panose="020B0503020204020204" charset="-122"/>
                <a:sym typeface="微软雅黑" panose="020B0503020204020204" charset="-122"/>
              </a:defRPr>
            </a:lvl1pPr>
          </a:lstStyle>
          <a:p>
            <a:pPr algn="l"/>
            <a:r>
              <a:rPr lang="en-US" altLang="zh-CN" dirty="0">
                <a:solidFill>
                  <a:srgbClr val="FFFFFF"/>
                </a:solidFill>
              </a:rPr>
              <a:t>2.1 </a:t>
            </a:r>
            <a:r>
              <a:rPr lang="en-US" altLang="zh-CN" dirty="0" err="1">
                <a:solidFill>
                  <a:srgbClr val="FFFFFF"/>
                </a:solidFill>
              </a:rPr>
              <a:t>Layar</a:t>
            </a:r>
            <a:r>
              <a:rPr lang="en-US" altLang="zh-CN" dirty="0">
                <a:solidFill>
                  <a:srgbClr val="FFFFFF"/>
                </a:solidFill>
              </a:rPr>
              <a:t> 90HZ</a:t>
            </a:r>
          </a:p>
          <a:p>
            <a:pPr algn="l"/>
            <a:r>
              <a:rPr lang="en-US" altLang="zh-CN" dirty="0">
                <a:solidFill>
                  <a:srgbClr val="FFFFFF"/>
                </a:solidFill>
              </a:rPr>
              <a:t>2.2 Dual Speaker</a:t>
            </a:r>
          </a:p>
          <a:p>
            <a:pPr algn="l"/>
            <a:r>
              <a:rPr lang="en-US" altLang="zh-CN" dirty="0">
                <a:solidFill>
                  <a:srgbClr val="FFFFFF"/>
                </a:solidFill>
              </a:rPr>
              <a:t>2.3 </a:t>
            </a:r>
            <a:r>
              <a:rPr lang="en-US" altLang="zh-CN" dirty="0" err="1">
                <a:solidFill>
                  <a:srgbClr val="FFFFFF"/>
                </a:solidFill>
              </a:rPr>
              <a:t>Memori</a:t>
            </a:r>
            <a:r>
              <a:rPr lang="en-US" altLang="zh-CN" dirty="0">
                <a:solidFill>
                  <a:srgbClr val="FFFFFF"/>
                </a:solidFill>
              </a:rPr>
              <a:t> </a:t>
            </a:r>
            <a:r>
              <a:rPr lang="en-US" altLang="zh-CN" dirty="0" err="1">
                <a:solidFill>
                  <a:srgbClr val="FFFFFF"/>
                </a:solidFill>
              </a:rPr>
              <a:t>Besar</a:t>
            </a:r>
            <a:endParaRPr lang="en-US" altLang="zh-CN" dirty="0">
              <a:solidFill>
                <a:srgbClr val="FFFFFF"/>
              </a:solidFill>
            </a:endParaRPr>
          </a:p>
          <a:p>
            <a:pPr algn="l"/>
            <a:r>
              <a:rPr lang="en-US" altLang="zh-CN" dirty="0">
                <a:solidFill>
                  <a:srgbClr val="FFFFFF"/>
                </a:solidFill>
              </a:rPr>
              <a:t>2.4 </a:t>
            </a:r>
            <a:r>
              <a:rPr lang="en-US" altLang="zh-CN" dirty="0" err="1">
                <a:solidFill>
                  <a:srgbClr val="FFFFFF"/>
                </a:solidFill>
              </a:rPr>
              <a:t>Baterai</a:t>
            </a:r>
            <a:r>
              <a:rPr lang="en-US" altLang="zh-CN" dirty="0">
                <a:solidFill>
                  <a:srgbClr val="FFFFFF"/>
                </a:solidFill>
              </a:rPr>
              <a:t> </a:t>
            </a:r>
            <a:r>
              <a:rPr lang="en-US" altLang="zh-CN" dirty="0" err="1">
                <a:solidFill>
                  <a:srgbClr val="FFFFFF"/>
                </a:solidFill>
              </a:rPr>
              <a:t>Besar</a:t>
            </a:r>
            <a:endParaRPr lang="en-US" altLang="zh-CN" dirty="0">
              <a:solidFill>
                <a:srgbClr val="FFFFFF"/>
              </a:solidFill>
            </a:endParaRPr>
          </a:p>
          <a:p>
            <a:pPr algn="l"/>
            <a:r>
              <a:rPr lang="en-US" altLang="zh-CN" dirty="0">
                <a:solidFill>
                  <a:srgbClr val="FFFFFF"/>
                </a:solidFill>
              </a:rPr>
              <a:t>2.5 </a:t>
            </a:r>
            <a:r>
              <a:rPr lang="en-US" altLang="zh-CN" dirty="0" err="1">
                <a:solidFill>
                  <a:srgbClr val="FFFFFF"/>
                </a:solidFill>
              </a:rPr>
              <a:t>Kamera</a:t>
            </a:r>
            <a:endParaRPr lang="zh-CN" altLang="en-US" dirty="0">
              <a:solidFill>
                <a:srgbClr val="FFFFFF"/>
              </a:solidFill>
              <a:latin typeface="微软雅黑" panose="020B0503020204020204" charset="-122"/>
              <a:ea typeface="微软雅黑" panose="020B0503020204020204" charset="-122"/>
            </a:endParaRPr>
          </a:p>
        </p:txBody>
      </p:sp>
      <p:sp>
        <p:nvSpPr>
          <p:cNvPr id="14" name="线条"/>
          <p:cNvSpPr/>
          <p:nvPr/>
        </p:nvSpPr>
        <p:spPr>
          <a:xfrm flipV="1">
            <a:off x="4290022" y="4739316"/>
            <a:ext cx="3511" cy="456654"/>
          </a:xfrm>
          <a:prstGeom prst="line">
            <a:avLst/>
          </a:prstGeom>
          <a:noFill/>
          <a:ln w="9525" cap="flat">
            <a:solidFill>
              <a:srgbClr val="FFFFFF"/>
            </a:solidFill>
            <a:prstDash val="solid"/>
            <a:miter lim="400000"/>
          </a:ln>
          <a:effectLst/>
        </p:spPr>
        <p:txBody>
          <a:bodyPr wrap="square" lIns="25400" tIns="25400" rIns="25400" bIns="25400" numCol="1" anchor="ctr">
            <a:noAutofit/>
          </a:bodyPr>
          <a:lstStyle/>
          <a:p>
            <a:pPr algn="ctr" defTabSz="412750">
              <a:defRPr sz="1600">
                <a:solidFill>
                  <a:srgbClr val="FFFFFF"/>
                </a:solidFill>
                <a:latin typeface="Helvetica Neue Medium"/>
                <a:ea typeface="Helvetica Neue Medium"/>
                <a:cs typeface="Helvetica Neue Medium"/>
                <a:sym typeface="Helvetica Neue Medium"/>
              </a:defRPr>
            </a:pPr>
            <a:endParaRPr>
              <a:latin typeface="微软雅黑" panose="020B0503020204020204" charset="-122"/>
              <a:ea typeface="微软雅黑" panose="020B0503020204020204" charset="-122"/>
            </a:endParaRPr>
          </a:p>
        </p:txBody>
      </p:sp>
      <p:sp>
        <p:nvSpPr>
          <p:cNvPr id="15" name="流程图: 联系 3"/>
          <p:cNvSpPr/>
          <p:nvPr/>
        </p:nvSpPr>
        <p:spPr>
          <a:xfrm>
            <a:off x="1374501" y="2912776"/>
            <a:ext cx="2092193" cy="1800000"/>
          </a:xfrm>
          <a:prstGeom prst="flowChartConnector">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altLang="zh-CN" dirty="0">
                <a:solidFill>
                  <a:srgbClr val="FFFFFF"/>
                </a:solidFill>
                <a:latin typeface="微软雅黑" panose="020B0503020204020204" charset="-122"/>
                <a:ea typeface="微软雅黑" panose="020B0503020204020204" charset="-122"/>
              </a:rPr>
              <a:t>Pengenalan </a:t>
            </a:r>
            <a:r>
              <a:rPr lang="en-US" altLang="zh-CN" dirty="0">
                <a:solidFill>
                  <a:srgbClr val="FFFFFF"/>
                </a:solidFill>
                <a:latin typeface="微软雅黑" panose="020B0503020204020204" charset="-122"/>
                <a:ea typeface="微软雅黑" panose="020B0503020204020204" charset="-122"/>
              </a:rPr>
              <a:t>P</a:t>
            </a:r>
            <a:r>
              <a:rPr lang="id-ID" altLang="zh-CN" dirty="0">
                <a:solidFill>
                  <a:srgbClr val="FFFFFF"/>
                </a:solidFill>
                <a:latin typeface="微软雅黑" panose="020B0503020204020204" charset="-122"/>
                <a:ea typeface="微软雅黑" panose="020B0503020204020204" charset="-122"/>
              </a:rPr>
              <a:t>arameter </a:t>
            </a:r>
            <a:r>
              <a:rPr lang="en-US" altLang="zh-CN" dirty="0">
                <a:solidFill>
                  <a:srgbClr val="FFFFFF"/>
                </a:solidFill>
                <a:latin typeface="微软雅黑" panose="020B0503020204020204" charset="-122"/>
                <a:ea typeface="微软雅黑" panose="020B0503020204020204" charset="-122"/>
              </a:rPr>
              <a:t>D</a:t>
            </a:r>
            <a:r>
              <a:rPr lang="id-ID" altLang="zh-CN" dirty="0">
                <a:solidFill>
                  <a:srgbClr val="FFFFFF"/>
                </a:solidFill>
                <a:latin typeface="微软雅黑" panose="020B0503020204020204" charset="-122"/>
                <a:ea typeface="微软雅黑" panose="020B0503020204020204" charset="-122"/>
              </a:rPr>
              <a:t>asar</a:t>
            </a:r>
            <a:endParaRPr lang="zh-CN" altLang="en-US" dirty="0">
              <a:solidFill>
                <a:srgbClr val="FFFFFF"/>
              </a:solidFill>
              <a:latin typeface="微软雅黑" panose="020B0503020204020204" charset="-122"/>
              <a:ea typeface="微软雅黑" panose="020B0503020204020204" charset="-122"/>
            </a:endParaRPr>
          </a:p>
        </p:txBody>
      </p:sp>
      <p:sp>
        <p:nvSpPr>
          <p:cNvPr id="16" name="2019，OPPO 发布过的黑科技"/>
          <p:cNvSpPr txBox="1"/>
          <p:nvPr/>
        </p:nvSpPr>
        <p:spPr>
          <a:xfrm>
            <a:off x="0" y="199395"/>
            <a:ext cx="12192000" cy="555217"/>
          </a:xfrm>
          <a:prstGeom prst="rect">
            <a:avLst/>
          </a:prstGeom>
          <a:noFill/>
          <a:ln w="12700">
            <a:miter lim="400000"/>
          </a:ln>
        </p:spPr>
        <p:txBody>
          <a:bodyPr wrap="square" lIns="25400" tIns="25400" rIns="25400" bIns="25400" anchor="ctr">
            <a:spAutoFit/>
          </a:bodyPr>
          <a:lstStyle>
            <a:lvl1pPr algn="ctr">
              <a:lnSpc>
                <a:spcPct val="110000"/>
              </a:lnSpc>
              <a:defRPr sz="3200" spc="320">
                <a:solidFill>
                  <a:srgbClr val="FFFFFF"/>
                </a:solidFill>
                <a:latin typeface="微软雅黑" panose="020B0503020204020204" charset="-122"/>
                <a:ea typeface="微软雅黑" panose="020B0503020204020204" charset="-122"/>
                <a:cs typeface="微软雅黑" panose="020B0503020204020204" charset="-122"/>
                <a:sym typeface="微软雅黑" panose="020B0503020204020204" charset="-122"/>
              </a:defRPr>
            </a:lvl1pPr>
          </a:lstStyle>
          <a:p>
            <a:r>
              <a:rPr lang="en-US" altLang="zh-CN" dirty="0" err="1"/>
              <a:t>Daftar</a:t>
            </a:r>
            <a:r>
              <a:rPr lang="en-US" altLang="zh-CN" dirty="0"/>
              <a:t> Isi</a:t>
            </a:r>
            <a:endParaRPr lang="zh-CN" altLang="en-US" dirty="0">
              <a:solidFill>
                <a:srgbClr val="FFFFFF"/>
              </a:solidFill>
              <a:latin typeface="微软雅黑" panose="020B0503020204020204" charset="-122"/>
              <a:ea typeface="微软雅黑" panose="020B0503020204020204" charset="-122"/>
            </a:endParaRPr>
          </a:p>
        </p:txBody>
      </p:sp>
      <p:sp>
        <p:nvSpPr>
          <p:cNvPr id="17" name="流程图: 联系 36"/>
          <p:cNvSpPr/>
          <p:nvPr/>
        </p:nvSpPr>
        <p:spPr>
          <a:xfrm>
            <a:off x="3466694" y="2939316"/>
            <a:ext cx="1800000" cy="1800000"/>
          </a:xfrm>
          <a:prstGeom prst="flowChartConnector">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solidFill>
                  <a:srgbClr val="FFFFFF"/>
                </a:solidFill>
                <a:latin typeface="微软雅黑" panose="020B0503020204020204" charset="-122"/>
                <a:ea typeface="微软雅黑" panose="020B0503020204020204" charset="-122"/>
              </a:rPr>
              <a:t>F</a:t>
            </a:r>
            <a:r>
              <a:rPr lang="id-ID" altLang="zh-CN" dirty="0">
                <a:solidFill>
                  <a:srgbClr val="FFFFFF"/>
                </a:solidFill>
                <a:latin typeface="微软雅黑" panose="020B0503020204020204" charset="-122"/>
                <a:ea typeface="微软雅黑" panose="020B0503020204020204" charset="-122"/>
              </a:rPr>
              <a:t>itur</a:t>
            </a:r>
            <a:endParaRPr lang="zh-CN" altLang="en-US" dirty="0">
              <a:solidFill>
                <a:srgbClr val="FFFFFF"/>
              </a:solidFill>
              <a:latin typeface="微软雅黑" panose="020B0503020204020204" charset="-122"/>
              <a:ea typeface="微软雅黑" panose="020B0503020204020204" charset="-122"/>
            </a:endParaRPr>
          </a:p>
        </p:txBody>
      </p:sp>
      <p:sp>
        <p:nvSpPr>
          <p:cNvPr id="18" name="流程图: 联系 38"/>
          <p:cNvSpPr/>
          <p:nvPr/>
        </p:nvSpPr>
        <p:spPr>
          <a:xfrm>
            <a:off x="5116862" y="2939316"/>
            <a:ext cx="2064358" cy="1800000"/>
          </a:xfrm>
          <a:prstGeom prst="flowChartConnector">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err="1">
                <a:solidFill>
                  <a:srgbClr val="FFFFFF"/>
                </a:solidFill>
                <a:latin typeface="微软雅黑" panose="020B0503020204020204" charset="-122"/>
                <a:ea typeface="微软雅黑" panose="020B0503020204020204" charset="-122"/>
              </a:rPr>
              <a:t>Konten</a:t>
            </a:r>
            <a:r>
              <a:rPr lang="en-US" altLang="zh-CN" dirty="0">
                <a:solidFill>
                  <a:srgbClr val="FFFFFF"/>
                </a:solidFill>
                <a:latin typeface="微软雅黑" panose="020B0503020204020204" charset="-122"/>
                <a:ea typeface="微软雅黑" panose="020B0503020204020204" charset="-122"/>
              </a:rPr>
              <a:t> </a:t>
            </a:r>
            <a:r>
              <a:rPr lang="en-US" altLang="zh-CN" dirty="0" err="1">
                <a:solidFill>
                  <a:srgbClr val="FFFFFF"/>
                </a:solidFill>
                <a:latin typeface="微软雅黑" panose="020B0503020204020204" charset="-122"/>
                <a:ea typeface="微软雅黑" panose="020B0503020204020204" charset="-122"/>
              </a:rPr>
              <a:t>Pembaruan</a:t>
            </a:r>
            <a:r>
              <a:rPr lang="en-US" altLang="zh-CN" dirty="0">
                <a:solidFill>
                  <a:srgbClr val="FFFFFF"/>
                </a:solidFill>
                <a:latin typeface="微软雅黑" panose="020B0503020204020204" charset="-122"/>
                <a:ea typeface="微软雅黑" panose="020B0503020204020204" charset="-122"/>
              </a:rPr>
              <a:t> OS</a:t>
            </a:r>
            <a:endParaRPr lang="zh-CN" altLang="en-US" dirty="0">
              <a:solidFill>
                <a:srgbClr val="FFFFFF"/>
              </a:solidFill>
              <a:latin typeface="微软雅黑" panose="020B0503020204020204" charset="-122"/>
              <a:ea typeface="微软雅黑" panose="020B0503020204020204" charset="-122"/>
            </a:endParaRPr>
          </a:p>
        </p:txBody>
      </p:sp>
      <p:sp>
        <p:nvSpPr>
          <p:cNvPr id="19" name="流程图: 联系 40"/>
          <p:cNvSpPr/>
          <p:nvPr/>
        </p:nvSpPr>
        <p:spPr>
          <a:xfrm>
            <a:off x="7184729" y="2939316"/>
            <a:ext cx="2170285" cy="1800000"/>
          </a:xfrm>
          <a:prstGeom prst="flowChartConnector">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solidFill>
                  <a:srgbClr val="FFFFFF"/>
                </a:solidFill>
                <a:latin typeface="微软雅黑" panose="020B0503020204020204" charset="-122"/>
                <a:ea typeface="微软雅黑" panose="020B0503020204020204" charset="-122"/>
              </a:rPr>
              <a:t>Tindakan </a:t>
            </a:r>
            <a:r>
              <a:rPr lang="en-US" altLang="zh-CN" dirty="0" err="1">
                <a:solidFill>
                  <a:srgbClr val="FFFFFF"/>
                </a:solidFill>
                <a:latin typeface="微软雅黑" panose="020B0503020204020204" charset="-122"/>
                <a:ea typeface="微软雅黑" panose="020B0503020204020204" charset="-122"/>
              </a:rPr>
              <a:t>Pencegahan</a:t>
            </a:r>
            <a:endParaRPr lang="zh-CN" altLang="en-US" dirty="0">
              <a:solidFill>
                <a:srgbClr val="FFFFFF"/>
              </a:solidFill>
              <a:latin typeface="微软雅黑" panose="020B0503020204020204" charset="-122"/>
              <a:ea typeface="微软雅黑" panose="020B0503020204020204" charset="-122"/>
            </a:endParaRPr>
          </a:p>
        </p:txBody>
      </p:sp>
      <p:sp>
        <p:nvSpPr>
          <p:cNvPr id="20" name="流程图: 联系 41"/>
          <p:cNvSpPr/>
          <p:nvPr/>
        </p:nvSpPr>
        <p:spPr>
          <a:xfrm>
            <a:off x="9122587" y="2912776"/>
            <a:ext cx="1800000" cy="1800000"/>
          </a:xfrm>
          <a:prstGeom prst="flowChartConnector">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solidFill>
                  <a:srgbClr val="FFFFFF"/>
                </a:solidFill>
                <a:latin typeface="微软雅黑" panose="020B0503020204020204" charset="-122"/>
                <a:ea typeface="微软雅黑" panose="020B0503020204020204" charset="-122"/>
              </a:rPr>
              <a:t>FAQ </a:t>
            </a:r>
          </a:p>
          <a:p>
            <a:pPr algn="ctr"/>
            <a:r>
              <a:rPr lang="en-US" altLang="zh-CN" dirty="0">
                <a:solidFill>
                  <a:srgbClr val="FFFFFF"/>
                </a:solidFill>
                <a:latin typeface="微软雅黑" panose="020B0503020204020204" charset="-122"/>
                <a:ea typeface="微软雅黑" panose="020B0503020204020204" charset="-122"/>
              </a:rPr>
              <a:t>&amp; </a:t>
            </a:r>
          </a:p>
          <a:p>
            <a:pPr algn="ctr"/>
            <a:r>
              <a:rPr lang="en-US" altLang="zh-CN" dirty="0" err="1">
                <a:solidFill>
                  <a:srgbClr val="FFFFFF"/>
                </a:solidFill>
                <a:latin typeface="微软雅黑" panose="020B0503020204020204" charset="-122"/>
                <a:ea typeface="微软雅黑" panose="020B0503020204020204" charset="-122"/>
              </a:rPr>
              <a:t>Skrip</a:t>
            </a:r>
            <a:endParaRPr lang="zh-CN" altLang="en-US" dirty="0">
              <a:solidFill>
                <a:srgbClr val="FFFFFF"/>
              </a:solidFill>
              <a:latin typeface="微软雅黑" panose="020B0503020204020204" charset="-122"/>
              <a:ea typeface="微软雅黑" panose="020B0503020204020204" charset="-122"/>
            </a:endParaRPr>
          </a:p>
        </p:txBody>
      </p:sp>
      <p:grpSp>
        <p:nvGrpSpPr>
          <p:cNvPr id="21" name="成组"/>
          <p:cNvGrpSpPr/>
          <p:nvPr/>
        </p:nvGrpSpPr>
        <p:grpSpPr>
          <a:xfrm>
            <a:off x="1618510" y="1310338"/>
            <a:ext cx="4825153" cy="1602438"/>
            <a:chOff x="230221" y="639350"/>
            <a:chExt cx="4841241" cy="1602435"/>
          </a:xfrm>
        </p:grpSpPr>
        <p:sp>
          <p:nvSpPr>
            <p:cNvPr id="22" name="线条"/>
            <p:cNvSpPr/>
            <p:nvPr/>
          </p:nvSpPr>
          <p:spPr>
            <a:xfrm flipV="1">
              <a:off x="1171055" y="1622451"/>
              <a:ext cx="1" cy="619334"/>
            </a:xfrm>
            <a:prstGeom prst="line">
              <a:avLst/>
            </a:prstGeom>
            <a:noFill/>
            <a:ln w="9525" cap="flat">
              <a:solidFill>
                <a:srgbClr val="FFFFFF"/>
              </a:solidFill>
              <a:prstDash val="solid"/>
              <a:miter lim="400000"/>
            </a:ln>
            <a:effectLst/>
          </p:spPr>
          <p:txBody>
            <a:bodyPr wrap="square" lIns="25400" tIns="25400" rIns="25400" bIns="25400" numCol="1" anchor="ctr">
              <a:noAutofit/>
            </a:bodyPr>
            <a:lstStyle/>
            <a:p>
              <a:pPr algn="ctr" defTabSz="412750">
                <a:defRPr sz="1600">
                  <a:solidFill>
                    <a:srgbClr val="FFFFFF"/>
                  </a:solidFill>
                  <a:latin typeface="Helvetica Neue Medium"/>
                  <a:ea typeface="Helvetica Neue Medium"/>
                  <a:cs typeface="Helvetica Neue Medium"/>
                  <a:sym typeface="Helvetica Neue Medium"/>
                </a:defRPr>
              </a:pPr>
              <a:endParaRPr>
                <a:latin typeface="微软雅黑" panose="020B0503020204020204" charset="-122"/>
                <a:ea typeface="微软雅黑" panose="020B0503020204020204" charset="-122"/>
              </a:endParaRPr>
            </a:p>
          </p:txBody>
        </p:sp>
        <p:sp>
          <p:nvSpPr>
            <p:cNvPr id="23" name="文本框 1"/>
            <p:cNvSpPr txBox="1"/>
            <p:nvPr/>
          </p:nvSpPr>
          <p:spPr>
            <a:xfrm>
              <a:off x="230221" y="639350"/>
              <a:ext cx="4841241" cy="1002915"/>
            </a:xfrm>
            <a:prstGeom prst="rect">
              <a:avLst/>
            </a:prstGeom>
            <a:noFill/>
            <a:ln w="12700" cap="flat">
              <a:noFill/>
              <a:miter lim="400000"/>
            </a:ln>
            <a:effectLst/>
          </p:spPr>
          <p:txBody>
            <a:bodyPr wrap="square" lIns="45719" tIns="45719" rIns="45719" bIns="45719" numCol="1" anchor="t">
              <a:noAutofit/>
            </a:bodyPr>
            <a:lstStyle>
              <a:lvl1pPr algn="ctr">
                <a:defRPr spc="144">
                  <a:latin typeface="微软雅黑" panose="020B0503020204020204" charset="-122"/>
                  <a:ea typeface="微软雅黑" panose="020B0503020204020204" charset="-122"/>
                  <a:cs typeface="微软雅黑" panose="020B0503020204020204" charset="-122"/>
                  <a:sym typeface="微软雅黑" panose="020B0503020204020204" charset="-122"/>
                </a:defRPr>
              </a:lvl1pPr>
            </a:lstStyle>
            <a:p>
              <a:pPr algn="l"/>
              <a:r>
                <a:rPr lang="en-US" altLang="zh-CN" dirty="0">
                  <a:solidFill>
                    <a:srgbClr val="FFFFFF"/>
                  </a:solidFill>
                  <a:latin typeface="微软雅黑" panose="020B0503020204020204" charset="-122"/>
                  <a:ea typeface="微软雅黑" panose="020B0503020204020204" charset="-122"/>
                </a:rPr>
                <a:t>1.1 </a:t>
              </a:r>
              <a:r>
                <a:rPr lang="id-ID" altLang="zh-CN" dirty="0">
                  <a:solidFill>
                    <a:srgbClr val="FFFFFF"/>
                  </a:solidFill>
                </a:rPr>
                <a:t>Parameter </a:t>
              </a:r>
              <a:r>
                <a:rPr lang="en-US" altLang="zh-CN" dirty="0">
                  <a:solidFill>
                    <a:srgbClr val="FFFFFF"/>
                  </a:solidFill>
                </a:rPr>
                <a:t>P</a:t>
              </a:r>
              <a:r>
                <a:rPr lang="id-ID" altLang="zh-CN" dirty="0">
                  <a:solidFill>
                    <a:srgbClr val="FFFFFF"/>
                  </a:solidFill>
                </a:rPr>
                <a:t>enampilan</a:t>
              </a:r>
            </a:p>
            <a:p>
              <a:pPr algn="l"/>
              <a:r>
                <a:rPr lang="id-ID" altLang="zh-CN" dirty="0">
                  <a:solidFill>
                    <a:srgbClr val="FFFFFF"/>
                  </a:solidFill>
                </a:rPr>
                <a:t>1.2 Parameter </a:t>
              </a:r>
              <a:r>
                <a:rPr lang="en-US" altLang="zh-CN" dirty="0">
                  <a:solidFill>
                    <a:srgbClr val="FFFFFF"/>
                  </a:solidFill>
                </a:rPr>
                <a:t>K</a:t>
              </a:r>
              <a:r>
                <a:rPr lang="id-ID" altLang="zh-CN" dirty="0">
                  <a:solidFill>
                    <a:srgbClr val="FFFFFF"/>
                  </a:solidFill>
                </a:rPr>
                <a:t>onfigurasi</a:t>
              </a:r>
            </a:p>
            <a:p>
              <a:pPr algn="l"/>
              <a:r>
                <a:rPr lang="id-ID" altLang="zh-CN" dirty="0">
                  <a:solidFill>
                    <a:srgbClr val="FFFFFF"/>
                  </a:solidFill>
                </a:rPr>
                <a:t>1.3 Parameter </a:t>
              </a:r>
              <a:r>
                <a:rPr lang="en-US" altLang="zh-CN" dirty="0">
                  <a:solidFill>
                    <a:srgbClr val="FFFFFF"/>
                  </a:solidFill>
                </a:rPr>
                <a:t>F</a:t>
              </a:r>
              <a:r>
                <a:rPr lang="id-ID" altLang="zh-CN" dirty="0">
                  <a:solidFill>
                    <a:srgbClr val="FFFFFF"/>
                  </a:solidFill>
                </a:rPr>
                <a:t>ungsi </a:t>
              </a:r>
              <a:r>
                <a:rPr lang="en-US" altLang="zh-CN" dirty="0">
                  <a:solidFill>
                    <a:srgbClr val="FFFFFF"/>
                  </a:solidFill>
                </a:rPr>
                <a:t>U</a:t>
              </a:r>
              <a:r>
                <a:rPr lang="id-ID" altLang="zh-CN" dirty="0">
                  <a:solidFill>
                    <a:srgbClr val="FFFFFF"/>
                  </a:solidFill>
                </a:rPr>
                <a:t>mum</a:t>
              </a:r>
              <a:endParaRPr lang="zh-CN" altLang="en-US" dirty="0">
                <a:solidFill>
                  <a:srgbClr val="FFFFFF"/>
                </a:solidFill>
                <a:latin typeface="微软雅黑" panose="020B0503020204020204" charset="-122"/>
                <a:ea typeface="微软雅黑" panose="020B0503020204020204" charset="-122"/>
              </a:endParaRPr>
            </a:p>
          </p:txBody>
        </p:sp>
      </p:grpSp>
    </p:spTree>
  </p:cSld>
  <p:clrMapOvr>
    <a:masterClrMapping/>
  </p:clrMapOvr>
  <p:transition spd="med"/>
  <p:timing>
    <p:tnLst>
      <p:par>
        <p:cTn id="1" dur="indefinite" restart="never" fill="hold"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ipe(up)">
                                      <p:cBhvr>
                                        <p:cTn id="7" dur="500"/>
                                        <p:tgtEl>
                                          <p:spTgt spid="14"/>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13"/>
                                        </p:tgtEl>
                                        <p:attrNameLst>
                                          <p:attrName>style.visibility</p:attrName>
                                        </p:attrNameLst>
                                      </p:cBhvr>
                                      <p:to>
                                        <p:strVal val="visible"/>
                                      </p:to>
                                    </p:set>
                                    <p:animEffect transition="in" filter="wipe(up)">
                                      <p:cBhvr>
                                        <p:cTn id="11" dur="500"/>
                                        <p:tgtEl>
                                          <p:spTgt spid="13"/>
                                        </p:tgtEl>
                                      </p:cBhvr>
                                    </p:animEffect>
                                  </p:childTnLst>
                                </p:cTn>
                              </p:par>
                            </p:childTnLst>
                          </p:cTn>
                        </p:par>
                      </p:childTnLst>
                    </p:cTn>
                  </p:par>
                  <p:par>
                    <p:cTn id="12" fill="hold">
                      <p:stCondLst>
                        <p:cond delay="indefinite"/>
                      </p:stCondLst>
                      <p:childTnLst>
                        <p:par>
                          <p:cTn id="13" fill="hold">
                            <p:stCondLst>
                              <p:cond delay="0"/>
                            </p:stCondLst>
                            <p:childTnLst>
                              <p:par>
                                <p:cTn id="14" presetID="30" presetClass="emph" presetSubtype="0" fill="hold" grpId="0" nodeType="clickEffect">
                                  <p:stCondLst>
                                    <p:cond delay="0"/>
                                  </p:stCondLst>
                                  <p:childTnLst>
                                    <p:animClr clrSpc="hsl" dir="cw">
                                      <p:cBhvr override="childStyle">
                                        <p:cTn id="15" dur="500" fill="hold"/>
                                        <p:tgtEl>
                                          <p:spTgt spid="15"/>
                                        </p:tgtEl>
                                        <p:attrNameLst>
                                          <p:attrName>style.color</p:attrName>
                                        </p:attrNameLst>
                                      </p:cBhvr>
                                      <p:by>
                                        <p:hsl h="0" s="12549" l="25098"/>
                                      </p:by>
                                    </p:animClr>
                                    <p:animClr clrSpc="hsl" dir="cw">
                                      <p:cBhvr>
                                        <p:cTn id="16" dur="500" fill="hold"/>
                                        <p:tgtEl>
                                          <p:spTgt spid="15"/>
                                        </p:tgtEl>
                                        <p:attrNameLst>
                                          <p:attrName>fillcolor</p:attrName>
                                        </p:attrNameLst>
                                      </p:cBhvr>
                                      <p:by>
                                        <p:hsl h="0" s="12549" l="25098"/>
                                      </p:by>
                                    </p:animClr>
                                    <p:animClr clrSpc="hsl" dir="cw">
                                      <p:cBhvr>
                                        <p:cTn id="17" dur="500" fill="hold"/>
                                        <p:tgtEl>
                                          <p:spTgt spid="15"/>
                                        </p:tgtEl>
                                        <p:attrNameLst>
                                          <p:attrName>stroke.color</p:attrName>
                                        </p:attrNameLst>
                                      </p:cBhvr>
                                      <p:by>
                                        <p:hsl h="0" s="12549" l="25098"/>
                                      </p:by>
                                    </p:animClr>
                                    <p:set>
                                      <p:cBhvr>
                                        <p:cTn id="18" dur="500" fill="hold"/>
                                        <p:tgtEl>
                                          <p:spTgt spid="15"/>
                                        </p:tgtEl>
                                        <p:attrNameLst>
                                          <p:attrName>fill.type</p:attrName>
                                        </p:attrNameLst>
                                      </p:cBhvr>
                                      <p:to>
                                        <p:strVal val="solid"/>
                                      </p:to>
                                    </p:set>
                                  </p:childTnLst>
                                </p:cTn>
                              </p:par>
                            </p:childTnLst>
                          </p:cTn>
                        </p:par>
                        <p:par>
                          <p:cTn id="19" fill="hold">
                            <p:stCondLst>
                              <p:cond delay="500"/>
                            </p:stCondLst>
                            <p:childTnLst>
                              <p:par>
                                <p:cTn id="20" presetID="22" presetClass="entr" presetSubtype="4" fill="hold" nodeType="afterEffect">
                                  <p:stCondLst>
                                    <p:cond delay="0"/>
                                  </p:stCondLst>
                                  <p:childTnLst>
                                    <p:set>
                                      <p:cBhvr>
                                        <p:cTn id="21" dur="1" fill="hold">
                                          <p:stCondLst>
                                            <p:cond delay="0"/>
                                          </p:stCondLst>
                                        </p:cTn>
                                        <p:tgtEl>
                                          <p:spTgt spid="21"/>
                                        </p:tgtEl>
                                        <p:attrNameLst>
                                          <p:attrName>style.visibility</p:attrName>
                                        </p:attrNameLst>
                                      </p:cBhvr>
                                      <p:to>
                                        <p:strVal val="visible"/>
                                      </p:to>
                                    </p:set>
                                    <p:animEffect transition="in" filter="wipe(down)">
                                      <p:cBhvr>
                                        <p:cTn id="22"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bldLvl="0" animBg="1"/>
      <p:bldP spid="14" grpId="0" bldLvl="0" animBg="1"/>
      <p:bldP spid="15" grpId="0" bldLvl="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lv_0_20200713002804">
            <a:hlinkClick r:id="" action="ppaction://media"/>
            <a:extLst>
              <a:ext uri="{FF2B5EF4-FFF2-40B4-BE49-F238E27FC236}">
                <a16:creationId xmlns:a16="http://schemas.microsoft.com/office/drawing/2014/main" id="{6DC078E8-08F9-454E-A9C8-69EC79ED53B3}"/>
              </a:ext>
            </a:extLst>
          </p:cNvPr>
          <p:cNvPicPr>
            <a:picLocks noChangeAspect="1"/>
          </p:cNvPicPr>
          <p:nvPr>
            <a:videoFile r:link="rId2"/>
            <p:extLst>
              <p:ext uri="{DAA4B4D4-6D71-4841-9C94-3DE7FCFB9230}">
                <p14:media xmlns:p14="http://schemas.microsoft.com/office/powerpoint/2010/main" r:embed="rId1"/>
              </p:ext>
            </p:extLst>
          </p:nvPr>
        </p:nvPicPr>
        <p:blipFill rotWithShape="1">
          <a:blip r:embed="rId5"/>
          <a:srcRect l="13637" r="18574"/>
          <a:stretch/>
        </p:blipFill>
        <p:spPr>
          <a:xfrm>
            <a:off x="276898" y="1331913"/>
            <a:ext cx="3416456" cy="2834902"/>
          </a:xfrm>
          <a:prstGeom prst="rect">
            <a:avLst/>
          </a:prstGeom>
        </p:spPr>
      </p:pic>
      <p:pic>
        <p:nvPicPr>
          <p:cNvPr id="21" name="图片 20">
            <a:extLst>
              <a:ext uri="{FF2B5EF4-FFF2-40B4-BE49-F238E27FC236}">
                <a16:creationId xmlns:a16="http://schemas.microsoft.com/office/drawing/2014/main" id="{37028E93-0405-41E8-B21D-D7BFF566C412}"/>
              </a:ext>
            </a:extLst>
          </p:cNvPr>
          <p:cNvPicPr>
            <a:picLocks noChangeAspect="1"/>
          </p:cNvPicPr>
          <p:nvPr/>
        </p:nvPicPr>
        <p:blipFill rotWithShape="1">
          <a:blip r:embed="rId6"/>
          <a:srcRect l="12261" r="10322"/>
          <a:stretch/>
        </p:blipFill>
        <p:spPr>
          <a:xfrm>
            <a:off x="7818801" y="1331913"/>
            <a:ext cx="4269702" cy="2834902"/>
          </a:xfrm>
          <a:prstGeom prst="rect">
            <a:avLst/>
          </a:prstGeom>
        </p:spPr>
      </p:pic>
      <p:sp>
        <p:nvSpPr>
          <p:cNvPr id="22" name="文本框 21">
            <a:extLst>
              <a:ext uri="{FF2B5EF4-FFF2-40B4-BE49-F238E27FC236}">
                <a16:creationId xmlns:a16="http://schemas.microsoft.com/office/drawing/2014/main" id="{564DBBC8-A1F8-48E3-81BE-DFE02E7DACF0}"/>
              </a:ext>
            </a:extLst>
          </p:cNvPr>
          <p:cNvSpPr txBox="1"/>
          <p:nvPr/>
        </p:nvSpPr>
        <p:spPr>
          <a:xfrm>
            <a:off x="0" y="4306547"/>
            <a:ext cx="3922899" cy="646331"/>
          </a:xfrm>
          <a:prstGeom prst="rect">
            <a:avLst/>
          </a:prstGeom>
          <a:noFill/>
        </p:spPr>
        <p:txBody>
          <a:bodyPr wrap="square" rtlCol="0">
            <a:spAutoFit/>
          </a:bodyPr>
          <a:lstStyle/>
          <a:p>
            <a:pPr algn="ctr"/>
            <a:r>
              <a:rPr lang="en-US" altLang="zh-CN" sz="3600" b="1" dirty="0">
                <a:solidFill>
                  <a:srgbClr val="FFFFFF"/>
                </a:solidFill>
                <a:latin typeface="Arial"/>
                <a:ea typeface="微软雅黑"/>
              </a:rPr>
              <a:t>Scrolling H</a:t>
            </a:r>
            <a:r>
              <a:rPr lang="id-ID" altLang="zh-CN" sz="3600" b="1" dirty="0">
                <a:solidFill>
                  <a:srgbClr val="FFFFFF"/>
                </a:solidFill>
                <a:latin typeface="Arial"/>
                <a:ea typeface="微软雅黑"/>
              </a:rPr>
              <a:t>arian</a:t>
            </a:r>
            <a:endParaRPr lang="en-US" altLang="zh-CN" sz="2800" b="1" dirty="0">
              <a:solidFill>
                <a:srgbClr val="FFFFFF"/>
              </a:solidFill>
              <a:latin typeface="Arial"/>
              <a:ea typeface="微软雅黑"/>
            </a:endParaRPr>
          </a:p>
        </p:txBody>
      </p:sp>
      <p:sp>
        <p:nvSpPr>
          <p:cNvPr id="23" name="文本框 22">
            <a:extLst>
              <a:ext uri="{FF2B5EF4-FFF2-40B4-BE49-F238E27FC236}">
                <a16:creationId xmlns:a16="http://schemas.microsoft.com/office/drawing/2014/main" id="{21950E22-2A58-4940-BEBA-8E7D151E3535}"/>
              </a:ext>
            </a:extLst>
          </p:cNvPr>
          <p:cNvSpPr txBox="1"/>
          <p:nvPr/>
        </p:nvSpPr>
        <p:spPr>
          <a:xfrm>
            <a:off x="7992203" y="4306547"/>
            <a:ext cx="3922899" cy="646331"/>
          </a:xfrm>
          <a:prstGeom prst="rect">
            <a:avLst/>
          </a:prstGeom>
          <a:noFill/>
        </p:spPr>
        <p:txBody>
          <a:bodyPr wrap="square" rtlCol="0">
            <a:spAutoFit/>
          </a:bodyPr>
          <a:lstStyle/>
          <a:p>
            <a:pPr algn="ctr"/>
            <a:r>
              <a:rPr lang="en-US" altLang="zh-CN" sz="3600" b="1" dirty="0" err="1">
                <a:solidFill>
                  <a:srgbClr val="FFFFFF"/>
                </a:solidFill>
                <a:latin typeface="Arial"/>
                <a:ea typeface="微软雅黑"/>
              </a:rPr>
              <a:t>Bermain</a:t>
            </a:r>
            <a:r>
              <a:rPr lang="en-US" altLang="zh-CN" sz="3600" b="1" dirty="0">
                <a:solidFill>
                  <a:srgbClr val="FFFFFF"/>
                </a:solidFill>
                <a:latin typeface="Arial"/>
                <a:ea typeface="微软雅黑"/>
              </a:rPr>
              <a:t> Game</a:t>
            </a:r>
            <a:endParaRPr lang="en-US" altLang="zh-CN" sz="2800" b="1" dirty="0">
              <a:solidFill>
                <a:srgbClr val="FFFFFF"/>
              </a:solidFill>
              <a:latin typeface="Arial"/>
              <a:ea typeface="微软雅黑"/>
            </a:endParaRPr>
          </a:p>
        </p:txBody>
      </p:sp>
      <p:sp>
        <p:nvSpPr>
          <p:cNvPr id="24" name="文本框 23">
            <a:extLst>
              <a:ext uri="{FF2B5EF4-FFF2-40B4-BE49-F238E27FC236}">
                <a16:creationId xmlns:a16="http://schemas.microsoft.com/office/drawing/2014/main" id="{E0CB4733-BD3A-4BA1-8DAB-DDA7D50228CB}"/>
              </a:ext>
            </a:extLst>
          </p:cNvPr>
          <p:cNvSpPr txBox="1"/>
          <p:nvPr/>
        </p:nvSpPr>
        <p:spPr>
          <a:xfrm>
            <a:off x="3722501" y="4306547"/>
            <a:ext cx="3922899" cy="646331"/>
          </a:xfrm>
          <a:prstGeom prst="rect">
            <a:avLst/>
          </a:prstGeom>
          <a:noFill/>
        </p:spPr>
        <p:txBody>
          <a:bodyPr wrap="square" rtlCol="0">
            <a:spAutoFit/>
          </a:bodyPr>
          <a:lstStyle/>
          <a:p>
            <a:pPr algn="ctr"/>
            <a:r>
              <a:rPr lang="en-US" altLang="zh-CN" sz="3600" b="1" dirty="0" err="1">
                <a:solidFill>
                  <a:srgbClr val="FFFFFF"/>
                </a:solidFill>
                <a:latin typeface="Arial"/>
                <a:ea typeface="微软雅黑"/>
              </a:rPr>
              <a:t>Nonton</a:t>
            </a:r>
            <a:r>
              <a:rPr lang="en-US" altLang="zh-CN" sz="3600" b="1" dirty="0">
                <a:solidFill>
                  <a:srgbClr val="FFFFFF"/>
                </a:solidFill>
                <a:latin typeface="Arial"/>
                <a:ea typeface="微软雅黑"/>
              </a:rPr>
              <a:t> Video</a:t>
            </a:r>
            <a:endParaRPr lang="en-US" altLang="zh-CN" sz="2800" b="1" dirty="0">
              <a:solidFill>
                <a:srgbClr val="FFFFFF"/>
              </a:solidFill>
              <a:latin typeface="Arial"/>
              <a:ea typeface="微软雅黑"/>
            </a:endParaRPr>
          </a:p>
        </p:txBody>
      </p:sp>
      <p:pic>
        <p:nvPicPr>
          <p:cNvPr id="25" name="图片 24">
            <a:extLst>
              <a:ext uri="{FF2B5EF4-FFF2-40B4-BE49-F238E27FC236}">
                <a16:creationId xmlns:a16="http://schemas.microsoft.com/office/drawing/2014/main" id="{61D3E378-1B40-4A65-9A34-4D7E86B5A1F9}"/>
              </a:ext>
            </a:extLst>
          </p:cNvPr>
          <p:cNvPicPr>
            <a:picLocks noChangeAspect="1"/>
          </p:cNvPicPr>
          <p:nvPr/>
        </p:nvPicPr>
        <p:blipFill>
          <a:blip r:embed="rId7"/>
          <a:stretch>
            <a:fillRect/>
          </a:stretch>
        </p:blipFill>
        <p:spPr>
          <a:xfrm>
            <a:off x="3834028" y="1331913"/>
            <a:ext cx="3907873" cy="2834902"/>
          </a:xfrm>
          <a:prstGeom prst="rect">
            <a:avLst/>
          </a:prstGeom>
        </p:spPr>
      </p:pic>
      <p:sp>
        <p:nvSpPr>
          <p:cNvPr id="26" name="文本框 25">
            <a:extLst>
              <a:ext uri="{FF2B5EF4-FFF2-40B4-BE49-F238E27FC236}">
                <a16:creationId xmlns:a16="http://schemas.microsoft.com/office/drawing/2014/main" id="{254A319C-99D7-4ABE-8C8A-1981474D61CC}"/>
              </a:ext>
            </a:extLst>
          </p:cNvPr>
          <p:cNvSpPr txBox="1"/>
          <p:nvPr/>
        </p:nvSpPr>
        <p:spPr>
          <a:xfrm>
            <a:off x="485775" y="5246347"/>
            <a:ext cx="11029950" cy="1569660"/>
          </a:xfrm>
          <a:prstGeom prst="rect">
            <a:avLst/>
          </a:prstGeom>
          <a:noFill/>
        </p:spPr>
        <p:txBody>
          <a:bodyPr wrap="square" rtlCol="0">
            <a:spAutoFit/>
          </a:bodyPr>
          <a:lstStyle/>
          <a:p>
            <a:pPr algn="ctr">
              <a:lnSpc>
                <a:spcPct val="150000"/>
              </a:lnSpc>
            </a:pPr>
            <a:r>
              <a:rPr lang="id-ID" altLang="zh-CN" sz="3200" dirty="0">
                <a:solidFill>
                  <a:srgbClr val="FFFFFF"/>
                </a:solidFill>
                <a:latin typeface="Arial"/>
                <a:ea typeface="微软雅黑"/>
              </a:rPr>
              <a:t>Semua operasi rutin ini menjadi lancar</a:t>
            </a:r>
            <a:endParaRPr lang="en-US" altLang="zh-CN" sz="3200" dirty="0">
              <a:solidFill>
                <a:srgbClr val="FFFFFF"/>
              </a:solidFill>
              <a:latin typeface="Arial"/>
              <a:ea typeface="微软雅黑"/>
            </a:endParaRPr>
          </a:p>
          <a:p>
            <a:pPr algn="ctr">
              <a:lnSpc>
                <a:spcPct val="150000"/>
              </a:lnSpc>
            </a:pPr>
            <a:r>
              <a:rPr lang="en-US" altLang="zh-CN" sz="3200" dirty="0">
                <a:solidFill>
                  <a:srgbClr val="FFFFFF"/>
                </a:solidFill>
                <a:latin typeface="Arial"/>
                <a:ea typeface="微软雅黑"/>
              </a:rPr>
              <a:t>90Hz</a:t>
            </a:r>
            <a:r>
              <a:rPr lang="zh-CN" altLang="en-US" sz="3200" dirty="0">
                <a:solidFill>
                  <a:srgbClr val="FFFFFF"/>
                </a:solidFill>
                <a:latin typeface="Arial"/>
                <a:ea typeface="微软雅黑"/>
              </a:rPr>
              <a:t> </a:t>
            </a:r>
            <a:r>
              <a:rPr lang="en-US" altLang="zh-CN" sz="3200" dirty="0" err="1">
                <a:solidFill>
                  <a:srgbClr val="FFFFFF"/>
                </a:solidFill>
                <a:latin typeface="Arial"/>
                <a:ea typeface="微软雅黑"/>
              </a:rPr>
              <a:t>merupakan</a:t>
            </a:r>
            <a:r>
              <a:rPr lang="en-US" altLang="zh-CN" sz="3200" dirty="0">
                <a:solidFill>
                  <a:srgbClr val="FFFFFF"/>
                </a:solidFill>
                <a:latin typeface="Arial"/>
                <a:ea typeface="微软雅黑"/>
              </a:rPr>
              <a:t> </a:t>
            </a:r>
            <a:r>
              <a:rPr lang="en-US" altLang="zh-CN" sz="3200" dirty="0" err="1">
                <a:solidFill>
                  <a:srgbClr val="FFFFFF"/>
                </a:solidFill>
                <a:latin typeface="Arial"/>
                <a:ea typeface="微软雅黑"/>
              </a:rPr>
              <a:t>pengalaman</a:t>
            </a:r>
            <a:r>
              <a:rPr lang="en-US" altLang="zh-CN" sz="3200" dirty="0">
                <a:solidFill>
                  <a:srgbClr val="FFFFFF"/>
                </a:solidFill>
                <a:latin typeface="Arial"/>
                <a:ea typeface="微软雅黑"/>
              </a:rPr>
              <a:t> “</a:t>
            </a:r>
            <a:r>
              <a:rPr lang="en-US" altLang="zh-CN" sz="3200" dirty="0" err="1">
                <a:solidFill>
                  <a:srgbClr val="FFFFFF"/>
                </a:solidFill>
                <a:latin typeface="Arial"/>
                <a:ea typeface="微软雅黑"/>
              </a:rPr>
              <a:t>Tidak</a:t>
            </a:r>
            <a:r>
              <a:rPr lang="en-US" altLang="zh-CN" sz="3200" dirty="0">
                <a:solidFill>
                  <a:srgbClr val="FFFFFF"/>
                </a:solidFill>
                <a:latin typeface="Arial"/>
                <a:ea typeface="微软雅黑"/>
              </a:rPr>
              <a:t> </a:t>
            </a:r>
            <a:r>
              <a:rPr lang="en-US" altLang="zh-CN" sz="3200" dirty="0" err="1">
                <a:solidFill>
                  <a:srgbClr val="FFFFFF"/>
                </a:solidFill>
                <a:latin typeface="Arial"/>
                <a:ea typeface="微软雅黑"/>
              </a:rPr>
              <a:t>Terlupakan</a:t>
            </a:r>
            <a:r>
              <a:rPr lang="en-US" altLang="zh-CN" sz="3200" dirty="0">
                <a:solidFill>
                  <a:srgbClr val="FFFFFF"/>
                </a:solidFill>
                <a:latin typeface="Arial"/>
                <a:ea typeface="微软雅黑"/>
              </a:rPr>
              <a:t>”</a:t>
            </a:r>
            <a:endParaRPr lang="en-US" altLang="zh-CN" sz="2400" dirty="0">
              <a:solidFill>
                <a:srgbClr val="FFFFFF"/>
              </a:solidFill>
              <a:latin typeface="Arial"/>
              <a:ea typeface="微软雅黑"/>
            </a:endParaRPr>
          </a:p>
        </p:txBody>
      </p:sp>
      <p:sp>
        <p:nvSpPr>
          <p:cNvPr id="27" name="箭头: V 形 9">
            <a:extLst>
              <a:ext uri="{FF2B5EF4-FFF2-40B4-BE49-F238E27FC236}">
                <a16:creationId xmlns:a16="http://schemas.microsoft.com/office/drawing/2014/main" id="{19BDAD13-BBD2-435F-BE97-944F75DD4497}"/>
              </a:ext>
            </a:extLst>
          </p:cNvPr>
          <p:cNvSpPr/>
          <p:nvPr/>
        </p:nvSpPr>
        <p:spPr>
          <a:xfrm flipH="1">
            <a:off x="1600200" y="179611"/>
            <a:ext cx="8972550" cy="757754"/>
          </a:xfrm>
          <a:prstGeom prst="chevron">
            <a:avLst>
              <a:gd name="adj" fmla="val 33901"/>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68000" rtlCol="0" anchor="ctr" anchorCtr="0"/>
          <a:lstStyle/>
          <a:p>
            <a:pPr lvl="0" hangingPunct="1">
              <a:defRPr/>
            </a:pPr>
            <a:r>
              <a:rPr lang="en-US" altLang="zh-CN" sz="3200" b="1" dirty="0" err="1">
                <a:solidFill>
                  <a:srgbClr val="FFFFFF"/>
                </a:solidFill>
                <a:latin typeface="Arial"/>
                <a:ea typeface="微软雅黑"/>
              </a:rPr>
              <a:t>Perubahan</a:t>
            </a:r>
            <a:r>
              <a:rPr lang="en-US" altLang="zh-CN" sz="3200" b="1" dirty="0">
                <a:solidFill>
                  <a:srgbClr val="FFFFFF"/>
                </a:solidFill>
                <a:latin typeface="Arial"/>
                <a:ea typeface="微软雅黑"/>
              </a:rPr>
              <a:t> </a:t>
            </a:r>
            <a:r>
              <a:rPr lang="en-US" altLang="zh-CN" sz="3200" b="1" dirty="0" err="1">
                <a:solidFill>
                  <a:srgbClr val="FFFFFF"/>
                </a:solidFill>
                <a:latin typeface="Arial"/>
                <a:ea typeface="微软雅黑"/>
              </a:rPr>
              <a:t>apa</a:t>
            </a:r>
            <a:r>
              <a:rPr lang="en-US" altLang="zh-CN" sz="3200" b="1" dirty="0">
                <a:solidFill>
                  <a:srgbClr val="FFFFFF"/>
                </a:solidFill>
                <a:latin typeface="Arial"/>
                <a:ea typeface="微软雅黑"/>
              </a:rPr>
              <a:t> yang </a:t>
            </a:r>
            <a:r>
              <a:rPr lang="en-US" altLang="zh-CN" sz="3200" b="1" dirty="0" err="1">
                <a:solidFill>
                  <a:srgbClr val="FFFFFF"/>
                </a:solidFill>
                <a:latin typeface="Arial"/>
                <a:ea typeface="微软雅黑"/>
              </a:rPr>
              <a:t>dapat</a:t>
            </a:r>
            <a:r>
              <a:rPr lang="en-US" altLang="zh-CN" sz="3200" b="1" dirty="0">
                <a:solidFill>
                  <a:srgbClr val="FFFFFF"/>
                </a:solidFill>
                <a:latin typeface="Arial"/>
                <a:ea typeface="微软雅黑"/>
              </a:rPr>
              <a:t> </a:t>
            </a:r>
            <a:r>
              <a:rPr lang="en-US" altLang="zh-CN" sz="3200" b="1" dirty="0" err="1">
                <a:solidFill>
                  <a:srgbClr val="FFFFFF"/>
                </a:solidFill>
                <a:latin typeface="Arial"/>
                <a:ea typeface="微软雅黑"/>
              </a:rPr>
              <a:t>dibawa</a:t>
            </a:r>
            <a:r>
              <a:rPr lang="en-US" altLang="zh-CN" sz="3200" b="1" dirty="0">
                <a:solidFill>
                  <a:srgbClr val="FFFFFF"/>
                </a:solidFill>
                <a:latin typeface="Arial"/>
                <a:ea typeface="微软雅黑"/>
              </a:rPr>
              <a:t> </a:t>
            </a:r>
            <a:r>
              <a:rPr lang="en-US" altLang="zh-CN" sz="3200" b="1" dirty="0" err="1">
                <a:solidFill>
                  <a:srgbClr val="FFFFFF"/>
                </a:solidFill>
                <a:latin typeface="Arial"/>
                <a:ea typeface="微软雅黑"/>
              </a:rPr>
              <a:t>oleh</a:t>
            </a:r>
            <a:r>
              <a:rPr lang="en-US" altLang="zh-CN" sz="3200" b="1" dirty="0">
                <a:solidFill>
                  <a:srgbClr val="FFFFFF"/>
                </a:solidFill>
                <a:latin typeface="Arial"/>
                <a:ea typeface="微软雅黑"/>
              </a:rPr>
              <a:t> 90Hz?</a:t>
            </a:r>
            <a:endParaRPr kumimoji="0" lang="en-US" altLang="zh-CN" sz="3200" b="1" i="0" u="none" strike="noStrike" kern="1200" cap="none" spc="0" normalizeH="0" baseline="0" noProof="0" dirty="0">
              <a:ln>
                <a:noFill/>
              </a:ln>
              <a:solidFill>
                <a:srgbClr val="FFFFFF"/>
              </a:solidFill>
              <a:effectLst/>
              <a:uLnTx/>
              <a:uFillTx/>
              <a:latin typeface="Arial"/>
              <a:ea typeface="微软雅黑"/>
            </a:endParaRPr>
          </a:p>
        </p:txBody>
      </p:sp>
      <p:sp>
        <p:nvSpPr>
          <p:cNvPr id="28" name="矩形 27">
            <a:extLst>
              <a:ext uri="{FF2B5EF4-FFF2-40B4-BE49-F238E27FC236}">
                <a16:creationId xmlns:a16="http://schemas.microsoft.com/office/drawing/2014/main" id="{C1EEE07B-0F49-41FA-A2C2-1E8DBAFD36AB}"/>
              </a:ext>
            </a:extLst>
          </p:cNvPr>
          <p:cNvSpPr/>
          <p:nvPr/>
        </p:nvSpPr>
        <p:spPr>
          <a:xfrm>
            <a:off x="1500181" y="6083300"/>
            <a:ext cx="9015412" cy="644863"/>
          </a:xfrm>
          <a:prstGeom prst="rect">
            <a:avLst/>
          </a:prstGeom>
          <a:noFill/>
          <a:ln>
            <a:solidFill>
              <a:srgbClr val="135187"/>
            </a:solidFill>
          </a:ln>
        </p:spPr>
        <p:style>
          <a:lnRef idx="2">
            <a:schemeClr val="accent3"/>
          </a:lnRef>
          <a:fillRef idx="1">
            <a:schemeClr val="lt1"/>
          </a:fillRef>
          <a:effectRef idx="0">
            <a:schemeClr val="accent3"/>
          </a:effectRef>
          <a:fontRef idx="minor">
            <a:schemeClr val="dk1"/>
          </a:fontRef>
        </p:style>
        <p:txBody>
          <a:bodyPr rtlCol="0" anchor="ctr"/>
          <a:lstStyle/>
          <a:p>
            <a:pPr algn="ctr"/>
            <a:endParaRPr lang="zh-CN" altLang="en-US">
              <a:solidFill>
                <a:srgbClr val="FFFFFF"/>
              </a:solidFill>
            </a:endParaRPr>
          </a:p>
        </p:txBody>
      </p:sp>
    </p:spTree>
    <p:extLst>
      <p:ext uri="{BB962C8B-B14F-4D97-AF65-F5344CB8AC3E}">
        <p14:creationId xmlns:p14="http://schemas.microsoft.com/office/powerpoint/2010/main" val="2311299025"/>
      </p:ext>
    </p:extLst>
  </p:cSld>
  <p:clrMapOvr>
    <a:masterClrMapping/>
  </p:clrMapOvr>
  <p:transition spd="med"/>
  <p:timing>
    <p:tnLst>
      <p:par>
        <p:cTn id="1" dur="indefinite" restart="never" fill="hold" nodeType="tmRoot">
          <p:childTnLst>
            <p:video>
              <p:cMediaNode vol="80000" mute="1">
                <p:cTn id="2" repeatCount="indefinite" fill="hold" display="0">
                  <p:stCondLst>
                    <p:cond delay="indefinite"/>
                  </p:stCondLst>
                </p:cTn>
                <p:tgtEl>
                  <p:spTgt spid="20"/>
                </p:tgtEl>
              </p:cMediaNode>
            </p:video>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p:cNvSpPr/>
          <p:nvPr/>
        </p:nvSpPr>
        <p:spPr>
          <a:xfrm>
            <a:off x="51745" y="3320767"/>
            <a:ext cx="3570482" cy="1246495"/>
          </a:xfrm>
          <a:prstGeom prst="rect">
            <a:avLst/>
          </a:prstGeom>
        </p:spPr>
        <p:txBody>
          <a:bodyPr wrap="square" lIns="0" tIns="0" rIns="0" bIns="0">
            <a:spAutoFit/>
          </a:bodyPr>
          <a:lstStyle/>
          <a:p>
            <a:pPr lvl="0" algn="ctr" hangingPunct="1">
              <a:lnSpc>
                <a:spcPct val="150000"/>
              </a:lnSpc>
              <a:defRPr/>
            </a:pPr>
            <a:r>
              <a:rPr lang="id-ID" altLang="zh-CN" b="1" kern="1200" dirty="0">
                <a:solidFill>
                  <a:srgbClr val="FFFFFF"/>
                </a:solidFill>
                <a:latin typeface="Arial"/>
                <a:ea typeface="微软雅黑"/>
              </a:rPr>
              <a:t>Tidak perlu lagi khawatir tentang </a:t>
            </a:r>
            <a:r>
              <a:rPr lang="en-US" altLang="zh-CN" b="1" kern="1200" dirty="0" err="1">
                <a:solidFill>
                  <a:srgbClr val="FFFFFF"/>
                </a:solidFill>
                <a:latin typeface="Arial"/>
                <a:ea typeface="微软雅黑"/>
              </a:rPr>
              <a:t>suara</a:t>
            </a:r>
            <a:r>
              <a:rPr lang="en-US" altLang="zh-CN" b="1" kern="1200" dirty="0">
                <a:solidFill>
                  <a:srgbClr val="FFFFFF"/>
                </a:solidFill>
                <a:latin typeface="Arial"/>
                <a:ea typeface="微软雅黑"/>
              </a:rPr>
              <a:t> </a:t>
            </a:r>
            <a:r>
              <a:rPr lang="en-US" altLang="zh-CN" b="1" kern="1200" dirty="0" err="1">
                <a:solidFill>
                  <a:srgbClr val="FFFFFF"/>
                </a:solidFill>
                <a:latin typeface="Arial"/>
                <a:ea typeface="微软雅黑"/>
              </a:rPr>
              <a:t>terblokir</a:t>
            </a:r>
            <a:r>
              <a:rPr lang="en-US" altLang="zh-CN" b="1" kern="1200" dirty="0">
                <a:solidFill>
                  <a:srgbClr val="FFFFFF"/>
                </a:solidFill>
                <a:latin typeface="Arial"/>
                <a:ea typeface="微软雅黑"/>
              </a:rPr>
              <a:t> </a:t>
            </a:r>
            <a:r>
              <a:rPr lang="id-ID" altLang="zh-CN" b="1" kern="1200" dirty="0">
                <a:solidFill>
                  <a:srgbClr val="FFFFFF"/>
                </a:solidFill>
                <a:latin typeface="Arial"/>
                <a:ea typeface="微软雅黑"/>
              </a:rPr>
              <a:t>saat memegang layar horizontal</a:t>
            </a:r>
            <a:endParaRPr kumimoji="0" lang="zh-CN" altLang="en-US" b="0" i="0" u="none" strike="noStrike" kern="1200" cap="none" spc="0" normalizeH="0" baseline="0" noProof="0" dirty="0">
              <a:ln>
                <a:noFill/>
              </a:ln>
              <a:solidFill>
                <a:srgbClr val="FFFFFF"/>
              </a:solidFill>
              <a:effectLst/>
              <a:uLnTx/>
              <a:uFillTx/>
              <a:latin typeface="Arial"/>
              <a:ea typeface="微软雅黑"/>
            </a:endParaRPr>
          </a:p>
        </p:txBody>
      </p:sp>
      <p:sp>
        <p:nvSpPr>
          <p:cNvPr id="20" name="十字形 19"/>
          <p:cNvSpPr/>
          <p:nvPr/>
        </p:nvSpPr>
        <p:spPr>
          <a:xfrm>
            <a:off x="3474411" y="2190506"/>
            <a:ext cx="787400" cy="787400"/>
          </a:xfrm>
          <a:prstGeom prst="plus">
            <a:avLst>
              <a:gd name="adj" fmla="val 35282"/>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Arial"/>
              <a:ea typeface="微软雅黑"/>
              <a:cs typeface="+mn-cs"/>
            </a:endParaRPr>
          </a:p>
        </p:txBody>
      </p:sp>
      <p:grpSp>
        <p:nvGrpSpPr>
          <p:cNvPr id="24" name="组合 23"/>
          <p:cNvGrpSpPr/>
          <p:nvPr/>
        </p:nvGrpSpPr>
        <p:grpSpPr>
          <a:xfrm>
            <a:off x="7643611" y="2230803"/>
            <a:ext cx="710672" cy="610086"/>
            <a:chOff x="7626891" y="3521563"/>
            <a:chExt cx="710672" cy="610086"/>
          </a:xfrm>
          <a:solidFill>
            <a:schemeClr val="accent4"/>
          </a:solidFill>
        </p:grpSpPr>
        <p:sp>
          <p:nvSpPr>
            <p:cNvPr id="25" name="矩形 24"/>
            <p:cNvSpPr/>
            <p:nvPr/>
          </p:nvSpPr>
          <p:spPr>
            <a:xfrm>
              <a:off x="7626891" y="3521563"/>
              <a:ext cx="710672" cy="22189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Arial"/>
                <a:ea typeface="微软雅黑"/>
                <a:cs typeface="+mn-cs"/>
              </a:endParaRPr>
            </a:p>
          </p:txBody>
        </p:sp>
        <p:sp>
          <p:nvSpPr>
            <p:cNvPr id="26" name="矩形 25"/>
            <p:cNvSpPr/>
            <p:nvPr/>
          </p:nvSpPr>
          <p:spPr>
            <a:xfrm>
              <a:off x="7626891" y="3909759"/>
              <a:ext cx="710672" cy="22189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Arial"/>
                <a:ea typeface="微软雅黑"/>
                <a:cs typeface="+mn-cs"/>
              </a:endParaRPr>
            </a:p>
          </p:txBody>
        </p:sp>
      </p:grpSp>
      <p:pic>
        <p:nvPicPr>
          <p:cNvPr id="27" name="图片 26">
            <a:extLst>
              <a:ext uri="{FF2B5EF4-FFF2-40B4-BE49-F238E27FC236}">
                <a16:creationId xmlns:a16="http://schemas.microsoft.com/office/drawing/2014/main" id="{2AF96D84-8FDF-44C4-888C-38B78BE523CC}"/>
              </a:ext>
            </a:extLst>
          </p:cNvPr>
          <p:cNvPicPr>
            <a:picLocks noChangeAspect="1"/>
          </p:cNvPicPr>
          <p:nvPr/>
        </p:nvPicPr>
        <p:blipFill rotWithShape="1">
          <a:blip r:embed="rId3"/>
          <a:srcRect b="41667"/>
          <a:stretch/>
        </p:blipFill>
        <p:spPr>
          <a:xfrm>
            <a:off x="-383644" y="1581551"/>
            <a:ext cx="4509042" cy="1491448"/>
          </a:xfrm>
          <a:prstGeom prst="rect">
            <a:avLst/>
          </a:prstGeom>
        </p:spPr>
      </p:pic>
      <p:pic>
        <p:nvPicPr>
          <p:cNvPr id="28" name="图片 27">
            <a:extLst>
              <a:ext uri="{FF2B5EF4-FFF2-40B4-BE49-F238E27FC236}">
                <a16:creationId xmlns:a16="http://schemas.microsoft.com/office/drawing/2014/main" id="{33E87BC8-8120-43CC-9654-A3D42B335835}"/>
              </a:ext>
            </a:extLst>
          </p:cNvPr>
          <p:cNvPicPr>
            <a:picLocks noChangeAspect="1"/>
          </p:cNvPicPr>
          <p:nvPr/>
        </p:nvPicPr>
        <p:blipFill rotWithShape="1">
          <a:blip r:embed="rId3"/>
          <a:srcRect l="-1172" t="60034" r="1172" b="-18367"/>
          <a:stretch/>
        </p:blipFill>
        <p:spPr>
          <a:xfrm>
            <a:off x="3622227" y="2095165"/>
            <a:ext cx="4509042" cy="1491448"/>
          </a:xfrm>
          <a:prstGeom prst="rect">
            <a:avLst/>
          </a:prstGeom>
        </p:spPr>
      </p:pic>
      <p:pic>
        <p:nvPicPr>
          <p:cNvPr id="29" name="图片 28">
            <a:extLst>
              <a:ext uri="{FF2B5EF4-FFF2-40B4-BE49-F238E27FC236}">
                <a16:creationId xmlns:a16="http://schemas.microsoft.com/office/drawing/2014/main" id="{057EF521-6517-42E2-B4C5-6D773811E15F}"/>
              </a:ext>
            </a:extLst>
          </p:cNvPr>
          <p:cNvPicPr>
            <a:picLocks noChangeAspect="1"/>
          </p:cNvPicPr>
          <p:nvPr/>
        </p:nvPicPr>
        <p:blipFill rotWithShape="1">
          <a:blip r:embed="rId4" cstate="print">
            <a:extLst>
              <a:ext uri="{BEBA8EAE-BF5A-486C-A8C5-ECC9F3942E4B}">
                <a14:imgProps xmlns:a14="http://schemas.microsoft.com/office/drawing/2010/main">
                  <a14:imgLayer r:embed="rId5">
                    <a14:imgEffect>
                      <a14:backgroundRemoval t="2506" b="96758" l="6264" r="92926"/>
                    </a14:imgEffect>
                  </a14:imgLayer>
                </a14:imgProps>
              </a:ext>
              <a:ext uri="{28A0092B-C50C-407E-A947-70E740481C1C}">
                <a14:useLocalDpi xmlns:a14="http://schemas.microsoft.com/office/drawing/2010/main"/>
              </a:ext>
            </a:extLst>
          </a:blip>
          <a:srcRect l="30681" r="28371"/>
          <a:stretch/>
        </p:blipFill>
        <p:spPr>
          <a:xfrm rot="5400000">
            <a:off x="9436232" y="845032"/>
            <a:ext cx="1379856" cy="3369780"/>
          </a:xfrm>
          <a:prstGeom prst="rect">
            <a:avLst/>
          </a:prstGeom>
        </p:spPr>
      </p:pic>
      <p:grpSp>
        <p:nvGrpSpPr>
          <p:cNvPr id="30" name="组合 29">
            <a:extLst>
              <a:ext uri="{FF2B5EF4-FFF2-40B4-BE49-F238E27FC236}">
                <a16:creationId xmlns:a16="http://schemas.microsoft.com/office/drawing/2014/main" id="{BA4BD5CF-6EBD-4326-BC95-5B7B59F1A772}"/>
              </a:ext>
            </a:extLst>
          </p:cNvPr>
          <p:cNvGrpSpPr/>
          <p:nvPr/>
        </p:nvGrpSpPr>
        <p:grpSpPr>
          <a:xfrm rot="603854">
            <a:off x="11324934" y="1618165"/>
            <a:ext cx="556955" cy="727461"/>
            <a:chOff x="4068130" y="2519831"/>
            <a:chExt cx="556955" cy="727461"/>
          </a:xfrm>
        </p:grpSpPr>
        <p:sp>
          <p:nvSpPr>
            <p:cNvPr id="31" name="弧形 30">
              <a:extLst>
                <a:ext uri="{FF2B5EF4-FFF2-40B4-BE49-F238E27FC236}">
                  <a16:creationId xmlns:a16="http://schemas.microsoft.com/office/drawing/2014/main" id="{53876892-B884-4ABF-808E-059EA2F25C65}"/>
                </a:ext>
              </a:extLst>
            </p:cNvPr>
            <p:cNvSpPr/>
            <p:nvPr/>
          </p:nvSpPr>
          <p:spPr>
            <a:xfrm rot="20048485">
              <a:off x="4126744" y="2668079"/>
              <a:ext cx="395342" cy="450259"/>
            </a:xfrm>
            <a:prstGeom prst="arc">
              <a:avLst/>
            </a:prstGeom>
            <a:ln w="19050">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solidFill>
                  <a:srgbClr val="FFFFFF"/>
                </a:solidFill>
              </a:endParaRPr>
            </a:p>
          </p:txBody>
        </p:sp>
        <p:sp>
          <p:nvSpPr>
            <p:cNvPr id="32" name="弧形 31">
              <a:extLst>
                <a:ext uri="{FF2B5EF4-FFF2-40B4-BE49-F238E27FC236}">
                  <a16:creationId xmlns:a16="http://schemas.microsoft.com/office/drawing/2014/main" id="{840A1B8F-92A0-42F7-B1AD-6BA4BD6CE8B5}"/>
                </a:ext>
              </a:extLst>
            </p:cNvPr>
            <p:cNvSpPr/>
            <p:nvPr/>
          </p:nvSpPr>
          <p:spPr>
            <a:xfrm rot="234367">
              <a:off x="4068130" y="2797033"/>
              <a:ext cx="395342" cy="450259"/>
            </a:xfrm>
            <a:prstGeom prst="arc">
              <a:avLst>
                <a:gd name="adj1" fmla="val 15570807"/>
                <a:gd name="adj2" fmla="val 18578270"/>
              </a:avLst>
            </a:prstGeom>
            <a:ln w="19050">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solidFill>
                  <a:srgbClr val="FFFFFF"/>
                </a:solidFill>
              </a:endParaRPr>
            </a:p>
          </p:txBody>
        </p:sp>
        <p:sp>
          <p:nvSpPr>
            <p:cNvPr id="33" name="弧形 32">
              <a:extLst>
                <a:ext uri="{FF2B5EF4-FFF2-40B4-BE49-F238E27FC236}">
                  <a16:creationId xmlns:a16="http://schemas.microsoft.com/office/drawing/2014/main" id="{11EEEEBD-5DD5-4DDE-B639-2BDEFC279005}"/>
                </a:ext>
              </a:extLst>
            </p:cNvPr>
            <p:cNvSpPr/>
            <p:nvPr/>
          </p:nvSpPr>
          <p:spPr>
            <a:xfrm>
              <a:off x="4074755" y="2519831"/>
              <a:ext cx="550330" cy="580991"/>
            </a:xfrm>
            <a:prstGeom prst="arc">
              <a:avLst>
                <a:gd name="adj1" fmla="val 14321835"/>
                <a:gd name="adj2" fmla="val 20641837"/>
              </a:avLst>
            </a:prstGeom>
            <a:ln w="19050">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solidFill>
                  <a:srgbClr val="FFFFFF"/>
                </a:solidFill>
              </a:endParaRPr>
            </a:p>
          </p:txBody>
        </p:sp>
      </p:grpSp>
      <p:pic>
        <p:nvPicPr>
          <p:cNvPr id="34" name="图片 33">
            <a:extLst>
              <a:ext uri="{FF2B5EF4-FFF2-40B4-BE49-F238E27FC236}">
                <a16:creationId xmlns:a16="http://schemas.microsoft.com/office/drawing/2014/main" id="{5CB46DA1-BE49-419B-921A-000AEC664DAD}"/>
              </a:ext>
            </a:extLst>
          </p:cNvPr>
          <p:cNvPicPr>
            <a:picLocks noChangeAspect="1"/>
          </p:cNvPicPr>
          <p:nvPr/>
        </p:nvPicPr>
        <p:blipFill>
          <a:blip r:embed="rId6"/>
          <a:stretch>
            <a:fillRect/>
          </a:stretch>
        </p:blipFill>
        <p:spPr>
          <a:xfrm rot="18431685">
            <a:off x="8261205" y="1606252"/>
            <a:ext cx="438950" cy="408467"/>
          </a:xfrm>
          <a:prstGeom prst="rect">
            <a:avLst/>
          </a:prstGeom>
        </p:spPr>
      </p:pic>
      <p:sp>
        <p:nvSpPr>
          <p:cNvPr id="35" name="矩形 34">
            <a:extLst>
              <a:ext uri="{FF2B5EF4-FFF2-40B4-BE49-F238E27FC236}">
                <a16:creationId xmlns:a16="http://schemas.microsoft.com/office/drawing/2014/main" id="{DBA30E60-FBF4-43E4-BDD7-251805D7E1B2}"/>
              </a:ext>
            </a:extLst>
          </p:cNvPr>
          <p:cNvSpPr/>
          <p:nvPr/>
        </p:nvSpPr>
        <p:spPr>
          <a:xfrm>
            <a:off x="4261811" y="3474174"/>
            <a:ext cx="3518214" cy="779701"/>
          </a:xfrm>
          <a:prstGeom prst="rect">
            <a:avLst/>
          </a:prstGeom>
        </p:spPr>
        <p:txBody>
          <a:bodyPr wrap="square" lIns="0" tIns="0" rIns="0" bIns="0">
            <a:spAutoFit/>
          </a:bodyPr>
          <a:lstStyle/>
          <a:p>
            <a:pPr marL="0" marR="0" lvl="0" indent="0" algn="ctr" defTabSz="914400" rtl="0" eaLnBrk="1" fontAlgn="auto" latinLnBrk="0" hangingPunct="1">
              <a:lnSpc>
                <a:spcPct val="150000"/>
              </a:lnSpc>
              <a:spcBef>
                <a:spcPts val="0"/>
              </a:spcBef>
              <a:spcAft>
                <a:spcPts val="0"/>
              </a:spcAft>
              <a:buClrTx/>
              <a:buSzTx/>
              <a:buFontTx/>
              <a:buNone/>
              <a:tabLst/>
              <a:defRPr/>
            </a:pPr>
            <a:r>
              <a:rPr kumimoji="0" lang="en-US" altLang="zh-CN" b="1" i="0" u="none" strike="noStrike" kern="1200" cap="none" spc="0" normalizeH="0" baseline="0" noProof="0" dirty="0" err="1">
                <a:ln>
                  <a:noFill/>
                </a:ln>
                <a:solidFill>
                  <a:srgbClr val="FFFFFF"/>
                </a:solidFill>
                <a:effectLst/>
                <a:uLnTx/>
                <a:uFillTx/>
                <a:latin typeface="Arial"/>
                <a:ea typeface="微软雅黑"/>
              </a:rPr>
              <a:t>Tidak</a:t>
            </a:r>
            <a:r>
              <a:rPr kumimoji="0" lang="en-US" altLang="zh-CN" b="1" i="0" u="none" strike="noStrike" kern="1200" cap="none" spc="0" normalizeH="0" baseline="0" noProof="0" dirty="0">
                <a:ln>
                  <a:noFill/>
                </a:ln>
                <a:solidFill>
                  <a:srgbClr val="FFFFFF"/>
                </a:solidFill>
                <a:effectLst/>
                <a:uLnTx/>
                <a:uFillTx/>
                <a:latin typeface="Arial"/>
                <a:ea typeface="微软雅黑"/>
              </a:rPr>
              <a:t> </a:t>
            </a:r>
            <a:r>
              <a:rPr kumimoji="0" lang="en-US" altLang="zh-CN" b="1" i="0" u="none" strike="noStrike" kern="1200" cap="none" spc="0" normalizeH="0" baseline="0" noProof="0" dirty="0" err="1">
                <a:ln>
                  <a:noFill/>
                </a:ln>
                <a:solidFill>
                  <a:srgbClr val="FFFFFF"/>
                </a:solidFill>
                <a:effectLst/>
                <a:uLnTx/>
                <a:uFillTx/>
                <a:latin typeface="Arial"/>
                <a:ea typeface="微软雅黑"/>
              </a:rPr>
              <a:t>perlu</a:t>
            </a:r>
            <a:r>
              <a:rPr kumimoji="0" lang="en-US" altLang="zh-CN" b="1" i="0" u="none" strike="noStrike" kern="1200" cap="none" spc="0" normalizeH="0" baseline="0" noProof="0" dirty="0">
                <a:ln>
                  <a:noFill/>
                </a:ln>
                <a:solidFill>
                  <a:srgbClr val="FFFFFF"/>
                </a:solidFill>
                <a:effectLst/>
                <a:uLnTx/>
                <a:uFillTx/>
                <a:latin typeface="Arial"/>
                <a:ea typeface="微软雅黑"/>
              </a:rPr>
              <a:t> </a:t>
            </a:r>
            <a:r>
              <a:rPr kumimoji="0" lang="en-US" altLang="zh-CN" b="1" i="0" u="none" strike="noStrike" kern="1200" cap="none" spc="0" normalizeH="0" baseline="0" noProof="0" dirty="0" err="1">
                <a:ln>
                  <a:noFill/>
                </a:ln>
                <a:solidFill>
                  <a:srgbClr val="FFFFFF"/>
                </a:solidFill>
                <a:effectLst/>
                <a:uLnTx/>
                <a:uFillTx/>
                <a:latin typeface="Arial"/>
                <a:ea typeface="微软雅黑"/>
              </a:rPr>
              <a:t>khawatir</a:t>
            </a:r>
            <a:r>
              <a:rPr kumimoji="0" lang="en-US" altLang="zh-CN" b="1" i="0" u="none" strike="noStrike" kern="1200" cap="none" spc="0" normalizeH="0" noProof="0" dirty="0">
                <a:ln>
                  <a:noFill/>
                </a:ln>
                <a:solidFill>
                  <a:srgbClr val="FFFFFF"/>
                </a:solidFill>
                <a:effectLst/>
                <a:uLnTx/>
                <a:uFillTx/>
                <a:latin typeface="Arial"/>
                <a:ea typeface="微软雅黑"/>
              </a:rPr>
              <a:t> </a:t>
            </a:r>
            <a:r>
              <a:rPr kumimoji="0" lang="en-US" altLang="zh-CN" b="1" i="0" u="none" strike="noStrike" kern="1200" cap="none" spc="0" normalizeH="0" noProof="0" dirty="0" err="1">
                <a:ln>
                  <a:noFill/>
                </a:ln>
                <a:solidFill>
                  <a:srgbClr val="FFFFFF"/>
                </a:solidFill>
                <a:effectLst/>
                <a:uLnTx/>
                <a:uFillTx/>
                <a:latin typeface="Arial"/>
                <a:ea typeface="微软雅黑"/>
              </a:rPr>
              <a:t>tidak</a:t>
            </a:r>
            <a:r>
              <a:rPr kumimoji="0" lang="en-US" altLang="zh-CN" b="1" i="0" u="none" strike="noStrike" kern="1200" cap="none" spc="0" normalizeH="0" noProof="0" dirty="0">
                <a:ln>
                  <a:noFill/>
                </a:ln>
                <a:solidFill>
                  <a:srgbClr val="FFFFFF"/>
                </a:solidFill>
                <a:effectLst/>
                <a:uLnTx/>
                <a:uFillTx/>
                <a:latin typeface="Arial"/>
                <a:ea typeface="微软雅黑"/>
              </a:rPr>
              <a:t> </a:t>
            </a:r>
            <a:r>
              <a:rPr kumimoji="0" lang="en-US" altLang="zh-CN" b="1" i="0" u="none" strike="noStrike" kern="1200" cap="none" spc="0" normalizeH="0" noProof="0" dirty="0" err="1">
                <a:ln>
                  <a:noFill/>
                </a:ln>
                <a:solidFill>
                  <a:srgbClr val="FFFFFF"/>
                </a:solidFill>
                <a:effectLst/>
                <a:uLnTx/>
                <a:uFillTx/>
                <a:latin typeface="Arial"/>
                <a:ea typeface="微软雅黑"/>
              </a:rPr>
              <a:t>ada</a:t>
            </a:r>
            <a:r>
              <a:rPr kumimoji="0" lang="en-US" altLang="zh-CN" b="1" i="0" u="none" strike="noStrike" kern="1200" cap="none" spc="0" normalizeH="0" noProof="0" dirty="0">
                <a:ln>
                  <a:noFill/>
                </a:ln>
                <a:solidFill>
                  <a:srgbClr val="FFFFFF"/>
                </a:solidFill>
                <a:effectLst/>
                <a:uLnTx/>
                <a:uFillTx/>
                <a:latin typeface="Arial"/>
                <a:ea typeface="微软雅黑"/>
              </a:rPr>
              <a:t> </a:t>
            </a:r>
            <a:r>
              <a:rPr kumimoji="0" lang="en-US" altLang="zh-CN" b="1" i="0" u="none" strike="noStrike" kern="1200" cap="none" spc="0" normalizeH="0" noProof="0" dirty="0" err="1">
                <a:ln>
                  <a:noFill/>
                </a:ln>
                <a:solidFill>
                  <a:srgbClr val="FFFFFF"/>
                </a:solidFill>
                <a:effectLst/>
                <a:uLnTx/>
                <a:uFillTx/>
                <a:latin typeface="Arial"/>
                <a:ea typeface="微软雅黑"/>
              </a:rPr>
              <a:t>suara</a:t>
            </a:r>
            <a:r>
              <a:rPr kumimoji="0" lang="en-US" altLang="zh-CN" b="1" i="0" u="none" strike="noStrike" kern="1200" cap="none" spc="0" normalizeH="0" noProof="0" dirty="0">
                <a:ln>
                  <a:noFill/>
                </a:ln>
                <a:solidFill>
                  <a:srgbClr val="FFFFFF"/>
                </a:solidFill>
                <a:effectLst/>
                <a:uLnTx/>
                <a:uFillTx/>
                <a:latin typeface="Arial"/>
                <a:ea typeface="微软雅黑"/>
              </a:rPr>
              <a:t> </a:t>
            </a:r>
            <a:r>
              <a:rPr kumimoji="0" lang="en-US" altLang="zh-CN" b="1" i="0" u="none" strike="noStrike" kern="1200" cap="none" spc="0" normalizeH="0" noProof="0" dirty="0" err="1">
                <a:ln>
                  <a:noFill/>
                </a:ln>
                <a:solidFill>
                  <a:srgbClr val="FFFFFF"/>
                </a:solidFill>
                <a:effectLst/>
                <a:uLnTx/>
                <a:uFillTx/>
                <a:latin typeface="Arial"/>
                <a:ea typeface="微软雅黑"/>
              </a:rPr>
              <a:t>saat</a:t>
            </a:r>
            <a:r>
              <a:rPr kumimoji="0" lang="en-US" altLang="zh-CN" b="1" i="0" u="none" strike="noStrike" kern="1200" cap="none" spc="0" normalizeH="0" noProof="0" dirty="0">
                <a:ln>
                  <a:noFill/>
                </a:ln>
                <a:solidFill>
                  <a:srgbClr val="FFFFFF"/>
                </a:solidFill>
                <a:effectLst/>
                <a:uLnTx/>
                <a:uFillTx/>
                <a:latin typeface="Arial"/>
                <a:ea typeface="微软雅黑"/>
              </a:rPr>
              <a:t> </a:t>
            </a:r>
            <a:r>
              <a:rPr kumimoji="0" lang="en-US" altLang="zh-CN" b="1" i="0" u="none" strike="noStrike" kern="1200" cap="none" spc="0" normalizeH="0" noProof="0" dirty="0" err="1">
                <a:ln>
                  <a:noFill/>
                </a:ln>
                <a:solidFill>
                  <a:srgbClr val="FFFFFF"/>
                </a:solidFill>
                <a:effectLst/>
                <a:uLnTx/>
                <a:uFillTx/>
                <a:latin typeface="Arial"/>
                <a:ea typeface="微软雅黑"/>
              </a:rPr>
              <a:t>panggilan</a:t>
            </a:r>
            <a:r>
              <a:rPr kumimoji="0" lang="en-US" altLang="zh-CN" b="1" i="0" u="none" strike="noStrike" kern="1200" cap="none" spc="0" normalizeH="0" noProof="0" dirty="0">
                <a:ln>
                  <a:noFill/>
                </a:ln>
                <a:solidFill>
                  <a:srgbClr val="FFFFFF"/>
                </a:solidFill>
                <a:effectLst/>
                <a:uLnTx/>
                <a:uFillTx/>
                <a:latin typeface="Arial"/>
                <a:ea typeface="微软雅黑"/>
              </a:rPr>
              <a:t> </a:t>
            </a:r>
            <a:r>
              <a:rPr kumimoji="0" lang="en-US" altLang="zh-CN" b="1" i="0" u="none" strike="noStrike" kern="1200" cap="none" spc="0" normalizeH="0" noProof="0" dirty="0" err="1">
                <a:ln>
                  <a:noFill/>
                </a:ln>
                <a:solidFill>
                  <a:srgbClr val="FFFFFF"/>
                </a:solidFill>
                <a:effectLst/>
                <a:uLnTx/>
                <a:uFillTx/>
                <a:latin typeface="Arial"/>
                <a:ea typeface="微软雅黑"/>
              </a:rPr>
              <a:t>masuk</a:t>
            </a:r>
            <a:endParaRPr kumimoji="0" lang="zh-CN" altLang="en-US" b="0" i="0" u="none" strike="noStrike" kern="1200" cap="none" spc="0" normalizeH="0" baseline="0" noProof="0" dirty="0">
              <a:ln>
                <a:noFill/>
              </a:ln>
              <a:solidFill>
                <a:srgbClr val="FFFFFF"/>
              </a:solidFill>
              <a:effectLst/>
              <a:uLnTx/>
              <a:uFillTx/>
              <a:latin typeface="Arial"/>
              <a:ea typeface="微软雅黑"/>
            </a:endParaRPr>
          </a:p>
        </p:txBody>
      </p:sp>
      <p:sp>
        <p:nvSpPr>
          <p:cNvPr id="36" name="矩形 35">
            <a:extLst>
              <a:ext uri="{FF2B5EF4-FFF2-40B4-BE49-F238E27FC236}">
                <a16:creationId xmlns:a16="http://schemas.microsoft.com/office/drawing/2014/main" id="{B6414D0C-D8D6-4B91-BA4B-785E37F4480A}"/>
              </a:ext>
            </a:extLst>
          </p:cNvPr>
          <p:cNvSpPr/>
          <p:nvPr/>
        </p:nvSpPr>
        <p:spPr>
          <a:xfrm>
            <a:off x="8354283" y="3320767"/>
            <a:ext cx="3391520" cy="1195199"/>
          </a:xfrm>
          <a:prstGeom prst="rect">
            <a:avLst/>
          </a:prstGeom>
        </p:spPr>
        <p:txBody>
          <a:bodyPr wrap="square" lIns="0" tIns="0" rIns="0" bIns="0">
            <a:spAutoFit/>
          </a:bodyPr>
          <a:lstStyle/>
          <a:p>
            <a:pPr lvl="0" algn="ctr" hangingPunct="1">
              <a:lnSpc>
                <a:spcPct val="150000"/>
              </a:lnSpc>
              <a:defRPr/>
            </a:pPr>
            <a:r>
              <a:rPr lang="en-US" altLang="zh-CN" b="1" kern="1200" dirty="0" err="1">
                <a:solidFill>
                  <a:srgbClr val="FFFFFF"/>
                </a:solidFill>
                <a:latin typeface="Arial"/>
                <a:ea typeface="微软雅黑"/>
              </a:rPr>
              <a:t>Tidak</a:t>
            </a:r>
            <a:r>
              <a:rPr lang="en-US" altLang="zh-CN" b="1" kern="1200" dirty="0">
                <a:solidFill>
                  <a:srgbClr val="FFFFFF"/>
                </a:solidFill>
                <a:latin typeface="Arial"/>
                <a:ea typeface="微软雅黑"/>
              </a:rPr>
              <a:t> </a:t>
            </a:r>
            <a:r>
              <a:rPr lang="en-US" altLang="zh-CN" b="1" kern="1200" dirty="0" err="1">
                <a:solidFill>
                  <a:srgbClr val="FFFFFF"/>
                </a:solidFill>
                <a:latin typeface="Arial"/>
                <a:ea typeface="微软雅黑"/>
              </a:rPr>
              <a:t>perlu</a:t>
            </a:r>
            <a:r>
              <a:rPr lang="id-ID" altLang="zh-CN" b="1" kern="1200" dirty="0">
                <a:solidFill>
                  <a:srgbClr val="FFFFFF"/>
                </a:solidFill>
                <a:latin typeface="Arial"/>
                <a:ea typeface="微软雅黑"/>
              </a:rPr>
              <a:t> khawatir tentang tidak adanya suara stereo saat mendengarkan</a:t>
            </a:r>
            <a:r>
              <a:rPr lang="en-US" altLang="zh-CN" b="1" kern="1200" dirty="0">
                <a:solidFill>
                  <a:srgbClr val="FFFFFF"/>
                </a:solidFill>
                <a:latin typeface="Arial"/>
                <a:ea typeface="微软雅黑"/>
              </a:rPr>
              <a:t> </a:t>
            </a:r>
            <a:r>
              <a:rPr lang="en-US" altLang="zh-CN" b="1" kern="1200" dirty="0" err="1">
                <a:solidFill>
                  <a:srgbClr val="FFFFFF"/>
                </a:solidFill>
                <a:latin typeface="Arial"/>
                <a:ea typeface="微软雅黑"/>
              </a:rPr>
              <a:t>musik</a:t>
            </a:r>
            <a:endParaRPr kumimoji="0" lang="zh-CN" altLang="en-US" b="0" i="0" u="none" strike="noStrike" kern="1200" cap="none" spc="0" normalizeH="0" baseline="0" noProof="0" dirty="0">
              <a:ln>
                <a:noFill/>
              </a:ln>
              <a:solidFill>
                <a:srgbClr val="FFFFFF"/>
              </a:solidFill>
              <a:effectLst/>
              <a:uLnTx/>
              <a:uFillTx/>
              <a:latin typeface="Arial"/>
              <a:ea typeface="微软雅黑"/>
            </a:endParaRPr>
          </a:p>
        </p:txBody>
      </p:sp>
      <p:sp>
        <p:nvSpPr>
          <p:cNvPr id="37" name="箭头: V 形 19">
            <a:extLst>
              <a:ext uri="{FF2B5EF4-FFF2-40B4-BE49-F238E27FC236}">
                <a16:creationId xmlns:a16="http://schemas.microsoft.com/office/drawing/2014/main" id="{F888D48E-21F2-43FE-8430-872BB1F57630}"/>
              </a:ext>
            </a:extLst>
          </p:cNvPr>
          <p:cNvSpPr/>
          <p:nvPr/>
        </p:nvSpPr>
        <p:spPr>
          <a:xfrm flipH="1">
            <a:off x="2037708" y="179611"/>
            <a:ext cx="8116584" cy="757754"/>
          </a:xfrm>
          <a:prstGeom prst="chevron">
            <a:avLst>
              <a:gd name="adj" fmla="val 33901"/>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68000" rtlCol="0" anchor="ctr" anchorCtr="0"/>
          <a:lstStyle/>
          <a:p>
            <a:pPr lvl="0" algn="ctr">
              <a:defRPr/>
            </a:pPr>
            <a:r>
              <a:rPr lang="id-ID" altLang="zh-CN" sz="3200" b="1" dirty="0">
                <a:solidFill>
                  <a:srgbClr val="FFFFFF"/>
                </a:solidFill>
              </a:rPr>
              <a:t>Speaker </a:t>
            </a:r>
            <a:r>
              <a:rPr lang="en-US" altLang="zh-CN" sz="3200" b="1" dirty="0">
                <a:solidFill>
                  <a:srgbClr val="FFFFFF"/>
                </a:solidFill>
              </a:rPr>
              <a:t>G</a:t>
            </a:r>
            <a:r>
              <a:rPr lang="id-ID" altLang="zh-CN" sz="3200" b="1" dirty="0">
                <a:solidFill>
                  <a:srgbClr val="FFFFFF"/>
                </a:solidFill>
              </a:rPr>
              <a:t>anda </a:t>
            </a:r>
            <a:r>
              <a:rPr lang="en-US" altLang="zh-CN" sz="3200" b="1" dirty="0">
                <a:solidFill>
                  <a:srgbClr val="FFFFFF"/>
                </a:solidFill>
              </a:rPr>
              <a:t>S</a:t>
            </a:r>
            <a:r>
              <a:rPr lang="id-ID" altLang="zh-CN" sz="3200" b="1" dirty="0">
                <a:solidFill>
                  <a:srgbClr val="FFFFFF"/>
                </a:solidFill>
              </a:rPr>
              <a:t>uper </a:t>
            </a:r>
            <a:r>
              <a:rPr lang="en-US" altLang="zh-CN" sz="3200" b="1" dirty="0">
                <a:solidFill>
                  <a:srgbClr val="FFFFFF"/>
                </a:solidFill>
              </a:rPr>
              <a:t>L</a:t>
            </a:r>
            <a:r>
              <a:rPr lang="id-ID" altLang="zh-CN" sz="3200" b="1" dirty="0">
                <a:solidFill>
                  <a:srgbClr val="FFFFFF"/>
                </a:solidFill>
              </a:rPr>
              <a:t>inier, </a:t>
            </a:r>
            <a:r>
              <a:rPr lang="en-US" altLang="zh-CN" sz="3200" b="1" dirty="0">
                <a:solidFill>
                  <a:srgbClr val="FFFFFF"/>
                </a:solidFill>
              </a:rPr>
              <a:t>P</a:t>
            </a:r>
            <a:r>
              <a:rPr lang="id-ID" altLang="zh-CN" sz="3200" b="1" dirty="0">
                <a:solidFill>
                  <a:srgbClr val="FFFFFF"/>
                </a:solidFill>
              </a:rPr>
              <a:t>engalaman </a:t>
            </a:r>
            <a:r>
              <a:rPr lang="en-US" altLang="zh-CN" sz="3200" b="1" dirty="0">
                <a:solidFill>
                  <a:srgbClr val="FFFFFF"/>
                </a:solidFill>
              </a:rPr>
              <a:t>A</a:t>
            </a:r>
            <a:r>
              <a:rPr lang="id-ID" altLang="zh-CN" sz="3200" b="1" dirty="0">
                <a:solidFill>
                  <a:srgbClr val="FFFFFF"/>
                </a:solidFill>
              </a:rPr>
              <a:t>udio dan </a:t>
            </a:r>
            <a:r>
              <a:rPr lang="en-US" altLang="zh-CN" sz="3200" b="1" dirty="0">
                <a:solidFill>
                  <a:srgbClr val="FFFFFF"/>
                </a:solidFill>
              </a:rPr>
              <a:t>V</a:t>
            </a:r>
            <a:r>
              <a:rPr lang="id-ID" altLang="zh-CN" sz="3200" b="1" dirty="0">
                <a:solidFill>
                  <a:srgbClr val="FFFFFF"/>
                </a:solidFill>
              </a:rPr>
              <a:t>ideo </a:t>
            </a:r>
            <a:r>
              <a:rPr lang="en-US" altLang="zh-CN" sz="3200" b="1" dirty="0">
                <a:solidFill>
                  <a:srgbClr val="FFFFFF"/>
                </a:solidFill>
              </a:rPr>
              <a:t>T</a:t>
            </a:r>
            <a:r>
              <a:rPr lang="id-ID" altLang="zh-CN" sz="3200" b="1" dirty="0">
                <a:solidFill>
                  <a:srgbClr val="FFFFFF"/>
                </a:solidFill>
              </a:rPr>
              <a:t>erbaik</a:t>
            </a:r>
            <a:endParaRPr lang="en-US" altLang="zh-CN" sz="3200" b="1" dirty="0">
              <a:solidFill>
                <a:srgbClr val="FFFFFF"/>
              </a:solidFill>
            </a:endParaRPr>
          </a:p>
        </p:txBody>
      </p:sp>
      <p:sp>
        <p:nvSpPr>
          <p:cNvPr id="38" name="矩形: 圆角 20">
            <a:extLst>
              <a:ext uri="{FF2B5EF4-FFF2-40B4-BE49-F238E27FC236}">
                <a16:creationId xmlns:a16="http://schemas.microsoft.com/office/drawing/2014/main" id="{8B714871-E345-4A02-BE8C-DAE2B6DFFC14}"/>
              </a:ext>
            </a:extLst>
          </p:cNvPr>
          <p:cNvSpPr/>
          <p:nvPr/>
        </p:nvSpPr>
        <p:spPr>
          <a:xfrm>
            <a:off x="342900" y="4788071"/>
            <a:ext cx="11488460" cy="1884192"/>
          </a:xfrm>
          <a:prstGeom prst="roundRect">
            <a:avLst>
              <a:gd name="adj" fmla="val 15059"/>
            </a:avLst>
          </a:prstGeom>
          <a:solidFill>
            <a:srgbClr val="F5515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just" hangingPunct="1">
              <a:lnSpc>
                <a:spcPct val="150000"/>
              </a:lnSpc>
              <a:defRPr/>
            </a:pPr>
            <a:r>
              <a:rPr lang="id-ID" altLang="zh-CN" sz="1600" b="1" dirty="0">
                <a:solidFill>
                  <a:srgbClr val="FFFFFF"/>
                </a:solidFill>
                <a:latin typeface="Arial"/>
                <a:ea typeface="微软雅黑"/>
              </a:rPr>
              <a:t>Ponsel ini menggunakan desain dual-speaker, satu di atas dan satu lagi di </a:t>
            </a:r>
            <a:r>
              <a:rPr lang="en-US" altLang="zh-CN" sz="1600" b="1" dirty="0" err="1">
                <a:solidFill>
                  <a:srgbClr val="FFFFFF"/>
                </a:solidFill>
                <a:latin typeface="Arial"/>
                <a:ea typeface="微软雅黑"/>
              </a:rPr>
              <a:t>bawah</a:t>
            </a:r>
            <a:r>
              <a:rPr lang="en-US" altLang="zh-CN" sz="1600" b="1" dirty="0">
                <a:solidFill>
                  <a:srgbClr val="FFFFFF"/>
                </a:solidFill>
                <a:latin typeface="Arial"/>
                <a:ea typeface="微软雅黑"/>
              </a:rPr>
              <a:t> </a:t>
            </a:r>
            <a:r>
              <a:rPr lang="id-ID" altLang="zh-CN" sz="1600" b="1" dirty="0">
                <a:solidFill>
                  <a:srgbClr val="FFFFFF"/>
                </a:solidFill>
                <a:latin typeface="Arial"/>
                <a:ea typeface="微软雅黑"/>
              </a:rPr>
              <a:t>(</a:t>
            </a:r>
            <a:r>
              <a:rPr lang="en-US" altLang="zh-CN" sz="1600" b="1" dirty="0" err="1">
                <a:solidFill>
                  <a:srgbClr val="FFFFFF"/>
                </a:solidFill>
                <a:latin typeface="Arial"/>
                <a:ea typeface="微软雅黑"/>
              </a:rPr>
              <a:t>mengidentifikasi</a:t>
            </a:r>
            <a:r>
              <a:rPr lang="id-ID" altLang="zh-CN" sz="1600" b="1" dirty="0">
                <a:solidFill>
                  <a:srgbClr val="FFFFFF"/>
                </a:solidFill>
                <a:latin typeface="Arial"/>
                <a:ea typeface="微软雅黑"/>
              </a:rPr>
              <a:t> posisi speaker). Dering </a:t>
            </a:r>
            <a:r>
              <a:rPr lang="en-US" altLang="zh-CN" sz="1600" b="1" dirty="0" err="1">
                <a:solidFill>
                  <a:srgbClr val="FFFFFF"/>
                </a:solidFill>
                <a:latin typeface="Arial"/>
                <a:ea typeface="微软雅黑"/>
              </a:rPr>
              <a:t>panggilan</a:t>
            </a:r>
            <a:r>
              <a:rPr lang="id-ID" altLang="zh-CN" sz="1600" b="1" dirty="0">
                <a:solidFill>
                  <a:srgbClr val="FFFFFF"/>
                </a:solidFill>
                <a:latin typeface="Arial"/>
                <a:ea typeface="微软雅黑"/>
              </a:rPr>
              <a:t> tidak hanya lebih keras saat Anda menelepon, Anda tidak perlu khawatir akan ketinggalan panggilan penting, dan Anda biasanya menonton video dan bermain game, </a:t>
            </a:r>
            <a:r>
              <a:rPr lang="en-US" altLang="zh-CN" sz="1600" b="1" dirty="0" err="1">
                <a:solidFill>
                  <a:srgbClr val="FFFFFF"/>
                </a:solidFill>
                <a:latin typeface="Arial"/>
                <a:ea typeface="微软雅黑"/>
              </a:rPr>
              <a:t>serta</a:t>
            </a:r>
            <a:r>
              <a:rPr lang="id-ID" altLang="zh-CN" sz="1600" b="1" dirty="0">
                <a:solidFill>
                  <a:srgbClr val="FFFFFF"/>
                </a:solidFill>
                <a:latin typeface="Arial"/>
                <a:ea typeface="微软雅黑"/>
              </a:rPr>
              <a:t> efek suaranya lebih baik. Ini memiliki nuansa stereo. Meskipun outlet suara diblokir di layar horizontal,</a:t>
            </a:r>
            <a:r>
              <a:rPr lang="en-US" altLang="zh-CN" sz="1600" b="1" dirty="0">
                <a:solidFill>
                  <a:srgbClr val="FFFFFF"/>
                </a:solidFill>
                <a:latin typeface="Arial"/>
                <a:ea typeface="微软雅黑"/>
              </a:rPr>
              <a:t> </a:t>
            </a:r>
            <a:r>
              <a:rPr lang="en-US" altLang="zh-CN" sz="1600" b="1" dirty="0" err="1">
                <a:solidFill>
                  <a:srgbClr val="FFFFFF"/>
                </a:solidFill>
                <a:latin typeface="Arial"/>
                <a:ea typeface="微软雅黑"/>
              </a:rPr>
              <a:t>suara</a:t>
            </a:r>
            <a:r>
              <a:rPr lang="en-US" altLang="zh-CN" sz="1600" b="1" dirty="0">
                <a:solidFill>
                  <a:srgbClr val="FFFFFF"/>
                </a:solidFill>
                <a:latin typeface="Arial"/>
                <a:ea typeface="微软雅黑"/>
              </a:rPr>
              <a:t> </a:t>
            </a:r>
            <a:r>
              <a:rPr lang="id-ID" altLang="zh-CN" sz="1600" b="1" dirty="0">
                <a:solidFill>
                  <a:srgbClr val="FFFFFF"/>
                </a:solidFill>
                <a:latin typeface="Arial"/>
                <a:ea typeface="微软雅黑"/>
              </a:rPr>
              <a:t>masih terdengar (putar musik untuk me</a:t>
            </a:r>
            <a:r>
              <a:rPr lang="en-US" altLang="zh-CN" sz="1600" b="1" dirty="0" err="1">
                <a:solidFill>
                  <a:srgbClr val="FFFFFF"/>
                </a:solidFill>
                <a:latin typeface="Arial"/>
                <a:ea typeface="微软雅黑"/>
              </a:rPr>
              <a:t>rasakan</a:t>
            </a:r>
            <a:r>
              <a:rPr lang="id-ID" altLang="zh-CN" sz="1600" b="1" dirty="0">
                <a:solidFill>
                  <a:srgbClr val="FFFFFF"/>
                </a:solidFill>
                <a:latin typeface="Arial"/>
                <a:ea typeface="微软雅黑"/>
              </a:rPr>
              <a:t> perasaan memblokir outlet suara)</a:t>
            </a:r>
            <a:endParaRPr kumimoji="0" lang="zh-CN" altLang="en-US" sz="1600" b="0" i="0" u="none" strike="noStrike" kern="1200" cap="none" spc="0" normalizeH="0" baseline="0" noProof="0" dirty="0">
              <a:ln>
                <a:noFill/>
              </a:ln>
              <a:solidFill>
                <a:srgbClr val="FFFFFF"/>
              </a:solidFill>
              <a:effectLst/>
              <a:uLnTx/>
              <a:uFillTx/>
              <a:latin typeface="Arial"/>
              <a:ea typeface="微软雅黑"/>
            </a:endParaRPr>
          </a:p>
        </p:txBody>
      </p:sp>
    </p:spTree>
    <p:extLst>
      <p:ext uri="{BB962C8B-B14F-4D97-AF65-F5344CB8AC3E}">
        <p14:creationId xmlns:p14="http://schemas.microsoft.com/office/powerpoint/2010/main" val="4264730140"/>
      </p:ext>
    </p:extLst>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2571839" y="2694537"/>
            <a:ext cx="5447325" cy="523220"/>
          </a:xfrm>
          <a:prstGeom prst="rect">
            <a:avLst/>
          </a:prstGeom>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zh-CN" sz="2800" b="1" dirty="0" err="1">
                <a:solidFill>
                  <a:srgbClr val="FFFFFF"/>
                </a:solidFill>
                <a:latin typeface="Arial"/>
                <a:ea typeface="微软雅黑"/>
              </a:rPr>
              <a:t>Kombinasi</a:t>
            </a:r>
            <a:r>
              <a:rPr lang="en-US" altLang="zh-CN" sz="2800" b="1" dirty="0">
                <a:solidFill>
                  <a:srgbClr val="FFFFFF"/>
                </a:solidFill>
                <a:latin typeface="Arial"/>
                <a:ea typeface="微软雅黑"/>
              </a:rPr>
              <a:t> ”ROM+RAM” </a:t>
            </a:r>
            <a:r>
              <a:rPr lang="en-US" altLang="zh-CN" sz="2800" b="1" dirty="0" err="1">
                <a:solidFill>
                  <a:srgbClr val="FFFFFF"/>
                </a:solidFill>
                <a:latin typeface="Arial"/>
                <a:ea typeface="微软雅黑"/>
              </a:rPr>
              <a:t>Besar</a:t>
            </a:r>
            <a:endParaRPr kumimoji="0" lang="zh-CN" altLang="en-US" sz="2800" b="1" i="0" u="none" strike="noStrike" kern="1200" cap="none" spc="0" normalizeH="0" baseline="0" noProof="0" dirty="0">
              <a:ln>
                <a:noFill/>
              </a:ln>
              <a:solidFill>
                <a:srgbClr val="FFFFFF"/>
              </a:solidFill>
              <a:effectLst/>
              <a:uLnTx/>
              <a:uFillTx/>
              <a:latin typeface="Arial"/>
              <a:ea typeface="微软雅黑"/>
            </a:endParaRPr>
          </a:p>
        </p:txBody>
      </p:sp>
      <p:sp>
        <p:nvSpPr>
          <p:cNvPr id="5" name="矩形 4"/>
          <p:cNvSpPr/>
          <p:nvPr/>
        </p:nvSpPr>
        <p:spPr>
          <a:xfrm>
            <a:off x="10070187" y="1684017"/>
            <a:ext cx="1242648" cy="523220"/>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800" b="1" i="0" u="none" strike="noStrike" kern="1200" cap="none" spc="0" normalizeH="0" baseline="0" noProof="0" dirty="0">
                <a:ln>
                  <a:noFill/>
                </a:ln>
                <a:solidFill>
                  <a:srgbClr val="FFFFFF"/>
                </a:solidFill>
                <a:effectLst/>
                <a:uLnTx/>
                <a:uFillTx/>
                <a:latin typeface="Arial"/>
                <a:ea typeface="微软雅黑"/>
                <a:cs typeface="+mn-cs"/>
              </a:rPr>
              <a:t>4G/8G</a:t>
            </a:r>
            <a:endParaRPr kumimoji="0" lang="zh-CN" altLang="en-US" sz="2800" b="1" i="0" u="none" strike="noStrike" kern="1200" cap="none" spc="0" normalizeH="0" baseline="0" noProof="0" dirty="0">
              <a:ln>
                <a:noFill/>
              </a:ln>
              <a:solidFill>
                <a:srgbClr val="FFFFFF"/>
              </a:solidFill>
              <a:effectLst/>
              <a:uLnTx/>
              <a:uFillTx/>
              <a:latin typeface="Arial"/>
              <a:ea typeface="微软雅黑"/>
              <a:cs typeface="+mn-cs"/>
            </a:endParaRPr>
          </a:p>
        </p:txBody>
      </p:sp>
      <p:sp>
        <p:nvSpPr>
          <p:cNvPr id="6" name="矩形 5"/>
          <p:cNvSpPr/>
          <p:nvPr/>
        </p:nvSpPr>
        <p:spPr>
          <a:xfrm>
            <a:off x="10154292" y="3722365"/>
            <a:ext cx="1843774" cy="523220"/>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800" b="1" i="0" u="none" strike="noStrike" kern="1200" cap="none" spc="0" normalizeH="0" baseline="0" noProof="0" dirty="0">
                <a:ln>
                  <a:noFill/>
                </a:ln>
                <a:solidFill>
                  <a:srgbClr val="FFFFFF"/>
                </a:solidFill>
                <a:effectLst/>
                <a:uLnTx/>
                <a:uFillTx/>
                <a:latin typeface="Arial"/>
                <a:ea typeface="微软雅黑"/>
                <a:cs typeface="+mn-cs"/>
              </a:rPr>
              <a:t>64G/128G</a:t>
            </a:r>
            <a:endParaRPr kumimoji="0" lang="zh-CN" altLang="en-US" sz="2800" b="1" i="0" u="none" strike="noStrike" kern="1200" cap="none" spc="0" normalizeH="0" baseline="0" noProof="0" dirty="0">
              <a:ln>
                <a:noFill/>
              </a:ln>
              <a:solidFill>
                <a:srgbClr val="FFFFFF"/>
              </a:solidFill>
              <a:effectLst/>
              <a:uLnTx/>
              <a:uFillTx/>
              <a:latin typeface="Arial"/>
              <a:ea typeface="微软雅黑"/>
              <a:cs typeface="+mn-cs"/>
            </a:endParaRPr>
          </a:p>
        </p:txBody>
      </p:sp>
      <p:sp>
        <p:nvSpPr>
          <p:cNvPr id="7" name="左大括号 6"/>
          <p:cNvSpPr/>
          <p:nvPr/>
        </p:nvSpPr>
        <p:spPr>
          <a:xfrm>
            <a:off x="7838978" y="1467806"/>
            <a:ext cx="628962" cy="3119178"/>
          </a:xfrm>
          <a:prstGeom prst="leftBrace">
            <a:avLst>
              <a:gd name="adj1" fmla="val 73362"/>
              <a:gd name="adj2" fmla="val 48671"/>
            </a:avLst>
          </a:prstGeom>
          <a:ln w="38100">
            <a:solidFill>
              <a:schemeClr val="accent4"/>
            </a:solidFill>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Arial"/>
              <a:ea typeface="微软雅黑"/>
              <a:cs typeface="+mn-cs"/>
            </a:endParaRPr>
          </a:p>
        </p:txBody>
      </p:sp>
      <p:sp>
        <p:nvSpPr>
          <p:cNvPr id="8" name="race-horse-black-silhouette_32689">
            <a:extLst>
              <a:ext uri="{FF2B5EF4-FFF2-40B4-BE49-F238E27FC236}">
                <a16:creationId xmlns:a16="http://schemas.microsoft.com/office/drawing/2014/main" id="{20925E93-DC7F-47FA-928C-8938EBE38719}"/>
              </a:ext>
            </a:extLst>
          </p:cNvPr>
          <p:cNvSpPr>
            <a:spLocks noChangeAspect="1"/>
          </p:cNvSpPr>
          <p:nvPr/>
        </p:nvSpPr>
        <p:spPr bwMode="auto">
          <a:xfrm>
            <a:off x="8685038" y="1102247"/>
            <a:ext cx="1242405" cy="1443121"/>
          </a:xfrm>
          <a:custGeom>
            <a:avLst/>
            <a:gdLst>
              <a:gd name="T0" fmla="*/ 411 w 429"/>
              <a:gd name="T1" fmla="*/ 399 h 499"/>
              <a:gd name="T2" fmla="*/ 376 w 429"/>
              <a:gd name="T3" fmla="*/ 324 h 499"/>
              <a:gd name="T4" fmla="*/ 385 w 429"/>
              <a:gd name="T5" fmla="*/ 276 h 499"/>
              <a:gd name="T6" fmla="*/ 329 w 429"/>
              <a:gd name="T7" fmla="*/ 335 h 499"/>
              <a:gd name="T8" fmla="*/ 317 w 429"/>
              <a:gd name="T9" fmla="*/ 377 h 499"/>
              <a:gd name="T10" fmla="*/ 299 w 429"/>
              <a:gd name="T11" fmla="*/ 424 h 499"/>
              <a:gd name="T12" fmla="*/ 273 w 429"/>
              <a:gd name="T13" fmla="*/ 471 h 499"/>
              <a:gd name="T14" fmla="*/ 247 w 429"/>
              <a:gd name="T15" fmla="*/ 493 h 499"/>
              <a:gd name="T16" fmla="*/ 254 w 429"/>
              <a:gd name="T17" fmla="*/ 468 h 499"/>
              <a:gd name="T18" fmla="*/ 279 w 429"/>
              <a:gd name="T19" fmla="*/ 418 h 499"/>
              <a:gd name="T20" fmla="*/ 237 w 429"/>
              <a:gd name="T21" fmla="*/ 466 h 499"/>
              <a:gd name="T22" fmla="*/ 238 w 429"/>
              <a:gd name="T23" fmla="*/ 473 h 499"/>
              <a:gd name="T24" fmla="*/ 222 w 429"/>
              <a:gd name="T25" fmla="*/ 494 h 499"/>
              <a:gd name="T26" fmla="*/ 208 w 429"/>
              <a:gd name="T27" fmla="*/ 476 h 499"/>
              <a:gd name="T28" fmla="*/ 269 w 429"/>
              <a:gd name="T29" fmla="*/ 408 h 499"/>
              <a:gd name="T30" fmla="*/ 284 w 429"/>
              <a:gd name="T31" fmla="*/ 370 h 499"/>
              <a:gd name="T32" fmla="*/ 290 w 429"/>
              <a:gd name="T33" fmla="*/ 312 h 499"/>
              <a:gd name="T34" fmla="*/ 204 w 429"/>
              <a:gd name="T35" fmla="*/ 309 h 499"/>
              <a:gd name="T36" fmla="*/ 137 w 429"/>
              <a:gd name="T37" fmla="*/ 334 h 499"/>
              <a:gd name="T38" fmla="*/ 96 w 429"/>
              <a:gd name="T39" fmla="*/ 407 h 499"/>
              <a:gd name="T40" fmla="*/ 120 w 429"/>
              <a:gd name="T41" fmla="*/ 426 h 499"/>
              <a:gd name="T42" fmla="*/ 116 w 429"/>
              <a:gd name="T43" fmla="*/ 454 h 499"/>
              <a:gd name="T44" fmla="*/ 87 w 429"/>
              <a:gd name="T45" fmla="*/ 425 h 499"/>
              <a:gd name="T46" fmla="*/ 76 w 429"/>
              <a:gd name="T47" fmla="*/ 358 h 499"/>
              <a:gd name="T48" fmla="*/ 51 w 429"/>
              <a:gd name="T49" fmla="*/ 407 h 499"/>
              <a:gd name="T50" fmla="*/ 41 w 429"/>
              <a:gd name="T51" fmla="*/ 426 h 499"/>
              <a:gd name="T52" fmla="*/ 41 w 429"/>
              <a:gd name="T53" fmla="*/ 447 h 499"/>
              <a:gd name="T54" fmla="*/ 15 w 429"/>
              <a:gd name="T55" fmla="*/ 462 h 499"/>
              <a:gd name="T56" fmla="*/ 26 w 429"/>
              <a:gd name="T57" fmla="*/ 424 h 499"/>
              <a:gd name="T58" fmla="*/ 63 w 429"/>
              <a:gd name="T59" fmla="*/ 332 h 499"/>
              <a:gd name="T60" fmla="*/ 76 w 429"/>
              <a:gd name="T61" fmla="*/ 312 h 499"/>
              <a:gd name="T62" fmla="*/ 90 w 429"/>
              <a:gd name="T63" fmla="*/ 249 h 499"/>
              <a:gd name="T64" fmla="*/ 103 w 429"/>
              <a:gd name="T65" fmla="*/ 185 h 499"/>
              <a:gd name="T66" fmla="*/ 105 w 429"/>
              <a:gd name="T67" fmla="*/ 159 h 499"/>
              <a:gd name="T68" fmla="*/ 97 w 429"/>
              <a:gd name="T69" fmla="*/ 168 h 499"/>
              <a:gd name="T70" fmla="*/ 70 w 429"/>
              <a:gd name="T71" fmla="*/ 145 h 499"/>
              <a:gd name="T72" fmla="*/ 70 w 429"/>
              <a:gd name="T73" fmla="*/ 96 h 499"/>
              <a:gd name="T74" fmla="*/ 68 w 429"/>
              <a:gd name="T75" fmla="*/ 61 h 499"/>
              <a:gd name="T76" fmla="*/ 71 w 429"/>
              <a:gd name="T77" fmla="*/ 45 h 499"/>
              <a:gd name="T78" fmla="*/ 49 w 429"/>
              <a:gd name="T79" fmla="*/ 39 h 499"/>
              <a:gd name="T80" fmla="*/ 71 w 429"/>
              <a:gd name="T81" fmla="*/ 33 h 499"/>
              <a:gd name="T82" fmla="*/ 69 w 429"/>
              <a:gd name="T83" fmla="*/ 6 h 499"/>
              <a:gd name="T84" fmla="*/ 79 w 429"/>
              <a:gd name="T85" fmla="*/ 26 h 499"/>
              <a:gd name="T86" fmla="*/ 110 w 429"/>
              <a:gd name="T87" fmla="*/ 29 h 499"/>
              <a:gd name="T88" fmla="*/ 128 w 429"/>
              <a:gd name="T89" fmla="*/ 2 h 499"/>
              <a:gd name="T90" fmla="*/ 123 w 429"/>
              <a:gd name="T91" fmla="*/ 30 h 499"/>
              <a:gd name="T92" fmla="*/ 191 w 429"/>
              <a:gd name="T93" fmla="*/ 105 h 499"/>
              <a:gd name="T94" fmla="*/ 222 w 429"/>
              <a:gd name="T95" fmla="*/ 168 h 499"/>
              <a:gd name="T96" fmla="*/ 300 w 429"/>
              <a:gd name="T97" fmla="*/ 164 h 499"/>
              <a:gd name="T98" fmla="*/ 390 w 429"/>
              <a:gd name="T99" fmla="*/ 217 h 499"/>
              <a:gd name="T100" fmla="*/ 409 w 429"/>
              <a:gd name="T101" fmla="*/ 303 h 499"/>
              <a:gd name="T102" fmla="*/ 411 w 429"/>
              <a:gd name="T103" fmla="*/ 399 h 4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429" h="499">
                <a:moveTo>
                  <a:pt x="411" y="399"/>
                </a:moveTo>
                <a:cubicBezTo>
                  <a:pt x="363" y="380"/>
                  <a:pt x="370" y="344"/>
                  <a:pt x="376" y="324"/>
                </a:cubicBezTo>
                <a:cubicBezTo>
                  <a:pt x="389" y="278"/>
                  <a:pt x="385" y="276"/>
                  <a:pt x="385" y="276"/>
                </a:cubicBezTo>
                <a:cubicBezTo>
                  <a:pt x="383" y="303"/>
                  <a:pt x="329" y="335"/>
                  <a:pt x="329" y="335"/>
                </a:cubicBezTo>
                <a:cubicBezTo>
                  <a:pt x="303" y="354"/>
                  <a:pt x="317" y="377"/>
                  <a:pt x="317" y="377"/>
                </a:cubicBezTo>
                <a:cubicBezTo>
                  <a:pt x="321" y="396"/>
                  <a:pt x="299" y="424"/>
                  <a:pt x="299" y="424"/>
                </a:cubicBezTo>
                <a:cubicBezTo>
                  <a:pt x="296" y="450"/>
                  <a:pt x="273" y="471"/>
                  <a:pt x="273" y="471"/>
                </a:cubicBezTo>
                <a:cubicBezTo>
                  <a:pt x="273" y="499"/>
                  <a:pt x="247" y="493"/>
                  <a:pt x="247" y="493"/>
                </a:cubicBezTo>
                <a:cubicBezTo>
                  <a:pt x="226" y="493"/>
                  <a:pt x="254" y="468"/>
                  <a:pt x="254" y="468"/>
                </a:cubicBezTo>
                <a:cubicBezTo>
                  <a:pt x="287" y="432"/>
                  <a:pt x="279" y="418"/>
                  <a:pt x="279" y="418"/>
                </a:cubicBezTo>
                <a:cubicBezTo>
                  <a:pt x="272" y="430"/>
                  <a:pt x="237" y="466"/>
                  <a:pt x="237" y="466"/>
                </a:cubicBezTo>
                <a:cubicBezTo>
                  <a:pt x="237" y="469"/>
                  <a:pt x="238" y="473"/>
                  <a:pt x="238" y="473"/>
                </a:cubicBezTo>
                <a:cubicBezTo>
                  <a:pt x="236" y="489"/>
                  <a:pt x="222" y="494"/>
                  <a:pt x="222" y="494"/>
                </a:cubicBezTo>
                <a:cubicBezTo>
                  <a:pt x="184" y="494"/>
                  <a:pt x="208" y="476"/>
                  <a:pt x="208" y="476"/>
                </a:cubicBezTo>
                <a:lnTo>
                  <a:pt x="269" y="408"/>
                </a:lnTo>
                <a:cubicBezTo>
                  <a:pt x="267" y="396"/>
                  <a:pt x="284" y="370"/>
                  <a:pt x="284" y="370"/>
                </a:cubicBezTo>
                <a:cubicBezTo>
                  <a:pt x="281" y="355"/>
                  <a:pt x="290" y="312"/>
                  <a:pt x="290" y="312"/>
                </a:cubicBezTo>
                <a:cubicBezTo>
                  <a:pt x="278" y="317"/>
                  <a:pt x="204" y="309"/>
                  <a:pt x="204" y="309"/>
                </a:cubicBezTo>
                <a:cubicBezTo>
                  <a:pt x="155" y="309"/>
                  <a:pt x="137" y="334"/>
                  <a:pt x="137" y="334"/>
                </a:cubicBezTo>
                <a:cubicBezTo>
                  <a:pt x="88" y="348"/>
                  <a:pt x="96" y="407"/>
                  <a:pt x="96" y="407"/>
                </a:cubicBezTo>
                <a:cubicBezTo>
                  <a:pt x="101" y="420"/>
                  <a:pt x="120" y="426"/>
                  <a:pt x="120" y="426"/>
                </a:cubicBezTo>
                <a:cubicBezTo>
                  <a:pt x="133" y="440"/>
                  <a:pt x="116" y="454"/>
                  <a:pt x="116" y="454"/>
                </a:cubicBezTo>
                <a:cubicBezTo>
                  <a:pt x="92" y="456"/>
                  <a:pt x="87" y="425"/>
                  <a:pt x="87" y="425"/>
                </a:cubicBezTo>
                <a:cubicBezTo>
                  <a:pt x="72" y="414"/>
                  <a:pt x="76" y="358"/>
                  <a:pt x="76" y="358"/>
                </a:cubicBezTo>
                <a:cubicBezTo>
                  <a:pt x="71" y="364"/>
                  <a:pt x="51" y="407"/>
                  <a:pt x="51" y="407"/>
                </a:cubicBezTo>
                <a:cubicBezTo>
                  <a:pt x="52" y="424"/>
                  <a:pt x="41" y="426"/>
                  <a:pt x="41" y="426"/>
                </a:cubicBezTo>
                <a:cubicBezTo>
                  <a:pt x="44" y="433"/>
                  <a:pt x="41" y="447"/>
                  <a:pt x="41" y="447"/>
                </a:cubicBezTo>
                <a:cubicBezTo>
                  <a:pt x="31" y="468"/>
                  <a:pt x="15" y="462"/>
                  <a:pt x="15" y="462"/>
                </a:cubicBezTo>
                <a:cubicBezTo>
                  <a:pt x="0" y="453"/>
                  <a:pt x="26" y="424"/>
                  <a:pt x="26" y="424"/>
                </a:cubicBezTo>
                <a:cubicBezTo>
                  <a:pt x="30" y="401"/>
                  <a:pt x="63" y="332"/>
                  <a:pt x="63" y="332"/>
                </a:cubicBezTo>
                <a:cubicBezTo>
                  <a:pt x="67" y="326"/>
                  <a:pt x="76" y="312"/>
                  <a:pt x="76" y="312"/>
                </a:cubicBezTo>
                <a:cubicBezTo>
                  <a:pt x="79" y="293"/>
                  <a:pt x="90" y="249"/>
                  <a:pt x="90" y="249"/>
                </a:cubicBezTo>
                <a:cubicBezTo>
                  <a:pt x="79" y="198"/>
                  <a:pt x="103" y="185"/>
                  <a:pt x="103" y="185"/>
                </a:cubicBezTo>
                <a:cubicBezTo>
                  <a:pt x="113" y="177"/>
                  <a:pt x="105" y="159"/>
                  <a:pt x="105" y="159"/>
                </a:cubicBezTo>
                <a:cubicBezTo>
                  <a:pt x="104" y="168"/>
                  <a:pt x="97" y="168"/>
                  <a:pt x="97" y="168"/>
                </a:cubicBezTo>
                <a:cubicBezTo>
                  <a:pt x="78" y="173"/>
                  <a:pt x="70" y="145"/>
                  <a:pt x="70" y="145"/>
                </a:cubicBezTo>
                <a:lnTo>
                  <a:pt x="70" y="96"/>
                </a:lnTo>
                <a:cubicBezTo>
                  <a:pt x="57" y="75"/>
                  <a:pt x="68" y="61"/>
                  <a:pt x="68" y="61"/>
                </a:cubicBezTo>
                <a:cubicBezTo>
                  <a:pt x="79" y="54"/>
                  <a:pt x="71" y="45"/>
                  <a:pt x="71" y="45"/>
                </a:cubicBezTo>
                <a:lnTo>
                  <a:pt x="49" y="39"/>
                </a:lnTo>
                <a:lnTo>
                  <a:pt x="71" y="33"/>
                </a:lnTo>
                <a:lnTo>
                  <a:pt x="69" y="6"/>
                </a:lnTo>
                <a:lnTo>
                  <a:pt x="79" y="26"/>
                </a:lnTo>
                <a:cubicBezTo>
                  <a:pt x="86" y="23"/>
                  <a:pt x="110" y="29"/>
                  <a:pt x="110" y="29"/>
                </a:cubicBezTo>
                <a:cubicBezTo>
                  <a:pt x="110" y="29"/>
                  <a:pt x="126" y="4"/>
                  <a:pt x="128" y="2"/>
                </a:cubicBezTo>
                <a:cubicBezTo>
                  <a:pt x="129" y="0"/>
                  <a:pt x="123" y="30"/>
                  <a:pt x="123" y="30"/>
                </a:cubicBezTo>
                <a:cubicBezTo>
                  <a:pt x="184" y="39"/>
                  <a:pt x="191" y="105"/>
                  <a:pt x="191" y="105"/>
                </a:cubicBezTo>
                <a:cubicBezTo>
                  <a:pt x="202" y="140"/>
                  <a:pt x="222" y="168"/>
                  <a:pt x="222" y="168"/>
                </a:cubicBezTo>
                <a:cubicBezTo>
                  <a:pt x="242" y="195"/>
                  <a:pt x="281" y="169"/>
                  <a:pt x="300" y="164"/>
                </a:cubicBezTo>
                <a:cubicBezTo>
                  <a:pt x="365" y="144"/>
                  <a:pt x="390" y="217"/>
                  <a:pt x="390" y="217"/>
                </a:cubicBezTo>
                <a:cubicBezTo>
                  <a:pt x="429" y="256"/>
                  <a:pt x="409" y="303"/>
                  <a:pt x="409" y="303"/>
                </a:cubicBezTo>
                <a:cubicBezTo>
                  <a:pt x="391" y="350"/>
                  <a:pt x="411" y="399"/>
                  <a:pt x="411" y="399"/>
                </a:cubicBezTo>
                <a:close/>
              </a:path>
            </a:pathLst>
          </a:custGeom>
          <a:ln/>
        </p:spPr>
        <p:style>
          <a:lnRef idx="2">
            <a:schemeClr val="accent1"/>
          </a:lnRef>
          <a:fillRef idx="1">
            <a:schemeClr val="lt1"/>
          </a:fillRef>
          <a:effectRef idx="0">
            <a:schemeClr val="accent1"/>
          </a:effectRef>
          <a:fontRef idx="minor">
            <a:schemeClr val="dk1"/>
          </a:fontRef>
        </p:style>
        <p:txBody>
          <a:bodyPr/>
          <a:lstStyle/>
          <a:p>
            <a:endParaRPr lang="zh-CN" altLang="en-US">
              <a:solidFill>
                <a:srgbClr val="75F7FC"/>
              </a:solidFill>
            </a:endParaRPr>
          </a:p>
        </p:txBody>
      </p:sp>
      <p:sp>
        <p:nvSpPr>
          <p:cNvPr id="9" name="trolley_286092">
            <a:extLst>
              <a:ext uri="{FF2B5EF4-FFF2-40B4-BE49-F238E27FC236}">
                <a16:creationId xmlns:a16="http://schemas.microsoft.com/office/drawing/2014/main" id="{AF5E4F83-51B3-4DBE-9980-8E69C567111E}"/>
              </a:ext>
            </a:extLst>
          </p:cNvPr>
          <p:cNvSpPr>
            <a:spLocks noChangeAspect="1"/>
          </p:cNvSpPr>
          <p:nvPr/>
        </p:nvSpPr>
        <p:spPr bwMode="auto">
          <a:xfrm>
            <a:off x="8754980" y="3172873"/>
            <a:ext cx="1242404" cy="1622204"/>
          </a:xfrm>
          <a:custGeom>
            <a:avLst/>
            <a:gdLst>
              <a:gd name="connsiteX0" fmla="*/ 134035 w 464673"/>
              <a:gd name="connsiteY0" fmla="*/ 463907 h 606722"/>
              <a:gd name="connsiteX1" fmla="*/ 89357 w 464673"/>
              <a:gd name="connsiteY1" fmla="*/ 508520 h 606722"/>
              <a:gd name="connsiteX2" fmla="*/ 102440 w 464673"/>
              <a:gd name="connsiteY2" fmla="*/ 540069 h 606722"/>
              <a:gd name="connsiteX3" fmla="*/ 134035 w 464673"/>
              <a:gd name="connsiteY3" fmla="*/ 553133 h 606722"/>
              <a:gd name="connsiteX4" fmla="*/ 178713 w 464673"/>
              <a:gd name="connsiteY4" fmla="*/ 508520 h 606722"/>
              <a:gd name="connsiteX5" fmla="*/ 134035 w 464673"/>
              <a:gd name="connsiteY5" fmla="*/ 463907 h 606722"/>
              <a:gd name="connsiteX6" fmla="*/ 214519 w 464673"/>
              <a:gd name="connsiteY6" fmla="*/ 285578 h 606722"/>
              <a:gd name="connsiteX7" fmla="*/ 410973 w 464673"/>
              <a:gd name="connsiteY7" fmla="*/ 285578 h 606722"/>
              <a:gd name="connsiteX8" fmla="*/ 410973 w 464673"/>
              <a:gd name="connsiteY8" fmla="*/ 401519 h 606722"/>
              <a:gd name="connsiteX9" fmla="*/ 403144 w 464673"/>
              <a:gd name="connsiteY9" fmla="*/ 420443 h 606722"/>
              <a:gd name="connsiteX10" fmla="*/ 384192 w 464673"/>
              <a:gd name="connsiteY10" fmla="*/ 428261 h 606722"/>
              <a:gd name="connsiteX11" fmla="*/ 241300 w 464673"/>
              <a:gd name="connsiteY11" fmla="*/ 428261 h 606722"/>
              <a:gd name="connsiteX12" fmla="*/ 222349 w 464673"/>
              <a:gd name="connsiteY12" fmla="*/ 420443 h 606722"/>
              <a:gd name="connsiteX13" fmla="*/ 214519 w 464673"/>
              <a:gd name="connsiteY13" fmla="*/ 401519 h 606722"/>
              <a:gd name="connsiteX14" fmla="*/ 241300 w 464673"/>
              <a:gd name="connsiteY14" fmla="*/ 89195 h 606722"/>
              <a:gd name="connsiteX15" fmla="*/ 384192 w 464673"/>
              <a:gd name="connsiteY15" fmla="*/ 89195 h 606722"/>
              <a:gd name="connsiteX16" fmla="*/ 410973 w 464673"/>
              <a:gd name="connsiteY16" fmla="*/ 115950 h 606722"/>
              <a:gd name="connsiteX17" fmla="*/ 410973 w 464673"/>
              <a:gd name="connsiteY17" fmla="*/ 231949 h 606722"/>
              <a:gd name="connsiteX18" fmla="*/ 214519 w 464673"/>
              <a:gd name="connsiteY18" fmla="*/ 231949 h 606722"/>
              <a:gd name="connsiteX19" fmla="*/ 214519 w 464673"/>
              <a:gd name="connsiteY19" fmla="*/ 115950 h 606722"/>
              <a:gd name="connsiteX20" fmla="*/ 241300 w 464673"/>
              <a:gd name="connsiteY20" fmla="*/ 89195 h 606722"/>
              <a:gd name="connsiteX21" fmla="*/ 80456 w 464673"/>
              <a:gd name="connsiteY21" fmla="*/ 0 h 606722"/>
              <a:gd name="connsiteX22" fmla="*/ 160824 w 464673"/>
              <a:gd name="connsiteY22" fmla="*/ 80250 h 606722"/>
              <a:gd name="connsiteX23" fmla="*/ 160824 w 464673"/>
              <a:gd name="connsiteY23" fmla="*/ 80339 h 606722"/>
              <a:gd name="connsiteX24" fmla="*/ 160824 w 464673"/>
              <a:gd name="connsiteY24" fmla="*/ 414139 h 606722"/>
              <a:gd name="connsiteX25" fmla="*/ 228554 w 464673"/>
              <a:gd name="connsiteY25" fmla="*/ 481770 h 606722"/>
              <a:gd name="connsiteX26" fmla="*/ 437795 w 464673"/>
              <a:gd name="connsiteY26" fmla="*/ 481770 h 606722"/>
              <a:gd name="connsiteX27" fmla="*/ 464673 w 464673"/>
              <a:gd name="connsiteY27" fmla="*/ 508520 h 606722"/>
              <a:gd name="connsiteX28" fmla="*/ 437795 w 464673"/>
              <a:gd name="connsiteY28" fmla="*/ 535359 h 606722"/>
              <a:gd name="connsiteX29" fmla="*/ 228554 w 464673"/>
              <a:gd name="connsiteY29" fmla="*/ 535359 h 606722"/>
              <a:gd name="connsiteX30" fmla="*/ 134035 w 464673"/>
              <a:gd name="connsiteY30" fmla="*/ 606722 h 606722"/>
              <a:gd name="connsiteX31" fmla="*/ 64525 w 464673"/>
              <a:gd name="connsiteY31" fmla="*/ 577928 h 606722"/>
              <a:gd name="connsiteX32" fmla="*/ 35778 w 464673"/>
              <a:gd name="connsiteY32" fmla="*/ 508520 h 606722"/>
              <a:gd name="connsiteX33" fmla="*/ 107246 w 464673"/>
              <a:gd name="connsiteY33" fmla="*/ 414139 h 606722"/>
              <a:gd name="connsiteX34" fmla="*/ 107246 w 464673"/>
              <a:gd name="connsiteY34" fmla="*/ 80339 h 606722"/>
              <a:gd name="connsiteX35" fmla="*/ 80456 w 464673"/>
              <a:gd name="connsiteY35" fmla="*/ 53500 h 606722"/>
              <a:gd name="connsiteX36" fmla="*/ 61499 w 464673"/>
              <a:gd name="connsiteY36" fmla="*/ 61410 h 606722"/>
              <a:gd name="connsiteX37" fmla="*/ 53578 w 464673"/>
              <a:gd name="connsiteY37" fmla="*/ 80250 h 606722"/>
              <a:gd name="connsiteX38" fmla="*/ 26789 w 464673"/>
              <a:gd name="connsiteY38" fmla="*/ 107089 h 606722"/>
              <a:gd name="connsiteX39" fmla="*/ 0 w 464673"/>
              <a:gd name="connsiteY39" fmla="*/ 80339 h 606722"/>
              <a:gd name="connsiteX40" fmla="*/ 23585 w 464673"/>
              <a:gd name="connsiteY40" fmla="*/ 23551 h 606722"/>
              <a:gd name="connsiteX41" fmla="*/ 80456 w 464673"/>
              <a:gd name="connsiteY41" fmla="*/ 0 h 6067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Lst>
            <a:rect l="l" t="t" r="r" b="b"/>
            <a:pathLst>
              <a:path w="464673" h="606722">
                <a:moveTo>
                  <a:pt x="134035" y="463907"/>
                </a:moveTo>
                <a:cubicBezTo>
                  <a:pt x="109382" y="463907"/>
                  <a:pt x="89357" y="483991"/>
                  <a:pt x="89357" y="508520"/>
                </a:cubicBezTo>
                <a:cubicBezTo>
                  <a:pt x="89357" y="520429"/>
                  <a:pt x="93985" y="531626"/>
                  <a:pt x="102440" y="540069"/>
                </a:cubicBezTo>
                <a:cubicBezTo>
                  <a:pt x="110895" y="548512"/>
                  <a:pt x="122109" y="553133"/>
                  <a:pt x="134035" y="553133"/>
                </a:cubicBezTo>
                <a:cubicBezTo>
                  <a:pt x="158688" y="553133"/>
                  <a:pt x="178713" y="533137"/>
                  <a:pt x="178713" y="508520"/>
                </a:cubicBezTo>
                <a:cubicBezTo>
                  <a:pt x="178713" y="483991"/>
                  <a:pt x="158688" y="463907"/>
                  <a:pt x="134035" y="463907"/>
                </a:cubicBezTo>
                <a:close/>
                <a:moveTo>
                  <a:pt x="214519" y="285578"/>
                </a:moveTo>
                <a:lnTo>
                  <a:pt x="410973" y="285578"/>
                </a:lnTo>
                <a:lnTo>
                  <a:pt x="410973" y="401519"/>
                </a:lnTo>
                <a:cubicBezTo>
                  <a:pt x="410973" y="408627"/>
                  <a:pt x="408126" y="415379"/>
                  <a:pt x="403144" y="420443"/>
                </a:cubicBezTo>
                <a:cubicBezTo>
                  <a:pt x="398072" y="425418"/>
                  <a:pt x="391310" y="428261"/>
                  <a:pt x="384192" y="428261"/>
                </a:cubicBezTo>
                <a:lnTo>
                  <a:pt x="241300" y="428261"/>
                </a:lnTo>
                <a:cubicBezTo>
                  <a:pt x="234182" y="428261"/>
                  <a:pt x="227331" y="425418"/>
                  <a:pt x="222349" y="420443"/>
                </a:cubicBezTo>
                <a:cubicBezTo>
                  <a:pt x="217277" y="415379"/>
                  <a:pt x="214519" y="408627"/>
                  <a:pt x="214519" y="401519"/>
                </a:cubicBezTo>
                <a:close/>
                <a:moveTo>
                  <a:pt x="241300" y="89195"/>
                </a:moveTo>
                <a:lnTo>
                  <a:pt x="384192" y="89195"/>
                </a:lnTo>
                <a:cubicBezTo>
                  <a:pt x="398962" y="89195"/>
                  <a:pt x="410973" y="101195"/>
                  <a:pt x="410973" y="115950"/>
                </a:cubicBezTo>
                <a:lnTo>
                  <a:pt x="410973" y="231949"/>
                </a:lnTo>
                <a:lnTo>
                  <a:pt x="214519" y="231949"/>
                </a:lnTo>
                <a:lnTo>
                  <a:pt x="214519" y="115950"/>
                </a:lnTo>
                <a:cubicBezTo>
                  <a:pt x="214519" y="101195"/>
                  <a:pt x="226442" y="89195"/>
                  <a:pt x="241300" y="89195"/>
                </a:cubicBezTo>
                <a:close/>
                <a:moveTo>
                  <a:pt x="80456" y="0"/>
                </a:moveTo>
                <a:cubicBezTo>
                  <a:pt x="124779" y="0"/>
                  <a:pt x="160824" y="35992"/>
                  <a:pt x="160824" y="80250"/>
                </a:cubicBezTo>
                <a:lnTo>
                  <a:pt x="160824" y="80339"/>
                </a:lnTo>
                <a:lnTo>
                  <a:pt x="160824" y="414139"/>
                </a:lnTo>
                <a:cubicBezTo>
                  <a:pt x="193487" y="423381"/>
                  <a:pt x="219298" y="449154"/>
                  <a:pt x="228554" y="481770"/>
                </a:cubicBezTo>
                <a:lnTo>
                  <a:pt x="437795" y="481770"/>
                </a:lnTo>
                <a:cubicBezTo>
                  <a:pt x="452658" y="481770"/>
                  <a:pt x="464673" y="493767"/>
                  <a:pt x="464673" y="508520"/>
                </a:cubicBezTo>
                <a:cubicBezTo>
                  <a:pt x="464673" y="523361"/>
                  <a:pt x="452658" y="535359"/>
                  <a:pt x="437795" y="535359"/>
                </a:cubicBezTo>
                <a:lnTo>
                  <a:pt x="228554" y="535359"/>
                </a:lnTo>
                <a:cubicBezTo>
                  <a:pt x="216895" y="576417"/>
                  <a:pt x="178980" y="606722"/>
                  <a:pt x="134035" y="606722"/>
                </a:cubicBezTo>
                <a:cubicBezTo>
                  <a:pt x="107780" y="606722"/>
                  <a:pt x="83126" y="596502"/>
                  <a:pt x="64525" y="577928"/>
                </a:cubicBezTo>
                <a:cubicBezTo>
                  <a:pt x="46013" y="559443"/>
                  <a:pt x="35778" y="534737"/>
                  <a:pt x="35778" y="508520"/>
                </a:cubicBezTo>
                <a:cubicBezTo>
                  <a:pt x="35778" y="463729"/>
                  <a:pt x="66038" y="425870"/>
                  <a:pt x="107246" y="414139"/>
                </a:cubicBezTo>
                <a:lnTo>
                  <a:pt x="107246" y="80339"/>
                </a:lnTo>
                <a:cubicBezTo>
                  <a:pt x="107246" y="65498"/>
                  <a:pt x="95231" y="53500"/>
                  <a:pt x="80456" y="53500"/>
                </a:cubicBezTo>
                <a:cubicBezTo>
                  <a:pt x="73247" y="53500"/>
                  <a:pt x="66572" y="56344"/>
                  <a:pt x="61499" y="61410"/>
                </a:cubicBezTo>
                <a:cubicBezTo>
                  <a:pt x="56426" y="66386"/>
                  <a:pt x="53578" y="73141"/>
                  <a:pt x="53578" y="80250"/>
                </a:cubicBezTo>
                <a:cubicBezTo>
                  <a:pt x="53667" y="95092"/>
                  <a:pt x="41652" y="107089"/>
                  <a:pt x="26789" y="107089"/>
                </a:cubicBezTo>
                <a:cubicBezTo>
                  <a:pt x="12015" y="107089"/>
                  <a:pt x="0" y="95092"/>
                  <a:pt x="0" y="80339"/>
                </a:cubicBezTo>
                <a:cubicBezTo>
                  <a:pt x="0" y="58832"/>
                  <a:pt x="8366" y="38659"/>
                  <a:pt x="23585" y="23551"/>
                </a:cubicBezTo>
                <a:cubicBezTo>
                  <a:pt x="38715" y="8354"/>
                  <a:pt x="58918" y="0"/>
                  <a:pt x="80456" y="0"/>
                </a:cubicBezTo>
                <a:close/>
              </a:path>
            </a:pathLst>
          </a:custGeom>
          <a:ln/>
        </p:spPr>
        <p:style>
          <a:lnRef idx="2">
            <a:schemeClr val="accent1"/>
          </a:lnRef>
          <a:fillRef idx="1">
            <a:schemeClr val="lt1"/>
          </a:fillRef>
          <a:effectRef idx="0">
            <a:schemeClr val="accent1"/>
          </a:effectRef>
          <a:fontRef idx="minor">
            <a:schemeClr val="dk1"/>
          </a:fontRef>
        </p:style>
      </p:sp>
      <p:sp>
        <p:nvSpPr>
          <p:cNvPr id="10" name="箭头: V 形 29">
            <a:extLst>
              <a:ext uri="{FF2B5EF4-FFF2-40B4-BE49-F238E27FC236}">
                <a16:creationId xmlns:a16="http://schemas.microsoft.com/office/drawing/2014/main" id="{91D75259-BC8C-437E-9F92-E71D33A39BF3}"/>
              </a:ext>
            </a:extLst>
          </p:cNvPr>
          <p:cNvSpPr/>
          <p:nvPr/>
        </p:nvSpPr>
        <p:spPr>
          <a:xfrm flipH="1">
            <a:off x="1042986" y="179611"/>
            <a:ext cx="10033191" cy="922636"/>
          </a:xfrm>
          <a:prstGeom prst="chevron">
            <a:avLst>
              <a:gd name="adj" fmla="val 33901"/>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68000" rtlCol="0" anchor="ctr" anchorCtr="0"/>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zh-CN" sz="2800" b="1" dirty="0">
                <a:solidFill>
                  <a:srgbClr val="FFFFFF"/>
                </a:solidFill>
                <a:latin typeface="Arial"/>
                <a:ea typeface="微软雅黑"/>
              </a:rPr>
              <a:t>8G+128G,Ponsel </a:t>
            </a:r>
            <a:r>
              <a:rPr lang="en-US" altLang="zh-CN" sz="2800" b="1" dirty="0" err="1">
                <a:solidFill>
                  <a:srgbClr val="FFFFFF"/>
                </a:solidFill>
                <a:latin typeface="Arial"/>
                <a:ea typeface="微软雅黑"/>
              </a:rPr>
              <a:t>dengan</a:t>
            </a:r>
            <a:r>
              <a:rPr lang="en-US" altLang="zh-CN" sz="2800" b="1" dirty="0">
                <a:solidFill>
                  <a:srgbClr val="FFFFFF"/>
                </a:solidFill>
                <a:latin typeface="Arial"/>
                <a:ea typeface="微软雅黑"/>
              </a:rPr>
              <a:t> </a:t>
            </a:r>
            <a:r>
              <a:rPr lang="en-US" altLang="zh-CN" sz="2800" b="1" dirty="0" err="1">
                <a:solidFill>
                  <a:srgbClr val="FFFFFF"/>
                </a:solidFill>
                <a:latin typeface="Arial"/>
                <a:ea typeface="微软雅黑"/>
              </a:rPr>
              <a:t>Memori</a:t>
            </a:r>
            <a:r>
              <a:rPr lang="en-US" altLang="zh-CN" sz="2800" b="1" dirty="0">
                <a:solidFill>
                  <a:srgbClr val="FFFFFF"/>
                </a:solidFill>
                <a:latin typeface="Arial"/>
                <a:ea typeface="微软雅黑"/>
              </a:rPr>
              <a:t> </a:t>
            </a:r>
            <a:r>
              <a:rPr lang="en-US" altLang="zh-CN" sz="2800" b="1" dirty="0" err="1">
                <a:solidFill>
                  <a:srgbClr val="75F7FC"/>
                </a:solidFill>
                <a:latin typeface="Arial"/>
                <a:ea typeface="微软雅黑"/>
              </a:rPr>
              <a:t>Terbesar</a:t>
            </a:r>
            <a:r>
              <a:rPr lang="zh-CN" altLang="en-US" sz="2800" b="1" dirty="0">
                <a:solidFill>
                  <a:srgbClr val="FFFFFF"/>
                </a:solidFill>
                <a:latin typeface="Arial"/>
                <a:ea typeface="微软雅黑"/>
              </a:rPr>
              <a:t> </a:t>
            </a:r>
            <a:r>
              <a:rPr lang="en-US" altLang="zh-CN" sz="2800" b="1" dirty="0" err="1">
                <a:solidFill>
                  <a:srgbClr val="FFFFFF"/>
                </a:solidFill>
                <a:latin typeface="Arial"/>
                <a:ea typeface="微软雅黑"/>
              </a:rPr>
              <a:t>dalam</a:t>
            </a:r>
            <a:r>
              <a:rPr lang="en-US" altLang="zh-CN" sz="2800" b="1" dirty="0">
                <a:solidFill>
                  <a:srgbClr val="FFFFFF"/>
                </a:solidFill>
                <a:latin typeface="Arial"/>
                <a:ea typeface="微软雅黑"/>
              </a:rPr>
              <a:t> </a:t>
            </a:r>
            <a:r>
              <a:rPr lang="en-US" altLang="zh-CN" sz="2800" b="1" dirty="0" err="1">
                <a:solidFill>
                  <a:srgbClr val="FFFFFF"/>
                </a:solidFill>
                <a:latin typeface="Arial"/>
                <a:ea typeface="微软雅黑"/>
              </a:rPr>
              <a:t>Kisaran</a:t>
            </a:r>
            <a:r>
              <a:rPr lang="en-US" altLang="zh-CN" sz="2800" b="1" dirty="0">
                <a:solidFill>
                  <a:srgbClr val="FFFFFF"/>
                </a:solidFill>
                <a:latin typeface="Arial"/>
                <a:ea typeface="微软雅黑"/>
              </a:rPr>
              <a:t> Harga yang Sama</a:t>
            </a:r>
            <a:endParaRPr kumimoji="0" lang="en-US" altLang="zh-CN" sz="2800" b="1" i="0" u="none" strike="noStrike" kern="1200" cap="none" spc="0" normalizeH="0" baseline="0" noProof="0" dirty="0">
              <a:ln>
                <a:noFill/>
              </a:ln>
              <a:solidFill>
                <a:srgbClr val="FFFFFF"/>
              </a:solidFill>
              <a:effectLst/>
              <a:uLnTx/>
              <a:uFillTx/>
              <a:latin typeface="Arial"/>
              <a:ea typeface="微软雅黑"/>
            </a:endParaRPr>
          </a:p>
        </p:txBody>
      </p:sp>
      <p:sp>
        <p:nvSpPr>
          <p:cNvPr id="11" name="矩形: 圆角 9">
            <a:extLst>
              <a:ext uri="{FF2B5EF4-FFF2-40B4-BE49-F238E27FC236}">
                <a16:creationId xmlns:a16="http://schemas.microsoft.com/office/drawing/2014/main" id="{B2752300-7E42-430A-9AF2-E0571BEAE37F}"/>
              </a:ext>
            </a:extLst>
          </p:cNvPr>
          <p:cNvSpPr/>
          <p:nvPr/>
        </p:nvSpPr>
        <p:spPr>
          <a:xfrm>
            <a:off x="514350" y="4912260"/>
            <a:ext cx="11258550" cy="1788578"/>
          </a:xfrm>
          <a:prstGeom prst="roundRect">
            <a:avLst>
              <a:gd name="adj" fmla="val 15059"/>
            </a:avLst>
          </a:prstGeom>
          <a:solidFill>
            <a:srgbClr val="F5515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just" hangingPunct="1">
              <a:lnSpc>
                <a:spcPct val="150000"/>
              </a:lnSpc>
              <a:defRPr/>
            </a:pPr>
            <a:r>
              <a:rPr lang="en-US" altLang="zh-CN" sz="1600" b="1" dirty="0" err="1">
                <a:solidFill>
                  <a:srgbClr val="FFFFFF"/>
                </a:solidFill>
                <a:latin typeface="Arial"/>
                <a:ea typeface="微软雅黑"/>
              </a:rPr>
              <a:t>Skrip</a:t>
            </a:r>
            <a:r>
              <a:rPr lang="id-ID" altLang="zh-CN" sz="1600" b="1" dirty="0">
                <a:solidFill>
                  <a:srgbClr val="FFFFFF"/>
                </a:solidFill>
                <a:latin typeface="Arial"/>
                <a:ea typeface="微软雅黑"/>
              </a:rPr>
              <a:t>: Kunci apakah </a:t>
            </a:r>
            <a:r>
              <a:rPr lang="en-US" altLang="zh-CN" sz="1600" b="1" dirty="0" err="1">
                <a:solidFill>
                  <a:srgbClr val="FFFFFF"/>
                </a:solidFill>
                <a:latin typeface="Arial"/>
                <a:ea typeface="微软雅黑"/>
              </a:rPr>
              <a:t>ponsel</a:t>
            </a:r>
            <a:r>
              <a:rPr lang="en-US" altLang="zh-CN" sz="1600" b="1" dirty="0">
                <a:solidFill>
                  <a:srgbClr val="FFFFFF"/>
                </a:solidFill>
                <a:latin typeface="Arial"/>
                <a:ea typeface="微软雅黑"/>
              </a:rPr>
              <a:t> stuck</a:t>
            </a:r>
            <a:r>
              <a:rPr lang="id-ID" altLang="zh-CN" sz="1600" b="1" dirty="0">
                <a:solidFill>
                  <a:srgbClr val="FFFFFF"/>
                </a:solidFill>
                <a:latin typeface="Arial"/>
                <a:ea typeface="微软雅黑"/>
              </a:rPr>
              <a:t> atau tidak tergantung pada prosesor. Ponsel ini menggunakan prosesor Qualcomm Snapdragon, yang dikenal sebagai merek prosesor terbaik. </a:t>
            </a:r>
            <a:r>
              <a:rPr lang="en-US" altLang="zh-CN" sz="1600" b="1" dirty="0" err="1">
                <a:solidFill>
                  <a:srgbClr val="FFFFFF"/>
                </a:solidFill>
                <a:latin typeface="Arial"/>
                <a:ea typeface="微软雅黑"/>
              </a:rPr>
              <a:t>Penggunaanya</a:t>
            </a:r>
            <a:r>
              <a:rPr lang="id-ID" altLang="zh-CN" sz="1600" b="1" dirty="0">
                <a:solidFill>
                  <a:srgbClr val="FFFFFF"/>
                </a:solidFill>
                <a:latin typeface="Arial"/>
                <a:ea typeface="微软雅黑"/>
              </a:rPr>
              <a:t> sangat halus</a:t>
            </a:r>
            <a:r>
              <a:rPr lang="en-US" altLang="zh-CN" sz="1600" b="1" dirty="0">
                <a:solidFill>
                  <a:srgbClr val="FFFFFF"/>
                </a:solidFill>
                <a:latin typeface="Arial"/>
                <a:ea typeface="微软雅黑"/>
              </a:rPr>
              <a:t> </a:t>
            </a:r>
            <a:r>
              <a:rPr lang="id-ID" altLang="zh-CN" sz="1600" b="1" dirty="0">
                <a:solidFill>
                  <a:srgbClr val="FFFFFF"/>
                </a:solidFill>
                <a:latin typeface="Arial"/>
                <a:ea typeface="微软雅黑"/>
              </a:rPr>
              <a:t>dan terdapat opsi </a:t>
            </a:r>
            <a:r>
              <a:rPr lang="en-US" altLang="zh-CN" sz="1600" b="1" dirty="0" err="1">
                <a:solidFill>
                  <a:srgbClr val="FFFFFF"/>
                </a:solidFill>
                <a:latin typeface="Arial"/>
                <a:ea typeface="微软雅黑"/>
              </a:rPr>
              <a:t>sampai</a:t>
            </a:r>
            <a:r>
              <a:rPr lang="en-US" altLang="zh-CN" sz="1600" b="1" dirty="0">
                <a:solidFill>
                  <a:srgbClr val="FFFFFF"/>
                </a:solidFill>
                <a:latin typeface="Arial"/>
                <a:ea typeface="微软雅黑"/>
              </a:rPr>
              <a:t> </a:t>
            </a:r>
            <a:r>
              <a:rPr lang="id-ID" altLang="zh-CN" sz="1600" b="1" dirty="0">
                <a:solidFill>
                  <a:srgbClr val="FFFFFF"/>
                </a:solidFill>
                <a:latin typeface="Arial"/>
                <a:ea typeface="微软雅黑"/>
              </a:rPr>
              <a:t>8G, </a:t>
            </a:r>
            <a:r>
              <a:rPr lang="en-US" altLang="zh-CN" sz="1600" b="1" dirty="0">
                <a:solidFill>
                  <a:srgbClr val="FFFFFF"/>
                </a:solidFill>
                <a:latin typeface="Arial"/>
                <a:ea typeface="微软雅黑"/>
              </a:rPr>
              <a:t>yang </a:t>
            </a:r>
            <a:r>
              <a:rPr lang="en-US" altLang="zh-CN" sz="1600" b="1" dirty="0" err="1">
                <a:solidFill>
                  <a:srgbClr val="FFFFFF"/>
                </a:solidFill>
                <a:latin typeface="Arial"/>
                <a:ea typeface="微软雅黑"/>
              </a:rPr>
              <a:t>membuat</a:t>
            </a:r>
            <a:r>
              <a:rPr lang="en-US" altLang="zh-CN" sz="1600" b="1" dirty="0">
                <a:solidFill>
                  <a:srgbClr val="FFFFFF"/>
                </a:solidFill>
                <a:latin typeface="Arial"/>
                <a:ea typeface="微软雅黑"/>
              </a:rPr>
              <a:t> </a:t>
            </a:r>
            <a:r>
              <a:rPr lang="en-US" altLang="zh-CN" sz="1600" b="1" dirty="0" err="1">
                <a:solidFill>
                  <a:srgbClr val="FFFFFF"/>
                </a:solidFill>
                <a:latin typeface="Arial"/>
                <a:ea typeface="微软雅黑"/>
              </a:rPr>
              <a:t>ponsel</a:t>
            </a:r>
            <a:r>
              <a:rPr lang="en-US" altLang="zh-CN" sz="1600" b="1" dirty="0">
                <a:solidFill>
                  <a:srgbClr val="FFFFFF"/>
                </a:solidFill>
                <a:latin typeface="Arial"/>
                <a:ea typeface="微软雅黑"/>
              </a:rPr>
              <a:t> </a:t>
            </a:r>
            <a:r>
              <a:rPr lang="en-US" altLang="zh-CN" sz="1600" b="1" dirty="0" err="1">
                <a:solidFill>
                  <a:srgbClr val="FFFFFF"/>
                </a:solidFill>
                <a:latin typeface="Arial"/>
                <a:ea typeface="微软雅黑"/>
              </a:rPr>
              <a:t>ini</a:t>
            </a:r>
            <a:r>
              <a:rPr lang="en-US" altLang="zh-CN" sz="1600" b="1" dirty="0">
                <a:solidFill>
                  <a:srgbClr val="FFFFFF"/>
                </a:solidFill>
                <a:latin typeface="Arial"/>
                <a:ea typeface="微软雅黑"/>
              </a:rPr>
              <a:t> </a:t>
            </a:r>
            <a:r>
              <a:rPr lang="en-US" altLang="zh-CN" sz="1600" b="1" dirty="0" err="1">
                <a:solidFill>
                  <a:srgbClr val="FFFFFF"/>
                </a:solidFill>
                <a:latin typeface="Arial"/>
                <a:ea typeface="微软雅黑"/>
              </a:rPr>
              <a:t>cepat</a:t>
            </a:r>
            <a:r>
              <a:rPr lang="en-US" altLang="zh-CN" sz="1600" b="1" dirty="0">
                <a:solidFill>
                  <a:srgbClr val="FFFFFF"/>
                </a:solidFill>
                <a:latin typeface="Arial"/>
                <a:ea typeface="微软雅黑"/>
              </a:rPr>
              <a:t> </a:t>
            </a:r>
            <a:r>
              <a:rPr lang="en-US" altLang="zh-CN" sz="1600" b="1" dirty="0" err="1">
                <a:solidFill>
                  <a:srgbClr val="FFFFFF"/>
                </a:solidFill>
                <a:latin typeface="Arial"/>
                <a:ea typeface="微软雅黑"/>
              </a:rPr>
              <a:t>seperti</a:t>
            </a:r>
            <a:r>
              <a:rPr lang="en-US" altLang="zh-CN" sz="1600" b="1" dirty="0">
                <a:solidFill>
                  <a:srgbClr val="FFFFFF"/>
                </a:solidFill>
                <a:latin typeface="Arial"/>
                <a:ea typeface="微软雅黑"/>
              </a:rPr>
              <a:t> </a:t>
            </a:r>
            <a:r>
              <a:rPr lang="en-US" altLang="zh-CN" sz="1600" b="1" dirty="0" err="1">
                <a:solidFill>
                  <a:srgbClr val="FFFFFF"/>
                </a:solidFill>
                <a:latin typeface="Arial"/>
                <a:ea typeface="微软雅黑"/>
              </a:rPr>
              <a:t>kuda</a:t>
            </a:r>
            <a:r>
              <a:rPr lang="en-US" altLang="zh-CN" sz="1600" b="1" dirty="0">
                <a:solidFill>
                  <a:srgbClr val="FFFFFF"/>
                </a:solidFill>
                <a:latin typeface="Arial"/>
                <a:ea typeface="微软雅黑"/>
              </a:rPr>
              <a:t>,</a:t>
            </a:r>
            <a:r>
              <a:rPr lang="id-ID" altLang="zh-CN" sz="1600" b="1" dirty="0">
                <a:solidFill>
                  <a:srgbClr val="FFFFFF"/>
                </a:solidFill>
                <a:latin typeface="Arial"/>
                <a:ea typeface="微软雅黑"/>
              </a:rPr>
              <a:t> berjalan sangat cepat! Dalam hal memori, 128G setidaknya dua kali lipat dari 32 sebelumnya (64G) Ada lebih banyak konten yang terpasang, dan </a:t>
            </a:r>
            <a:r>
              <a:rPr lang="en-US" altLang="zh-CN" sz="1600" b="1" dirty="0" err="1">
                <a:solidFill>
                  <a:srgbClr val="FFFFFF"/>
                </a:solidFill>
                <a:latin typeface="Arial"/>
                <a:ea typeface="微软雅黑"/>
              </a:rPr>
              <a:t>hal</a:t>
            </a:r>
            <a:r>
              <a:rPr lang="en-US" altLang="zh-CN" sz="1600" b="1" dirty="0">
                <a:solidFill>
                  <a:srgbClr val="FFFFFF"/>
                </a:solidFill>
                <a:latin typeface="Arial"/>
                <a:ea typeface="微软雅黑"/>
              </a:rPr>
              <a:t> </a:t>
            </a:r>
            <a:r>
              <a:rPr lang="en-US" altLang="zh-CN" sz="1600" b="1" dirty="0" err="1">
                <a:solidFill>
                  <a:srgbClr val="FFFFFF"/>
                </a:solidFill>
                <a:latin typeface="Arial"/>
                <a:ea typeface="微软雅黑"/>
              </a:rPr>
              <a:t>ini</a:t>
            </a:r>
            <a:r>
              <a:rPr lang="en-US" altLang="zh-CN" sz="1600" b="1" dirty="0">
                <a:solidFill>
                  <a:srgbClr val="FFFFFF"/>
                </a:solidFill>
                <a:latin typeface="Arial"/>
                <a:ea typeface="微软雅黑"/>
              </a:rPr>
              <a:t> </a:t>
            </a:r>
            <a:r>
              <a:rPr lang="id-ID" altLang="zh-CN" sz="1600" b="1" dirty="0">
                <a:solidFill>
                  <a:srgbClr val="FFFFFF"/>
                </a:solidFill>
                <a:latin typeface="Arial"/>
                <a:ea typeface="微软雅黑"/>
              </a:rPr>
              <a:t>tidak akan </a:t>
            </a:r>
            <a:r>
              <a:rPr lang="en-US" altLang="zh-CN" sz="1600" b="1" dirty="0" err="1">
                <a:solidFill>
                  <a:srgbClr val="FFFFFF"/>
                </a:solidFill>
                <a:latin typeface="Arial"/>
                <a:ea typeface="微软雅黑"/>
              </a:rPr>
              <a:t>terus</a:t>
            </a:r>
            <a:r>
              <a:rPr lang="en-US" altLang="zh-CN" sz="1600" b="1" dirty="0">
                <a:solidFill>
                  <a:srgbClr val="FFFFFF"/>
                </a:solidFill>
                <a:latin typeface="Arial"/>
                <a:ea typeface="微软雅黑"/>
              </a:rPr>
              <a:t> </a:t>
            </a:r>
            <a:r>
              <a:rPr lang="id-ID" altLang="zh-CN" sz="1600" b="1" dirty="0">
                <a:solidFill>
                  <a:srgbClr val="FFFFFF"/>
                </a:solidFill>
                <a:latin typeface="Arial"/>
                <a:ea typeface="微软雅黑"/>
              </a:rPr>
              <a:t>mengingatkan Anda untuk membersihkan memori sepanjang hari.</a:t>
            </a:r>
            <a:endParaRPr kumimoji="0" lang="zh-CN" altLang="en-US" sz="1600" b="0" i="0" u="none" strike="noStrike" kern="1200" cap="none" spc="0" normalizeH="0" baseline="0" noProof="0" dirty="0">
              <a:ln>
                <a:noFill/>
              </a:ln>
              <a:solidFill>
                <a:srgbClr val="FFFFFF"/>
              </a:solidFill>
              <a:effectLst/>
              <a:uLnTx/>
              <a:uFillTx/>
              <a:latin typeface="Arial"/>
              <a:ea typeface="微软雅黑"/>
            </a:endParaRPr>
          </a:p>
        </p:txBody>
      </p:sp>
      <p:pic>
        <p:nvPicPr>
          <p:cNvPr id="12" name="图片 11">
            <a:extLst>
              <a:ext uri="{FF2B5EF4-FFF2-40B4-BE49-F238E27FC236}">
                <a16:creationId xmlns:a16="http://schemas.microsoft.com/office/drawing/2014/main" id="{32B7F360-C2D6-4AEB-9F16-2D75D3D9E06F}"/>
              </a:ext>
            </a:extLst>
          </p:cNvPr>
          <p:cNvPicPr>
            <a:picLocks noChangeAspect="1"/>
          </p:cNvPicPr>
          <p:nvPr/>
        </p:nvPicPr>
        <p:blipFill rotWithShape="1">
          <a:blip r:embed="rId3" cstate="print">
            <a:extLst>
              <a:ext uri="{BEBA8EAE-BF5A-486C-A8C5-ECC9F3942E4B}">
                <a14:imgProps xmlns:a14="http://schemas.microsoft.com/office/drawing/2010/main">
                  <a14:imgLayer r:embed="rId4">
                    <a14:imgEffect>
                      <a14:backgroundRemoval t="10000" b="90000" l="10000" r="90000">
                        <a14:backgroundMark x1="77739" y1="18021" x2="77739" y2="18021"/>
                        <a14:backgroundMark x1="77036" y1="19792" x2="77036" y2="19792"/>
                        <a14:backgroundMark x1="78207" y1="22708" x2="78207" y2="22708"/>
                        <a14:backgroundMark x1="82308" y1="84479" x2="82308" y2="84479"/>
                        <a14:backgroundMark x1="82425" y1="86979" x2="82425" y2="86979"/>
                      </a14:backgroundRemoval>
                    </a14:imgEffect>
                  </a14:imgLayer>
                </a14:imgProps>
              </a:ext>
              <a:ext uri="{28A0092B-C50C-407E-A947-70E740481C1C}">
                <a14:useLocalDpi xmlns:a14="http://schemas.microsoft.com/office/drawing/2010/main"/>
              </a:ext>
            </a:extLst>
          </a:blip>
          <a:srcRect l="57309" t="8546" r="7263" b="8000"/>
          <a:stretch/>
        </p:blipFill>
        <p:spPr>
          <a:xfrm>
            <a:off x="755708" y="1123774"/>
            <a:ext cx="2158957" cy="2860201"/>
          </a:xfrm>
          <a:prstGeom prst="rect">
            <a:avLst/>
          </a:prstGeom>
        </p:spPr>
      </p:pic>
      <p:cxnSp>
        <p:nvCxnSpPr>
          <p:cNvPr id="13" name="直接连接符 12">
            <a:extLst>
              <a:ext uri="{FF2B5EF4-FFF2-40B4-BE49-F238E27FC236}">
                <a16:creationId xmlns:a16="http://schemas.microsoft.com/office/drawing/2014/main" id="{F640CA77-3FE6-4ACB-BB96-D34AFFB498C8}"/>
              </a:ext>
            </a:extLst>
          </p:cNvPr>
          <p:cNvCxnSpPr/>
          <p:nvPr/>
        </p:nvCxnSpPr>
        <p:spPr>
          <a:xfrm>
            <a:off x="3472665" y="1243462"/>
            <a:ext cx="0" cy="3484737"/>
          </a:xfrm>
          <a:prstGeom prst="line">
            <a:avLst/>
          </a:prstGeom>
          <a:ln w="19050">
            <a:solidFill>
              <a:schemeClr val="bg1"/>
            </a:solidFill>
            <a:prstDash val="lgDash"/>
          </a:ln>
        </p:spPr>
        <p:style>
          <a:lnRef idx="2">
            <a:schemeClr val="dk1"/>
          </a:lnRef>
          <a:fillRef idx="0">
            <a:schemeClr val="dk1"/>
          </a:fillRef>
          <a:effectRef idx="1">
            <a:schemeClr val="dk1"/>
          </a:effectRef>
          <a:fontRef idx="minor">
            <a:schemeClr val="tx1"/>
          </a:fontRef>
        </p:style>
      </p:cxnSp>
      <p:sp>
        <p:nvSpPr>
          <p:cNvPr id="14" name="矩形 13">
            <a:extLst>
              <a:ext uri="{FF2B5EF4-FFF2-40B4-BE49-F238E27FC236}">
                <a16:creationId xmlns:a16="http://schemas.microsoft.com/office/drawing/2014/main" id="{EA964935-5F21-4BF5-B674-89DF2C2B8F21}"/>
              </a:ext>
            </a:extLst>
          </p:cNvPr>
          <p:cNvSpPr/>
          <p:nvPr/>
        </p:nvSpPr>
        <p:spPr>
          <a:xfrm>
            <a:off x="926666" y="4030301"/>
            <a:ext cx="4937570" cy="523220"/>
          </a:xfrm>
          <a:prstGeom prst="rect">
            <a:avLst/>
          </a:prstGeom>
        </p:spPr>
        <p:txBody>
          <a:bodyPr wrap="none">
            <a:spAutoFit/>
          </a:bodyPr>
          <a:lstStyle/>
          <a:p>
            <a:pPr lvl="0" hangingPunct="1">
              <a:defRPr/>
            </a:pPr>
            <a:r>
              <a:rPr lang="id-ID" altLang="zh-CN" sz="2800" b="1" kern="1200" dirty="0">
                <a:solidFill>
                  <a:srgbClr val="FFFFFF"/>
                </a:solidFill>
                <a:latin typeface="Arial"/>
                <a:ea typeface="微软雅黑"/>
              </a:rPr>
              <a:t>Qualcomm Snapdragon 460</a:t>
            </a:r>
            <a:endParaRPr kumimoji="0" lang="zh-CN" altLang="en-US" sz="2800" b="1" i="0" u="none" strike="noStrike" kern="1200" cap="none" spc="0" normalizeH="0" baseline="0" noProof="0" dirty="0">
              <a:ln>
                <a:noFill/>
              </a:ln>
              <a:solidFill>
                <a:srgbClr val="FFFFFF"/>
              </a:solidFill>
              <a:effectLst/>
              <a:uLnTx/>
              <a:uFillTx/>
              <a:latin typeface="Arial"/>
              <a:ea typeface="微软雅黑"/>
            </a:endParaRPr>
          </a:p>
        </p:txBody>
      </p:sp>
    </p:spTree>
    <p:extLst>
      <p:ext uri="{BB962C8B-B14F-4D97-AF65-F5344CB8AC3E}">
        <p14:creationId xmlns:p14="http://schemas.microsoft.com/office/powerpoint/2010/main" val="4164461626"/>
      </p:ext>
    </p:extLst>
  </p:cSld>
  <p:clrMapOvr>
    <a:masterClrMapping/>
  </p:clrMapOvr>
  <p:transition spd="med"/>
</p:sld>
</file>

<file path=ppt/theme/theme1.xml><?xml version="1.0" encoding="utf-8"?>
<a:theme xmlns:a="http://schemas.openxmlformats.org/drawingml/2006/main" name="Office 主题">
  <a:themeElements>
    <a:clrScheme name="Office 主题">
      <a:dk1>
        <a:srgbClr val="000000"/>
      </a:dk1>
      <a:lt1>
        <a:srgbClr val="000000"/>
      </a:lt1>
      <a:dk2>
        <a:srgbClr val="A7A7A7"/>
      </a:dk2>
      <a:lt2>
        <a:srgbClr val="535353"/>
      </a:lt2>
      <a:accent1>
        <a:srgbClr val="5B9BD5"/>
      </a:accent1>
      <a:accent2>
        <a:srgbClr val="ED7D31"/>
      </a:accent2>
      <a:accent3>
        <a:srgbClr val="A5A5A5"/>
      </a:accent3>
      <a:accent4>
        <a:srgbClr val="FFC000"/>
      </a:accent4>
      <a:accent5>
        <a:srgbClr val="4472C4"/>
      </a:accent5>
      <a:accent6>
        <a:srgbClr val="70AD47"/>
      </a:accent6>
      <a:hlink>
        <a:srgbClr val="0000FF"/>
      </a:hlink>
      <a:folHlink>
        <a:srgbClr val="FF00FF"/>
      </a:folHlink>
    </a:clrScheme>
    <a:fontScheme name="Office 主题">
      <a:majorFont>
        <a:latin typeface="Helvetica"/>
        <a:ea typeface="Helvetica"/>
        <a:cs typeface="Helvetica"/>
      </a:majorFont>
      <a:minorFont>
        <a:latin typeface="Calibri"/>
        <a:ea typeface="Calibri"/>
        <a:cs typeface="Calibri"/>
      </a:minorFont>
    </a:fontScheme>
    <a:fmtScheme name="Office 主题">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2700" cap="flat">
          <a:solidFill>
            <a:schemeClr val="accent1"/>
          </a:solidFill>
          <a:prstDash val="solid"/>
          <a:miter lim="800000"/>
        </a:ln>
      </a:spPr>
      <a:bodyPr rot="0" spcFirstLastPara="1" vertOverflow="overflow" horzOverflow="overflow" vert="horz" wrap="square" lIns="0" tIns="0" rIns="0" bIns="0"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defPPr>
        <a:lvl1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chemeClr val="accent1"/>
          </a:solidFill>
          <a:prstDash val="solid"/>
          <a:miter lim="800000"/>
        </a:ln>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spPr>
      <a:bodyPr rot="0" spcFirstLastPara="1" vertOverflow="overflow" horzOverflow="overflow" vert="horz" wrap="square" lIns="0" tIns="0" rIns="0" bIns="0"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defPPr>
        <a:lvl1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White 白底">
  <a:themeElements>
    <a:clrScheme name="OPPO色彩系统">
      <a:dk1>
        <a:srgbClr val="000000"/>
      </a:dk1>
      <a:lt1>
        <a:srgbClr val="FFFFFF"/>
      </a:lt1>
      <a:dk2>
        <a:srgbClr val="5E5E5E"/>
      </a:dk2>
      <a:lt2>
        <a:srgbClr val="D5D5D5"/>
      </a:lt2>
      <a:accent1>
        <a:srgbClr val="046937"/>
      </a:accent1>
      <a:accent2>
        <a:srgbClr val="C9C9C8"/>
      </a:accent2>
      <a:accent3>
        <a:srgbClr val="2DC84D"/>
      </a:accent3>
      <a:accent4>
        <a:srgbClr val="FAFAFA"/>
      </a:accent4>
      <a:accent5>
        <a:srgbClr val="046937"/>
      </a:accent5>
      <a:accent6>
        <a:srgbClr val="C9C9C8"/>
      </a:accent6>
      <a:hlink>
        <a:srgbClr val="2DC84D"/>
      </a:hlink>
      <a:folHlink>
        <a:srgbClr val="2DC84D"/>
      </a:folHlink>
    </a:clrScheme>
    <a:fontScheme name="White">
      <a:majorFont>
        <a:latin typeface="Helvetica Neue Medium"/>
        <a:ea typeface="Helvetica Neue Medium"/>
        <a:cs typeface="Helvetica Neue Medium"/>
      </a:majorFont>
      <a:minorFont>
        <a:latin typeface="Helvetica Neue Medium"/>
        <a:ea typeface="Helvetica Neue Medium"/>
        <a:cs typeface="Helvetica Neue Medium"/>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solidFill>
        <a:ln w="12700" cap="flat">
          <a:noFill/>
          <a:miter lim="400000"/>
        </a:ln>
      </a:spPr>
      <a:bodyPr rot="0" spcFirstLastPara="1" vertOverflow="overflow" horzOverflow="overflow" vert="horz" wrap="square" lIns="0" tIns="0" rIns="0" bIns="0" numCol="1" spcCol="38100" rtlCol="0" anchor="ctr">
        <a:spAutoFit/>
      </a:bodyPr>
      <a:lstStyle>
        <a:defPPr marL="0" marR="0" indent="0" algn="ctr" defTabSz="825500" rtl="0" fontAlgn="auto" latinLnBrk="0" hangingPunct="0">
          <a:lnSpc>
            <a:spcPct val="100000"/>
          </a:lnSpc>
          <a:spcBef>
            <a:spcPts val="0"/>
          </a:spcBef>
          <a:spcAft>
            <a:spcPts val="0"/>
          </a:spcAft>
          <a:buClrTx/>
          <a:buSzTx/>
          <a:buFontTx/>
          <a:buNone/>
          <a:defRPr kumimoji="0" sz="3200" b="0" i="0" u="none" strike="noStrike" cap="none" spc="0" normalizeH="0" baseline="0">
            <a:ln>
              <a:noFill/>
            </a:ln>
            <a:solidFill>
              <a:srgbClr val="FFFFFF"/>
            </a:solidFill>
            <a:effectLst/>
            <a:uFillTx/>
            <a:latin typeface="+mn-lt"/>
            <a:ea typeface="+mn-ea"/>
            <a:cs typeface="+mn-cs"/>
            <a:sym typeface="Helvetica Neue Medium"/>
          </a:defRPr>
        </a:defPPr>
        <a:lvl1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spPr>
      <a:bodyPr rot="0" spcFirstLastPara="1" vertOverflow="overflow" horzOverflow="overflow" vert="horz" wrap="square" lIns="50800" tIns="50800" rIns="50800" bIns="50800" numCol="1" spcCol="38100" rtlCol="0" anchor="ctr">
        <a:spAutoFit/>
      </a:bodyPr>
      <a:lstStyle>
        <a:defPPr marL="0" marR="0" indent="0" algn="ctr" defTabSz="825500" rtl="0" fontAlgn="auto" latinLnBrk="0" hangingPunct="0">
          <a:lnSpc>
            <a:spcPct val="100000"/>
          </a:lnSpc>
          <a:spcBef>
            <a:spcPts val="0"/>
          </a:spcBef>
          <a:spcAft>
            <a:spcPts val="0"/>
          </a:spcAft>
          <a:buClrTx/>
          <a:buSzTx/>
          <a:buFontTx/>
          <a:buNone/>
          <a:defRPr kumimoji="0" sz="3000" b="1" i="0" u="none" strike="noStrike" cap="none" spc="0" normalizeH="0" baseline="0">
            <a:ln>
              <a:noFill/>
            </a:ln>
            <a:solidFill>
              <a:srgbClr val="000000"/>
            </a:solidFill>
            <a:effectLst/>
            <a:uFillTx/>
            <a:latin typeface="Helvetica Neue"/>
            <a:ea typeface="Helvetica Neue"/>
            <a:cs typeface="Helvetica Neue"/>
            <a:sym typeface="Helvetica Neue"/>
          </a:defRPr>
        </a:defPPr>
        <a:lvl1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1_Office 主题">
  <a:themeElements>
    <a:clrScheme name="Office 主题">
      <a:dk1>
        <a:srgbClr val="000000"/>
      </a:dk1>
      <a:lt1>
        <a:srgbClr val="FFFFFF"/>
      </a:lt1>
      <a:dk2>
        <a:srgbClr val="A7A7A7"/>
      </a:dk2>
      <a:lt2>
        <a:srgbClr val="535353"/>
      </a:lt2>
      <a:accent1>
        <a:srgbClr val="5B9BD5"/>
      </a:accent1>
      <a:accent2>
        <a:srgbClr val="ED7D31"/>
      </a:accent2>
      <a:accent3>
        <a:srgbClr val="A5A5A5"/>
      </a:accent3>
      <a:accent4>
        <a:srgbClr val="FFC000"/>
      </a:accent4>
      <a:accent5>
        <a:srgbClr val="4472C4"/>
      </a:accent5>
      <a:accent6>
        <a:srgbClr val="70AD47"/>
      </a:accent6>
      <a:hlink>
        <a:srgbClr val="0000FF"/>
      </a:hlink>
      <a:folHlink>
        <a:srgbClr val="FF00FF"/>
      </a:folHlink>
    </a:clrScheme>
    <a:fontScheme name="Office 主题">
      <a:majorFont>
        <a:latin typeface="Helvetica"/>
        <a:ea typeface="Helvetica"/>
        <a:cs typeface="Helvetica"/>
      </a:majorFont>
      <a:minorFont>
        <a:latin typeface="Calibri"/>
        <a:ea typeface="Calibri"/>
        <a:cs typeface="Calibri"/>
      </a:minorFont>
    </a:fontScheme>
    <a:fmtScheme name="Office 主题">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2700" cap="flat">
          <a:solidFill>
            <a:schemeClr val="accent1"/>
          </a:solidFill>
          <a:prstDash val="solid"/>
          <a:miter lim="800000"/>
        </a:ln>
      </a:spPr>
      <a:bodyPr rot="0" spcFirstLastPara="1" vertOverflow="overflow" horzOverflow="overflow" vert="horz" wrap="square" lIns="0" tIns="0" rIns="0" bIns="0"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defPPr>
        <a:lvl1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9pPr>
      </a:lstStyle>
      <a:style>
        <a:lnRef idx="0">
          <a:srgbClr val="FFFFFF"/>
        </a:lnRef>
        <a:fillRef idx="0">
          <a:srgbClr val="FFFFFF"/>
        </a:fillRef>
        <a:effectRef idx="0">
          <a:srgbClr val="FFFFFF"/>
        </a:effectRef>
        <a:fontRef idx="none"/>
      </a:style>
    </a:spDef>
    <a:lnDef>
      <a:spPr>
        <a:noFill/>
        <a:ln w="12700" cap="flat">
          <a:solidFill>
            <a:schemeClr val="accent1"/>
          </a:solidFill>
          <a:prstDash val="solid"/>
          <a:miter lim="800000"/>
        </a:ln>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9pPr>
      </a:lstStyle>
      <a:style>
        <a:lnRef idx="0">
          <a:srgbClr val="FFFFFF"/>
        </a:lnRef>
        <a:fillRef idx="0">
          <a:srgbClr val="FFFFFF"/>
        </a:fillRef>
        <a:effectRef idx="0">
          <a:srgbClr val="FFFFFF"/>
        </a:effectRef>
        <a:fontRef idx="none"/>
      </a:style>
    </a:lnDef>
    <a:txDef>
      <a:spPr>
        <a:noFill/>
        <a:ln w="12700" cap="flat">
          <a:noFill/>
          <a:miter lim="400000"/>
        </a:ln>
      </a:spPr>
      <a:bodyPr rot="0" spcFirstLastPara="1" vertOverflow="overflow" horzOverflow="overflow" vert="horz" wrap="square" lIns="0" tIns="0" rIns="0" bIns="0"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defPPr>
        <a:lvl1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9pPr>
      </a:lstStyle>
      <a:style>
        <a:lnRef idx="0">
          <a:srgbClr val="FFFFFF"/>
        </a:lnRef>
        <a:fillRef idx="0">
          <a:srgbClr val="FFFFFF"/>
        </a:fillRef>
        <a:effectRef idx="0">
          <a:srgbClr val="FFFFFF"/>
        </a:effectRef>
        <a:fontRef idx="none"/>
      </a: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1_White 白底">
  <a:themeElements>
    <a:clrScheme name="OPPO色彩系统">
      <a:dk1>
        <a:srgbClr val="000000"/>
      </a:dk1>
      <a:lt1>
        <a:srgbClr val="FFFFFF"/>
      </a:lt1>
      <a:dk2>
        <a:srgbClr val="5E5E5E"/>
      </a:dk2>
      <a:lt2>
        <a:srgbClr val="D5D5D5"/>
      </a:lt2>
      <a:accent1>
        <a:srgbClr val="046937"/>
      </a:accent1>
      <a:accent2>
        <a:srgbClr val="C9C9C8"/>
      </a:accent2>
      <a:accent3>
        <a:srgbClr val="2DC84D"/>
      </a:accent3>
      <a:accent4>
        <a:srgbClr val="FAFAFA"/>
      </a:accent4>
      <a:accent5>
        <a:srgbClr val="046937"/>
      </a:accent5>
      <a:accent6>
        <a:srgbClr val="C9C9C8"/>
      </a:accent6>
      <a:hlink>
        <a:srgbClr val="2DC84D"/>
      </a:hlink>
      <a:folHlink>
        <a:srgbClr val="2DC84D"/>
      </a:folHlink>
    </a:clrScheme>
    <a:fontScheme name="White">
      <a:majorFont>
        <a:latin typeface="Helvetica Neue Medium"/>
        <a:ea typeface="Helvetica Neue Medium"/>
        <a:cs typeface="Helvetica Neue Medium"/>
      </a:majorFont>
      <a:minorFont>
        <a:latin typeface="Helvetica Neue Medium"/>
        <a:ea typeface="Helvetica Neue Medium"/>
        <a:cs typeface="Helvetica Neue Medium"/>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solidFill>
        <a:ln w="12700" cap="flat">
          <a:noFill/>
          <a:miter lim="400000"/>
        </a:ln>
      </a:spPr>
      <a:bodyPr rot="0" spcFirstLastPara="1" vertOverflow="overflow" horzOverflow="overflow" vert="horz" wrap="square" lIns="0" tIns="0" rIns="0" bIns="0" numCol="1" spcCol="38100" rtlCol="0" anchor="ctr">
        <a:spAutoFit/>
      </a:bodyPr>
      <a:lstStyle>
        <a:defPPr marL="0" marR="0" indent="0" algn="ctr" defTabSz="825500" rtl="0" fontAlgn="auto" latinLnBrk="0" hangingPunct="0">
          <a:lnSpc>
            <a:spcPct val="100000"/>
          </a:lnSpc>
          <a:spcBef>
            <a:spcPts val="0"/>
          </a:spcBef>
          <a:spcAft>
            <a:spcPts val="0"/>
          </a:spcAft>
          <a:buClrTx/>
          <a:buSzTx/>
          <a:buFontTx/>
          <a:buNone/>
          <a:defRPr kumimoji="0" sz="3200" b="0" i="0" u="none" strike="noStrike" cap="none" spc="0" normalizeH="0" baseline="0">
            <a:ln>
              <a:noFill/>
            </a:ln>
            <a:solidFill>
              <a:srgbClr val="FFFFFF"/>
            </a:solidFill>
            <a:effectLst/>
            <a:uFillTx/>
            <a:latin typeface="+mn-lt"/>
            <a:ea typeface="+mn-ea"/>
            <a:cs typeface="+mn-cs"/>
            <a:sym typeface="Helvetica Neue Medium"/>
          </a:defRPr>
        </a:defPPr>
        <a:lvl1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spPr>
      <a:bodyPr rot="0" spcFirstLastPara="1" vertOverflow="overflow" horzOverflow="overflow" vert="horz" wrap="square" lIns="50800" tIns="50800" rIns="50800" bIns="50800" numCol="1" spcCol="38100" rtlCol="0" anchor="ctr">
        <a:spAutoFit/>
      </a:bodyPr>
      <a:lstStyle>
        <a:defPPr marL="0" marR="0" indent="0" algn="ctr" defTabSz="825500" rtl="0" fontAlgn="auto" latinLnBrk="0" hangingPunct="0">
          <a:lnSpc>
            <a:spcPct val="100000"/>
          </a:lnSpc>
          <a:spcBef>
            <a:spcPts val="0"/>
          </a:spcBef>
          <a:spcAft>
            <a:spcPts val="0"/>
          </a:spcAft>
          <a:buClrTx/>
          <a:buSzTx/>
          <a:buFontTx/>
          <a:buNone/>
          <a:defRPr kumimoji="0" sz="3000" b="1" i="0" u="none" strike="noStrike" cap="none" spc="0" normalizeH="0" baseline="0">
            <a:ln>
              <a:noFill/>
            </a:ln>
            <a:solidFill>
              <a:srgbClr val="000000"/>
            </a:solidFill>
            <a:effectLst/>
            <a:uFillTx/>
            <a:latin typeface="Helvetica Neue"/>
            <a:ea typeface="Helvetica Neue"/>
            <a:cs typeface="Helvetica Neue"/>
            <a:sym typeface="Helvetica Neue"/>
          </a:defRPr>
        </a:defPPr>
        <a:lvl1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主题">
  <a:themeElements>
    <a:clrScheme name="Office 主题">
      <a:dk1>
        <a:srgbClr val="000000"/>
      </a:dk1>
      <a:lt1>
        <a:srgbClr val="FFFFFF"/>
      </a:lt1>
      <a:dk2>
        <a:srgbClr val="A7A7A7"/>
      </a:dk2>
      <a:lt2>
        <a:srgbClr val="535353"/>
      </a:lt2>
      <a:accent1>
        <a:srgbClr val="5B9BD5"/>
      </a:accent1>
      <a:accent2>
        <a:srgbClr val="ED7D31"/>
      </a:accent2>
      <a:accent3>
        <a:srgbClr val="A5A5A5"/>
      </a:accent3>
      <a:accent4>
        <a:srgbClr val="FFC000"/>
      </a:accent4>
      <a:accent5>
        <a:srgbClr val="4472C4"/>
      </a:accent5>
      <a:accent6>
        <a:srgbClr val="70AD47"/>
      </a:accent6>
      <a:hlink>
        <a:srgbClr val="0000FF"/>
      </a:hlink>
      <a:folHlink>
        <a:srgbClr val="FF00FF"/>
      </a:folHlink>
    </a:clrScheme>
    <a:fontScheme name="Office 主题">
      <a:majorFont>
        <a:latin typeface="Helvetica"/>
        <a:ea typeface="Helvetica"/>
        <a:cs typeface="Helvetica"/>
      </a:majorFont>
      <a:minorFont>
        <a:latin typeface="Calibri"/>
        <a:ea typeface="Calibri"/>
        <a:cs typeface="Calibri"/>
      </a:minorFont>
    </a:fontScheme>
    <a:fmtScheme name="Office 主题">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2700" cap="flat">
          <a:solidFill>
            <a:schemeClr val="accent1"/>
          </a:solidFill>
          <a:prstDash val="solid"/>
          <a:miter lim="800000"/>
        </a:ln>
      </a:spPr>
      <a:bodyPr rot="0" spcFirstLastPara="1" vertOverflow="overflow" horzOverflow="overflow" vert="horz" wrap="square" lIns="0" tIns="0" rIns="0" bIns="0"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defPPr>
        <a:lvl1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chemeClr val="accent1"/>
          </a:solidFill>
          <a:prstDash val="solid"/>
          <a:miter lim="800000"/>
        </a:ln>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spPr>
      <a:bodyPr rot="0" spcFirstLastPara="1" vertOverflow="overflow" horzOverflow="overflow" vert="horz" wrap="square" lIns="0" tIns="0" rIns="0" bIns="0"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Calibri" panose="020F0502020204030204"/>
          </a:defRPr>
        </a:defPPr>
        <a:lvl1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1336</TotalTime>
  <Words>2414</Words>
  <Application>Microsoft Office PowerPoint</Application>
  <PresentationFormat>Widescreen</PresentationFormat>
  <Paragraphs>280</Paragraphs>
  <Slides>23</Slides>
  <Notes>19</Notes>
  <HiddenSlides>0</HiddenSlides>
  <MMClips>1</MMClips>
  <ScaleCrop>false</ScaleCrop>
  <HeadingPairs>
    <vt:vector size="6" baseType="variant">
      <vt:variant>
        <vt:lpstr>Fonts Used</vt:lpstr>
      </vt:variant>
      <vt:variant>
        <vt:i4>16</vt:i4>
      </vt:variant>
      <vt:variant>
        <vt:lpstr>Theme</vt:lpstr>
      </vt:variant>
      <vt:variant>
        <vt:i4>4</vt:i4>
      </vt:variant>
      <vt:variant>
        <vt:lpstr>Slide Titles</vt:lpstr>
      </vt:variant>
      <vt:variant>
        <vt:i4>23</vt:i4>
      </vt:variant>
    </vt:vector>
  </HeadingPairs>
  <TitlesOfParts>
    <vt:vector size="43" baseType="lpstr">
      <vt:lpstr>等线</vt:lpstr>
      <vt:lpstr>等线 Light</vt:lpstr>
      <vt:lpstr>Helvetica Neue</vt:lpstr>
      <vt:lpstr>Helvetica Neue Light</vt:lpstr>
      <vt:lpstr>Helvetica Neue Medium</vt:lpstr>
      <vt:lpstr>Helvetica Neue Thin</vt:lpstr>
      <vt:lpstr>微软雅黑</vt:lpstr>
      <vt:lpstr>OPPOSans B</vt:lpstr>
      <vt:lpstr>OPPOSans M</vt:lpstr>
      <vt:lpstr>OPPOSans R</vt:lpstr>
      <vt:lpstr>PingFang SC Light</vt:lpstr>
      <vt:lpstr>Arial</vt:lpstr>
      <vt:lpstr>Calibri</vt:lpstr>
      <vt:lpstr>Calibri Light</vt:lpstr>
      <vt:lpstr>Helvetica</vt:lpstr>
      <vt:lpstr>Wingdings</vt:lpstr>
      <vt:lpstr>Office 主题</vt:lpstr>
      <vt:lpstr>White 白底</vt:lpstr>
      <vt:lpstr>1_Office 主题</vt:lpstr>
      <vt:lpstr>1_White 白底</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80205046</dc:creator>
  <cp:lastModifiedBy>New PC</cp:lastModifiedBy>
  <cp:revision>593</cp:revision>
  <dcterms:created xsi:type="dcterms:W3CDTF">2020-02-12T09:14:00Z</dcterms:created>
  <dcterms:modified xsi:type="dcterms:W3CDTF">2021-01-21T02:58:09Z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2052-10.1.0.6395</vt:lpwstr>
  </property>
</Properties>
</file>