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tags/tag4.xml" ContentType="application/vnd.openxmlformats-officedocument.presentationml.tags+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Default Extension="emf" ContentType="image/x-emf"/>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tags/tag6.xml" ContentType="application/vnd.openxmlformats-officedocument.presentationml.tags+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tags/tag3.xml" ContentType="application/vnd.openxmlformats-officedocument.presentationml.tags+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1"/>
  </p:notesMasterIdLst>
  <p:sldIdLst>
    <p:sldId id="729" r:id="rId2"/>
    <p:sldId id="258" r:id="rId3"/>
    <p:sldId id="260" r:id="rId4"/>
    <p:sldId id="261" r:id="rId5"/>
    <p:sldId id="262" r:id="rId6"/>
    <p:sldId id="263" r:id="rId7"/>
    <p:sldId id="264" r:id="rId8"/>
    <p:sldId id="265" r:id="rId9"/>
    <p:sldId id="267" r:id="rId10"/>
    <p:sldId id="268" r:id="rId11"/>
    <p:sldId id="269" r:id="rId12"/>
    <p:sldId id="270" r:id="rId13"/>
    <p:sldId id="271" r:id="rId14"/>
    <p:sldId id="272" r:id="rId15"/>
    <p:sldId id="273" r:id="rId16"/>
    <p:sldId id="728" r:id="rId17"/>
    <p:sldId id="275" r:id="rId18"/>
    <p:sldId id="276" r:id="rId19"/>
    <p:sldId id="277" r:id="rId20"/>
    <p:sldId id="751" r:id="rId21"/>
    <p:sldId id="752" r:id="rId22"/>
    <p:sldId id="753" r:id="rId23"/>
    <p:sldId id="754" r:id="rId24"/>
    <p:sldId id="755" r:id="rId25"/>
    <p:sldId id="756" r:id="rId26"/>
    <p:sldId id="757" r:id="rId27"/>
    <p:sldId id="758" r:id="rId28"/>
    <p:sldId id="759" r:id="rId29"/>
    <p:sldId id="760" r:id="rId30"/>
    <p:sldId id="761" r:id="rId31"/>
    <p:sldId id="762" r:id="rId32"/>
    <p:sldId id="763" r:id="rId33"/>
    <p:sldId id="764" r:id="rId34"/>
    <p:sldId id="765" r:id="rId35"/>
    <p:sldId id="766" r:id="rId36"/>
    <p:sldId id="768" r:id="rId37"/>
    <p:sldId id="769" r:id="rId38"/>
    <p:sldId id="299" r:id="rId39"/>
    <p:sldId id="300" r:id="rId40"/>
    <p:sldId id="301" r:id="rId41"/>
    <p:sldId id="302" r:id="rId42"/>
    <p:sldId id="304" r:id="rId43"/>
    <p:sldId id="305" r:id="rId44"/>
    <p:sldId id="306" r:id="rId45"/>
    <p:sldId id="307" r:id="rId46"/>
    <p:sldId id="308" r:id="rId47"/>
    <p:sldId id="309" r:id="rId48"/>
    <p:sldId id="310" r:id="rId49"/>
    <p:sldId id="311" r:id="rId50"/>
    <p:sldId id="312" r:id="rId51"/>
    <p:sldId id="313" r:id="rId52"/>
    <p:sldId id="314" r:id="rId53"/>
    <p:sldId id="315" r:id="rId54"/>
    <p:sldId id="316" r:id="rId55"/>
    <p:sldId id="341" r:id="rId56"/>
    <p:sldId id="727" r:id="rId57"/>
    <p:sldId id="317" r:id="rId58"/>
    <p:sldId id="771" r:id="rId59"/>
    <p:sldId id="772" r:id="rId60"/>
    <p:sldId id="773" r:id="rId61"/>
    <p:sldId id="774" r:id="rId62"/>
    <p:sldId id="775" r:id="rId63"/>
    <p:sldId id="776" r:id="rId64"/>
    <p:sldId id="777" r:id="rId65"/>
    <p:sldId id="778" r:id="rId66"/>
    <p:sldId id="779" r:id="rId67"/>
    <p:sldId id="788" r:id="rId68"/>
    <p:sldId id="780" r:id="rId69"/>
    <p:sldId id="782" r:id="rId70"/>
    <p:sldId id="789" r:id="rId71"/>
    <p:sldId id="790" r:id="rId72"/>
    <p:sldId id="791" r:id="rId73"/>
    <p:sldId id="792" r:id="rId74"/>
    <p:sldId id="793" r:id="rId75"/>
    <p:sldId id="794" r:id="rId76"/>
    <p:sldId id="795" r:id="rId77"/>
    <p:sldId id="796" r:id="rId78"/>
    <p:sldId id="797" r:id="rId79"/>
    <p:sldId id="787" r:id="rId80"/>
  </p:sldIdLst>
  <p:sldSz cx="12192000" cy="6858000"/>
  <p:notesSz cx="6858000" cy="9144000"/>
  <p:defaultTextStyle>
    <a:defPPr>
      <a:defRPr lang="en-US"/>
    </a:defPPr>
    <a:lvl1pPr algn="l" rtl="0" eaLnBrk="0" fontAlgn="base" hangingPunct="0">
      <a:spcBef>
        <a:spcPct val="0"/>
      </a:spcBef>
      <a:spcAft>
        <a:spcPct val="0"/>
      </a:spcAft>
      <a:defRPr kern="1200">
        <a:solidFill>
          <a:srgbClr val="000000"/>
        </a:solidFill>
        <a:latin typeface="Calibri" pitchFamily="34" charset="0"/>
        <a:ea typeface="+mn-ea"/>
        <a:cs typeface="Helvetica" pitchFamily="34" charset="0"/>
        <a:sym typeface="Calibri" pitchFamily="34" charset="0"/>
      </a:defRPr>
    </a:lvl1pPr>
    <a:lvl2pPr marL="457200" algn="l" rtl="0" eaLnBrk="0" fontAlgn="base" hangingPunct="0">
      <a:spcBef>
        <a:spcPct val="0"/>
      </a:spcBef>
      <a:spcAft>
        <a:spcPct val="0"/>
      </a:spcAft>
      <a:defRPr kern="1200">
        <a:solidFill>
          <a:srgbClr val="000000"/>
        </a:solidFill>
        <a:latin typeface="Calibri" pitchFamily="34" charset="0"/>
        <a:ea typeface="+mn-ea"/>
        <a:cs typeface="Helvetica" pitchFamily="34" charset="0"/>
        <a:sym typeface="Calibri" pitchFamily="34" charset="0"/>
      </a:defRPr>
    </a:lvl2pPr>
    <a:lvl3pPr marL="914400" algn="l" rtl="0" eaLnBrk="0" fontAlgn="base" hangingPunct="0">
      <a:spcBef>
        <a:spcPct val="0"/>
      </a:spcBef>
      <a:spcAft>
        <a:spcPct val="0"/>
      </a:spcAft>
      <a:defRPr kern="1200">
        <a:solidFill>
          <a:srgbClr val="000000"/>
        </a:solidFill>
        <a:latin typeface="Calibri" pitchFamily="34" charset="0"/>
        <a:ea typeface="+mn-ea"/>
        <a:cs typeface="Helvetica" pitchFamily="34" charset="0"/>
        <a:sym typeface="Calibri" pitchFamily="34" charset="0"/>
      </a:defRPr>
    </a:lvl3pPr>
    <a:lvl4pPr marL="1371600" algn="l" rtl="0" eaLnBrk="0" fontAlgn="base" hangingPunct="0">
      <a:spcBef>
        <a:spcPct val="0"/>
      </a:spcBef>
      <a:spcAft>
        <a:spcPct val="0"/>
      </a:spcAft>
      <a:defRPr kern="1200">
        <a:solidFill>
          <a:srgbClr val="000000"/>
        </a:solidFill>
        <a:latin typeface="Calibri" pitchFamily="34" charset="0"/>
        <a:ea typeface="+mn-ea"/>
        <a:cs typeface="Helvetica" pitchFamily="34" charset="0"/>
        <a:sym typeface="Calibri" pitchFamily="34" charset="0"/>
      </a:defRPr>
    </a:lvl4pPr>
    <a:lvl5pPr marL="1828800" algn="l" rtl="0" eaLnBrk="0" fontAlgn="base" hangingPunct="0">
      <a:spcBef>
        <a:spcPct val="0"/>
      </a:spcBef>
      <a:spcAft>
        <a:spcPct val="0"/>
      </a:spcAft>
      <a:defRPr kern="1200">
        <a:solidFill>
          <a:srgbClr val="000000"/>
        </a:solidFill>
        <a:latin typeface="Calibri" pitchFamily="34" charset="0"/>
        <a:ea typeface="+mn-ea"/>
        <a:cs typeface="Helvetica" pitchFamily="34" charset="0"/>
        <a:sym typeface="Calibri" pitchFamily="34" charset="0"/>
      </a:defRPr>
    </a:lvl5pPr>
    <a:lvl6pPr marL="2286000" algn="l" defTabSz="914400" rtl="0" eaLnBrk="1" latinLnBrk="0" hangingPunct="1">
      <a:defRPr kern="1200">
        <a:solidFill>
          <a:srgbClr val="000000"/>
        </a:solidFill>
        <a:latin typeface="Calibri" pitchFamily="34" charset="0"/>
        <a:ea typeface="+mn-ea"/>
        <a:cs typeface="Helvetica" pitchFamily="34" charset="0"/>
        <a:sym typeface="Calibri" pitchFamily="34" charset="0"/>
      </a:defRPr>
    </a:lvl6pPr>
    <a:lvl7pPr marL="2743200" algn="l" defTabSz="914400" rtl="0" eaLnBrk="1" latinLnBrk="0" hangingPunct="1">
      <a:defRPr kern="1200">
        <a:solidFill>
          <a:srgbClr val="000000"/>
        </a:solidFill>
        <a:latin typeface="Calibri" pitchFamily="34" charset="0"/>
        <a:ea typeface="+mn-ea"/>
        <a:cs typeface="Helvetica" pitchFamily="34" charset="0"/>
        <a:sym typeface="Calibri" pitchFamily="34" charset="0"/>
      </a:defRPr>
    </a:lvl7pPr>
    <a:lvl8pPr marL="3200400" algn="l" defTabSz="914400" rtl="0" eaLnBrk="1" latinLnBrk="0" hangingPunct="1">
      <a:defRPr kern="1200">
        <a:solidFill>
          <a:srgbClr val="000000"/>
        </a:solidFill>
        <a:latin typeface="Calibri" pitchFamily="34" charset="0"/>
        <a:ea typeface="+mn-ea"/>
        <a:cs typeface="Helvetica" pitchFamily="34" charset="0"/>
        <a:sym typeface="Calibri" pitchFamily="34" charset="0"/>
      </a:defRPr>
    </a:lvl8pPr>
    <a:lvl9pPr marL="3657600" algn="l" defTabSz="914400" rtl="0" eaLnBrk="1" latinLnBrk="0" hangingPunct="1">
      <a:defRPr kern="1200">
        <a:solidFill>
          <a:srgbClr val="000000"/>
        </a:solidFill>
        <a:latin typeface="Calibri" pitchFamily="34" charset="0"/>
        <a:ea typeface="+mn-ea"/>
        <a:cs typeface="Helvetica" pitchFamily="34" charset="0"/>
        <a:sym typeface="Calibri"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showPr>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739" autoAdjust="0"/>
    <p:restoredTop sz="78788" autoAdjust="0"/>
  </p:normalViewPr>
  <p:slideViewPr>
    <p:cSldViewPr snapToGrid="0" snapToObjects="1">
      <p:cViewPr varScale="1">
        <p:scale>
          <a:sx n="57" d="100"/>
          <a:sy n="57" d="100"/>
        </p:scale>
        <p:origin x="-1098" y="-8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Shape 386"/>
          <p:cNvSpPr>
            <a:spLocks noGrp="1" noRot="1" noChangeAspect="1" noChangeArrowheads="1"/>
          </p:cNvSpPr>
          <p:nvPr>
            <p:ph type="sldImg"/>
          </p:nvPr>
        </p:nvSpPr>
        <p:spPr bwMode="auto">
          <a:xfrm>
            <a:off x="1143000" y="685800"/>
            <a:ext cx="4572000" cy="3429000"/>
          </a:xfrm>
          <a:prstGeom prst="rect">
            <a:avLst/>
          </a:prstGeom>
          <a:noFill/>
          <a:ln w="9525">
            <a:noFill/>
            <a:miter lim="800000"/>
            <a:headEnd/>
            <a:tailEnd/>
          </a:ln>
        </p:spPr>
      </p:sp>
      <p:sp>
        <p:nvSpPr>
          <p:cNvPr id="3075" name="Shape 387"/>
          <p:cNvSpPr>
            <a:spLocks noGrp="1" noChangeArrowheads="1"/>
          </p:cNvSpPr>
          <p:nvPr>
            <p:ph type="body" sz="quarter" idx="1"/>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endParaRPr lang="en-US" altLang="en-US" smtClean="0">
              <a:sym typeface="Calibri" pitchFamily="34" charset="0"/>
            </a:endParaRP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a:solidFill>
          <a:schemeClr val="tx1"/>
        </a:solidFill>
        <a:latin typeface="+mj-lt"/>
        <a:ea typeface="+mj-ea"/>
        <a:cs typeface="+mj-cs"/>
        <a:sym typeface="Calibri" pitchFamily="34" charset="0"/>
      </a:defRPr>
    </a:lvl1pPr>
    <a:lvl2pPr marL="742950" indent="-285750" algn="l" rtl="0" eaLnBrk="0" fontAlgn="base" hangingPunct="0">
      <a:spcBef>
        <a:spcPct val="30000"/>
      </a:spcBef>
      <a:spcAft>
        <a:spcPct val="0"/>
      </a:spcAft>
      <a:defRPr sz="1200">
        <a:solidFill>
          <a:schemeClr val="tx1"/>
        </a:solidFill>
        <a:latin typeface="+mj-lt"/>
        <a:ea typeface="+mj-ea"/>
        <a:cs typeface="+mj-cs"/>
        <a:sym typeface="Calibri" pitchFamily="34" charset="0"/>
      </a:defRPr>
    </a:lvl2pPr>
    <a:lvl3pPr marL="1143000" indent="-228600" algn="l" rtl="0" eaLnBrk="0" fontAlgn="base" hangingPunct="0">
      <a:spcBef>
        <a:spcPct val="30000"/>
      </a:spcBef>
      <a:spcAft>
        <a:spcPct val="0"/>
      </a:spcAft>
      <a:defRPr sz="1200">
        <a:solidFill>
          <a:schemeClr val="tx1"/>
        </a:solidFill>
        <a:latin typeface="+mj-lt"/>
        <a:ea typeface="+mj-ea"/>
        <a:cs typeface="+mj-cs"/>
        <a:sym typeface="Calibri" pitchFamily="34" charset="0"/>
      </a:defRPr>
    </a:lvl3pPr>
    <a:lvl4pPr marL="1600200" indent="-228600" algn="l" rtl="0" eaLnBrk="0" fontAlgn="base" hangingPunct="0">
      <a:spcBef>
        <a:spcPct val="30000"/>
      </a:spcBef>
      <a:spcAft>
        <a:spcPct val="0"/>
      </a:spcAft>
      <a:defRPr sz="1200">
        <a:solidFill>
          <a:schemeClr val="tx1"/>
        </a:solidFill>
        <a:latin typeface="+mj-lt"/>
        <a:ea typeface="+mj-ea"/>
        <a:cs typeface="+mj-cs"/>
        <a:sym typeface="Calibri" pitchFamily="34" charset="0"/>
      </a:defRPr>
    </a:lvl4pPr>
    <a:lvl5pPr marL="2057400" indent="-228600" algn="l" rtl="0" eaLnBrk="0" fontAlgn="base" hangingPunct="0">
      <a:spcBef>
        <a:spcPct val="30000"/>
      </a:spcBef>
      <a:spcAft>
        <a:spcPct val="0"/>
      </a:spcAft>
      <a:defRPr sz="1200">
        <a:solidFill>
          <a:schemeClr val="tx1"/>
        </a:solidFill>
        <a:latin typeface="+mj-lt"/>
        <a:ea typeface="+mj-ea"/>
        <a:cs typeface="+mj-cs"/>
        <a:sym typeface="Calibri" pitchFamily="34" charset="0"/>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hape 401"/>
          <p:cNvSpPr>
            <a:spLocks noGrp="1" noRot="1" noChangeAspect="1" noChangeArrowheads="1" noTextEdit="1"/>
          </p:cNvSpPr>
          <p:nvPr>
            <p:ph type="sldImg"/>
          </p:nvPr>
        </p:nvSpPr>
        <p:spPr>
          <a:xfrm>
            <a:off x="381000" y="685800"/>
            <a:ext cx="6096000" cy="3429000"/>
          </a:xfrm>
        </p:spPr>
      </p:sp>
      <p:sp>
        <p:nvSpPr>
          <p:cNvPr id="5123" name="Shape 402"/>
          <p:cNvSpPr>
            <a:spLocks noGrp="1" noChangeArrowheads="1"/>
          </p:cNvSpPr>
          <p:nvPr>
            <p:ph type="body" sz="quarter" idx="1"/>
          </p:nvPr>
        </p:nvSpPr>
        <p:spPr/>
        <p:txBody>
          <a:bodyPr/>
          <a:lstStyle/>
          <a:p>
            <a:r>
              <a:rPr lang="en-ID" altLang="en-US" smtClean="0">
                <a:latin typeface="Helvetica" pitchFamily="34" charset="0"/>
                <a:cs typeface="Helvetica" pitchFamily="34" charset="0"/>
                <a:sym typeface="Helvetica" pitchFamily="34" charset="0"/>
              </a:rPr>
              <a:t>【Topik halaman ini]Perkenalkan seri Reno4[Penjelasan referensi]Halo semuanya, dan sambut semuanya di pertemuan Chaopin hari ini. Lama tidak bertemu, produk trendi OPPO telah kembali!</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hape 553"/>
          <p:cNvSpPr>
            <a:spLocks noGrp="1" noRot="1" noChangeAspect="1" noChangeArrowheads="1" noTextEdit="1"/>
          </p:cNvSpPr>
          <p:nvPr>
            <p:ph type="sldImg"/>
          </p:nvPr>
        </p:nvSpPr>
        <p:spPr>
          <a:xfrm>
            <a:off x="381000" y="685800"/>
            <a:ext cx="6096000" cy="3429000"/>
          </a:xfrm>
        </p:spPr>
      </p:sp>
      <p:sp>
        <p:nvSpPr>
          <p:cNvPr id="23555" name="Shape 554"/>
          <p:cNvSpPr>
            <a:spLocks noGrp="1" noChangeArrowheads="1"/>
          </p:cNvSpPr>
          <p:nvPr>
            <p:ph type="body" sz="quarter" idx="1"/>
          </p:nvPr>
        </p:nvSpPr>
        <p:spPr/>
        <p:txBody>
          <a:bodyPr/>
          <a:lstStyle/>
          <a:p>
            <a:r>
              <a:rPr lang="en-US" altLang="en-US" smtClean="0">
                <a:latin typeface="Helvetica" pitchFamily="34" charset="0"/>
                <a:cs typeface="Helvetica" pitchFamily="34" charset="0"/>
                <a:sym typeface="Helvetica" pitchFamily="34" charset="0"/>
              </a:rPr>
              <a:t>【Topik halaman ini】Jelaskan desain layar hiperboloid 3D[Penjelasan referensi]Desain layar hiperboloid 3D tidak hanya memastikan genggaman yang lebih baik, tetapi juga membuat keseluruhan ponsel terlihat lebih mewah, lebih banyak wajah di tangan, seperti banyak ponsel unggulan kelas atas seperti Find X2 Pro, OnePlus kami 8 Pro dan Samsung S20 Ultra, mereka akan menggunakan desain melengkung, karena ini adalah simbol rasa teknologi, menggunakan desain ini, menunjukkan bahwa ponsel lebih maju.Dan kali ini kami menggunakan kaca pelindung gorila generasi kelima Corning di layar depan, dengan rasio layar-ke-tubuh 93,4% ultra-tinggi dan kecepatan penyegaran layar 90Hz.</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hape 558"/>
          <p:cNvSpPr>
            <a:spLocks noGrp="1" noRot="1" noChangeAspect="1" noChangeArrowheads="1" noTextEdit="1"/>
          </p:cNvSpPr>
          <p:nvPr>
            <p:ph type="sldImg"/>
          </p:nvPr>
        </p:nvSpPr>
        <p:spPr>
          <a:xfrm>
            <a:off x="381000" y="685800"/>
            <a:ext cx="6096000" cy="3429000"/>
          </a:xfrm>
        </p:spPr>
      </p:sp>
      <p:sp>
        <p:nvSpPr>
          <p:cNvPr id="559" name="Shape 559"/>
          <p:cNvSpPr>
            <a:spLocks noGrp="1"/>
          </p:cNvSpPr>
          <p:nvPr>
            <p:ph type="body" sz="quarter" idx="1"/>
          </p:nvPr>
        </p:nvSpPr>
        <p:spPr/>
        <p:txBody>
          <a:bodyPr/>
          <a:lstStyle/>
          <a:p>
            <a:pPr>
              <a:defRPr/>
            </a:pPr>
            <a:r>
              <a:rPr lang="en-US" dirty="0" err="1">
                <a:latin typeface="+mn-lt"/>
                <a:ea typeface="+mn-ea"/>
                <a:cs typeface="+mn-cs"/>
                <a:sym typeface="Helvetica"/>
              </a:rPr>
              <a:t>Topik</a:t>
            </a:r>
            <a:r>
              <a:rPr lang="en-US" dirty="0">
                <a:latin typeface="+mn-lt"/>
                <a:ea typeface="+mn-ea"/>
                <a:cs typeface="+mn-cs"/>
                <a:sym typeface="Helvetica"/>
              </a:rPr>
              <a:t> </a:t>
            </a:r>
            <a:r>
              <a:rPr lang="en-US" dirty="0" err="1">
                <a:latin typeface="+mn-lt"/>
                <a:ea typeface="+mn-ea"/>
                <a:cs typeface="+mn-cs"/>
                <a:sym typeface="Helvetica"/>
              </a:rPr>
              <a:t>halaman</a:t>
            </a:r>
            <a:r>
              <a:rPr lang="en-US" dirty="0">
                <a:latin typeface="+mn-lt"/>
                <a:ea typeface="+mn-ea"/>
                <a:cs typeface="+mn-cs"/>
                <a:sym typeface="Helvetica"/>
              </a:rPr>
              <a:t> </a:t>
            </a:r>
            <a:r>
              <a:rPr lang="en-US" dirty="0" err="1">
                <a:latin typeface="+mn-lt"/>
                <a:ea typeface="+mn-ea"/>
                <a:cs typeface="+mn-cs"/>
                <a:sym typeface="Helvetica"/>
              </a:rPr>
              <a:t>ini</a:t>
            </a:r>
            <a:endParaRPr lang="en-US" dirty="0">
              <a:latin typeface="+mn-lt"/>
              <a:ea typeface="+mn-ea"/>
              <a:cs typeface="+mn-cs"/>
              <a:sym typeface="Helvetica"/>
            </a:endParaRPr>
          </a:p>
          <a:p>
            <a:pPr>
              <a:defRPr/>
            </a:pPr>
            <a:r>
              <a:rPr lang="en-US" dirty="0" err="1">
                <a:latin typeface="+mn-lt"/>
                <a:ea typeface="+mn-ea"/>
                <a:cs typeface="+mn-cs"/>
                <a:sym typeface="Helvetica"/>
              </a:rPr>
              <a:t>Memperkenalkan</a:t>
            </a:r>
            <a:r>
              <a:rPr lang="en-US" dirty="0">
                <a:latin typeface="+mn-lt"/>
                <a:ea typeface="+mn-ea"/>
                <a:cs typeface="+mn-cs"/>
                <a:sym typeface="Helvetica"/>
              </a:rPr>
              <a:t> </a:t>
            </a:r>
            <a:r>
              <a:rPr lang="en-US" dirty="0" err="1">
                <a:latin typeface="+mn-lt"/>
                <a:ea typeface="+mn-ea"/>
                <a:cs typeface="+mn-cs"/>
                <a:sym typeface="Helvetica"/>
              </a:rPr>
              <a:t>laju</a:t>
            </a:r>
            <a:r>
              <a:rPr lang="en-US" dirty="0">
                <a:latin typeface="+mn-lt"/>
                <a:ea typeface="+mn-ea"/>
                <a:cs typeface="+mn-cs"/>
                <a:sym typeface="Helvetica"/>
              </a:rPr>
              <a:t> </a:t>
            </a:r>
            <a:r>
              <a:rPr lang="en-US" dirty="0" err="1">
                <a:latin typeface="+mn-lt"/>
                <a:ea typeface="+mn-ea"/>
                <a:cs typeface="+mn-cs"/>
                <a:sym typeface="Helvetica"/>
              </a:rPr>
              <a:t>penyegaran</a:t>
            </a:r>
            <a:r>
              <a:rPr lang="en-US" dirty="0">
                <a:latin typeface="+mn-lt"/>
                <a:ea typeface="+mn-ea"/>
                <a:cs typeface="+mn-cs"/>
                <a:sym typeface="Helvetica"/>
              </a:rPr>
              <a:t> yang </a:t>
            </a:r>
            <a:r>
              <a:rPr lang="en-US" dirty="0" err="1">
                <a:latin typeface="+mn-lt"/>
                <a:ea typeface="+mn-ea"/>
                <a:cs typeface="+mn-cs"/>
                <a:sym typeface="Helvetica"/>
              </a:rPr>
              <a:t>tinggi</a:t>
            </a:r>
            <a:endParaRPr lang="en-US" dirty="0">
              <a:latin typeface="+mn-lt"/>
              <a:ea typeface="+mn-ea"/>
              <a:cs typeface="+mn-cs"/>
              <a:sym typeface="Helvetica"/>
            </a:endParaRPr>
          </a:p>
          <a:p>
            <a:pPr>
              <a:defRPr/>
            </a:pPr>
            <a:r>
              <a:rPr lang="en-US" dirty="0" err="1">
                <a:latin typeface="+mn-lt"/>
                <a:ea typeface="+mn-ea"/>
                <a:cs typeface="+mn-cs"/>
                <a:sym typeface="Helvetica"/>
              </a:rPr>
              <a:t>Referensi</a:t>
            </a:r>
            <a:r>
              <a:rPr lang="en-US" dirty="0">
                <a:latin typeface="+mn-lt"/>
                <a:ea typeface="+mn-ea"/>
                <a:cs typeface="+mn-cs"/>
                <a:sym typeface="Helvetica"/>
              </a:rPr>
              <a:t> </a:t>
            </a:r>
            <a:r>
              <a:rPr lang="en-US" dirty="0" err="1">
                <a:latin typeface="+mn-lt"/>
                <a:ea typeface="+mn-ea"/>
                <a:cs typeface="+mn-cs"/>
                <a:sym typeface="Helvetica"/>
              </a:rPr>
              <a:t>Dijelaskan</a:t>
            </a:r>
            <a:endParaRPr lang="en-US" dirty="0">
              <a:latin typeface="+mn-lt"/>
              <a:ea typeface="+mn-ea"/>
              <a:cs typeface="+mn-cs"/>
              <a:sym typeface="Helvetica"/>
            </a:endParaRPr>
          </a:p>
          <a:p>
            <a:pPr>
              <a:defRPr/>
            </a:pPr>
            <a:r>
              <a:rPr lang="en-US" dirty="0" err="1">
                <a:latin typeface="+mn-lt"/>
                <a:ea typeface="+mn-ea"/>
                <a:cs typeface="+mn-cs"/>
                <a:sym typeface="Helvetica"/>
              </a:rPr>
              <a:t>Apa</a:t>
            </a:r>
            <a:r>
              <a:rPr lang="en-US" dirty="0">
                <a:latin typeface="+mn-lt"/>
                <a:ea typeface="+mn-ea"/>
                <a:cs typeface="+mn-cs"/>
                <a:sym typeface="Helvetica"/>
              </a:rPr>
              <a:t> </a:t>
            </a:r>
            <a:r>
              <a:rPr lang="en-US" dirty="0" err="1">
                <a:latin typeface="+mn-lt"/>
                <a:ea typeface="+mn-ea"/>
                <a:cs typeface="+mn-cs"/>
                <a:sym typeface="Helvetica"/>
              </a:rPr>
              <a:t>itu</a:t>
            </a:r>
            <a:r>
              <a:rPr lang="en-US" dirty="0">
                <a:latin typeface="+mn-lt"/>
                <a:ea typeface="+mn-ea"/>
                <a:cs typeface="+mn-cs"/>
                <a:sym typeface="Helvetica"/>
              </a:rPr>
              <a:t> refresh rate yang </a:t>
            </a:r>
            <a:r>
              <a:rPr lang="en-US" dirty="0" err="1">
                <a:latin typeface="+mn-lt"/>
                <a:ea typeface="+mn-ea"/>
                <a:cs typeface="+mn-cs"/>
                <a:sym typeface="Helvetica"/>
              </a:rPr>
              <a:t>tinggi</a:t>
            </a:r>
            <a:r>
              <a:rPr lang="en-US" dirty="0">
                <a:latin typeface="+mn-lt"/>
                <a:ea typeface="+mn-ea"/>
                <a:cs typeface="+mn-cs"/>
                <a:sym typeface="Helvetica"/>
              </a:rPr>
              <a:t>? </a:t>
            </a:r>
            <a:r>
              <a:rPr lang="en-US" dirty="0" err="1">
                <a:latin typeface="+mn-lt"/>
                <a:ea typeface="+mn-ea"/>
                <a:cs typeface="+mn-cs"/>
                <a:sym typeface="Helvetica"/>
              </a:rPr>
              <a:t>Dapat</a:t>
            </a:r>
            <a:r>
              <a:rPr lang="en-US" dirty="0">
                <a:latin typeface="+mn-lt"/>
                <a:ea typeface="+mn-ea"/>
                <a:cs typeface="+mn-cs"/>
                <a:sym typeface="Helvetica"/>
              </a:rPr>
              <a:t> </a:t>
            </a:r>
            <a:r>
              <a:rPr lang="en-US" dirty="0" err="1">
                <a:latin typeface="+mn-lt"/>
                <a:ea typeface="+mn-ea"/>
                <a:cs typeface="+mn-cs"/>
                <a:sym typeface="Helvetica"/>
              </a:rPr>
              <a:t>dikatakan</a:t>
            </a:r>
            <a:r>
              <a:rPr lang="en-US" dirty="0">
                <a:latin typeface="+mn-lt"/>
                <a:ea typeface="+mn-ea"/>
                <a:cs typeface="+mn-cs"/>
                <a:sym typeface="Helvetica"/>
              </a:rPr>
              <a:t> </a:t>
            </a:r>
            <a:r>
              <a:rPr lang="en-US" dirty="0" err="1">
                <a:latin typeface="+mn-lt"/>
                <a:ea typeface="+mn-ea"/>
                <a:cs typeface="+mn-cs"/>
                <a:sym typeface="Helvetica"/>
              </a:rPr>
              <a:t>bahwa</a:t>
            </a:r>
            <a:r>
              <a:rPr lang="en-US" dirty="0">
                <a:latin typeface="+mn-lt"/>
                <a:ea typeface="+mn-ea"/>
                <a:cs typeface="+mn-cs"/>
                <a:sym typeface="Helvetica"/>
              </a:rPr>
              <a:t> Reno4 Pro </a:t>
            </a:r>
            <a:r>
              <a:rPr lang="en-US" dirty="0" err="1">
                <a:latin typeface="+mn-lt"/>
                <a:ea typeface="+mn-ea"/>
                <a:cs typeface="+mn-cs"/>
                <a:sym typeface="Helvetica"/>
              </a:rPr>
              <a:t>tidak</a:t>
            </a:r>
            <a:r>
              <a:rPr lang="en-US" dirty="0">
                <a:latin typeface="+mn-lt"/>
                <a:ea typeface="+mn-ea"/>
                <a:cs typeface="+mn-cs"/>
                <a:sym typeface="Helvetica"/>
              </a:rPr>
              <a:t> </a:t>
            </a:r>
            <a:r>
              <a:rPr lang="en-US" dirty="0" err="1">
                <a:latin typeface="+mn-lt"/>
                <a:ea typeface="+mn-ea"/>
                <a:cs typeface="+mn-cs"/>
                <a:sym typeface="Helvetica"/>
              </a:rPr>
              <a:t>hanya</a:t>
            </a:r>
            <a:r>
              <a:rPr lang="en-US" dirty="0">
                <a:latin typeface="+mn-lt"/>
                <a:ea typeface="+mn-ea"/>
                <a:cs typeface="+mn-cs"/>
                <a:sym typeface="Helvetica"/>
              </a:rPr>
              <a:t> </a:t>
            </a:r>
            <a:r>
              <a:rPr lang="en-US" dirty="0" err="1">
                <a:latin typeface="+mn-lt"/>
                <a:ea typeface="+mn-ea"/>
                <a:cs typeface="+mn-cs"/>
                <a:sym typeface="Helvetica"/>
              </a:rPr>
              <a:t>eksternal</a:t>
            </a:r>
            <a:r>
              <a:rPr lang="en-US" dirty="0">
                <a:latin typeface="+mn-lt"/>
                <a:ea typeface="+mn-ea"/>
                <a:cs typeface="+mn-cs"/>
                <a:sym typeface="Helvetica"/>
              </a:rPr>
              <a:t> tipis </a:t>
            </a:r>
            <a:r>
              <a:rPr lang="en-US" dirty="0" err="1">
                <a:latin typeface="+mn-lt"/>
                <a:ea typeface="+mn-ea"/>
                <a:cs typeface="+mn-cs"/>
                <a:sym typeface="Helvetica"/>
              </a:rPr>
              <a:t>dan</a:t>
            </a:r>
            <a:r>
              <a:rPr lang="en-US" dirty="0">
                <a:latin typeface="+mn-lt"/>
                <a:ea typeface="+mn-ea"/>
                <a:cs typeface="+mn-cs"/>
                <a:sym typeface="Helvetica"/>
              </a:rPr>
              <a:t> </a:t>
            </a:r>
            <a:r>
              <a:rPr lang="en-US" dirty="0" err="1">
                <a:latin typeface="+mn-lt"/>
                <a:ea typeface="+mn-ea"/>
                <a:cs typeface="+mn-cs"/>
                <a:sym typeface="Helvetica"/>
              </a:rPr>
              <a:t>bergaya</a:t>
            </a:r>
            <a:r>
              <a:rPr lang="en-US" dirty="0">
                <a:latin typeface="+mn-lt"/>
                <a:ea typeface="+mn-ea"/>
                <a:cs typeface="+mn-cs"/>
                <a:sym typeface="Helvetica"/>
              </a:rPr>
              <a:t>, </a:t>
            </a:r>
            <a:r>
              <a:rPr lang="en-US" dirty="0" err="1">
                <a:latin typeface="+mn-lt"/>
                <a:ea typeface="+mn-ea"/>
                <a:cs typeface="+mn-cs"/>
                <a:sym typeface="Helvetica"/>
              </a:rPr>
              <a:t>lebih</a:t>
            </a:r>
            <a:r>
              <a:rPr lang="en-US" dirty="0">
                <a:latin typeface="+mn-lt"/>
                <a:ea typeface="+mn-ea"/>
                <a:cs typeface="+mn-cs"/>
                <a:sym typeface="Helvetica"/>
              </a:rPr>
              <a:t> </a:t>
            </a:r>
            <a:r>
              <a:rPr lang="en-US" dirty="0" err="1">
                <a:latin typeface="+mn-lt"/>
                <a:ea typeface="+mn-ea"/>
                <a:cs typeface="+mn-cs"/>
                <a:sym typeface="Helvetica"/>
              </a:rPr>
              <a:t>sempurna</a:t>
            </a:r>
            <a:r>
              <a:rPr lang="en-US" dirty="0">
                <a:latin typeface="+mn-lt"/>
                <a:ea typeface="+mn-ea"/>
                <a:cs typeface="+mn-cs"/>
                <a:sym typeface="Helvetica"/>
              </a:rPr>
              <a:t> di </a:t>
            </a:r>
            <a:r>
              <a:rPr lang="en-US" dirty="0" err="1">
                <a:latin typeface="+mn-lt"/>
                <a:ea typeface="+mn-ea"/>
                <a:cs typeface="+mn-cs"/>
                <a:sym typeface="Helvetica"/>
              </a:rPr>
              <a:t>dalam</a:t>
            </a:r>
            <a:r>
              <a:rPr lang="en-US" dirty="0">
                <a:latin typeface="+mn-lt"/>
                <a:ea typeface="+mn-ea"/>
                <a:cs typeface="+mn-cs"/>
                <a:sym typeface="Helvetica"/>
              </a:rPr>
              <a:t>, </a:t>
            </a:r>
            <a:r>
              <a:rPr lang="en-US" dirty="0" err="1">
                <a:latin typeface="+mn-lt"/>
                <a:ea typeface="+mn-ea"/>
                <a:cs typeface="+mn-cs"/>
                <a:sym typeface="Helvetica"/>
              </a:rPr>
              <a:t>ini</a:t>
            </a:r>
            <a:r>
              <a:rPr lang="en-US" dirty="0">
                <a:latin typeface="+mn-lt"/>
                <a:ea typeface="+mn-ea"/>
                <a:cs typeface="+mn-cs"/>
                <a:sym typeface="Helvetica"/>
              </a:rPr>
              <a:t> </a:t>
            </a:r>
            <a:r>
              <a:rPr lang="en-US" dirty="0" err="1">
                <a:latin typeface="+mn-lt"/>
                <a:ea typeface="+mn-ea"/>
                <a:cs typeface="+mn-cs"/>
                <a:sym typeface="Helvetica"/>
              </a:rPr>
              <a:t>adalah</a:t>
            </a:r>
            <a:r>
              <a:rPr lang="en-US" dirty="0">
                <a:latin typeface="+mn-lt"/>
                <a:ea typeface="+mn-ea"/>
                <a:cs typeface="+mn-cs"/>
                <a:sym typeface="Helvetica"/>
              </a:rPr>
              <a:t> refresh rate 90Hz kami, </a:t>
            </a:r>
            <a:r>
              <a:rPr lang="en-US" dirty="0" err="1">
                <a:latin typeface="+mn-lt"/>
                <a:ea typeface="+mn-ea"/>
                <a:cs typeface="+mn-cs"/>
                <a:sym typeface="Helvetica"/>
              </a:rPr>
              <a:t>jadi</a:t>
            </a:r>
            <a:r>
              <a:rPr lang="en-US" dirty="0">
                <a:latin typeface="+mn-lt"/>
                <a:ea typeface="+mn-ea"/>
                <a:cs typeface="+mn-cs"/>
                <a:sym typeface="Helvetica"/>
              </a:rPr>
              <a:t> </a:t>
            </a:r>
            <a:r>
              <a:rPr lang="en-US" dirty="0" err="1">
                <a:latin typeface="+mn-lt"/>
                <a:ea typeface="+mn-ea"/>
                <a:cs typeface="+mn-cs"/>
                <a:sym typeface="Helvetica"/>
              </a:rPr>
              <a:t>apa</a:t>
            </a:r>
            <a:r>
              <a:rPr lang="en-US" dirty="0">
                <a:latin typeface="+mn-lt"/>
                <a:ea typeface="+mn-ea"/>
                <a:cs typeface="+mn-cs"/>
                <a:sym typeface="Helvetica"/>
              </a:rPr>
              <a:t> refresh rate yang </a:t>
            </a:r>
            <a:r>
              <a:rPr lang="en-US" dirty="0" err="1">
                <a:latin typeface="+mn-lt"/>
                <a:ea typeface="+mn-ea"/>
                <a:cs typeface="+mn-cs"/>
                <a:sym typeface="Helvetica"/>
              </a:rPr>
              <a:t>tinggi</a:t>
            </a:r>
            <a:r>
              <a:rPr lang="en-US" dirty="0">
                <a:latin typeface="+mn-lt"/>
                <a:ea typeface="+mn-ea"/>
                <a:cs typeface="+mn-cs"/>
                <a:sym typeface="Helvetica"/>
              </a:rPr>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hape 578"/>
          <p:cNvSpPr>
            <a:spLocks noGrp="1" noRot="1" noChangeAspect="1" noChangeArrowheads="1" noTextEdit="1"/>
          </p:cNvSpPr>
          <p:nvPr>
            <p:ph type="sldImg"/>
          </p:nvPr>
        </p:nvSpPr>
        <p:spPr>
          <a:xfrm>
            <a:off x="381000" y="685800"/>
            <a:ext cx="6096000" cy="3429000"/>
          </a:xfrm>
        </p:spPr>
      </p:sp>
      <p:sp>
        <p:nvSpPr>
          <p:cNvPr id="579" name="Shape 579"/>
          <p:cNvSpPr>
            <a:spLocks noGrp="1"/>
          </p:cNvSpPr>
          <p:nvPr>
            <p:ph type="body" sz="quarter" idx="1"/>
          </p:nvPr>
        </p:nvSpPr>
        <p:spPr/>
        <p:txBody>
          <a:bodyPr/>
          <a:lstStyle/>
          <a:p>
            <a:pPr>
              <a:defRPr/>
            </a:pPr>
            <a:r>
              <a:rPr lang="en-US" dirty="0" err="1">
                <a:latin typeface="+mn-lt"/>
                <a:ea typeface="+mn-ea"/>
                <a:cs typeface="+mn-cs"/>
                <a:sym typeface="Helvetica"/>
              </a:rPr>
              <a:t>Topik</a:t>
            </a:r>
            <a:r>
              <a:rPr lang="en-US" dirty="0">
                <a:latin typeface="+mn-lt"/>
                <a:ea typeface="+mn-ea"/>
                <a:cs typeface="+mn-cs"/>
                <a:sym typeface="Helvetica"/>
              </a:rPr>
              <a:t> </a:t>
            </a:r>
            <a:r>
              <a:rPr lang="en-US" dirty="0" err="1">
                <a:latin typeface="+mn-lt"/>
                <a:ea typeface="+mn-ea"/>
                <a:cs typeface="+mn-cs"/>
                <a:sym typeface="Helvetica"/>
              </a:rPr>
              <a:t>halaman</a:t>
            </a:r>
            <a:r>
              <a:rPr lang="en-US" dirty="0">
                <a:latin typeface="+mn-lt"/>
                <a:ea typeface="+mn-ea"/>
                <a:cs typeface="+mn-cs"/>
                <a:sym typeface="Helvetica"/>
              </a:rPr>
              <a:t> </a:t>
            </a:r>
            <a:r>
              <a:rPr lang="en-US" dirty="0" err="1">
                <a:latin typeface="+mn-lt"/>
                <a:ea typeface="+mn-ea"/>
                <a:cs typeface="+mn-cs"/>
                <a:sym typeface="Helvetica"/>
              </a:rPr>
              <a:t>ini</a:t>
            </a:r>
            <a:endParaRPr lang="en-US" dirty="0">
              <a:latin typeface="+mn-lt"/>
              <a:ea typeface="+mn-ea"/>
              <a:cs typeface="+mn-cs"/>
              <a:sym typeface="Helvetica"/>
            </a:endParaRPr>
          </a:p>
          <a:p>
            <a:pPr>
              <a:defRPr/>
            </a:pPr>
            <a:r>
              <a:rPr lang="en-US" dirty="0" err="1">
                <a:latin typeface="+mn-lt"/>
                <a:ea typeface="+mn-ea"/>
                <a:cs typeface="+mn-cs"/>
                <a:sym typeface="Helvetica"/>
              </a:rPr>
              <a:t>Jelaskan</a:t>
            </a:r>
            <a:r>
              <a:rPr lang="en-US" dirty="0">
                <a:latin typeface="+mn-lt"/>
                <a:ea typeface="+mn-ea"/>
                <a:cs typeface="+mn-cs"/>
                <a:sym typeface="Helvetica"/>
              </a:rPr>
              <a:t> </a:t>
            </a:r>
            <a:r>
              <a:rPr lang="en-US" dirty="0" err="1">
                <a:latin typeface="+mn-lt"/>
                <a:ea typeface="+mn-ea"/>
                <a:cs typeface="+mn-cs"/>
                <a:sym typeface="Helvetica"/>
              </a:rPr>
              <a:t>manfaat</a:t>
            </a:r>
            <a:r>
              <a:rPr lang="en-US" dirty="0">
                <a:latin typeface="+mn-lt"/>
                <a:ea typeface="+mn-ea"/>
                <a:cs typeface="+mn-cs"/>
                <a:sym typeface="Helvetica"/>
              </a:rPr>
              <a:t> refresh rates yang </a:t>
            </a:r>
            <a:r>
              <a:rPr lang="en-US" dirty="0" err="1">
                <a:latin typeface="+mn-lt"/>
                <a:ea typeface="+mn-ea"/>
                <a:cs typeface="+mn-cs"/>
                <a:sym typeface="Helvetica"/>
              </a:rPr>
              <a:t>tinggi</a:t>
            </a:r>
            <a:endParaRPr lang="en-US" dirty="0">
              <a:latin typeface="+mn-lt"/>
              <a:ea typeface="+mn-ea"/>
              <a:cs typeface="+mn-cs"/>
              <a:sym typeface="Helvetica"/>
            </a:endParaRPr>
          </a:p>
          <a:p>
            <a:pPr>
              <a:defRPr/>
            </a:pPr>
            <a:r>
              <a:rPr lang="en-US" dirty="0" err="1">
                <a:latin typeface="+mn-lt"/>
                <a:ea typeface="+mn-ea"/>
                <a:cs typeface="+mn-cs"/>
                <a:sym typeface="Helvetica"/>
              </a:rPr>
              <a:t>Referensi</a:t>
            </a:r>
            <a:r>
              <a:rPr lang="en-US" dirty="0">
                <a:latin typeface="+mn-lt"/>
                <a:ea typeface="+mn-ea"/>
                <a:cs typeface="+mn-cs"/>
                <a:sym typeface="Helvetica"/>
              </a:rPr>
              <a:t> </a:t>
            </a:r>
            <a:r>
              <a:rPr lang="en-US" dirty="0" err="1">
                <a:latin typeface="+mn-lt"/>
                <a:ea typeface="+mn-ea"/>
                <a:cs typeface="+mn-cs"/>
                <a:sym typeface="Helvetica"/>
              </a:rPr>
              <a:t>Dijelaskan</a:t>
            </a:r>
            <a:endParaRPr lang="en-US" dirty="0">
              <a:latin typeface="+mn-lt"/>
              <a:ea typeface="+mn-ea"/>
              <a:cs typeface="+mn-cs"/>
              <a:sym typeface="Helvetica"/>
            </a:endParaRPr>
          </a:p>
          <a:p>
            <a:pPr>
              <a:defRPr/>
            </a:pPr>
            <a:r>
              <a:rPr lang="en-US" dirty="0">
                <a:latin typeface="+mn-lt"/>
                <a:ea typeface="+mn-ea"/>
                <a:cs typeface="+mn-cs"/>
                <a:sym typeface="Helvetica"/>
              </a:rPr>
              <a:t>Kami </a:t>
            </a:r>
            <a:r>
              <a:rPr lang="en-US" dirty="0" err="1">
                <a:latin typeface="+mn-lt"/>
                <a:ea typeface="+mn-ea"/>
                <a:cs typeface="+mn-cs"/>
                <a:sym typeface="Helvetica"/>
              </a:rPr>
              <a:t>pertama</a:t>
            </a:r>
            <a:r>
              <a:rPr lang="en-US" dirty="0">
                <a:latin typeface="+mn-lt"/>
                <a:ea typeface="+mn-ea"/>
                <a:cs typeface="+mn-cs"/>
                <a:sym typeface="Helvetica"/>
              </a:rPr>
              <a:t> kali </a:t>
            </a:r>
            <a:r>
              <a:rPr lang="en-US" dirty="0" err="1">
                <a:latin typeface="+mn-lt"/>
                <a:ea typeface="+mn-ea"/>
                <a:cs typeface="+mn-cs"/>
                <a:sym typeface="Helvetica"/>
              </a:rPr>
              <a:t>melihat</a:t>
            </a:r>
            <a:r>
              <a:rPr lang="en-US" dirty="0">
                <a:latin typeface="+mn-lt"/>
                <a:ea typeface="+mn-ea"/>
                <a:cs typeface="+mn-cs"/>
                <a:sym typeface="Helvetica"/>
              </a:rPr>
              <a:t> video </a:t>
            </a:r>
            <a:r>
              <a:rPr lang="en-US" dirty="0" err="1">
                <a:latin typeface="+mn-lt"/>
                <a:ea typeface="+mn-ea"/>
                <a:cs typeface="+mn-cs"/>
                <a:sym typeface="Helvetica"/>
              </a:rPr>
              <a:t>ini</a:t>
            </a:r>
            <a:r>
              <a:rPr lang="en-US" dirty="0">
                <a:latin typeface="+mn-lt"/>
                <a:ea typeface="+mn-ea"/>
                <a:cs typeface="+mn-cs"/>
                <a:sym typeface="Helvetica"/>
              </a:rPr>
              <a:t>, </a:t>
            </a:r>
            <a:r>
              <a:rPr lang="en-US" dirty="0" err="1">
                <a:latin typeface="+mn-lt"/>
                <a:ea typeface="+mn-ea"/>
                <a:cs typeface="+mn-cs"/>
                <a:sym typeface="Helvetica"/>
              </a:rPr>
              <a:t>kita</a:t>
            </a:r>
            <a:r>
              <a:rPr lang="en-US" dirty="0">
                <a:latin typeface="+mn-lt"/>
                <a:ea typeface="+mn-ea"/>
                <a:cs typeface="+mn-cs"/>
                <a:sym typeface="Helvetica"/>
              </a:rPr>
              <a:t> </a:t>
            </a:r>
            <a:r>
              <a:rPr lang="en-US" dirty="0" err="1">
                <a:latin typeface="+mn-lt"/>
                <a:ea typeface="+mn-ea"/>
                <a:cs typeface="+mn-cs"/>
                <a:sym typeface="Helvetica"/>
              </a:rPr>
              <a:t>semua</a:t>
            </a:r>
            <a:r>
              <a:rPr lang="en-US" dirty="0">
                <a:latin typeface="+mn-lt"/>
                <a:ea typeface="+mn-ea"/>
                <a:cs typeface="+mn-cs"/>
                <a:sym typeface="Helvetica"/>
              </a:rPr>
              <a:t> </a:t>
            </a:r>
            <a:r>
              <a:rPr lang="en-US" dirty="0" err="1">
                <a:latin typeface="+mn-lt"/>
                <a:ea typeface="+mn-ea"/>
                <a:cs typeface="+mn-cs"/>
                <a:sym typeface="Helvetica"/>
              </a:rPr>
              <a:t>tahu</a:t>
            </a:r>
            <a:r>
              <a:rPr lang="en-US" dirty="0">
                <a:latin typeface="+mn-lt"/>
                <a:ea typeface="+mn-ea"/>
                <a:cs typeface="+mn-cs"/>
                <a:sym typeface="Helvetica"/>
              </a:rPr>
              <a:t> </a:t>
            </a:r>
            <a:r>
              <a:rPr lang="en-US" dirty="0" err="1">
                <a:latin typeface="+mn-lt"/>
                <a:ea typeface="+mn-ea"/>
                <a:cs typeface="+mn-cs"/>
                <a:sym typeface="Helvetica"/>
              </a:rPr>
              <a:t>mengapa</a:t>
            </a:r>
            <a:r>
              <a:rPr lang="en-US" dirty="0">
                <a:latin typeface="+mn-lt"/>
                <a:ea typeface="+mn-ea"/>
                <a:cs typeface="+mn-cs"/>
                <a:sym typeface="Helvetica"/>
              </a:rPr>
              <a:t> video </a:t>
            </a:r>
            <a:r>
              <a:rPr lang="en-US" dirty="0" err="1">
                <a:latin typeface="+mn-lt"/>
                <a:ea typeface="+mn-ea"/>
                <a:cs typeface="+mn-cs"/>
                <a:sym typeface="Helvetica"/>
              </a:rPr>
              <a:t>bergerak</a:t>
            </a:r>
            <a:r>
              <a:rPr lang="en-US" dirty="0">
                <a:latin typeface="+mn-lt"/>
                <a:ea typeface="+mn-ea"/>
                <a:cs typeface="+mn-cs"/>
                <a:sym typeface="Helvetica"/>
              </a:rPr>
              <a:t>, </a:t>
            </a:r>
            <a:r>
              <a:rPr lang="en-US" dirty="0" err="1">
                <a:latin typeface="+mn-lt"/>
                <a:ea typeface="+mn-ea"/>
                <a:cs typeface="+mn-cs"/>
                <a:sym typeface="Helvetica"/>
              </a:rPr>
              <a:t>pada</a:t>
            </a:r>
            <a:r>
              <a:rPr lang="en-US" dirty="0">
                <a:latin typeface="+mn-lt"/>
                <a:ea typeface="+mn-ea"/>
                <a:cs typeface="+mn-cs"/>
                <a:sym typeface="Helvetica"/>
              </a:rPr>
              <a:t> </a:t>
            </a:r>
            <a:r>
              <a:rPr lang="en-US" dirty="0" err="1">
                <a:latin typeface="+mn-lt"/>
                <a:ea typeface="+mn-ea"/>
                <a:cs typeface="+mn-cs"/>
                <a:sym typeface="Helvetica"/>
              </a:rPr>
              <a:t>kenyataannya</a:t>
            </a:r>
            <a:r>
              <a:rPr lang="en-US" dirty="0">
                <a:latin typeface="+mn-lt"/>
                <a:ea typeface="+mn-ea"/>
                <a:cs typeface="+mn-cs"/>
                <a:sym typeface="Helvetica"/>
              </a:rPr>
              <a:t>, video </a:t>
            </a:r>
            <a:r>
              <a:rPr lang="en-US" dirty="0" err="1">
                <a:latin typeface="+mn-lt"/>
                <a:ea typeface="+mn-ea"/>
                <a:cs typeface="+mn-cs"/>
                <a:sym typeface="Helvetica"/>
              </a:rPr>
              <a:t>diputar</a:t>
            </a:r>
            <a:r>
              <a:rPr lang="en-US" dirty="0">
                <a:latin typeface="+mn-lt"/>
                <a:ea typeface="+mn-ea"/>
                <a:cs typeface="+mn-cs"/>
                <a:sym typeface="Helvetica"/>
              </a:rPr>
              <a:t> </a:t>
            </a:r>
            <a:r>
              <a:rPr lang="en-US" dirty="0" err="1">
                <a:latin typeface="+mn-lt"/>
                <a:ea typeface="+mn-ea"/>
                <a:cs typeface="+mn-cs"/>
                <a:sym typeface="Helvetica"/>
              </a:rPr>
              <a:t>terus-menerus</a:t>
            </a:r>
            <a:r>
              <a:rPr lang="en-US" dirty="0">
                <a:latin typeface="+mn-lt"/>
                <a:ea typeface="+mn-ea"/>
                <a:cs typeface="+mn-cs"/>
                <a:sym typeface="Helvetica"/>
              </a:rPr>
              <a:t> </a:t>
            </a:r>
            <a:r>
              <a:rPr lang="en-US" dirty="0" err="1">
                <a:latin typeface="+mn-lt"/>
                <a:ea typeface="+mn-ea"/>
                <a:cs typeface="+mn-cs"/>
                <a:sym typeface="Helvetica"/>
              </a:rPr>
              <a:t>oleh</a:t>
            </a:r>
            <a:r>
              <a:rPr lang="en-US" dirty="0">
                <a:latin typeface="+mn-lt"/>
                <a:ea typeface="+mn-ea"/>
                <a:cs typeface="+mn-cs"/>
                <a:sym typeface="Helvetica"/>
              </a:rPr>
              <a:t> </a:t>
            </a:r>
            <a:r>
              <a:rPr lang="en-US" dirty="0" err="1">
                <a:latin typeface="+mn-lt"/>
                <a:ea typeface="+mn-ea"/>
                <a:cs typeface="+mn-cs"/>
                <a:sym typeface="Helvetica"/>
              </a:rPr>
              <a:t>gambar</a:t>
            </a:r>
            <a:r>
              <a:rPr lang="en-US" dirty="0">
                <a:latin typeface="+mn-lt"/>
                <a:ea typeface="+mn-ea"/>
                <a:cs typeface="+mn-cs"/>
                <a:sym typeface="Helvetica"/>
              </a:rPr>
              <a:t>, </a:t>
            </a:r>
            <a:r>
              <a:rPr lang="en-US" dirty="0" err="1">
                <a:latin typeface="+mn-lt"/>
                <a:ea typeface="+mn-ea"/>
                <a:cs typeface="+mn-cs"/>
                <a:sym typeface="Helvetica"/>
              </a:rPr>
              <a:t>itu</a:t>
            </a:r>
            <a:r>
              <a:rPr lang="en-US" dirty="0">
                <a:latin typeface="+mn-lt"/>
                <a:ea typeface="+mn-ea"/>
                <a:cs typeface="+mn-cs"/>
                <a:sym typeface="Helvetica"/>
              </a:rPr>
              <a:t> </a:t>
            </a:r>
            <a:r>
              <a:rPr lang="en-US" dirty="0" err="1">
                <a:latin typeface="+mn-lt"/>
                <a:ea typeface="+mn-ea"/>
                <a:cs typeface="+mn-cs"/>
                <a:sym typeface="Helvetica"/>
              </a:rPr>
              <a:t>menjadi</a:t>
            </a:r>
            <a:r>
              <a:rPr lang="en-US" dirty="0">
                <a:latin typeface="+mn-lt"/>
                <a:ea typeface="+mn-ea"/>
                <a:cs typeface="+mn-cs"/>
                <a:sym typeface="Helvetica"/>
              </a:rPr>
              <a:t> video "</a:t>
            </a:r>
            <a:r>
              <a:rPr lang="en-US" dirty="0" err="1">
                <a:latin typeface="+mn-lt"/>
                <a:ea typeface="+mn-ea"/>
                <a:cs typeface="+mn-cs"/>
                <a:sym typeface="Helvetica"/>
              </a:rPr>
              <a:t>bergerak</a:t>
            </a:r>
            <a:r>
              <a:rPr lang="en-US" dirty="0">
                <a:latin typeface="+mn-lt"/>
                <a:ea typeface="+mn-ea"/>
                <a:cs typeface="+mn-cs"/>
                <a:sym typeface="Helvetica"/>
              </a:rPr>
              <a:t>", </a:t>
            </a:r>
            <a:r>
              <a:rPr lang="en-US" dirty="0" err="1">
                <a:latin typeface="+mn-lt"/>
                <a:ea typeface="+mn-ea"/>
                <a:cs typeface="+mn-cs"/>
                <a:sym typeface="Helvetica"/>
              </a:rPr>
              <a:t>prinsip</a:t>
            </a:r>
            <a:r>
              <a:rPr lang="en-US" dirty="0">
                <a:latin typeface="+mn-lt"/>
                <a:ea typeface="+mn-ea"/>
                <a:cs typeface="+mn-cs"/>
                <a:sym typeface="Helvetica"/>
              </a:rPr>
              <a:t> </a:t>
            </a:r>
            <a:r>
              <a:rPr lang="en-US" dirty="0" err="1">
                <a:latin typeface="+mn-lt"/>
                <a:ea typeface="+mn-ea"/>
                <a:cs typeface="+mn-cs"/>
                <a:sym typeface="Helvetica"/>
              </a:rPr>
              <a:t>animasinya</a:t>
            </a:r>
            <a:r>
              <a:rPr lang="en-US" dirty="0">
                <a:latin typeface="+mn-lt"/>
                <a:ea typeface="+mn-ea"/>
                <a:cs typeface="+mn-cs"/>
                <a:sym typeface="Helvetica"/>
              </a:rPr>
              <a:t> </a:t>
            </a:r>
            <a:r>
              <a:rPr lang="en-US" dirty="0" err="1">
                <a:latin typeface="+mn-lt"/>
                <a:ea typeface="+mn-ea"/>
                <a:cs typeface="+mn-cs"/>
                <a:sym typeface="Helvetica"/>
              </a:rPr>
              <a:t>sama</a:t>
            </a:r>
            <a:r>
              <a:rPr lang="en-US" dirty="0">
                <a:latin typeface="+mn-lt"/>
                <a:ea typeface="+mn-ea"/>
                <a:cs typeface="+mn-cs"/>
                <a:sym typeface="Helvetica"/>
              </a:rPr>
              <a:t>, </a:t>
            </a:r>
            <a:r>
              <a:rPr lang="en-US" dirty="0" err="1">
                <a:latin typeface="+mn-lt"/>
                <a:ea typeface="+mn-ea"/>
                <a:cs typeface="+mn-cs"/>
                <a:sym typeface="Helvetica"/>
              </a:rPr>
              <a:t>adalah</a:t>
            </a:r>
            <a:r>
              <a:rPr lang="en-US" dirty="0">
                <a:latin typeface="+mn-lt"/>
                <a:ea typeface="+mn-ea"/>
                <a:cs typeface="+mn-cs"/>
                <a:sym typeface="Helvetica"/>
              </a:rPr>
              <a:t> </a:t>
            </a:r>
            <a:r>
              <a:rPr lang="en-US" dirty="0" err="1">
                <a:latin typeface="+mn-lt"/>
                <a:ea typeface="+mn-ea"/>
                <a:cs typeface="+mn-cs"/>
                <a:sym typeface="Helvetica"/>
              </a:rPr>
              <a:t>pemutaran</a:t>
            </a:r>
            <a:r>
              <a:rPr lang="en-US" dirty="0">
                <a:latin typeface="+mn-lt"/>
                <a:ea typeface="+mn-ea"/>
                <a:cs typeface="+mn-cs"/>
                <a:sym typeface="Helvetica"/>
              </a:rPr>
              <a:t> </a:t>
            </a:r>
            <a:r>
              <a:rPr lang="en-US" dirty="0" err="1">
                <a:latin typeface="+mn-lt"/>
                <a:ea typeface="+mn-ea"/>
                <a:cs typeface="+mn-cs"/>
                <a:sym typeface="Helvetica"/>
              </a:rPr>
              <a:t>gambar</a:t>
            </a:r>
            <a:r>
              <a:rPr lang="en-US" dirty="0">
                <a:latin typeface="+mn-lt"/>
                <a:ea typeface="+mn-ea"/>
                <a:cs typeface="+mn-cs"/>
                <a:sym typeface="Helvetica"/>
              </a:rPr>
              <a:t> </a:t>
            </a:r>
            <a:r>
              <a:rPr lang="en-US" dirty="0" err="1">
                <a:latin typeface="+mn-lt"/>
                <a:ea typeface="+mn-ea"/>
                <a:cs typeface="+mn-cs"/>
                <a:sym typeface="Helvetica"/>
              </a:rPr>
              <a:t>pada</a:t>
            </a:r>
            <a:r>
              <a:rPr lang="en-US" dirty="0">
                <a:latin typeface="+mn-lt"/>
                <a:ea typeface="+mn-ea"/>
                <a:cs typeface="+mn-cs"/>
                <a:sym typeface="Helvetica"/>
              </a:rPr>
              <a:t> </a:t>
            </a:r>
            <a:r>
              <a:rPr lang="en-US" dirty="0" err="1">
                <a:latin typeface="+mn-lt"/>
                <a:ea typeface="+mn-ea"/>
                <a:cs typeface="+mn-cs"/>
                <a:sym typeface="Helvetica"/>
              </a:rPr>
              <a:t>pembentukan</a:t>
            </a:r>
            <a:r>
              <a:rPr lang="en-US" dirty="0">
                <a:latin typeface="+mn-lt"/>
                <a:ea typeface="+mn-ea"/>
                <a:cs typeface="+mn-cs"/>
                <a:sym typeface="Helvetica"/>
              </a:rPr>
              <a:t> "video", </a:t>
            </a:r>
            <a:r>
              <a:rPr lang="en-US" dirty="0" err="1">
                <a:latin typeface="+mn-lt"/>
                <a:ea typeface="+mn-ea"/>
                <a:cs typeface="+mn-cs"/>
                <a:sym typeface="Helvetica"/>
              </a:rPr>
              <a:t>setiap</a:t>
            </a:r>
            <a:r>
              <a:rPr lang="en-US" dirty="0">
                <a:latin typeface="+mn-lt"/>
                <a:ea typeface="+mn-ea"/>
                <a:cs typeface="+mn-cs"/>
                <a:sym typeface="Helvetica"/>
              </a:rPr>
              <a:t> </a:t>
            </a:r>
            <a:r>
              <a:rPr lang="en-US" dirty="0" err="1">
                <a:latin typeface="+mn-lt"/>
                <a:ea typeface="+mn-ea"/>
                <a:cs typeface="+mn-cs"/>
                <a:sym typeface="Helvetica"/>
              </a:rPr>
              <a:t>gambar</a:t>
            </a:r>
            <a:r>
              <a:rPr lang="en-US" dirty="0">
                <a:latin typeface="+mn-lt"/>
                <a:ea typeface="+mn-ea"/>
                <a:cs typeface="+mn-cs"/>
                <a:sym typeface="Helvetica"/>
              </a:rPr>
              <a:t> </a:t>
            </a:r>
            <a:r>
              <a:rPr lang="en-US" dirty="0" err="1">
                <a:latin typeface="+mn-lt"/>
                <a:ea typeface="+mn-ea"/>
                <a:cs typeface="+mn-cs"/>
                <a:sym typeface="Helvetica"/>
              </a:rPr>
              <a:t>adalah</a:t>
            </a:r>
            <a:r>
              <a:rPr lang="en-US" dirty="0">
                <a:latin typeface="+mn-lt"/>
                <a:ea typeface="+mn-ea"/>
                <a:cs typeface="+mn-cs"/>
                <a:sym typeface="Helvetica"/>
              </a:rPr>
              <a:t> </a:t>
            </a:r>
            <a:r>
              <a:rPr lang="en-US" dirty="0" err="1">
                <a:latin typeface="+mn-lt"/>
                <a:ea typeface="+mn-ea"/>
                <a:cs typeface="+mn-cs"/>
                <a:sym typeface="Helvetica"/>
              </a:rPr>
              <a:t>bingkai</a:t>
            </a:r>
            <a:r>
              <a:rPr lang="en-US" dirty="0">
                <a:latin typeface="+mn-lt"/>
                <a:ea typeface="+mn-ea"/>
                <a:cs typeface="+mn-cs"/>
                <a:sym typeface="Helvetica"/>
              </a:rPr>
              <a:t>, 1 </a:t>
            </a:r>
            <a:r>
              <a:rPr lang="en-US" dirty="0" err="1">
                <a:latin typeface="+mn-lt"/>
                <a:ea typeface="+mn-ea"/>
                <a:cs typeface="+mn-cs"/>
                <a:sym typeface="Helvetica"/>
              </a:rPr>
              <a:t>detik</a:t>
            </a:r>
            <a:r>
              <a:rPr lang="en-US" dirty="0">
                <a:latin typeface="+mn-lt"/>
                <a:ea typeface="+mn-ea"/>
                <a:cs typeface="+mn-cs"/>
                <a:sym typeface="Helvetica"/>
              </a:rPr>
              <a:t> </a:t>
            </a:r>
            <a:r>
              <a:rPr lang="en-US" dirty="0" err="1">
                <a:latin typeface="+mn-lt"/>
                <a:ea typeface="+mn-ea"/>
                <a:cs typeface="+mn-cs"/>
                <a:sym typeface="Helvetica"/>
              </a:rPr>
              <a:t>memutar</a:t>
            </a:r>
            <a:r>
              <a:rPr lang="en-US" dirty="0">
                <a:latin typeface="+mn-lt"/>
                <a:ea typeface="+mn-ea"/>
                <a:cs typeface="+mn-cs"/>
                <a:sym typeface="Helvetica"/>
              </a:rPr>
              <a:t> </a:t>
            </a:r>
            <a:r>
              <a:rPr lang="en-US" dirty="0" err="1">
                <a:latin typeface="+mn-lt"/>
                <a:ea typeface="+mn-ea"/>
                <a:cs typeface="+mn-cs"/>
                <a:sym typeface="Helvetica"/>
              </a:rPr>
              <a:t>gambar</a:t>
            </a:r>
            <a:r>
              <a:rPr lang="en-US" dirty="0">
                <a:latin typeface="+mn-lt"/>
                <a:ea typeface="+mn-ea"/>
                <a:cs typeface="+mn-cs"/>
                <a:sym typeface="Helvetica"/>
              </a:rPr>
              <a:t> 90 </a:t>
            </a:r>
            <a:r>
              <a:rPr lang="en-US" dirty="0" err="1">
                <a:latin typeface="+mn-lt"/>
                <a:ea typeface="+mn-ea"/>
                <a:cs typeface="+mn-cs"/>
                <a:sym typeface="Helvetica"/>
              </a:rPr>
              <a:t>gambar</a:t>
            </a:r>
            <a:r>
              <a:rPr lang="en-US" dirty="0">
                <a:latin typeface="+mn-lt"/>
                <a:ea typeface="+mn-ea"/>
                <a:cs typeface="+mn-cs"/>
                <a:sym typeface="Helvetica"/>
              </a:rPr>
              <a:t> </a:t>
            </a:r>
            <a:r>
              <a:rPr lang="en-US" dirty="0" err="1">
                <a:latin typeface="+mn-lt"/>
                <a:ea typeface="+mn-ea"/>
                <a:cs typeface="+mn-cs"/>
                <a:sym typeface="Helvetica"/>
              </a:rPr>
              <a:t>adalah</a:t>
            </a:r>
            <a:r>
              <a:rPr lang="en-US" dirty="0">
                <a:latin typeface="+mn-lt"/>
                <a:ea typeface="+mn-ea"/>
                <a:cs typeface="+mn-cs"/>
                <a:sym typeface="Helvetica"/>
              </a:rPr>
              <a:t> refresh rate 90Hz, 1 </a:t>
            </a:r>
            <a:r>
              <a:rPr lang="en-US" dirty="0" err="1">
                <a:latin typeface="+mn-lt"/>
                <a:ea typeface="+mn-ea"/>
                <a:cs typeface="+mn-cs"/>
                <a:sym typeface="Helvetica"/>
              </a:rPr>
              <a:t>detik</a:t>
            </a:r>
            <a:r>
              <a:rPr lang="en-US" dirty="0">
                <a:latin typeface="+mn-lt"/>
                <a:ea typeface="+mn-ea"/>
                <a:cs typeface="+mn-cs"/>
                <a:sym typeface="Helvetica"/>
              </a:rPr>
              <a:t> </a:t>
            </a:r>
            <a:r>
              <a:rPr lang="en-US" dirty="0" err="1">
                <a:latin typeface="+mn-lt"/>
                <a:ea typeface="+mn-ea"/>
                <a:cs typeface="+mn-cs"/>
                <a:sym typeface="Helvetica"/>
              </a:rPr>
              <a:t>putar</a:t>
            </a:r>
            <a:r>
              <a:rPr lang="en-US" dirty="0">
                <a:latin typeface="+mn-lt"/>
                <a:ea typeface="+mn-ea"/>
                <a:cs typeface="+mn-cs"/>
                <a:sym typeface="Helvetica"/>
              </a:rPr>
              <a:t> 60 </a:t>
            </a:r>
            <a:r>
              <a:rPr lang="en-US" dirty="0" err="1">
                <a:latin typeface="+mn-lt"/>
                <a:ea typeface="+mn-ea"/>
                <a:cs typeface="+mn-cs"/>
                <a:sym typeface="Helvetica"/>
              </a:rPr>
              <a:t>adalah</a:t>
            </a:r>
            <a:r>
              <a:rPr lang="en-US" dirty="0">
                <a:latin typeface="+mn-lt"/>
                <a:ea typeface="+mn-ea"/>
                <a:cs typeface="+mn-cs"/>
                <a:sym typeface="Helvetica"/>
              </a:rPr>
              <a:t> refresh rate 60Hz, </a:t>
            </a:r>
            <a:r>
              <a:rPr lang="en-US" dirty="0" err="1">
                <a:latin typeface="+mn-lt"/>
                <a:ea typeface="+mn-ea"/>
                <a:cs typeface="+mn-cs"/>
                <a:sym typeface="Helvetica"/>
              </a:rPr>
              <a:t>jelas</a:t>
            </a:r>
            <a:r>
              <a:rPr lang="en-US" dirty="0">
                <a:latin typeface="+mn-lt"/>
                <a:ea typeface="+mn-ea"/>
                <a:cs typeface="+mn-cs"/>
                <a:sym typeface="Helvetica"/>
              </a:rPr>
              <a:t>, </a:t>
            </a:r>
            <a:r>
              <a:rPr lang="en-US" dirty="0" err="1">
                <a:latin typeface="+mn-lt"/>
                <a:ea typeface="+mn-ea"/>
                <a:cs typeface="+mn-cs"/>
                <a:sym typeface="Helvetica"/>
              </a:rPr>
              <a:t>semakin</a:t>
            </a:r>
            <a:r>
              <a:rPr lang="en-US" dirty="0">
                <a:latin typeface="+mn-lt"/>
                <a:ea typeface="+mn-ea"/>
                <a:cs typeface="+mn-cs"/>
                <a:sym typeface="Helvetica"/>
              </a:rPr>
              <a:t> </a:t>
            </a:r>
            <a:r>
              <a:rPr lang="en-US" dirty="0" err="1">
                <a:latin typeface="+mn-lt"/>
                <a:ea typeface="+mn-ea"/>
                <a:cs typeface="+mn-cs"/>
                <a:sym typeface="Helvetica"/>
              </a:rPr>
              <a:t>banyak</a:t>
            </a:r>
            <a:r>
              <a:rPr lang="en-US" dirty="0">
                <a:latin typeface="+mn-lt"/>
                <a:ea typeface="+mn-ea"/>
                <a:cs typeface="+mn-cs"/>
                <a:sym typeface="Helvetica"/>
              </a:rPr>
              <a:t> </a:t>
            </a:r>
            <a:r>
              <a:rPr lang="en-US" dirty="0" err="1">
                <a:latin typeface="+mn-lt"/>
                <a:ea typeface="+mn-ea"/>
                <a:cs typeface="+mn-cs"/>
                <a:sym typeface="Helvetica"/>
              </a:rPr>
              <a:t>gambar</a:t>
            </a:r>
            <a:r>
              <a:rPr lang="en-US" dirty="0">
                <a:latin typeface="+mn-lt"/>
                <a:ea typeface="+mn-ea"/>
                <a:cs typeface="+mn-cs"/>
                <a:sym typeface="Helvetica"/>
              </a:rPr>
              <a:t> yang </a:t>
            </a:r>
            <a:r>
              <a:rPr lang="en-US" dirty="0" err="1">
                <a:latin typeface="+mn-lt"/>
                <a:ea typeface="+mn-ea"/>
                <a:cs typeface="+mn-cs"/>
                <a:sym typeface="Helvetica"/>
              </a:rPr>
              <a:t>diputar</a:t>
            </a:r>
            <a:r>
              <a:rPr lang="en-US" dirty="0">
                <a:latin typeface="+mn-lt"/>
                <a:ea typeface="+mn-ea"/>
                <a:cs typeface="+mn-cs"/>
                <a:sym typeface="Helvetica"/>
              </a:rPr>
              <a:t> </a:t>
            </a:r>
            <a:r>
              <a:rPr lang="en-US" dirty="0" err="1">
                <a:latin typeface="+mn-lt"/>
                <a:ea typeface="+mn-ea"/>
                <a:cs typeface="+mn-cs"/>
                <a:sym typeface="Helvetica"/>
              </a:rPr>
              <a:t>dalam</a:t>
            </a:r>
            <a:r>
              <a:rPr lang="en-US" dirty="0">
                <a:latin typeface="+mn-lt"/>
                <a:ea typeface="+mn-ea"/>
                <a:cs typeface="+mn-cs"/>
                <a:sym typeface="Helvetica"/>
              </a:rPr>
              <a:t> 1 </a:t>
            </a:r>
            <a:r>
              <a:rPr lang="en-US" dirty="0" err="1">
                <a:latin typeface="+mn-lt"/>
                <a:ea typeface="+mn-ea"/>
                <a:cs typeface="+mn-cs"/>
                <a:sym typeface="Helvetica"/>
              </a:rPr>
              <a:t>detik</a:t>
            </a:r>
            <a:r>
              <a:rPr lang="en-US" dirty="0">
                <a:latin typeface="+mn-lt"/>
                <a:ea typeface="+mn-ea"/>
                <a:cs typeface="+mn-cs"/>
                <a:sym typeface="Helvetica"/>
              </a:rPr>
              <a:t>, </a:t>
            </a:r>
            <a:r>
              <a:rPr lang="en-US" dirty="0" err="1">
                <a:latin typeface="+mn-lt"/>
                <a:ea typeface="+mn-ea"/>
                <a:cs typeface="+mn-cs"/>
                <a:sym typeface="Helvetica"/>
              </a:rPr>
              <a:t>semakin</a:t>
            </a:r>
            <a:r>
              <a:rPr lang="en-US" dirty="0">
                <a:latin typeface="+mn-lt"/>
                <a:ea typeface="+mn-ea"/>
                <a:cs typeface="+mn-cs"/>
                <a:sym typeface="Helvetica"/>
              </a:rPr>
              <a:t> </a:t>
            </a:r>
            <a:r>
              <a:rPr lang="en-US" dirty="0" err="1">
                <a:latin typeface="+mn-lt"/>
                <a:ea typeface="+mn-ea"/>
                <a:cs typeface="+mn-cs"/>
                <a:sym typeface="Helvetica"/>
              </a:rPr>
              <a:t>halus</a:t>
            </a:r>
            <a:endParaRPr lang="en-US" dirty="0">
              <a:latin typeface="+mn-lt"/>
              <a:ea typeface="+mn-ea"/>
              <a:cs typeface="+mn-cs"/>
              <a:sym typeface="Helvetica"/>
            </a:endParaRPr>
          </a:p>
          <a:p>
            <a:pPr>
              <a:defRPr/>
            </a:pPr>
            <a:r>
              <a:rPr lang="en-US" dirty="0" err="1">
                <a:latin typeface="+mn-lt"/>
                <a:ea typeface="+mn-ea"/>
                <a:cs typeface="+mn-cs"/>
                <a:sym typeface="Helvetica"/>
              </a:rPr>
              <a:t>Jadi</a:t>
            </a:r>
            <a:r>
              <a:rPr lang="en-US" dirty="0">
                <a:latin typeface="+mn-lt"/>
                <a:ea typeface="+mn-ea"/>
                <a:cs typeface="+mn-cs"/>
                <a:sym typeface="Helvetica"/>
              </a:rPr>
              <a:t> </a:t>
            </a:r>
            <a:r>
              <a:rPr lang="en-US" dirty="0" err="1">
                <a:latin typeface="+mn-lt"/>
                <a:ea typeface="+mn-ea"/>
                <a:cs typeface="+mn-cs"/>
                <a:sym typeface="Helvetica"/>
              </a:rPr>
              <a:t>apa</a:t>
            </a:r>
            <a:r>
              <a:rPr lang="en-US" dirty="0">
                <a:latin typeface="+mn-lt"/>
                <a:ea typeface="+mn-ea"/>
                <a:cs typeface="+mn-cs"/>
                <a:sym typeface="Helvetica"/>
              </a:rPr>
              <a:t> yang 90Hz </a:t>
            </a:r>
            <a:r>
              <a:rPr lang="en-US" dirty="0" err="1">
                <a:latin typeface="+mn-lt"/>
                <a:ea typeface="+mn-ea"/>
                <a:cs typeface="+mn-cs"/>
                <a:sym typeface="Helvetica"/>
              </a:rPr>
              <a:t>lakukan</a:t>
            </a:r>
            <a:r>
              <a:rPr lang="en-US" dirty="0">
                <a:latin typeface="+mn-lt"/>
                <a:ea typeface="+mn-ea"/>
                <a:cs typeface="+mn-cs"/>
                <a:sym typeface="Helvetica"/>
              </a:rPr>
              <a:t>? Kami </a:t>
            </a:r>
            <a:r>
              <a:rPr lang="en-US" dirty="0" err="1">
                <a:latin typeface="+mn-lt"/>
                <a:ea typeface="+mn-ea"/>
                <a:cs typeface="+mn-cs"/>
                <a:sym typeface="Helvetica"/>
              </a:rPr>
              <a:t>menggunakan</a:t>
            </a:r>
            <a:r>
              <a:rPr lang="en-US" dirty="0">
                <a:latin typeface="+mn-lt"/>
                <a:ea typeface="+mn-ea"/>
                <a:cs typeface="+mn-cs"/>
                <a:sym typeface="Helvetica"/>
              </a:rPr>
              <a:t> </a:t>
            </a:r>
            <a:r>
              <a:rPr lang="en-US" dirty="0" err="1">
                <a:latin typeface="+mn-lt"/>
                <a:ea typeface="+mn-ea"/>
                <a:cs typeface="+mn-cs"/>
                <a:sym typeface="Helvetica"/>
              </a:rPr>
              <a:t>ponsel</a:t>
            </a:r>
            <a:r>
              <a:rPr lang="en-US" dirty="0">
                <a:latin typeface="+mn-lt"/>
                <a:ea typeface="+mn-ea"/>
                <a:cs typeface="+mn-cs"/>
                <a:sym typeface="Helvetica"/>
              </a:rPr>
              <a:t> </a:t>
            </a:r>
            <a:r>
              <a:rPr lang="en-US" dirty="0" err="1">
                <a:latin typeface="+mn-lt"/>
                <a:ea typeface="+mn-ea"/>
                <a:cs typeface="+mn-cs"/>
                <a:sym typeface="Helvetica"/>
              </a:rPr>
              <a:t>lebih</a:t>
            </a:r>
            <a:r>
              <a:rPr lang="en-US" dirty="0">
                <a:latin typeface="+mn-lt"/>
                <a:ea typeface="+mn-ea"/>
                <a:cs typeface="+mn-cs"/>
                <a:sym typeface="Helvetica"/>
              </a:rPr>
              <a:t> </a:t>
            </a:r>
            <a:r>
              <a:rPr lang="en-US" dirty="0" err="1">
                <a:latin typeface="+mn-lt"/>
                <a:ea typeface="+mn-ea"/>
                <a:cs typeface="+mn-cs"/>
                <a:sym typeface="Helvetica"/>
              </a:rPr>
              <a:t>banyak</a:t>
            </a:r>
            <a:r>
              <a:rPr lang="en-US" dirty="0">
                <a:latin typeface="+mn-lt"/>
                <a:ea typeface="+mn-ea"/>
                <a:cs typeface="+mn-cs"/>
                <a:sym typeface="Helvetica"/>
              </a:rPr>
              <a:t>, </a:t>
            </a:r>
            <a:r>
              <a:rPr lang="en-US" dirty="0" err="1">
                <a:latin typeface="+mn-lt"/>
                <a:ea typeface="+mn-ea"/>
                <a:cs typeface="+mn-cs"/>
                <a:sym typeface="Helvetica"/>
              </a:rPr>
              <a:t>adalah</a:t>
            </a:r>
            <a:r>
              <a:rPr lang="en-US" dirty="0">
                <a:latin typeface="+mn-lt"/>
                <a:ea typeface="+mn-ea"/>
                <a:cs typeface="+mn-cs"/>
                <a:sym typeface="Helvetica"/>
              </a:rPr>
              <a:t> </a:t>
            </a:r>
            <a:r>
              <a:rPr lang="en-US" dirty="0" err="1">
                <a:latin typeface="+mn-lt"/>
                <a:ea typeface="+mn-ea"/>
                <a:cs typeface="+mn-cs"/>
                <a:sym typeface="Helvetica"/>
              </a:rPr>
              <a:t>untuk</a:t>
            </a:r>
            <a:r>
              <a:rPr lang="en-US" dirty="0">
                <a:latin typeface="+mn-lt"/>
                <a:ea typeface="+mn-ea"/>
                <a:cs typeface="+mn-cs"/>
                <a:sym typeface="Helvetica"/>
              </a:rPr>
              <a:t> </a:t>
            </a:r>
            <a:r>
              <a:rPr lang="en-US" dirty="0" err="1">
                <a:latin typeface="+mn-lt"/>
                <a:ea typeface="+mn-ea"/>
                <a:cs typeface="+mn-cs"/>
                <a:sym typeface="Helvetica"/>
              </a:rPr>
              <a:t>membiarkan</a:t>
            </a:r>
            <a:r>
              <a:rPr lang="en-US" dirty="0">
                <a:latin typeface="+mn-lt"/>
                <a:ea typeface="+mn-ea"/>
                <a:cs typeface="+mn-cs"/>
                <a:sym typeface="Helvetica"/>
              </a:rPr>
              <a:t> </a:t>
            </a:r>
            <a:r>
              <a:rPr lang="en-US" dirty="0" err="1">
                <a:latin typeface="+mn-lt"/>
                <a:ea typeface="+mn-ea"/>
                <a:cs typeface="+mn-cs"/>
                <a:sym typeface="Helvetica"/>
              </a:rPr>
              <a:t>Anda</a:t>
            </a:r>
            <a:r>
              <a:rPr lang="en-US" dirty="0">
                <a:latin typeface="+mn-lt"/>
                <a:ea typeface="+mn-ea"/>
                <a:cs typeface="+mn-cs"/>
                <a:sym typeface="Helvetica"/>
              </a:rPr>
              <a:t> </a:t>
            </a:r>
            <a:r>
              <a:rPr lang="en-US" dirty="0" err="1">
                <a:latin typeface="+mn-lt"/>
                <a:ea typeface="+mn-ea"/>
                <a:cs typeface="+mn-cs"/>
                <a:sym typeface="Helvetica"/>
              </a:rPr>
              <a:t>menyikat</a:t>
            </a:r>
            <a:r>
              <a:rPr lang="en-US" dirty="0">
                <a:latin typeface="+mn-lt"/>
                <a:ea typeface="+mn-ea"/>
                <a:cs typeface="+mn-cs"/>
                <a:sym typeface="Helvetica"/>
              </a:rPr>
              <a:t> web </a:t>
            </a:r>
            <a:r>
              <a:rPr lang="en-US" dirty="0" err="1">
                <a:latin typeface="+mn-lt"/>
                <a:ea typeface="+mn-ea"/>
                <a:cs typeface="+mn-cs"/>
                <a:sym typeface="Helvetica"/>
              </a:rPr>
              <a:t>lebih</a:t>
            </a:r>
            <a:r>
              <a:rPr lang="en-US" dirty="0">
                <a:latin typeface="+mn-lt"/>
                <a:ea typeface="+mn-ea"/>
                <a:cs typeface="+mn-cs"/>
                <a:sym typeface="Helvetica"/>
              </a:rPr>
              <a:t> </a:t>
            </a:r>
            <a:r>
              <a:rPr lang="en-US" dirty="0" err="1">
                <a:latin typeface="+mn-lt"/>
                <a:ea typeface="+mn-ea"/>
                <a:cs typeface="+mn-cs"/>
                <a:sym typeface="Helvetica"/>
              </a:rPr>
              <a:t>halus</a:t>
            </a:r>
            <a:r>
              <a:rPr lang="en-US" dirty="0">
                <a:latin typeface="+mn-lt"/>
                <a:ea typeface="+mn-ea"/>
                <a:cs typeface="+mn-cs"/>
                <a:sym typeface="Helvetica"/>
              </a:rPr>
              <a:t>, </a:t>
            </a:r>
            <a:r>
              <a:rPr lang="en-US" dirty="0" err="1">
                <a:latin typeface="+mn-lt"/>
                <a:ea typeface="+mn-ea"/>
                <a:cs typeface="+mn-cs"/>
                <a:sym typeface="Helvetica"/>
              </a:rPr>
              <a:t>sikat</a:t>
            </a:r>
            <a:r>
              <a:rPr lang="en-US" dirty="0">
                <a:latin typeface="+mn-lt"/>
                <a:ea typeface="+mn-ea"/>
                <a:cs typeface="+mn-cs"/>
                <a:sym typeface="Helvetica"/>
              </a:rPr>
              <a:t> Ins </a:t>
            </a:r>
            <a:r>
              <a:rPr lang="en-US" dirty="0" err="1">
                <a:latin typeface="+mn-lt"/>
                <a:ea typeface="+mn-ea"/>
                <a:cs typeface="+mn-cs"/>
                <a:sym typeface="Helvetica"/>
              </a:rPr>
              <a:t>lebih</a:t>
            </a:r>
            <a:r>
              <a:rPr lang="en-US" dirty="0">
                <a:latin typeface="+mn-lt"/>
                <a:ea typeface="+mn-ea"/>
                <a:cs typeface="+mn-cs"/>
                <a:sym typeface="Helvetica"/>
              </a:rPr>
              <a:t> </a:t>
            </a:r>
            <a:r>
              <a:rPr lang="en-US" dirty="0" err="1">
                <a:latin typeface="+mn-lt"/>
                <a:ea typeface="+mn-ea"/>
                <a:cs typeface="+mn-cs"/>
                <a:sym typeface="Helvetica"/>
              </a:rPr>
              <a:t>halus</a:t>
            </a:r>
            <a:r>
              <a:rPr lang="en-US" dirty="0">
                <a:latin typeface="+mn-lt"/>
                <a:ea typeface="+mn-ea"/>
                <a:cs typeface="+mn-cs"/>
                <a:sym typeface="Helvetica"/>
              </a:rPr>
              <a:t>, </a:t>
            </a:r>
            <a:r>
              <a:rPr lang="en-US" dirty="0" err="1">
                <a:latin typeface="+mn-lt"/>
                <a:ea typeface="+mn-ea"/>
                <a:cs typeface="+mn-cs"/>
                <a:sym typeface="Helvetica"/>
              </a:rPr>
              <a:t>sikat</a:t>
            </a:r>
            <a:r>
              <a:rPr lang="en-US" dirty="0">
                <a:latin typeface="+mn-lt"/>
                <a:ea typeface="+mn-ea"/>
                <a:cs typeface="+mn-cs"/>
                <a:sym typeface="Helvetica"/>
              </a:rPr>
              <a:t> Twitter </a:t>
            </a:r>
            <a:r>
              <a:rPr lang="en-US" dirty="0" err="1">
                <a:latin typeface="+mn-lt"/>
                <a:ea typeface="+mn-ea"/>
                <a:cs typeface="+mn-cs"/>
                <a:sym typeface="Helvetica"/>
              </a:rPr>
              <a:t>lebih</a:t>
            </a:r>
            <a:r>
              <a:rPr lang="en-US" dirty="0">
                <a:latin typeface="+mn-lt"/>
                <a:ea typeface="+mn-ea"/>
                <a:cs typeface="+mn-cs"/>
                <a:sym typeface="Helvetica"/>
              </a:rPr>
              <a:t> </a:t>
            </a:r>
            <a:r>
              <a:rPr lang="en-US" dirty="0" err="1">
                <a:latin typeface="+mn-lt"/>
                <a:ea typeface="+mn-ea"/>
                <a:cs typeface="+mn-cs"/>
                <a:sym typeface="Helvetica"/>
              </a:rPr>
              <a:t>halus</a:t>
            </a:r>
            <a:r>
              <a:rPr lang="en-US" dirty="0">
                <a:latin typeface="+mn-lt"/>
                <a:ea typeface="+mn-ea"/>
                <a:cs typeface="+mn-cs"/>
                <a:sym typeface="Helvetica"/>
              </a:rPr>
              <a:t>. </a:t>
            </a:r>
            <a:r>
              <a:rPr lang="en-US" dirty="0" err="1">
                <a:latin typeface="+mn-lt"/>
                <a:ea typeface="+mn-ea"/>
                <a:cs typeface="+mn-cs"/>
                <a:sym typeface="Helvetica"/>
              </a:rPr>
              <a:t>Anda</a:t>
            </a:r>
            <a:r>
              <a:rPr lang="en-US" dirty="0">
                <a:latin typeface="+mn-lt"/>
                <a:ea typeface="+mn-ea"/>
                <a:cs typeface="+mn-cs"/>
                <a:sym typeface="Helvetica"/>
              </a:rPr>
              <a:t> </a:t>
            </a:r>
            <a:r>
              <a:rPr lang="en-US" dirty="0" err="1">
                <a:latin typeface="+mn-lt"/>
                <a:ea typeface="+mn-ea"/>
                <a:cs typeface="+mn-cs"/>
                <a:sym typeface="Helvetica"/>
              </a:rPr>
              <a:t>cukup</a:t>
            </a:r>
            <a:r>
              <a:rPr lang="en-US" dirty="0">
                <a:latin typeface="+mn-lt"/>
                <a:ea typeface="+mn-ea"/>
                <a:cs typeface="+mn-cs"/>
                <a:sym typeface="Helvetica"/>
              </a:rPr>
              <a:t> </a:t>
            </a:r>
            <a:r>
              <a:rPr lang="en-US" dirty="0" err="1">
                <a:latin typeface="+mn-lt"/>
                <a:ea typeface="+mn-ea"/>
                <a:cs typeface="+mn-cs"/>
                <a:sym typeface="Helvetica"/>
              </a:rPr>
              <a:t>melihat</a:t>
            </a:r>
            <a:r>
              <a:rPr lang="en-US" dirty="0">
                <a:latin typeface="+mn-lt"/>
                <a:ea typeface="+mn-ea"/>
                <a:cs typeface="+mn-cs"/>
                <a:sym typeface="Helvetica"/>
              </a:rPr>
              <a:t> 60Hz </a:t>
            </a:r>
            <a:r>
              <a:rPr lang="en-US" dirty="0" err="1">
                <a:latin typeface="+mn-lt"/>
                <a:ea typeface="+mn-ea"/>
                <a:cs typeface="+mn-cs"/>
                <a:sym typeface="Helvetica"/>
              </a:rPr>
              <a:t>dan</a:t>
            </a:r>
            <a:r>
              <a:rPr lang="en-US" dirty="0">
                <a:latin typeface="+mn-lt"/>
                <a:ea typeface="+mn-ea"/>
                <a:cs typeface="+mn-cs"/>
                <a:sym typeface="Helvetica"/>
              </a:rPr>
              <a:t> 90Hz, </a:t>
            </a:r>
            <a:r>
              <a:rPr lang="en-US" dirty="0" err="1">
                <a:latin typeface="+mn-lt"/>
                <a:ea typeface="+mn-ea"/>
                <a:cs typeface="+mn-cs"/>
                <a:sym typeface="Helvetica"/>
              </a:rPr>
              <a:t>perbedaan</a:t>
            </a:r>
            <a:r>
              <a:rPr lang="en-US" dirty="0">
                <a:latin typeface="+mn-lt"/>
                <a:ea typeface="+mn-ea"/>
                <a:cs typeface="+mn-cs"/>
                <a:sym typeface="Helvetica"/>
              </a:rPr>
              <a:t> album </a:t>
            </a:r>
            <a:r>
              <a:rPr lang="en-US" dirty="0" err="1">
                <a:latin typeface="+mn-lt"/>
                <a:ea typeface="+mn-ea"/>
                <a:cs typeface="+mn-cs"/>
                <a:sym typeface="Helvetica"/>
              </a:rPr>
              <a:t>geser</a:t>
            </a:r>
            <a:r>
              <a:rPr lang="en-US" dirty="0">
                <a:latin typeface="+mn-lt"/>
                <a:ea typeface="+mn-ea"/>
                <a:cs typeface="+mn-cs"/>
                <a:sym typeface="Helvetica"/>
              </a:rPr>
              <a:t>, </a:t>
            </a:r>
            <a:r>
              <a:rPr lang="en-US" dirty="0" err="1">
                <a:latin typeface="+mn-lt"/>
                <a:ea typeface="+mn-ea"/>
                <a:cs typeface="+mn-cs"/>
                <a:sym typeface="Helvetica"/>
              </a:rPr>
              <a:t>ponsel</a:t>
            </a:r>
            <a:r>
              <a:rPr lang="en-US" dirty="0">
                <a:latin typeface="+mn-lt"/>
                <a:ea typeface="+mn-ea"/>
                <a:cs typeface="+mn-cs"/>
                <a:sym typeface="Helvetica"/>
              </a:rPr>
              <a:t> 60Hz, </a:t>
            </a:r>
            <a:r>
              <a:rPr lang="en-US" dirty="0" err="1">
                <a:latin typeface="+mn-lt"/>
                <a:ea typeface="+mn-ea"/>
                <a:cs typeface="+mn-cs"/>
                <a:sym typeface="Helvetica"/>
              </a:rPr>
              <a:t>mungkin</a:t>
            </a:r>
            <a:r>
              <a:rPr lang="en-US" dirty="0">
                <a:latin typeface="+mn-lt"/>
                <a:ea typeface="+mn-ea"/>
                <a:cs typeface="+mn-cs"/>
                <a:sym typeface="Helvetica"/>
              </a:rPr>
              <a:t> </a:t>
            </a:r>
            <a:r>
              <a:rPr lang="en-US" dirty="0" err="1">
                <a:latin typeface="+mn-lt"/>
                <a:ea typeface="+mn-ea"/>
                <a:cs typeface="+mn-cs"/>
                <a:sym typeface="Helvetica"/>
              </a:rPr>
              <a:t>ada</a:t>
            </a:r>
            <a:r>
              <a:rPr lang="en-US" dirty="0">
                <a:latin typeface="+mn-lt"/>
                <a:ea typeface="+mn-ea"/>
                <a:cs typeface="+mn-cs"/>
                <a:sym typeface="Helvetica"/>
              </a:rPr>
              <a:t> </a:t>
            </a:r>
            <a:r>
              <a:rPr lang="en-US" dirty="0" err="1">
                <a:latin typeface="+mn-lt"/>
                <a:ea typeface="+mn-ea"/>
                <a:cs typeface="+mn-cs"/>
                <a:sym typeface="Helvetica"/>
              </a:rPr>
              <a:t>beberapa</a:t>
            </a:r>
            <a:r>
              <a:rPr lang="en-US" dirty="0">
                <a:latin typeface="+mn-lt"/>
                <a:ea typeface="+mn-ea"/>
                <a:cs typeface="+mn-cs"/>
                <a:sym typeface="Helvetica"/>
              </a:rPr>
              <a:t> </a:t>
            </a:r>
            <a:r>
              <a:rPr lang="en-US" dirty="0" err="1">
                <a:latin typeface="+mn-lt"/>
                <a:ea typeface="+mn-ea"/>
                <a:cs typeface="+mn-cs"/>
                <a:sym typeface="Helvetica"/>
              </a:rPr>
              <a:t>Caton</a:t>
            </a:r>
            <a:r>
              <a:rPr lang="en-US" dirty="0">
                <a:latin typeface="+mn-lt"/>
                <a:ea typeface="+mn-ea"/>
                <a:cs typeface="+mn-cs"/>
                <a:sym typeface="Helvetica"/>
              </a:rPr>
              <a:t>, </a:t>
            </a:r>
            <a:r>
              <a:rPr lang="en-US" dirty="0" err="1">
                <a:latin typeface="+mn-lt"/>
                <a:ea typeface="+mn-ea"/>
                <a:cs typeface="+mn-cs"/>
                <a:sym typeface="Helvetica"/>
              </a:rPr>
              <a:t>ponsel</a:t>
            </a:r>
            <a:r>
              <a:rPr lang="en-US" dirty="0">
                <a:latin typeface="+mn-lt"/>
                <a:ea typeface="+mn-ea"/>
                <a:cs typeface="+mn-cs"/>
                <a:sym typeface="Helvetica"/>
              </a:rPr>
              <a:t> 90Hz </a:t>
            </a:r>
            <a:r>
              <a:rPr lang="en-US" dirty="0" err="1">
                <a:latin typeface="+mn-lt"/>
                <a:ea typeface="+mn-ea"/>
                <a:cs typeface="+mn-cs"/>
                <a:sym typeface="Helvetica"/>
              </a:rPr>
              <a:t>itu</a:t>
            </a:r>
            <a:r>
              <a:rPr lang="en-US" dirty="0">
                <a:latin typeface="+mn-lt"/>
                <a:ea typeface="+mn-ea"/>
                <a:cs typeface="+mn-cs"/>
                <a:sym typeface="Helvetica"/>
              </a:rPr>
              <a:t>, </a:t>
            </a:r>
            <a:r>
              <a:rPr lang="en-US" dirty="0" err="1">
                <a:latin typeface="+mn-lt"/>
                <a:ea typeface="+mn-ea"/>
                <a:cs typeface="+mn-cs"/>
                <a:sym typeface="Helvetica"/>
              </a:rPr>
              <a:t>sangat</a:t>
            </a:r>
            <a:r>
              <a:rPr lang="en-US" dirty="0">
                <a:latin typeface="+mn-lt"/>
                <a:ea typeface="+mn-ea"/>
                <a:cs typeface="+mn-cs"/>
                <a:sym typeface="Helvetica"/>
              </a:rPr>
              <a:t> </a:t>
            </a:r>
            <a:r>
              <a:rPr lang="en-US" dirty="0" err="1">
                <a:latin typeface="+mn-lt"/>
                <a:ea typeface="+mn-ea"/>
                <a:cs typeface="+mn-cs"/>
                <a:sym typeface="Helvetica"/>
              </a:rPr>
              <a:t>halus</a:t>
            </a:r>
            <a:r>
              <a:rPr lang="en-US" dirty="0">
                <a:latin typeface="+mn-lt"/>
                <a:ea typeface="+mn-ea"/>
                <a:cs typeface="+mn-cs"/>
                <a:sym typeface="Helvetica"/>
              </a:rPr>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hape 604"/>
          <p:cNvSpPr>
            <a:spLocks noGrp="1" noRot="1" noChangeAspect="1" noChangeArrowheads="1" noTextEdit="1"/>
          </p:cNvSpPr>
          <p:nvPr>
            <p:ph type="sldImg"/>
          </p:nvPr>
        </p:nvSpPr>
        <p:spPr>
          <a:xfrm>
            <a:off x="381000" y="685800"/>
            <a:ext cx="6096000" cy="3429000"/>
          </a:xfrm>
        </p:spPr>
      </p:sp>
      <p:sp>
        <p:nvSpPr>
          <p:cNvPr id="29699" name="Shape 605"/>
          <p:cNvSpPr>
            <a:spLocks noGrp="1" noChangeArrowheads="1"/>
          </p:cNvSpPr>
          <p:nvPr>
            <p:ph type="body" sz="quarter" idx="1"/>
          </p:nvPr>
        </p:nvSpPr>
        <p:spPr/>
        <p:txBody>
          <a:bodyPr/>
          <a:lstStyle/>
          <a:p>
            <a:r>
              <a:rPr lang="en-US" altLang="en-US" smtClean="0">
                <a:latin typeface="Helvetica" pitchFamily="34" charset="0"/>
                <a:cs typeface="Helvetica" pitchFamily="34" charset="0"/>
                <a:sym typeface="Helvetica" pitchFamily="34" charset="0"/>
              </a:rPr>
              <a:t>【Topik halaman ini】Reno4 Pro penampilan bagian dari perbandingan produk pesaing[Penjelasan referensi]Setelah membahas tentang bodi yang tipis dan ringan, mari kita lihat situasi ponsel lain yang ada di pasaran. Dibandingkan dengan dua produk Youshang A dan Youshang AR dengan harga yang sama, kami memiliki desain yang lebih tipis dan ringan, bahkan dengan dua lapisan casing ponsel. Kami juga lebih tipis dari dua produk lainnya, jadi dengan membandingkan kami dapat melihat bahwa Reno4 Pro benar-benar produk yang sangat kompetitif. Ini adalah desain baru kami</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hape 620"/>
          <p:cNvSpPr>
            <a:spLocks noGrp="1" noRot="1" noChangeAspect="1" noChangeArrowheads="1" noTextEdit="1"/>
          </p:cNvSpPr>
          <p:nvPr>
            <p:ph type="sldImg"/>
          </p:nvPr>
        </p:nvSpPr>
        <p:spPr>
          <a:xfrm>
            <a:off x="381000" y="685800"/>
            <a:ext cx="6096000" cy="3429000"/>
          </a:xfrm>
        </p:spPr>
      </p:sp>
      <p:sp>
        <p:nvSpPr>
          <p:cNvPr id="621" name="Shape 621"/>
          <p:cNvSpPr>
            <a:spLocks noGrp="1"/>
          </p:cNvSpPr>
          <p:nvPr>
            <p:ph type="body" sz="quarter" idx="1"/>
          </p:nvPr>
        </p:nvSpPr>
        <p:spPr/>
        <p:txBody>
          <a:bodyPr/>
          <a:lstStyle/>
          <a:p>
            <a:pPr>
              <a:defRPr/>
            </a:pPr>
            <a:r>
              <a:rPr lang="en-US" dirty="0" err="1">
                <a:latin typeface="+mn-lt"/>
                <a:ea typeface="+mn-ea"/>
                <a:cs typeface="+mn-cs"/>
                <a:sym typeface="Helvetica"/>
              </a:rPr>
              <a:t>Topik</a:t>
            </a:r>
            <a:r>
              <a:rPr lang="en-US" dirty="0">
                <a:latin typeface="+mn-lt"/>
                <a:ea typeface="+mn-ea"/>
                <a:cs typeface="+mn-cs"/>
                <a:sym typeface="Helvetica"/>
              </a:rPr>
              <a:t> </a:t>
            </a:r>
            <a:r>
              <a:rPr lang="en-US" dirty="0" err="1">
                <a:latin typeface="+mn-lt"/>
                <a:ea typeface="+mn-ea"/>
                <a:cs typeface="+mn-cs"/>
                <a:sym typeface="Helvetica"/>
              </a:rPr>
              <a:t>halaman</a:t>
            </a:r>
            <a:r>
              <a:rPr lang="en-US" dirty="0">
                <a:latin typeface="+mn-lt"/>
                <a:ea typeface="+mn-ea"/>
                <a:cs typeface="+mn-cs"/>
                <a:sym typeface="Helvetica"/>
              </a:rPr>
              <a:t> </a:t>
            </a:r>
            <a:r>
              <a:rPr lang="en-US" dirty="0" err="1">
                <a:latin typeface="+mn-lt"/>
                <a:ea typeface="+mn-ea"/>
                <a:cs typeface="+mn-cs"/>
                <a:sym typeface="Helvetica"/>
              </a:rPr>
              <a:t>ini</a:t>
            </a:r>
            <a:endParaRPr lang="en-US" dirty="0">
              <a:latin typeface="+mn-lt"/>
              <a:ea typeface="+mn-ea"/>
              <a:cs typeface="+mn-cs"/>
              <a:sym typeface="Helvetica"/>
            </a:endParaRPr>
          </a:p>
          <a:p>
            <a:pPr>
              <a:defRPr/>
            </a:pPr>
            <a:r>
              <a:rPr lang="en-US" dirty="0" err="1">
                <a:latin typeface="+mn-lt"/>
                <a:ea typeface="+mn-ea"/>
                <a:cs typeface="+mn-cs"/>
                <a:sym typeface="Helvetica"/>
              </a:rPr>
              <a:t>Desain</a:t>
            </a:r>
            <a:r>
              <a:rPr lang="en-US" dirty="0">
                <a:latin typeface="+mn-lt"/>
                <a:ea typeface="+mn-ea"/>
                <a:cs typeface="+mn-cs"/>
                <a:sym typeface="Helvetica"/>
              </a:rPr>
              <a:t> </a:t>
            </a:r>
            <a:r>
              <a:rPr lang="en-US" dirty="0" err="1">
                <a:latin typeface="+mn-lt"/>
                <a:ea typeface="+mn-ea"/>
                <a:cs typeface="+mn-cs"/>
                <a:sym typeface="Helvetica"/>
              </a:rPr>
              <a:t>baru</a:t>
            </a:r>
            <a:r>
              <a:rPr lang="en-US" dirty="0">
                <a:latin typeface="+mn-lt"/>
                <a:ea typeface="+mn-ea"/>
                <a:cs typeface="+mn-cs"/>
                <a:sym typeface="Helvetica"/>
              </a:rPr>
              <a:t> yang </a:t>
            </a:r>
            <a:r>
              <a:rPr lang="en-US" dirty="0" err="1">
                <a:latin typeface="+mn-lt"/>
                <a:ea typeface="+mn-ea"/>
                <a:cs typeface="+mn-cs"/>
                <a:sym typeface="Helvetica"/>
              </a:rPr>
              <a:t>meringkas</a:t>
            </a:r>
            <a:r>
              <a:rPr lang="en-US" dirty="0">
                <a:latin typeface="+mn-lt"/>
                <a:ea typeface="+mn-ea"/>
                <a:cs typeface="+mn-cs"/>
                <a:sym typeface="Helvetica"/>
              </a:rPr>
              <a:t> </a:t>
            </a:r>
            <a:r>
              <a:rPr lang="en-US" dirty="0" err="1">
                <a:latin typeface="+mn-lt"/>
                <a:ea typeface="+mn-ea"/>
                <a:cs typeface="+mn-cs"/>
                <a:sym typeface="Helvetica"/>
              </a:rPr>
              <a:t>tampilan</a:t>
            </a:r>
            <a:r>
              <a:rPr lang="en-US" dirty="0">
                <a:latin typeface="+mn-lt"/>
                <a:ea typeface="+mn-ea"/>
                <a:cs typeface="+mn-cs"/>
                <a:sym typeface="Helvetica"/>
              </a:rPr>
              <a:t> </a:t>
            </a:r>
            <a:r>
              <a:rPr lang="en-US" dirty="0" err="1">
                <a:latin typeface="+mn-lt"/>
                <a:ea typeface="+mn-ea"/>
                <a:cs typeface="+mn-cs"/>
                <a:sym typeface="Helvetica"/>
              </a:rPr>
              <a:t>terpanas</a:t>
            </a:r>
            <a:endParaRPr lang="en-US" dirty="0">
              <a:latin typeface="+mn-lt"/>
              <a:ea typeface="+mn-ea"/>
              <a:cs typeface="+mn-cs"/>
              <a:sym typeface="Helvetica"/>
            </a:endParaRPr>
          </a:p>
          <a:p>
            <a:pPr>
              <a:defRPr/>
            </a:pPr>
            <a:r>
              <a:rPr lang="en-US" dirty="0" err="1">
                <a:latin typeface="+mn-lt"/>
                <a:ea typeface="+mn-ea"/>
                <a:cs typeface="+mn-cs"/>
                <a:sym typeface="Helvetica"/>
              </a:rPr>
              <a:t>Referensi</a:t>
            </a:r>
            <a:r>
              <a:rPr lang="en-US" dirty="0">
                <a:latin typeface="+mn-lt"/>
                <a:ea typeface="+mn-ea"/>
                <a:cs typeface="+mn-cs"/>
                <a:sym typeface="Helvetica"/>
              </a:rPr>
              <a:t> </a:t>
            </a:r>
            <a:r>
              <a:rPr lang="en-US" dirty="0" err="1">
                <a:latin typeface="+mn-lt"/>
                <a:ea typeface="+mn-ea"/>
                <a:cs typeface="+mn-cs"/>
                <a:sym typeface="Helvetica"/>
              </a:rPr>
              <a:t>Dijelaskan</a:t>
            </a:r>
            <a:endParaRPr lang="en-US" dirty="0">
              <a:latin typeface="+mn-lt"/>
              <a:ea typeface="+mn-ea"/>
              <a:cs typeface="+mn-cs"/>
              <a:sym typeface="Helvetica"/>
            </a:endParaRPr>
          </a:p>
          <a:p>
            <a:pPr>
              <a:defRPr/>
            </a:pPr>
            <a:r>
              <a:rPr lang="en-US" dirty="0">
                <a:latin typeface="+mn-lt"/>
                <a:ea typeface="+mn-ea"/>
                <a:cs typeface="+mn-cs"/>
                <a:sym typeface="Helvetica"/>
              </a:rPr>
              <a:t>Mari </a:t>
            </a:r>
            <a:r>
              <a:rPr lang="en-US" dirty="0" err="1">
                <a:latin typeface="+mn-lt"/>
                <a:ea typeface="+mn-ea"/>
                <a:cs typeface="+mn-cs"/>
                <a:sym typeface="Helvetica"/>
              </a:rPr>
              <a:t>kita</a:t>
            </a:r>
            <a:r>
              <a:rPr lang="en-US" dirty="0">
                <a:latin typeface="+mn-lt"/>
                <a:ea typeface="+mn-ea"/>
                <a:cs typeface="+mn-cs"/>
                <a:sym typeface="Helvetica"/>
              </a:rPr>
              <a:t> </a:t>
            </a:r>
            <a:r>
              <a:rPr lang="en-US" dirty="0" err="1">
                <a:latin typeface="+mn-lt"/>
                <a:ea typeface="+mn-ea"/>
                <a:cs typeface="+mn-cs"/>
                <a:sym typeface="Helvetica"/>
              </a:rPr>
              <a:t>membuat</a:t>
            </a:r>
            <a:r>
              <a:rPr lang="en-US" dirty="0">
                <a:latin typeface="+mn-lt"/>
                <a:ea typeface="+mn-ea"/>
                <a:cs typeface="+mn-cs"/>
                <a:sym typeface="Helvetica"/>
              </a:rPr>
              <a:t> </a:t>
            </a:r>
            <a:r>
              <a:rPr lang="en-US" dirty="0" err="1">
                <a:latin typeface="+mn-lt"/>
                <a:ea typeface="+mn-ea"/>
                <a:cs typeface="+mn-cs"/>
                <a:sym typeface="Helvetica"/>
              </a:rPr>
              <a:t>simpul</a:t>
            </a:r>
            <a:r>
              <a:rPr lang="en-US" dirty="0">
                <a:latin typeface="+mn-lt"/>
                <a:ea typeface="+mn-ea"/>
                <a:cs typeface="+mn-cs"/>
                <a:sym typeface="Helvetica"/>
              </a:rPr>
              <a:t> </a:t>
            </a:r>
            <a:r>
              <a:rPr lang="en-US" dirty="0" err="1">
                <a:latin typeface="+mn-lt"/>
                <a:ea typeface="+mn-ea"/>
                <a:cs typeface="+mn-cs"/>
                <a:sym typeface="Helvetica"/>
              </a:rPr>
              <a:t>kecil</a:t>
            </a:r>
            <a:r>
              <a:rPr lang="en-US" dirty="0">
                <a:latin typeface="+mn-lt"/>
                <a:ea typeface="+mn-ea"/>
                <a:cs typeface="+mn-cs"/>
                <a:sym typeface="Helvetica"/>
              </a:rPr>
              <a:t>, </a:t>
            </a:r>
            <a:r>
              <a:rPr lang="en-US" dirty="0" err="1">
                <a:latin typeface="+mn-lt"/>
                <a:ea typeface="+mn-ea"/>
                <a:cs typeface="+mn-cs"/>
                <a:sym typeface="Helvetica"/>
              </a:rPr>
              <a:t>desain</a:t>
            </a:r>
            <a:r>
              <a:rPr lang="en-US" dirty="0">
                <a:latin typeface="+mn-lt"/>
                <a:ea typeface="+mn-ea"/>
                <a:cs typeface="+mn-cs"/>
                <a:sym typeface="Helvetica"/>
              </a:rPr>
              <a:t> </a:t>
            </a:r>
            <a:r>
              <a:rPr lang="en-US" dirty="0" err="1">
                <a:latin typeface="+mn-lt"/>
                <a:ea typeface="+mn-ea"/>
                <a:cs typeface="+mn-cs"/>
                <a:sym typeface="Helvetica"/>
              </a:rPr>
              <a:t>baru</a:t>
            </a:r>
            <a:r>
              <a:rPr lang="en-US" dirty="0">
                <a:latin typeface="+mn-lt"/>
                <a:ea typeface="+mn-ea"/>
                <a:cs typeface="+mn-cs"/>
                <a:sym typeface="Helvetica"/>
              </a:rPr>
              <a:t>, </a:t>
            </a:r>
            <a:r>
              <a:rPr lang="en-US" dirty="0" err="1">
                <a:latin typeface="+mn-lt"/>
                <a:ea typeface="+mn-ea"/>
                <a:cs typeface="+mn-cs"/>
                <a:sym typeface="Helvetica"/>
              </a:rPr>
              <a:t>pertama</a:t>
            </a:r>
            <a:r>
              <a:rPr lang="en-US" dirty="0">
                <a:latin typeface="+mn-lt"/>
                <a:ea typeface="+mn-ea"/>
                <a:cs typeface="+mn-cs"/>
                <a:sym typeface="Helvetica"/>
              </a:rPr>
              <a:t>-tama </a:t>
            </a:r>
            <a:r>
              <a:rPr lang="en-US" dirty="0" err="1">
                <a:latin typeface="+mn-lt"/>
                <a:ea typeface="+mn-ea"/>
                <a:cs typeface="+mn-cs"/>
                <a:sym typeface="Helvetica"/>
              </a:rPr>
              <a:t>kita</a:t>
            </a:r>
            <a:r>
              <a:rPr lang="en-US" dirty="0">
                <a:latin typeface="+mn-lt"/>
                <a:ea typeface="+mn-ea"/>
                <a:cs typeface="+mn-cs"/>
                <a:sym typeface="Helvetica"/>
              </a:rPr>
              <a:t> </a:t>
            </a:r>
            <a:r>
              <a:rPr lang="en-US" dirty="0" err="1">
                <a:latin typeface="+mn-lt"/>
                <a:ea typeface="+mn-ea"/>
                <a:cs typeface="+mn-cs"/>
                <a:sym typeface="Helvetica"/>
              </a:rPr>
              <a:t>memiliki</a:t>
            </a:r>
            <a:r>
              <a:rPr lang="en-US" dirty="0">
                <a:latin typeface="+mn-lt"/>
                <a:ea typeface="+mn-ea"/>
                <a:cs typeface="+mn-cs"/>
                <a:sym typeface="Helvetica"/>
              </a:rPr>
              <a:t> </a:t>
            </a:r>
            <a:r>
              <a:rPr lang="en-US" dirty="0" err="1">
                <a:latin typeface="+mn-lt"/>
                <a:ea typeface="+mn-ea"/>
                <a:cs typeface="+mn-cs"/>
                <a:sym typeface="Helvetica"/>
              </a:rPr>
              <a:t>desain</a:t>
            </a:r>
            <a:r>
              <a:rPr lang="en-US" dirty="0">
                <a:latin typeface="+mn-lt"/>
                <a:ea typeface="+mn-ea"/>
                <a:cs typeface="+mn-cs"/>
                <a:sym typeface="Helvetica"/>
              </a:rPr>
              <a:t> </a:t>
            </a:r>
            <a:r>
              <a:rPr lang="en-US" dirty="0" err="1">
                <a:latin typeface="+mn-lt"/>
                <a:ea typeface="+mn-ea"/>
                <a:cs typeface="+mn-cs"/>
                <a:sym typeface="Helvetica"/>
              </a:rPr>
              <a:t>bodi</a:t>
            </a:r>
            <a:r>
              <a:rPr lang="en-US" dirty="0">
                <a:latin typeface="+mn-lt"/>
                <a:ea typeface="+mn-ea"/>
                <a:cs typeface="+mn-cs"/>
                <a:sym typeface="Helvetica"/>
              </a:rPr>
              <a:t> tipis 7,6mm, </a:t>
            </a:r>
            <a:r>
              <a:rPr lang="en-US" dirty="0" err="1">
                <a:latin typeface="+mn-lt"/>
                <a:ea typeface="+mn-ea"/>
                <a:cs typeface="+mn-cs"/>
                <a:sym typeface="Helvetica"/>
              </a:rPr>
              <a:t>dilengkapi</a:t>
            </a:r>
            <a:r>
              <a:rPr lang="en-US" dirty="0">
                <a:latin typeface="+mn-lt"/>
                <a:ea typeface="+mn-ea"/>
                <a:cs typeface="+mn-cs"/>
                <a:sym typeface="Helvetica"/>
              </a:rPr>
              <a:t> </a:t>
            </a:r>
            <a:r>
              <a:rPr lang="en-US" dirty="0" err="1">
                <a:latin typeface="+mn-lt"/>
                <a:ea typeface="+mn-ea"/>
                <a:cs typeface="+mn-cs"/>
                <a:sym typeface="Helvetica"/>
              </a:rPr>
              <a:t>dengan</a:t>
            </a:r>
            <a:r>
              <a:rPr lang="en-US" dirty="0">
                <a:latin typeface="+mn-lt"/>
                <a:ea typeface="+mn-ea"/>
                <a:cs typeface="+mn-cs"/>
                <a:sym typeface="Helvetica"/>
              </a:rPr>
              <a:t> </a:t>
            </a:r>
            <a:r>
              <a:rPr lang="en-US" dirty="0" err="1">
                <a:latin typeface="+mn-lt"/>
                <a:ea typeface="+mn-ea"/>
                <a:cs typeface="+mn-cs"/>
                <a:sym typeface="Helvetica"/>
              </a:rPr>
              <a:t>layar</a:t>
            </a:r>
            <a:r>
              <a:rPr lang="en-US" dirty="0">
                <a:latin typeface="+mn-lt"/>
                <a:ea typeface="+mn-ea"/>
                <a:cs typeface="+mn-cs"/>
                <a:sym typeface="Helvetica"/>
              </a:rPr>
              <a:t> </a:t>
            </a:r>
            <a:r>
              <a:rPr lang="en-US" dirty="0" err="1">
                <a:latin typeface="+mn-lt"/>
                <a:ea typeface="+mn-ea"/>
                <a:cs typeface="+mn-cs"/>
                <a:sym typeface="Helvetica"/>
              </a:rPr>
              <a:t>permukaan</a:t>
            </a:r>
            <a:r>
              <a:rPr lang="en-US" dirty="0">
                <a:latin typeface="+mn-lt"/>
                <a:ea typeface="+mn-ea"/>
                <a:cs typeface="+mn-cs"/>
                <a:sym typeface="Helvetica"/>
              </a:rPr>
              <a:t> 3D </a:t>
            </a:r>
            <a:r>
              <a:rPr lang="en-US" dirty="0" err="1">
                <a:latin typeface="+mn-lt"/>
                <a:ea typeface="+mn-ea"/>
                <a:cs typeface="+mn-cs"/>
                <a:sym typeface="Helvetica"/>
              </a:rPr>
              <a:t>dan</a:t>
            </a:r>
            <a:r>
              <a:rPr lang="en-US" dirty="0">
                <a:latin typeface="+mn-lt"/>
                <a:ea typeface="+mn-ea"/>
                <a:cs typeface="+mn-cs"/>
                <a:sym typeface="Helvetica"/>
              </a:rPr>
              <a:t> refresh rate 90Hz, </a:t>
            </a:r>
            <a:r>
              <a:rPr lang="en-US" dirty="0" err="1">
                <a:latin typeface="+mn-lt"/>
                <a:ea typeface="+mn-ea"/>
                <a:cs typeface="+mn-cs"/>
                <a:sym typeface="Helvetica"/>
              </a:rPr>
              <a:t>dapat</a:t>
            </a:r>
            <a:r>
              <a:rPr lang="en-US" dirty="0">
                <a:latin typeface="+mn-lt"/>
                <a:ea typeface="+mn-ea"/>
                <a:cs typeface="+mn-cs"/>
                <a:sym typeface="Helvetica"/>
              </a:rPr>
              <a:t> </a:t>
            </a:r>
            <a:r>
              <a:rPr lang="en-US" dirty="0" err="1">
                <a:latin typeface="+mn-lt"/>
                <a:ea typeface="+mn-ea"/>
                <a:cs typeface="+mn-cs"/>
                <a:sym typeface="Helvetica"/>
              </a:rPr>
              <a:t>dikatakan</a:t>
            </a:r>
            <a:r>
              <a:rPr lang="en-US" dirty="0">
                <a:latin typeface="+mn-lt"/>
                <a:ea typeface="+mn-ea"/>
                <a:cs typeface="+mn-cs"/>
                <a:sym typeface="Helvetica"/>
              </a:rPr>
              <a:t> </a:t>
            </a:r>
            <a:r>
              <a:rPr lang="en-US" dirty="0" err="1">
                <a:latin typeface="+mn-lt"/>
                <a:ea typeface="+mn-ea"/>
                <a:cs typeface="+mn-cs"/>
                <a:sym typeface="Helvetica"/>
              </a:rPr>
              <a:t>bahwa</a:t>
            </a:r>
            <a:r>
              <a:rPr lang="en-US" dirty="0">
                <a:latin typeface="+mn-lt"/>
                <a:ea typeface="+mn-ea"/>
                <a:cs typeface="+mn-cs"/>
                <a:sym typeface="Helvetica"/>
              </a:rPr>
              <a:t> kali </a:t>
            </a:r>
            <a:r>
              <a:rPr lang="en-US" dirty="0" err="1">
                <a:latin typeface="+mn-lt"/>
                <a:ea typeface="+mn-ea"/>
                <a:cs typeface="+mn-cs"/>
                <a:sym typeface="Helvetica"/>
              </a:rPr>
              <a:t>ini</a:t>
            </a:r>
            <a:r>
              <a:rPr lang="en-US" dirty="0">
                <a:latin typeface="+mn-lt"/>
                <a:ea typeface="+mn-ea"/>
                <a:cs typeface="+mn-cs"/>
                <a:sym typeface="Helvetica"/>
              </a:rPr>
              <a:t> Reno4 Pro kami </a:t>
            </a:r>
            <a:r>
              <a:rPr lang="en-US" dirty="0" err="1">
                <a:latin typeface="+mn-lt"/>
                <a:ea typeface="+mn-ea"/>
                <a:cs typeface="+mn-cs"/>
                <a:sym typeface="Helvetica"/>
              </a:rPr>
              <a:t>adalah</a:t>
            </a:r>
            <a:r>
              <a:rPr lang="en-US" dirty="0">
                <a:latin typeface="+mn-lt"/>
                <a:ea typeface="+mn-ea"/>
                <a:cs typeface="+mn-cs"/>
                <a:sym typeface="Helvetica"/>
              </a:rPr>
              <a:t> </a:t>
            </a:r>
            <a:r>
              <a:rPr lang="en-US" dirty="0" err="1">
                <a:latin typeface="+mn-lt"/>
                <a:ea typeface="+mn-ea"/>
                <a:cs typeface="+mn-cs"/>
                <a:sym typeface="Helvetica"/>
              </a:rPr>
              <a:t>produk</a:t>
            </a:r>
            <a:r>
              <a:rPr lang="en-US" dirty="0">
                <a:latin typeface="+mn-lt"/>
                <a:ea typeface="+mn-ea"/>
                <a:cs typeface="+mn-cs"/>
                <a:sym typeface="Helvetica"/>
              </a:rPr>
              <a:t> yang </a:t>
            </a:r>
            <a:r>
              <a:rPr lang="en-US" dirty="0" err="1">
                <a:latin typeface="+mn-lt"/>
                <a:ea typeface="+mn-ea"/>
                <a:cs typeface="+mn-cs"/>
                <a:sym typeface="Helvetica"/>
              </a:rPr>
              <a:t>sangat</a:t>
            </a:r>
            <a:r>
              <a:rPr lang="en-US" dirty="0">
                <a:latin typeface="+mn-lt"/>
                <a:ea typeface="+mn-ea"/>
                <a:cs typeface="+mn-cs"/>
                <a:sym typeface="Helvetica"/>
              </a:rPr>
              <a:t> </a:t>
            </a:r>
            <a:r>
              <a:rPr lang="en-US" dirty="0" err="1">
                <a:latin typeface="+mn-lt"/>
                <a:ea typeface="+mn-ea"/>
                <a:cs typeface="+mn-cs"/>
                <a:sym typeface="Helvetica"/>
              </a:rPr>
              <a:t>kompetitif</a:t>
            </a:r>
            <a:r>
              <a:rPr lang="en-US" dirty="0">
                <a:latin typeface="+mn-lt"/>
                <a:ea typeface="+mn-ea"/>
                <a:cs typeface="+mn-cs"/>
                <a:sym typeface="Helvetica"/>
              </a:rPr>
              <a:t> di </a:t>
            </a:r>
            <a:r>
              <a:rPr lang="en-US" dirty="0" err="1">
                <a:latin typeface="+mn-lt"/>
                <a:ea typeface="+mn-ea"/>
                <a:cs typeface="+mn-cs"/>
                <a:sym typeface="Helvetica"/>
              </a:rPr>
              <a:t>toko</a:t>
            </a:r>
            <a:r>
              <a:rPr lang="en-US" dirty="0">
                <a:latin typeface="+mn-lt"/>
                <a:ea typeface="+mn-ea"/>
                <a:cs typeface="+mn-cs"/>
                <a:sym typeface="Helvetica"/>
              </a:rPr>
              <a:t>, </a:t>
            </a:r>
            <a:r>
              <a:rPr lang="en-US" dirty="0" err="1">
                <a:latin typeface="+mn-lt"/>
                <a:ea typeface="+mn-ea"/>
                <a:cs typeface="+mn-cs"/>
                <a:sym typeface="Helvetica"/>
              </a:rPr>
              <a:t>setelah</a:t>
            </a:r>
            <a:r>
              <a:rPr lang="en-US" dirty="0">
                <a:latin typeface="+mn-lt"/>
                <a:ea typeface="+mn-ea"/>
                <a:cs typeface="+mn-cs"/>
                <a:sym typeface="Helvetica"/>
              </a:rPr>
              <a:t> </a:t>
            </a:r>
            <a:r>
              <a:rPr lang="en-US" dirty="0" err="1">
                <a:latin typeface="+mn-lt"/>
                <a:ea typeface="+mn-ea"/>
                <a:cs typeface="+mn-cs"/>
                <a:sym typeface="Helvetica"/>
              </a:rPr>
              <a:t>desain</a:t>
            </a:r>
            <a:r>
              <a:rPr lang="en-US" dirty="0">
                <a:latin typeface="+mn-lt"/>
                <a:ea typeface="+mn-ea"/>
                <a:cs typeface="+mn-cs"/>
                <a:sym typeface="Helvetica"/>
              </a:rPr>
              <a:t> </a:t>
            </a:r>
            <a:r>
              <a:rPr lang="en-US" dirty="0" err="1">
                <a:latin typeface="+mn-lt"/>
                <a:ea typeface="+mn-ea"/>
                <a:cs typeface="+mn-cs"/>
                <a:sym typeface="Helvetica"/>
              </a:rPr>
              <a:t>baru</a:t>
            </a:r>
            <a:r>
              <a:rPr lang="en-US" dirty="0">
                <a:latin typeface="+mn-lt"/>
                <a:ea typeface="+mn-ea"/>
                <a:cs typeface="+mn-cs"/>
                <a:sym typeface="Helvetica"/>
              </a:rPr>
              <a:t>, </a:t>
            </a:r>
            <a:r>
              <a:rPr lang="en-US" dirty="0" err="1">
                <a:latin typeface="+mn-lt"/>
                <a:ea typeface="+mn-ea"/>
                <a:cs typeface="+mn-cs"/>
                <a:sym typeface="Helvetica"/>
              </a:rPr>
              <a:t>mari</a:t>
            </a:r>
            <a:r>
              <a:rPr lang="en-US" dirty="0">
                <a:latin typeface="+mn-lt"/>
                <a:ea typeface="+mn-ea"/>
                <a:cs typeface="+mn-cs"/>
                <a:sym typeface="Helvetica"/>
              </a:rPr>
              <a:t> </a:t>
            </a:r>
            <a:r>
              <a:rPr lang="en-US" dirty="0" err="1">
                <a:latin typeface="+mn-lt"/>
                <a:ea typeface="+mn-ea"/>
                <a:cs typeface="+mn-cs"/>
                <a:sym typeface="Helvetica"/>
              </a:rPr>
              <a:t>kita</a:t>
            </a:r>
            <a:r>
              <a:rPr lang="en-US" dirty="0">
                <a:latin typeface="+mn-lt"/>
                <a:ea typeface="+mn-ea"/>
                <a:cs typeface="+mn-cs"/>
                <a:sym typeface="Helvetica"/>
              </a:rPr>
              <a:t> </a:t>
            </a:r>
            <a:r>
              <a:rPr lang="en-US" dirty="0" err="1">
                <a:latin typeface="+mn-lt"/>
                <a:ea typeface="+mn-ea"/>
                <a:cs typeface="+mn-cs"/>
                <a:sym typeface="Helvetica"/>
              </a:rPr>
              <a:t>lihat</a:t>
            </a:r>
            <a:r>
              <a:rPr lang="en-US" dirty="0">
                <a:latin typeface="+mn-lt"/>
                <a:ea typeface="+mn-ea"/>
                <a:cs typeface="+mn-cs"/>
                <a:sym typeface="Helvetica"/>
              </a:rPr>
              <a:t> proses </a:t>
            </a:r>
            <a:r>
              <a:rPr lang="en-US" dirty="0" err="1">
                <a:latin typeface="+mn-lt"/>
                <a:ea typeface="+mn-ea"/>
                <a:cs typeface="+mn-cs"/>
                <a:sym typeface="Helvetica"/>
              </a:rPr>
              <a:t>baru</a:t>
            </a:r>
            <a:r>
              <a:rPr lang="en-US" dirty="0">
                <a:latin typeface="+mn-lt"/>
                <a:ea typeface="+mn-ea"/>
                <a:cs typeface="+mn-cs"/>
                <a:sym typeface="Helvetica"/>
              </a:rPr>
              <a:t>.</a:t>
            </a:r>
          </a:p>
          <a:p>
            <a:pPr>
              <a:defRPr/>
            </a:pPr>
            <a:r>
              <a:rPr lang="en-US" dirty="0" err="1">
                <a:latin typeface="+mn-lt"/>
                <a:ea typeface="+mn-ea"/>
                <a:cs typeface="+mn-cs"/>
                <a:sym typeface="Helvetica"/>
              </a:rPr>
              <a:t>Dalam</a:t>
            </a:r>
            <a:r>
              <a:rPr lang="en-US" dirty="0">
                <a:latin typeface="+mn-lt"/>
                <a:ea typeface="+mn-ea"/>
                <a:cs typeface="+mn-cs"/>
                <a:sym typeface="Helvetica"/>
              </a:rPr>
              <a:t> </a:t>
            </a:r>
            <a:r>
              <a:rPr lang="en-US" dirty="0" err="1">
                <a:latin typeface="+mn-lt"/>
                <a:ea typeface="+mn-ea"/>
                <a:cs typeface="+mn-cs"/>
                <a:sym typeface="Helvetica"/>
              </a:rPr>
              <a:t>beberapa</a:t>
            </a:r>
            <a:r>
              <a:rPr lang="en-US" dirty="0">
                <a:latin typeface="+mn-lt"/>
                <a:ea typeface="+mn-ea"/>
                <a:cs typeface="+mn-cs"/>
                <a:sym typeface="Helvetica"/>
              </a:rPr>
              <a:t> </a:t>
            </a:r>
            <a:r>
              <a:rPr lang="en-US" dirty="0" err="1">
                <a:latin typeface="+mn-lt"/>
                <a:ea typeface="+mn-ea"/>
                <a:cs typeface="+mn-cs"/>
                <a:sym typeface="Helvetica"/>
              </a:rPr>
              <a:t>tahun</a:t>
            </a:r>
            <a:r>
              <a:rPr lang="en-US" dirty="0">
                <a:latin typeface="+mn-lt"/>
                <a:ea typeface="+mn-ea"/>
                <a:cs typeface="+mn-cs"/>
                <a:sym typeface="Helvetica"/>
              </a:rPr>
              <a:t> </a:t>
            </a:r>
            <a:r>
              <a:rPr lang="en-US" dirty="0" err="1">
                <a:latin typeface="+mn-lt"/>
                <a:ea typeface="+mn-ea"/>
                <a:cs typeface="+mn-cs"/>
                <a:sym typeface="Helvetica"/>
              </a:rPr>
              <a:t>terakhir</a:t>
            </a:r>
            <a:r>
              <a:rPr lang="en-US" dirty="0">
                <a:latin typeface="+mn-lt"/>
                <a:ea typeface="+mn-ea"/>
                <a:cs typeface="+mn-cs"/>
                <a:sym typeface="Helvetica"/>
              </a:rPr>
              <a:t>, </a:t>
            </a:r>
            <a:r>
              <a:rPr lang="en-US" dirty="0" err="1">
                <a:latin typeface="+mn-lt"/>
                <a:ea typeface="+mn-ea"/>
                <a:cs typeface="+mn-cs"/>
                <a:sym typeface="Helvetica"/>
              </a:rPr>
              <a:t>ponsel</a:t>
            </a:r>
            <a:r>
              <a:rPr lang="en-US" dirty="0">
                <a:latin typeface="+mn-lt"/>
                <a:ea typeface="+mn-ea"/>
                <a:cs typeface="+mn-cs"/>
                <a:sym typeface="Helvetica"/>
              </a:rPr>
              <a:t> di </a:t>
            </a:r>
            <a:r>
              <a:rPr lang="en-US" dirty="0" err="1">
                <a:latin typeface="+mn-lt"/>
                <a:ea typeface="+mn-ea"/>
                <a:cs typeface="+mn-cs"/>
                <a:sym typeface="Helvetica"/>
              </a:rPr>
              <a:t>pasaran</a:t>
            </a:r>
            <a:r>
              <a:rPr lang="en-US" dirty="0">
                <a:latin typeface="+mn-lt"/>
                <a:ea typeface="+mn-ea"/>
                <a:cs typeface="+mn-cs"/>
                <a:sym typeface="Helvetica"/>
              </a:rPr>
              <a:t> </a:t>
            </a:r>
            <a:r>
              <a:rPr lang="en-US" dirty="0" err="1">
                <a:latin typeface="+mn-lt"/>
                <a:ea typeface="+mn-ea"/>
                <a:cs typeface="+mn-cs"/>
                <a:sym typeface="Helvetica"/>
              </a:rPr>
              <a:t>menjadi</a:t>
            </a:r>
            <a:r>
              <a:rPr lang="en-US" dirty="0">
                <a:latin typeface="+mn-lt"/>
                <a:ea typeface="+mn-ea"/>
                <a:cs typeface="+mn-cs"/>
                <a:sym typeface="Helvetica"/>
              </a:rPr>
              <a:t> </a:t>
            </a:r>
            <a:r>
              <a:rPr lang="en-US" dirty="0" err="1">
                <a:latin typeface="+mn-lt"/>
                <a:ea typeface="+mn-ea"/>
                <a:cs typeface="+mn-cs"/>
                <a:sym typeface="Helvetica"/>
              </a:rPr>
              <a:t>semakin</a:t>
            </a:r>
            <a:r>
              <a:rPr lang="en-US" dirty="0">
                <a:latin typeface="+mn-lt"/>
                <a:ea typeface="+mn-ea"/>
                <a:cs typeface="+mn-cs"/>
                <a:sym typeface="Helvetica"/>
              </a:rPr>
              <a:t> </a:t>
            </a:r>
            <a:r>
              <a:rPr lang="en-US" dirty="0" err="1">
                <a:latin typeface="+mn-lt"/>
                <a:ea typeface="+mn-ea"/>
                <a:cs typeface="+mn-cs"/>
                <a:sym typeface="Helvetica"/>
              </a:rPr>
              <a:t>mirip</a:t>
            </a:r>
            <a:r>
              <a:rPr lang="en-US" dirty="0">
                <a:latin typeface="+mn-lt"/>
                <a:ea typeface="+mn-ea"/>
                <a:cs typeface="+mn-cs"/>
                <a:sym typeface="Helvetica"/>
              </a:rPr>
              <a:t>, </a:t>
            </a:r>
            <a:r>
              <a:rPr lang="en-US" dirty="0" err="1">
                <a:latin typeface="+mn-lt"/>
                <a:ea typeface="+mn-ea"/>
                <a:cs typeface="+mn-cs"/>
                <a:sym typeface="Helvetica"/>
              </a:rPr>
              <a:t>semakin</a:t>
            </a:r>
            <a:r>
              <a:rPr lang="en-US" dirty="0">
                <a:latin typeface="+mn-lt"/>
                <a:ea typeface="+mn-ea"/>
                <a:cs typeface="+mn-cs"/>
                <a:sym typeface="Helvetica"/>
              </a:rPr>
              <a:t> </a:t>
            </a:r>
            <a:r>
              <a:rPr lang="en-US" dirty="0" err="1">
                <a:latin typeface="+mn-lt"/>
                <a:ea typeface="+mn-ea"/>
                <a:cs typeface="+mn-cs"/>
                <a:sym typeface="Helvetica"/>
              </a:rPr>
              <a:t>sedikit</a:t>
            </a:r>
            <a:r>
              <a:rPr lang="en-US" dirty="0">
                <a:latin typeface="+mn-lt"/>
                <a:ea typeface="+mn-ea"/>
                <a:cs typeface="+mn-cs"/>
                <a:sym typeface="Helvetica"/>
              </a:rPr>
              <a:t> </a:t>
            </a:r>
            <a:r>
              <a:rPr lang="en-US" dirty="0" err="1">
                <a:latin typeface="+mn-lt"/>
                <a:ea typeface="+mn-ea"/>
                <a:cs typeface="+mn-cs"/>
                <a:sym typeface="Helvetica"/>
              </a:rPr>
              <a:t>pribadi</a:t>
            </a:r>
            <a:r>
              <a:rPr lang="en-US" dirty="0">
                <a:latin typeface="+mn-lt"/>
                <a:ea typeface="+mn-ea"/>
                <a:cs typeface="+mn-cs"/>
                <a:sym typeface="Helvetica"/>
              </a:rPr>
              <a:t>. </a:t>
            </a:r>
            <a:r>
              <a:rPr lang="en-US" dirty="0" err="1">
                <a:latin typeface="+mn-lt"/>
                <a:ea typeface="+mn-ea"/>
                <a:cs typeface="+mn-cs"/>
                <a:sym typeface="Helvetica"/>
              </a:rPr>
              <a:t>Dalam</a:t>
            </a:r>
            <a:r>
              <a:rPr lang="en-US" dirty="0">
                <a:latin typeface="+mn-lt"/>
                <a:ea typeface="+mn-ea"/>
                <a:cs typeface="+mn-cs"/>
                <a:sym typeface="Helvetica"/>
              </a:rPr>
              <a:t> </a:t>
            </a:r>
            <a:r>
              <a:rPr lang="en-US" dirty="0" err="1">
                <a:latin typeface="+mn-lt"/>
                <a:ea typeface="+mn-ea"/>
                <a:cs typeface="+mn-cs"/>
                <a:sym typeface="Helvetica"/>
              </a:rPr>
              <a:t>hal</a:t>
            </a:r>
            <a:r>
              <a:rPr lang="en-US" dirty="0">
                <a:latin typeface="+mn-lt"/>
                <a:ea typeface="+mn-ea"/>
                <a:cs typeface="+mn-cs"/>
                <a:sym typeface="Helvetica"/>
              </a:rPr>
              <a:t> </a:t>
            </a:r>
            <a:r>
              <a:rPr lang="en-US" dirty="0" err="1">
                <a:latin typeface="+mn-lt"/>
                <a:ea typeface="+mn-ea"/>
                <a:cs typeface="+mn-cs"/>
                <a:sym typeface="Helvetica"/>
              </a:rPr>
              <a:t>ini</a:t>
            </a:r>
            <a:r>
              <a:rPr lang="en-US" dirty="0">
                <a:latin typeface="+mn-lt"/>
                <a:ea typeface="+mn-ea"/>
                <a:cs typeface="+mn-cs"/>
                <a:sym typeface="Helvetica"/>
              </a:rPr>
              <a:t>, </a:t>
            </a:r>
            <a:r>
              <a:rPr lang="en-US" dirty="0" err="1">
                <a:latin typeface="+mn-lt"/>
                <a:ea typeface="+mn-ea"/>
                <a:cs typeface="+mn-cs"/>
                <a:sym typeface="Helvetica"/>
              </a:rPr>
              <a:t>materi</a:t>
            </a:r>
            <a:r>
              <a:rPr lang="en-US" dirty="0">
                <a:latin typeface="+mn-lt"/>
                <a:ea typeface="+mn-ea"/>
                <a:cs typeface="+mn-cs"/>
                <a:sym typeface="Helvetica"/>
              </a:rPr>
              <a:t> </a:t>
            </a:r>
            <a:r>
              <a:rPr lang="en-US" dirty="0" err="1">
                <a:latin typeface="+mn-lt"/>
                <a:ea typeface="+mn-ea"/>
                <a:cs typeface="+mn-cs"/>
                <a:sym typeface="Helvetica"/>
              </a:rPr>
              <a:t>dan</a:t>
            </a:r>
            <a:r>
              <a:rPr lang="en-US" dirty="0">
                <a:latin typeface="+mn-lt"/>
                <a:ea typeface="+mn-ea"/>
                <a:cs typeface="+mn-cs"/>
                <a:sym typeface="Helvetica"/>
              </a:rPr>
              <a:t> proses di </a:t>
            </a:r>
            <a:r>
              <a:rPr lang="en-US" dirty="0" err="1">
                <a:latin typeface="+mn-lt"/>
                <a:ea typeface="+mn-ea"/>
                <a:cs typeface="+mn-cs"/>
                <a:sym typeface="Helvetica"/>
              </a:rPr>
              <a:t>bagian</a:t>
            </a:r>
            <a:r>
              <a:rPr lang="en-US" dirty="0">
                <a:latin typeface="+mn-lt"/>
                <a:ea typeface="+mn-ea"/>
                <a:cs typeface="+mn-cs"/>
                <a:sym typeface="Helvetica"/>
              </a:rPr>
              <a:t> </a:t>
            </a:r>
            <a:r>
              <a:rPr lang="en-US" dirty="0" err="1">
                <a:latin typeface="+mn-lt"/>
                <a:ea typeface="+mn-ea"/>
                <a:cs typeface="+mn-cs"/>
                <a:sym typeface="Helvetica"/>
              </a:rPr>
              <a:t>belakang</a:t>
            </a:r>
            <a:r>
              <a:rPr lang="en-US" dirty="0">
                <a:latin typeface="+mn-lt"/>
                <a:ea typeface="+mn-ea"/>
                <a:cs typeface="+mn-cs"/>
                <a:sym typeface="Helvetica"/>
              </a:rPr>
              <a:t> </a:t>
            </a:r>
            <a:r>
              <a:rPr lang="en-US" dirty="0" err="1">
                <a:latin typeface="+mn-lt"/>
                <a:ea typeface="+mn-ea"/>
                <a:cs typeface="+mn-cs"/>
                <a:sym typeface="Helvetica"/>
              </a:rPr>
              <a:t>ponsel</a:t>
            </a:r>
            <a:r>
              <a:rPr lang="en-US" dirty="0">
                <a:latin typeface="+mn-lt"/>
                <a:ea typeface="+mn-ea"/>
                <a:cs typeface="+mn-cs"/>
                <a:sym typeface="Helvetica"/>
              </a:rPr>
              <a:t> </a:t>
            </a:r>
            <a:r>
              <a:rPr lang="en-US" dirty="0" err="1">
                <a:latin typeface="+mn-lt"/>
                <a:ea typeface="+mn-ea"/>
                <a:cs typeface="+mn-cs"/>
                <a:sym typeface="Helvetica"/>
              </a:rPr>
              <a:t>menjadi</a:t>
            </a:r>
            <a:r>
              <a:rPr lang="en-US" dirty="0">
                <a:latin typeface="+mn-lt"/>
                <a:ea typeface="+mn-ea"/>
                <a:cs typeface="+mn-cs"/>
                <a:sym typeface="Helvetica"/>
              </a:rPr>
              <a:t> </a:t>
            </a:r>
            <a:r>
              <a:rPr lang="en-US" dirty="0" err="1">
                <a:latin typeface="+mn-lt"/>
                <a:ea typeface="+mn-ea"/>
                <a:cs typeface="+mn-cs"/>
                <a:sym typeface="Helvetica"/>
              </a:rPr>
              <a:t>sangat</a:t>
            </a:r>
            <a:r>
              <a:rPr lang="en-US" dirty="0">
                <a:latin typeface="+mn-lt"/>
                <a:ea typeface="+mn-ea"/>
                <a:cs typeface="+mn-cs"/>
                <a:sym typeface="Helvetica"/>
              </a:rPr>
              <a:t> </a:t>
            </a:r>
            <a:r>
              <a:rPr lang="en-US" dirty="0" err="1">
                <a:latin typeface="+mn-lt"/>
                <a:ea typeface="+mn-ea"/>
                <a:cs typeface="+mn-cs"/>
                <a:sym typeface="Helvetica"/>
              </a:rPr>
              <a:t>penting</a:t>
            </a:r>
            <a:r>
              <a:rPr lang="en-US" dirty="0">
                <a:latin typeface="+mn-lt"/>
                <a:ea typeface="+mn-ea"/>
                <a:cs typeface="+mn-cs"/>
                <a:sym typeface="Helvetica"/>
              </a:rPr>
              <a:t>. </a:t>
            </a:r>
            <a:r>
              <a:rPr lang="en-US" dirty="0" err="1">
                <a:latin typeface="+mn-lt"/>
                <a:ea typeface="+mn-ea"/>
                <a:cs typeface="+mn-cs"/>
                <a:sym typeface="Helvetica"/>
              </a:rPr>
              <a:t>Saat</a:t>
            </a:r>
            <a:r>
              <a:rPr lang="en-US" dirty="0">
                <a:latin typeface="+mn-lt"/>
                <a:ea typeface="+mn-ea"/>
                <a:cs typeface="+mn-cs"/>
                <a:sym typeface="Helvetica"/>
              </a:rPr>
              <a:t> </a:t>
            </a:r>
            <a:r>
              <a:rPr lang="en-US" dirty="0" err="1">
                <a:latin typeface="+mn-lt"/>
                <a:ea typeface="+mn-ea"/>
                <a:cs typeface="+mn-cs"/>
                <a:sym typeface="Helvetica"/>
              </a:rPr>
              <a:t>ini</a:t>
            </a:r>
            <a:r>
              <a:rPr lang="en-US" dirty="0">
                <a:latin typeface="+mn-lt"/>
                <a:ea typeface="+mn-ea"/>
                <a:cs typeface="+mn-cs"/>
                <a:sym typeface="Helvetica"/>
              </a:rPr>
              <a:t>, </a:t>
            </a:r>
            <a:r>
              <a:rPr lang="en-US" dirty="0" err="1">
                <a:latin typeface="+mn-lt"/>
                <a:ea typeface="+mn-ea"/>
                <a:cs typeface="+mn-cs"/>
                <a:sym typeface="Helvetica"/>
              </a:rPr>
              <a:t>bahan</a:t>
            </a:r>
            <a:r>
              <a:rPr lang="en-US" dirty="0">
                <a:latin typeface="+mn-lt"/>
                <a:ea typeface="+mn-ea"/>
                <a:cs typeface="+mn-cs"/>
                <a:sym typeface="Helvetica"/>
              </a:rPr>
              <a:t> yang paling </a:t>
            </a:r>
            <a:r>
              <a:rPr lang="en-US" dirty="0" err="1">
                <a:latin typeface="+mn-lt"/>
                <a:ea typeface="+mn-ea"/>
                <a:cs typeface="+mn-cs"/>
                <a:sym typeface="Helvetica"/>
              </a:rPr>
              <a:t>populer</a:t>
            </a:r>
            <a:r>
              <a:rPr lang="en-US" dirty="0">
                <a:latin typeface="+mn-lt"/>
                <a:ea typeface="+mn-ea"/>
                <a:cs typeface="+mn-cs"/>
                <a:sym typeface="Helvetica"/>
              </a:rPr>
              <a:t> </a:t>
            </a:r>
            <a:r>
              <a:rPr lang="en-US" dirty="0" err="1">
                <a:latin typeface="+mn-lt"/>
                <a:ea typeface="+mn-ea"/>
                <a:cs typeface="+mn-cs"/>
                <a:sym typeface="Helvetica"/>
              </a:rPr>
              <a:t>adalah</a:t>
            </a:r>
            <a:r>
              <a:rPr lang="en-US" dirty="0">
                <a:latin typeface="+mn-lt"/>
                <a:ea typeface="+mn-ea"/>
                <a:cs typeface="+mn-cs"/>
                <a:sym typeface="Helvetica"/>
              </a:rPr>
              <a:t> </a:t>
            </a:r>
            <a:r>
              <a:rPr lang="en-US" dirty="0" err="1">
                <a:latin typeface="+mn-lt"/>
                <a:ea typeface="+mn-ea"/>
                <a:cs typeface="+mn-cs"/>
                <a:sym typeface="Helvetica"/>
              </a:rPr>
              <a:t>kaca</a:t>
            </a:r>
            <a:r>
              <a:rPr lang="en-US" dirty="0">
                <a:latin typeface="+mn-lt"/>
                <a:ea typeface="+mn-ea"/>
                <a:cs typeface="+mn-cs"/>
                <a:sym typeface="Helvetica"/>
              </a:rPr>
              <a:t>, </a:t>
            </a:r>
            <a:r>
              <a:rPr lang="en-US" dirty="0" err="1">
                <a:latin typeface="+mn-lt"/>
                <a:ea typeface="+mn-ea"/>
                <a:cs typeface="+mn-cs"/>
                <a:sym typeface="Helvetica"/>
              </a:rPr>
              <a:t>dan</a:t>
            </a:r>
            <a:r>
              <a:rPr lang="en-US" dirty="0">
                <a:latin typeface="+mn-lt"/>
                <a:ea typeface="+mn-ea"/>
                <a:cs typeface="+mn-cs"/>
                <a:sym typeface="Helvetica"/>
              </a:rPr>
              <a:t> OPPO </a:t>
            </a:r>
            <a:r>
              <a:rPr lang="en-US" dirty="0" err="1">
                <a:latin typeface="+mn-lt"/>
                <a:ea typeface="+mn-ea"/>
                <a:cs typeface="+mn-cs"/>
                <a:sym typeface="Helvetica"/>
              </a:rPr>
              <a:t>dalam</a:t>
            </a:r>
            <a:r>
              <a:rPr lang="en-US" dirty="0">
                <a:latin typeface="+mn-lt"/>
                <a:ea typeface="+mn-ea"/>
                <a:cs typeface="+mn-cs"/>
                <a:sym typeface="Helvetica"/>
              </a:rPr>
              <a:t> </a:t>
            </a:r>
            <a:r>
              <a:rPr lang="en-US" dirty="0" err="1">
                <a:latin typeface="+mn-lt"/>
                <a:ea typeface="+mn-ea"/>
                <a:cs typeface="+mn-cs"/>
                <a:sym typeface="Helvetica"/>
              </a:rPr>
              <a:t>desain</a:t>
            </a:r>
            <a:r>
              <a:rPr lang="en-US" dirty="0">
                <a:latin typeface="+mn-lt"/>
                <a:ea typeface="+mn-ea"/>
                <a:cs typeface="+mn-cs"/>
                <a:sym typeface="Helvetica"/>
              </a:rPr>
              <a:t> </a:t>
            </a:r>
            <a:r>
              <a:rPr lang="en-US" dirty="0" err="1">
                <a:latin typeface="+mn-lt"/>
                <a:ea typeface="+mn-ea"/>
                <a:cs typeface="+mn-cs"/>
                <a:sym typeface="Helvetica"/>
              </a:rPr>
              <a:t>dan</a:t>
            </a:r>
            <a:r>
              <a:rPr lang="en-US" dirty="0">
                <a:latin typeface="+mn-lt"/>
                <a:ea typeface="+mn-ea"/>
                <a:cs typeface="+mn-cs"/>
                <a:sym typeface="Helvetica"/>
              </a:rPr>
              <a:t> proses </a:t>
            </a:r>
            <a:r>
              <a:rPr lang="en-US" dirty="0" err="1">
                <a:latin typeface="+mn-lt"/>
                <a:ea typeface="+mn-ea"/>
                <a:cs typeface="+mn-cs"/>
                <a:sym typeface="Helvetica"/>
              </a:rPr>
              <a:t>bodi</a:t>
            </a:r>
            <a:r>
              <a:rPr lang="en-US" dirty="0">
                <a:latin typeface="+mn-lt"/>
                <a:ea typeface="+mn-ea"/>
                <a:cs typeface="+mn-cs"/>
                <a:sym typeface="Helvetica"/>
              </a:rPr>
              <a:t> </a:t>
            </a:r>
            <a:r>
              <a:rPr lang="en-US" dirty="0" err="1">
                <a:latin typeface="+mn-lt"/>
                <a:ea typeface="+mn-ea"/>
                <a:cs typeface="+mn-cs"/>
                <a:sym typeface="Helvetica"/>
              </a:rPr>
              <a:t>kaca</a:t>
            </a:r>
            <a:r>
              <a:rPr lang="en-US" dirty="0">
                <a:latin typeface="+mn-lt"/>
                <a:ea typeface="+mn-ea"/>
                <a:cs typeface="+mn-cs"/>
                <a:sym typeface="Helvetica"/>
              </a:rPr>
              <a:t> </a:t>
            </a:r>
            <a:r>
              <a:rPr lang="en-US" dirty="0" err="1">
                <a:latin typeface="+mn-lt"/>
                <a:ea typeface="+mn-ea"/>
                <a:cs typeface="+mn-cs"/>
                <a:sym typeface="Helvetica"/>
              </a:rPr>
              <a:t>selalu</a:t>
            </a:r>
            <a:r>
              <a:rPr lang="en-US" dirty="0">
                <a:latin typeface="+mn-lt"/>
                <a:ea typeface="+mn-ea"/>
                <a:cs typeface="+mn-cs"/>
                <a:sym typeface="Helvetica"/>
              </a:rPr>
              <a:t> </a:t>
            </a:r>
            <a:r>
              <a:rPr lang="en-US" dirty="0" err="1">
                <a:latin typeface="+mn-lt"/>
                <a:ea typeface="+mn-ea"/>
                <a:cs typeface="+mn-cs"/>
                <a:sym typeface="Helvetica"/>
              </a:rPr>
              <a:t>berada</a:t>
            </a:r>
            <a:r>
              <a:rPr lang="en-US" dirty="0">
                <a:latin typeface="+mn-lt"/>
                <a:ea typeface="+mn-ea"/>
                <a:cs typeface="+mn-cs"/>
                <a:sym typeface="Helvetica"/>
              </a:rPr>
              <a:t> di </a:t>
            </a:r>
            <a:r>
              <a:rPr lang="en-US" dirty="0" err="1">
                <a:latin typeface="+mn-lt"/>
                <a:ea typeface="+mn-ea"/>
                <a:cs typeface="+mn-cs"/>
                <a:sym typeface="Helvetica"/>
              </a:rPr>
              <a:t>pemimpin</a:t>
            </a:r>
            <a:r>
              <a:rPr lang="en-US" dirty="0">
                <a:latin typeface="+mn-lt"/>
                <a:ea typeface="+mn-ea"/>
                <a:cs typeface="+mn-cs"/>
                <a:sym typeface="Helvetica"/>
              </a:rPr>
              <a:t> </a:t>
            </a:r>
            <a:r>
              <a:rPr lang="en-US" dirty="0" err="1">
                <a:latin typeface="+mn-lt"/>
                <a:ea typeface="+mn-ea"/>
                <a:cs typeface="+mn-cs"/>
                <a:sym typeface="Helvetica"/>
              </a:rPr>
              <a:t>industri</a:t>
            </a:r>
            <a:r>
              <a:rPr lang="en-US" dirty="0">
                <a:latin typeface="+mn-lt"/>
                <a:ea typeface="+mn-ea"/>
                <a:cs typeface="+mn-cs"/>
                <a:sym typeface="Helvetica"/>
              </a:rPr>
              <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hape 644"/>
          <p:cNvSpPr>
            <a:spLocks noGrp="1" noRot="1" noChangeAspect="1" noChangeArrowheads="1" noTextEdit="1"/>
          </p:cNvSpPr>
          <p:nvPr>
            <p:ph type="sldImg"/>
          </p:nvPr>
        </p:nvSpPr>
        <p:spPr>
          <a:xfrm>
            <a:off x="381000" y="685800"/>
            <a:ext cx="6096000" cy="3429000"/>
          </a:xfrm>
        </p:spPr>
      </p:sp>
      <p:sp>
        <p:nvSpPr>
          <p:cNvPr id="645" name="Shape 645"/>
          <p:cNvSpPr>
            <a:spLocks noGrp="1"/>
          </p:cNvSpPr>
          <p:nvPr>
            <p:ph type="body" sz="quarter" idx="1"/>
          </p:nvPr>
        </p:nvSpPr>
        <p:spPr/>
        <p:txBody>
          <a:bodyPr/>
          <a:lstStyle/>
          <a:p>
            <a:pPr>
              <a:defRPr/>
            </a:pPr>
            <a:r>
              <a:rPr lang="en-US" dirty="0" err="1">
                <a:latin typeface="+mn-lt"/>
                <a:ea typeface="+mn-ea"/>
                <a:cs typeface="+mn-cs"/>
                <a:sym typeface="Helvetica"/>
              </a:rPr>
              <a:t>Topik</a:t>
            </a:r>
            <a:r>
              <a:rPr lang="en-US" dirty="0">
                <a:latin typeface="+mn-lt"/>
                <a:ea typeface="+mn-ea"/>
                <a:cs typeface="+mn-cs"/>
                <a:sym typeface="Helvetica"/>
              </a:rPr>
              <a:t> </a:t>
            </a:r>
            <a:r>
              <a:rPr lang="en-US" dirty="0" err="1">
                <a:latin typeface="+mn-lt"/>
                <a:ea typeface="+mn-ea"/>
                <a:cs typeface="+mn-cs"/>
                <a:sym typeface="Helvetica"/>
              </a:rPr>
              <a:t>halaman</a:t>
            </a:r>
            <a:r>
              <a:rPr lang="en-US" dirty="0">
                <a:latin typeface="+mn-lt"/>
                <a:ea typeface="+mn-ea"/>
                <a:cs typeface="+mn-cs"/>
                <a:sym typeface="Helvetica"/>
              </a:rPr>
              <a:t> </a:t>
            </a:r>
            <a:r>
              <a:rPr lang="en-US" dirty="0" err="1">
                <a:latin typeface="+mn-lt"/>
                <a:ea typeface="+mn-ea"/>
                <a:cs typeface="+mn-cs"/>
                <a:sym typeface="Helvetica"/>
              </a:rPr>
              <a:t>ini</a:t>
            </a:r>
            <a:endParaRPr lang="en-US" dirty="0">
              <a:latin typeface="+mn-lt"/>
              <a:ea typeface="+mn-ea"/>
              <a:cs typeface="+mn-cs"/>
              <a:sym typeface="Helvetica"/>
            </a:endParaRPr>
          </a:p>
          <a:p>
            <a:pPr>
              <a:defRPr/>
            </a:pPr>
            <a:r>
              <a:rPr lang="en-US" dirty="0" err="1">
                <a:latin typeface="+mn-lt"/>
                <a:ea typeface="+mn-ea"/>
                <a:cs typeface="+mn-cs"/>
                <a:sym typeface="Helvetica"/>
              </a:rPr>
              <a:t>Jelaskan</a:t>
            </a:r>
            <a:r>
              <a:rPr lang="en-US" dirty="0">
                <a:latin typeface="+mn-lt"/>
                <a:ea typeface="+mn-ea"/>
                <a:cs typeface="+mn-cs"/>
                <a:sym typeface="Helvetica"/>
              </a:rPr>
              <a:t> </a:t>
            </a:r>
            <a:r>
              <a:rPr lang="en-US" dirty="0" err="1">
                <a:latin typeface="+mn-lt"/>
                <a:ea typeface="+mn-ea"/>
                <a:cs typeface="+mn-cs"/>
                <a:sym typeface="Helvetica"/>
              </a:rPr>
              <a:t>posisi</a:t>
            </a:r>
            <a:r>
              <a:rPr lang="en-US" dirty="0">
                <a:latin typeface="+mn-lt"/>
                <a:ea typeface="+mn-ea"/>
                <a:cs typeface="+mn-cs"/>
                <a:sym typeface="Helvetica"/>
              </a:rPr>
              <a:t> </a:t>
            </a:r>
            <a:r>
              <a:rPr lang="en-US" dirty="0" err="1">
                <a:latin typeface="+mn-lt"/>
                <a:ea typeface="+mn-ea"/>
                <a:cs typeface="+mn-cs"/>
                <a:sym typeface="Helvetica"/>
              </a:rPr>
              <a:t>terdepan</a:t>
            </a:r>
            <a:r>
              <a:rPr lang="en-US" dirty="0">
                <a:latin typeface="+mn-lt"/>
                <a:ea typeface="+mn-ea"/>
                <a:cs typeface="+mn-cs"/>
                <a:sym typeface="Helvetica"/>
              </a:rPr>
              <a:t> OPPO </a:t>
            </a:r>
            <a:r>
              <a:rPr lang="en-US" dirty="0" err="1">
                <a:latin typeface="+mn-lt"/>
                <a:ea typeface="+mn-ea"/>
                <a:cs typeface="+mn-cs"/>
                <a:sym typeface="Helvetica"/>
              </a:rPr>
              <a:t>dalam</a:t>
            </a:r>
            <a:r>
              <a:rPr lang="en-US" dirty="0">
                <a:latin typeface="+mn-lt"/>
                <a:ea typeface="+mn-ea"/>
                <a:cs typeface="+mn-cs"/>
                <a:sym typeface="Helvetica"/>
              </a:rPr>
              <a:t> </a:t>
            </a:r>
            <a:r>
              <a:rPr lang="en-US" dirty="0" err="1">
                <a:latin typeface="+mn-lt"/>
                <a:ea typeface="+mn-ea"/>
                <a:cs typeface="+mn-cs"/>
                <a:sym typeface="Helvetica"/>
              </a:rPr>
              <a:t>desain</a:t>
            </a:r>
            <a:r>
              <a:rPr lang="en-US" dirty="0">
                <a:latin typeface="+mn-lt"/>
                <a:ea typeface="+mn-ea"/>
                <a:cs typeface="+mn-cs"/>
                <a:sym typeface="Helvetica"/>
              </a:rPr>
              <a:t> </a:t>
            </a:r>
            <a:r>
              <a:rPr lang="en-US" dirty="0" err="1">
                <a:latin typeface="+mn-lt"/>
                <a:ea typeface="+mn-ea"/>
                <a:cs typeface="+mn-cs"/>
                <a:sym typeface="Helvetica"/>
              </a:rPr>
              <a:t>bodi</a:t>
            </a:r>
            <a:r>
              <a:rPr lang="en-US" dirty="0">
                <a:latin typeface="+mn-lt"/>
                <a:ea typeface="+mn-ea"/>
                <a:cs typeface="+mn-cs"/>
                <a:sym typeface="Helvetica"/>
              </a:rPr>
              <a:t> </a:t>
            </a:r>
            <a:r>
              <a:rPr lang="en-US" dirty="0" err="1">
                <a:latin typeface="+mn-lt"/>
                <a:ea typeface="+mn-ea"/>
                <a:cs typeface="+mn-cs"/>
                <a:sym typeface="Helvetica"/>
              </a:rPr>
              <a:t>kaca</a:t>
            </a:r>
            <a:endParaRPr lang="en-US" dirty="0">
              <a:latin typeface="+mn-lt"/>
              <a:ea typeface="+mn-ea"/>
              <a:cs typeface="+mn-cs"/>
              <a:sym typeface="Helvetica"/>
            </a:endParaRPr>
          </a:p>
          <a:p>
            <a:pPr>
              <a:defRPr/>
            </a:pPr>
            <a:r>
              <a:rPr lang="en-US" dirty="0" err="1">
                <a:latin typeface="+mn-lt"/>
                <a:ea typeface="+mn-ea"/>
                <a:cs typeface="+mn-cs"/>
                <a:sym typeface="Helvetica"/>
              </a:rPr>
              <a:t>Referensi</a:t>
            </a:r>
            <a:r>
              <a:rPr lang="en-US" dirty="0">
                <a:latin typeface="+mn-lt"/>
                <a:ea typeface="+mn-ea"/>
                <a:cs typeface="+mn-cs"/>
                <a:sym typeface="Helvetica"/>
              </a:rPr>
              <a:t> </a:t>
            </a:r>
            <a:r>
              <a:rPr lang="en-US" dirty="0" err="1">
                <a:latin typeface="+mn-lt"/>
                <a:ea typeface="+mn-ea"/>
                <a:cs typeface="+mn-cs"/>
                <a:sym typeface="Helvetica"/>
              </a:rPr>
              <a:t>Dijelaskan</a:t>
            </a:r>
            <a:endParaRPr lang="en-US" dirty="0">
              <a:latin typeface="+mn-lt"/>
              <a:ea typeface="+mn-ea"/>
              <a:cs typeface="+mn-cs"/>
              <a:sym typeface="Helvetica"/>
            </a:endParaRPr>
          </a:p>
          <a:p>
            <a:pPr>
              <a:defRPr/>
            </a:pPr>
            <a:r>
              <a:rPr lang="en-US" dirty="0" err="1">
                <a:latin typeface="+mn-lt"/>
                <a:ea typeface="+mn-ea"/>
                <a:cs typeface="+mn-cs"/>
                <a:sym typeface="Helvetica"/>
              </a:rPr>
              <a:t>Setelah</a:t>
            </a:r>
            <a:r>
              <a:rPr lang="en-US" dirty="0">
                <a:latin typeface="+mn-lt"/>
                <a:ea typeface="+mn-ea"/>
                <a:cs typeface="+mn-cs"/>
                <a:sym typeface="Helvetica"/>
              </a:rPr>
              <a:t> </a:t>
            </a:r>
            <a:r>
              <a:rPr lang="en-US" dirty="0" err="1">
                <a:latin typeface="+mn-lt"/>
                <a:ea typeface="+mn-ea"/>
                <a:cs typeface="+mn-cs"/>
                <a:sym typeface="Helvetica"/>
              </a:rPr>
              <a:t>berbicara</a:t>
            </a:r>
            <a:r>
              <a:rPr lang="en-US" dirty="0">
                <a:latin typeface="+mn-lt"/>
                <a:ea typeface="+mn-ea"/>
                <a:cs typeface="+mn-cs"/>
                <a:sym typeface="Helvetica"/>
              </a:rPr>
              <a:t> </a:t>
            </a:r>
            <a:r>
              <a:rPr lang="en-US" dirty="0" err="1">
                <a:latin typeface="+mn-lt"/>
                <a:ea typeface="+mn-ea"/>
                <a:cs typeface="+mn-cs"/>
                <a:sym typeface="Helvetica"/>
              </a:rPr>
              <a:t>tentang</a:t>
            </a:r>
            <a:r>
              <a:rPr lang="en-US" dirty="0">
                <a:latin typeface="+mn-lt"/>
                <a:ea typeface="+mn-ea"/>
                <a:cs typeface="+mn-cs"/>
                <a:sym typeface="Helvetica"/>
              </a:rPr>
              <a:t> </a:t>
            </a:r>
            <a:r>
              <a:rPr lang="en-US" dirty="0" err="1">
                <a:latin typeface="+mn-lt"/>
                <a:ea typeface="+mn-ea"/>
                <a:cs typeface="+mn-cs"/>
                <a:sym typeface="Helvetica"/>
              </a:rPr>
              <a:t>desain</a:t>
            </a:r>
            <a:r>
              <a:rPr lang="en-US" dirty="0">
                <a:latin typeface="+mn-lt"/>
                <a:ea typeface="+mn-ea"/>
                <a:cs typeface="+mn-cs"/>
                <a:sym typeface="Helvetica"/>
              </a:rPr>
              <a:t> </a:t>
            </a:r>
            <a:r>
              <a:rPr lang="en-US" dirty="0" err="1">
                <a:latin typeface="+mn-lt"/>
                <a:ea typeface="+mn-ea"/>
                <a:cs typeface="+mn-cs"/>
                <a:sym typeface="Helvetica"/>
              </a:rPr>
              <a:t>baru</a:t>
            </a:r>
            <a:r>
              <a:rPr lang="en-US" dirty="0">
                <a:latin typeface="+mn-lt"/>
                <a:ea typeface="+mn-ea"/>
                <a:cs typeface="+mn-cs"/>
                <a:sym typeface="Helvetica"/>
              </a:rPr>
              <a:t>, </a:t>
            </a:r>
            <a:r>
              <a:rPr lang="en-US" dirty="0" err="1">
                <a:latin typeface="+mn-lt"/>
                <a:ea typeface="+mn-ea"/>
                <a:cs typeface="+mn-cs"/>
                <a:sym typeface="Helvetica"/>
              </a:rPr>
              <a:t>mari</a:t>
            </a:r>
            <a:r>
              <a:rPr lang="en-US" dirty="0">
                <a:latin typeface="+mn-lt"/>
                <a:ea typeface="+mn-ea"/>
                <a:cs typeface="+mn-cs"/>
                <a:sym typeface="Helvetica"/>
              </a:rPr>
              <a:t> </a:t>
            </a:r>
            <a:r>
              <a:rPr lang="en-US" dirty="0" err="1">
                <a:latin typeface="+mn-lt"/>
                <a:ea typeface="+mn-ea"/>
                <a:cs typeface="+mn-cs"/>
                <a:sym typeface="Helvetica"/>
              </a:rPr>
              <a:t>kita</a:t>
            </a:r>
            <a:r>
              <a:rPr lang="en-US" dirty="0">
                <a:latin typeface="+mn-lt"/>
                <a:ea typeface="+mn-ea"/>
                <a:cs typeface="+mn-cs"/>
                <a:sym typeface="Helvetica"/>
              </a:rPr>
              <a:t> </a:t>
            </a:r>
            <a:r>
              <a:rPr lang="en-US" dirty="0" err="1">
                <a:latin typeface="+mn-lt"/>
                <a:ea typeface="+mn-ea"/>
                <a:cs typeface="+mn-cs"/>
                <a:sym typeface="Helvetica"/>
              </a:rPr>
              <a:t>lihat</a:t>
            </a:r>
            <a:r>
              <a:rPr lang="en-US" dirty="0">
                <a:latin typeface="+mn-lt"/>
                <a:ea typeface="+mn-ea"/>
                <a:cs typeface="+mn-cs"/>
                <a:sym typeface="Helvetica"/>
              </a:rPr>
              <a:t> </a:t>
            </a:r>
            <a:r>
              <a:rPr lang="en-US" dirty="0" err="1">
                <a:latin typeface="+mn-lt"/>
                <a:ea typeface="+mn-ea"/>
                <a:cs typeface="+mn-cs"/>
                <a:sym typeface="Helvetica"/>
              </a:rPr>
              <a:t>teknologi</a:t>
            </a:r>
            <a:r>
              <a:rPr lang="en-US" dirty="0">
                <a:latin typeface="+mn-lt"/>
                <a:ea typeface="+mn-ea"/>
                <a:cs typeface="+mn-cs"/>
                <a:sym typeface="Helvetica"/>
              </a:rPr>
              <a:t> </a:t>
            </a:r>
            <a:r>
              <a:rPr lang="en-US" dirty="0" err="1">
                <a:latin typeface="+mn-lt"/>
                <a:ea typeface="+mn-ea"/>
                <a:cs typeface="+mn-cs"/>
                <a:sym typeface="Helvetica"/>
              </a:rPr>
              <a:t>baru</a:t>
            </a:r>
            <a:r>
              <a:rPr lang="en-US" dirty="0">
                <a:latin typeface="+mn-lt"/>
                <a:ea typeface="+mn-ea"/>
                <a:cs typeface="+mn-cs"/>
                <a:sym typeface="Helvetica"/>
              </a:rPr>
              <a:t>, </a:t>
            </a:r>
            <a:r>
              <a:rPr lang="en-US" dirty="0" err="1">
                <a:latin typeface="+mn-lt"/>
                <a:ea typeface="+mn-ea"/>
                <a:cs typeface="+mn-cs"/>
                <a:sym typeface="Helvetica"/>
              </a:rPr>
              <a:t>dalam</a:t>
            </a:r>
            <a:r>
              <a:rPr lang="en-US" dirty="0">
                <a:latin typeface="+mn-lt"/>
                <a:ea typeface="+mn-ea"/>
                <a:cs typeface="+mn-cs"/>
                <a:sym typeface="Helvetica"/>
              </a:rPr>
              <a:t> </a:t>
            </a:r>
            <a:r>
              <a:rPr lang="en-US" dirty="0" err="1">
                <a:latin typeface="+mn-lt"/>
                <a:ea typeface="+mn-ea"/>
                <a:cs typeface="+mn-cs"/>
                <a:sym typeface="Helvetica"/>
              </a:rPr>
              <a:t>beberapa</a:t>
            </a:r>
            <a:r>
              <a:rPr lang="en-US" dirty="0">
                <a:latin typeface="+mn-lt"/>
                <a:ea typeface="+mn-ea"/>
                <a:cs typeface="+mn-cs"/>
                <a:sym typeface="Helvetica"/>
              </a:rPr>
              <a:t> </a:t>
            </a:r>
            <a:r>
              <a:rPr lang="en-US" dirty="0" err="1">
                <a:latin typeface="+mn-lt"/>
                <a:ea typeface="+mn-ea"/>
                <a:cs typeface="+mn-cs"/>
                <a:sym typeface="Helvetica"/>
              </a:rPr>
              <a:t>tahun</a:t>
            </a:r>
            <a:r>
              <a:rPr lang="en-US" dirty="0">
                <a:latin typeface="+mn-lt"/>
                <a:ea typeface="+mn-ea"/>
                <a:cs typeface="+mn-cs"/>
                <a:sym typeface="Helvetica"/>
              </a:rPr>
              <a:t> </a:t>
            </a:r>
            <a:r>
              <a:rPr lang="en-US" dirty="0" err="1">
                <a:latin typeface="+mn-lt"/>
                <a:ea typeface="+mn-ea"/>
                <a:cs typeface="+mn-cs"/>
                <a:sym typeface="Helvetica"/>
              </a:rPr>
              <a:t>terakhir</a:t>
            </a:r>
            <a:r>
              <a:rPr lang="en-US" dirty="0">
                <a:latin typeface="+mn-lt"/>
                <a:ea typeface="+mn-ea"/>
                <a:cs typeface="+mn-cs"/>
                <a:sym typeface="Helvetica"/>
              </a:rPr>
              <a:t>, </a:t>
            </a:r>
            <a:r>
              <a:rPr lang="en-US" dirty="0" err="1">
                <a:latin typeface="+mn-lt"/>
                <a:ea typeface="+mn-ea"/>
                <a:cs typeface="+mn-cs"/>
                <a:sym typeface="Helvetica"/>
              </a:rPr>
              <a:t>ponsel</a:t>
            </a:r>
            <a:r>
              <a:rPr lang="en-US" dirty="0">
                <a:latin typeface="+mn-lt"/>
                <a:ea typeface="+mn-ea"/>
                <a:cs typeface="+mn-cs"/>
                <a:sym typeface="Helvetica"/>
              </a:rPr>
              <a:t> </a:t>
            </a:r>
            <a:r>
              <a:rPr lang="en-US" dirty="0" err="1">
                <a:latin typeface="+mn-lt"/>
                <a:ea typeface="+mn-ea"/>
                <a:cs typeface="+mn-cs"/>
                <a:sym typeface="Helvetica"/>
              </a:rPr>
              <a:t>pasar</a:t>
            </a:r>
            <a:r>
              <a:rPr lang="en-US" dirty="0">
                <a:latin typeface="+mn-lt"/>
                <a:ea typeface="+mn-ea"/>
                <a:cs typeface="+mn-cs"/>
                <a:sym typeface="Helvetica"/>
              </a:rPr>
              <a:t> </a:t>
            </a:r>
            <a:r>
              <a:rPr lang="en-US" dirty="0" err="1">
                <a:latin typeface="+mn-lt"/>
                <a:ea typeface="+mn-ea"/>
                <a:cs typeface="+mn-cs"/>
                <a:sym typeface="Helvetica"/>
              </a:rPr>
              <a:t>terlihat</a:t>
            </a:r>
            <a:r>
              <a:rPr lang="en-US" dirty="0">
                <a:latin typeface="+mn-lt"/>
                <a:ea typeface="+mn-ea"/>
                <a:cs typeface="+mn-cs"/>
                <a:sym typeface="Helvetica"/>
              </a:rPr>
              <a:t> </a:t>
            </a:r>
            <a:r>
              <a:rPr lang="en-US" dirty="0" err="1">
                <a:latin typeface="+mn-lt"/>
                <a:ea typeface="+mn-ea"/>
                <a:cs typeface="+mn-cs"/>
                <a:sym typeface="Helvetica"/>
              </a:rPr>
              <a:t>semakin</a:t>
            </a:r>
            <a:r>
              <a:rPr lang="en-US" dirty="0">
                <a:latin typeface="+mn-lt"/>
                <a:ea typeface="+mn-ea"/>
                <a:cs typeface="+mn-cs"/>
                <a:sym typeface="Helvetica"/>
              </a:rPr>
              <a:t> </a:t>
            </a:r>
            <a:r>
              <a:rPr lang="en-US" dirty="0" err="1">
                <a:latin typeface="+mn-lt"/>
                <a:ea typeface="+mn-ea"/>
                <a:cs typeface="+mn-cs"/>
                <a:sym typeface="Helvetica"/>
              </a:rPr>
              <a:t>seperti</a:t>
            </a:r>
            <a:r>
              <a:rPr lang="en-US" dirty="0">
                <a:latin typeface="+mn-lt"/>
                <a:ea typeface="+mn-ea"/>
                <a:cs typeface="+mn-cs"/>
                <a:sym typeface="Helvetica"/>
              </a:rPr>
              <a:t>, </a:t>
            </a:r>
            <a:r>
              <a:rPr lang="en-US" dirty="0" err="1">
                <a:latin typeface="+mn-lt"/>
                <a:ea typeface="+mn-ea"/>
                <a:cs typeface="+mn-cs"/>
                <a:sym typeface="Helvetica"/>
              </a:rPr>
              <a:t>semakin</a:t>
            </a:r>
            <a:r>
              <a:rPr lang="en-US" dirty="0">
                <a:latin typeface="+mn-lt"/>
                <a:ea typeface="+mn-ea"/>
                <a:cs typeface="+mn-cs"/>
                <a:sym typeface="Helvetica"/>
              </a:rPr>
              <a:t> </a:t>
            </a:r>
            <a:r>
              <a:rPr lang="en-US" dirty="0" err="1">
                <a:latin typeface="+mn-lt"/>
                <a:ea typeface="+mn-ea"/>
                <a:cs typeface="+mn-cs"/>
                <a:sym typeface="Helvetica"/>
              </a:rPr>
              <a:t>banyak</a:t>
            </a:r>
            <a:r>
              <a:rPr lang="en-US" dirty="0">
                <a:latin typeface="+mn-lt"/>
                <a:ea typeface="+mn-ea"/>
                <a:cs typeface="+mn-cs"/>
                <a:sym typeface="Helvetica"/>
              </a:rPr>
              <a:t> </a:t>
            </a:r>
            <a:r>
              <a:rPr lang="en-US" dirty="0" err="1">
                <a:latin typeface="+mn-lt"/>
                <a:ea typeface="+mn-ea"/>
                <a:cs typeface="+mn-cs"/>
                <a:sym typeface="Helvetica"/>
              </a:rPr>
              <a:t>kepribadian</a:t>
            </a:r>
            <a:r>
              <a:rPr lang="en-US" dirty="0">
                <a:latin typeface="+mn-lt"/>
                <a:ea typeface="+mn-ea"/>
                <a:cs typeface="+mn-cs"/>
                <a:sym typeface="Helvetica"/>
              </a:rPr>
              <a:t>. </a:t>
            </a:r>
            <a:r>
              <a:rPr lang="en-US" dirty="0" err="1">
                <a:latin typeface="+mn-lt"/>
                <a:ea typeface="+mn-ea"/>
                <a:cs typeface="+mn-cs"/>
                <a:sym typeface="Helvetica"/>
              </a:rPr>
              <a:t>Dalam</a:t>
            </a:r>
            <a:r>
              <a:rPr lang="en-US" dirty="0">
                <a:latin typeface="+mn-lt"/>
                <a:ea typeface="+mn-ea"/>
                <a:cs typeface="+mn-cs"/>
                <a:sym typeface="Helvetica"/>
              </a:rPr>
              <a:t> </a:t>
            </a:r>
            <a:r>
              <a:rPr lang="en-US" dirty="0" err="1">
                <a:latin typeface="+mn-lt"/>
                <a:ea typeface="+mn-ea"/>
                <a:cs typeface="+mn-cs"/>
                <a:sym typeface="Helvetica"/>
              </a:rPr>
              <a:t>hal</a:t>
            </a:r>
            <a:r>
              <a:rPr lang="en-US" dirty="0">
                <a:latin typeface="+mn-lt"/>
                <a:ea typeface="+mn-ea"/>
                <a:cs typeface="+mn-cs"/>
                <a:sym typeface="Helvetica"/>
              </a:rPr>
              <a:t> </a:t>
            </a:r>
            <a:r>
              <a:rPr lang="en-US" dirty="0" err="1">
                <a:latin typeface="+mn-lt"/>
                <a:ea typeface="+mn-ea"/>
                <a:cs typeface="+mn-cs"/>
                <a:sym typeface="Helvetica"/>
              </a:rPr>
              <a:t>ini</a:t>
            </a:r>
            <a:r>
              <a:rPr lang="en-US" dirty="0">
                <a:latin typeface="+mn-lt"/>
                <a:ea typeface="+mn-ea"/>
                <a:cs typeface="+mn-cs"/>
                <a:sym typeface="Helvetica"/>
              </a:rPr>
              <a:t>, </a:t>
            </a:r>
            <a:r>
              <a:rPr lang="en-US" dirty="0" err="1">
                <a:latin typeface="+mn-lt"/>
                <a:ea typeface="+mn-ea"/>
                <a:cs typeface="+mn-cs"/>
                <a:sym typeface="Helvetica"/>
              </a:rPr>
              <a:t>materi</a:t>
            </a:r>
            <a:r>
              <a:rPr lang="en-US" dirty="0">
                <a:latin typeface="+mn-lt"/>
                <a:ea typeface="+mn-ea"/>
                <a:cs typeface="+mn-cs"/>
                <a:sym typeface="Helvetica"/>
              </a:rPr>
              <a:t> </a:t>
            </a:r>
            <a:r>
              <a:rPr lang="en-US" dirty="0" err="1">
                <a:latin typeface="+mn-lt"/>
                <a:ea typeface="+mn-ea"/>
                <a:cs typeface="+mn-cs"/>
                <a:sym typeface="Helvetica"/>
              </a:rPr>
              <a:t>dan</a:t>
            </a:r>
            <a:r>
              <a:rPr lang="en-US" dirty="0">
                <a:latin typeface="+mn-lt"/>
                <a:ea typeface="+mn-ea"/>
                <a:cs typeface="+mn-cs"/>
                <a:sym typeface="Helvetica"/>
              </a:rPr>
              <a:t> proses di </a:t>
            </a:r>
            <a:r>
              <a:rPr lang="en-US" dirty="0" err="1">
                <a:latin typeface="+mn-lt"/>
                <a:ea typeface="+mn-ea"/>
                <a:cs typeface="+mn-cs"/>
                <a:sym typeface="Helvetica"/>
              </a:rPr>
              <a:t>bagian</a:t>
            </a:r>
            <a:r>
              <a:rPr lang="en-US" dirty="0">
                <a:latin typeface="+mn-lt"/>
                <a:ea typeface="+mn-ea"/>
                <a:cs typeface="+mn-cs"/>
                <a:sym typeface="Helvetica"/>
              </a:rPr>
              <a:t> </a:t>
            </a:r>
            <a:r>
              <a:rPr lang="en-US" dirty="0" err="1">
                <a:latin typeface="+mn-lt"/>
                <a:ea typeface="+mn-ea"/>
                <a:cs typeface="+mn-cs"/>
                <a:sym typeface="Helvetica"/>
              </a:rPr>
              <a:t>belakang</a:t>
            </a:r>
            <a:r>
              <a:rPr lang="en-US" dirty="0">
                <a:latin typeface="+mn-lt"/>
                <a:ea typeface="+mn-ea"/>
                <a:cs typeface="+mn-cs"/>
                <a:sym typeface="Helvetica"/>
              </a:rPr>
              <a:t> </a:t>
            </a:r>
            <a:r>
              <a:rPr lang="en-US" dirty="0" err="1">
                <a:latin typeface="+mn-lt"/>
                <a:ea typeface="+mn-ea"/>
                <a:cs typeface="+mn-cs"/>
                <a:sym typeface="Helvetica"/>
              </a:rPr>
              <a:t>ponsel</a:t>
            </a:r>
            <a:r>
              <a:rPr lang="en-US" dirty="0">
                <a:latin typeface="+mn-lt"/>
                <a:ea typeface="+mn-ea"/>
                <a:cs typeface="+mn-cs"/>
                <a:sym typeface="Helvetica"/>
              </a:rPr>
              <a:t> </a:t>
            </a:r>
            <a:r>
              <a:rPr lang="en-US" dirty="0" err="1">
                <a:latin typeface="+mn-lt"/>
                <a:ea typeface="+mn-ea"/>
                <a:cs typeface="+mn-cs"/>
                <a:sym typeface="Helvetica"/>
              </a:rPr>
              <a:t>menjadi</a:t>
            </a:r>
            <a:r>
              <a:rPr lang="en-US" dirty="0">
                <a:latin typeface="+mn-lt"/>
                <a:ea typeface="+mn-ea"/>
                <a:cs typeface="+mn-cs"/>
                <a:sym typeface="Helvetica"/>
              </a:rPr>
              <a:t> </a:t>
            </a:r>
            <a:r>
              <a:rPr lang="en-US" dirty="0" err="1">
                <a:latin typeface="+mn-lt"/>
                <a:ea typeface="+mn-ea"/>
                <a:cs typeface="+mn-cs"/>
                <a:sym typeface="Helvetica"/>
              </a:rPr>
              <a:t>sangat</a:t>
            </a:r>
            <a:r>
              <a:rPr lang="en-US" dirty="0">
                <a:latin typeface="+mn-lt"/>
                <a:ea typeface="+mn-ea"/>
                <a:cs typeface="+mn-cs"/>
                <a:sym typeface="Helvetica"/>
              </a:rPr>
              <a:t> </a:t>
            </a:r>
            <a:r>
              <a:rPr lang="en-US" dirty="0" err="1">
                <a:latin typeface="+mn-lt"/>
                <a:ea typeface="+mn-ea"/>
                <a:cs typeface="+mn-cs"/>
                <a:sym typeface="Helvetica"/>
              </a:rPr>
              <a:t>penting</a:t>
            </a:r>
            <a:r>
              <a:rPr lang="en-US" dirty="0">
                <a:latin typeface="+mn-lt"/>
                <a:ea typeface="+mn-ea"/>
                <a:cs typeface="+mn-cs"/>
                <a:sym typeface="Helvetica"/>
              </a:rPr>
              <a:t>. </a:t>
            </a:r>
            <a:r>
              <a:rPr lang="en-US" dirty="0" err="1">
                <a:latin typeface="+mn-lt"/>
                <a:ea typeface="+mn-ea"/>
                <a:cs typeface="+mn-cs"/>
                <a:sym typeface="Helvetica"/>
              </a:rPr>
              <a:t>Saat</a:t>
            </a:r>
            <a:r>
              <a:rPr lang="en-US" dirty="0">
                <a:latin typeface="+mn-lt"/>
                <a:ea typeface="+mn-ea"/>
                <a:cs typeface="+mn-cs"/>
                <a:sym typeface="Helvetica"/>
              </a:rPr>
              <a:t> </a:t>
            </a:r>
            <a:r>
              <a:rPr lang="en-US" dirty="0" err="1">
                <a:latin typeface="+mn-lt"/>
                <a:ea typeface="+mn-ea"/>
                <a:cs typeface="+mn-cs"/>
                <a:sym typeface="Helvetica"/>
              </a:rPr>
              <a:t>ini</a:t>
            </a:r>
            <a:r>
              <a:rPr lang="en-US" dirty="0">
                <a:latin typeface="+mn-lt"/>
                <a:ea typeface="+mn-ea"/>
                <a:cs typeface="+mn-cs"/>
                <a:sym typeface="Helvetica"/>
              </a:rPr>
              <a:t>, </a:t>
            </a:r>
            <a:r>
              <a:rPr lang="en-US" dirty="0" err="1">
                <a:latin typeface="+mn-lt"/>
                <a:ea typeface="+mn-ea"/>
                <a:cs typeface="+mn-cs"/>
                <a:sym typeface="Helvetica"/>
              </a:rPr>
              <a:t>bahan</a:t>
            </a:r>
            <a:r>
              <a:rPr lang="en-US" dirty="0">
                <a:latin typeface="+mn-lt"/>
                <a:ea typeface="+mn-ea"/>
                <a:cs typeface="+mn-cs"/>
                <a:sym typeface="Helvetica"/>
              </a:rPr>
              <a:t> yang paling </a:t>
            </a:r>
            <a:r>
              <a:rPr lang="en-US" dirty="0" err="1">
                <a:latin typeface="+mn-lt"/>
                <a:ea typeface="+mn-ea"/>
                <a:cs typeface="+mn-cs"/>
                <a:sym typeface="Helvetica"/>
              </a:rPr>
              <a:t>populer</a:t>
            </a:r>
            <a:r>
              <a:rPr lang="en-US" dirty="0">
                <a:latin typeface="+mn-lt"/>
                <a:ea typeface="+mn-ea"/>
                <a:cs typeface="+mn-cs"/>
                <a:sym typeface="Helvetica"/>
              </a:rPr>
              <a:t> </a:t>
            </a:r>
            <a:r>
              <a:rPr lang="en-US" dirty="0" err="1">
                <a:latin typeface="+mn-lt"/>
                <a:ea typeface="+mn-ea"/>
                <a:cs typeface="+mn-cs"/>
                <a:sym typeface="Helvetica"/>
              </a:rPr>
              <a:t>adalah</a:t>
            </a:r>
            <a:r>
              <a:rPr lang="en-US" dirty="0">
                <a:latin typeface="+mn-lt"/>
                <a:ea typeface="+mn-ea"/>
                <a:cs typeface="+mn-cs"/>
                <a:sym typeface="Helvetica"/>
              </a:rPr>
              <a:t> </a:t>
            </a:r>
            <a:r>
              <a:rPr lang="en-US" dirty="0" err="1">
                <a:latin typeface="+mn-lt"/>
                <a:ea typeface="+mn-ea"/>
                <a:cs typeface="+mn-cs"/>
                <a:sym typeface="Helvetica"/>
              </a:rPr>
              <a:t>kaca</a:t>
            </a:r>
            <a:r>
              <a:rPr lang="en-US" dirty="0">
                <a:latin typeface="+mn-lt"/>
                <a:ea typeface="+mn-ea"/>
                <a:cs typeface="+mn-cs"/>
                <a:sym typeface="Helvetica"/>
              </a:rPr>
              <a:t>, </a:t>
            </a:r>
            <a:r>
              <a:rPr lang="en-US" dirty="0" err="1">
                <a:latin typeface="+mn-lt"/>
                <a:ea typeface="+mn-ea"/>
                <a:cs typeface="+mn-cs"/>
                <a:sym typeface="Helvetica"/>
              </a:rPr>
              <a:t>dan</a:t>
            </a:r>
            <a:r>
              <a:rPr lang="en-US" dirty="0">
                <a:latin typeface="+mn-lt"/>
                <a:ea typeface="+mn-ea"/>
                <a:cs typeface="+mn-cs"/>
                <a:sym typeface="Helvetica"/>
              </a:rPr>
              <a:t> OPPO </a:t>
            </a:r>
            <a:r>
              <a:rPr lang="en-US" dirty="0" err="1">
                <a:latin typeface="+mn-lt"/>
                <a:ea typeface="+mn-ea"/>
                <a:cs typeface="+mn-cs"/>
                <a:sym typeface="Helvetica"/>
              </a:rPr>
              <a:t>dalam</a:t>
            </a:r>
            <a:r>
              <a:rPr lang="en-US" dirty="0">
                <a:latin typeface="+mn-lt"/>
                <a:ea typeface="+mn-ea"/>
                <a:cs typeface="+mn-cs"/>
                <a:sym typeface="Helvetica"/>
              </a:rPr>
              <a:t> </a:t>
            </a:r>
            <a:r>
              <a:rPr lang="en-US" dirty="0" err="1">
                <a:latin typeface="+mn-lt"/>
                <a:ea typeface="+mn-ea"/>
                <a:cs typeface="+mn-cs"/>
                <a:sym typeface="Helvetica"/>
              </a:rPr>
              <a:t>desain</a:t>
            </a:r>
            <a:r>
              <a:rPr lang="en-US" dirty="0">
                <a:latin typeface="+mn-lt"/>
                <a:ea typeface="+mn-ea"/>
                <a:cs typeface="+mn-cs"/>
                <a:sym typeface="Helvetica"/>
              </a:rPr>
              <a:t> </a:t>
            </a:r>
            <a:r>
              <a:rPr lang="en-US" dirty="0" err="1">
                <a:latin typeface="+mn-lt"/>
                <a:ea typeface="+mn-ea"/>
                <a:cs typeface="+mn-cs"/>
                <a:sym typeface="Helvetica"/>
              </a:rPr>
              <a:t>dan</a:t>
            </a:r>
            <a:r>
              <a:rPr lang="en-US" dirty="0">
                <a:latin typeface="+mn-lt"/>
                <a:ea typeface="+mn-ea"/>
                <a:cs typeface="+mn-cs"/>
                <a:sym typeface="Helvetica"/>
              </a:rPr>
              <a:t> proses </a:t>
            </a:r>
            <a:r>
              <a:rPr lang="en-US" dirty="0" err="1">
                <a:latin typeface="+mn-lt"/>
                <a:ea typeface="+mn-ea"/>
                <a:cs typeface="+mn-cs"/>
                <a:sym typeface="Helvetica"/>
              </a:rPr>
              <a:t>bodi</a:t>
            </a:r>
            <a:r>
              <a:rPr lang="en-US" dirty="0">
                <a:latin typeface="+mn-lt"/>
                <a:ea typeface="+mn-ea"/>
                <a:cs typeface="+mn-cs"/>
                <a:sym typeface="Helvetica"/>
              </a:rPr>
              <a:t> </a:t>
            </a:r>
            <a:r>
              <a:rPr lang="en-US" dirty="0" err="1">
                <a:latin typeface="+mn-lt"/>
                <a:ea typeface="+mn-ea"/>
                <a:cs typeface="+mn-cs"/>
                <a:sym typeface="Helvetica"/>
              </a:rPr>
              <a:t>kaca</a:t>
            </a:r>
            <a:r>
              <a:rPr lang="en-US" dirty="0">
                <a:latin typeface="+mn-lt"/>
                <a:ea typeface="+mn-ea"/>
                <a:cs typeface="+mn-cs"/>
                <a:sym typeface="Helvetica"/>
              </a:rPr>
              <a:t> </a:t>
            </a:r>
            <a:r>
              <a:rPr lang="en-US" dirty="0" err="1">
                <a:latin typeface="+mn-lt"/>
                <a:ea typeface="+mn-ea"/>
                <a:cs typeface="+mn-cs"/>
                <a:sym typeface="Helvetica"/>
              </a:rPr>
              <a:t>selalu</a:t>
            </a:r>
            <a:r>
              <a:rPr lang="en-US" dirty="0">
                <a:latin typeface="+mn-lt"/>
                <a:ea typeface="+mn-ea"/>
                <a:cs typeface="+mn-cs"/>
                <a:sym typeface="Helvetica"/>
              </a:rPr>
              <a:t> </a:t>
            </a:r>
            <a:r>
              <a:rPr lang="en-US" dirty="0" err="1">
                <a:latin typeface="+mn-lt"/>
                <a:ea typeface="+mn-ea"/>
                <a:cs typeface="+mn-cs"/>
                <a:sym typeface="Helvetica"/>
              </a:rPr>
              <a:t>berada</a:t>
            </a:r>
            <a:r>
              <a:rPr lang="en-US" dirty="0">
                <a:latin typeface="+mn-lt"/>
                <a:ea typeface="+mn-ea"/>
                <a:cs typeface="+mn-cs"/>
                <a:sym typeface="Helvetica"/>
              </a:rPr>
              <a:t> di </a:t>
            </a:r>
            <a:r>
              <a:rPr lang="en-US" dirty="0" err="1">
                <a:latin typeface="+mn-lt"/>
                <a:ea typeface="+mn-ea"/>
                <a:cs typeface="+mn-cs"/>
                <a:sym typeface="Helvetica"/>
              </a:rPr>
              <a:t>pemimpin</a:t>
            </a:r>
            <a:r>
              <a:rPr lang="en-US" dirty="0">
                <a:latin typeface="+mn-lt"/>
                <a:ea typeface="+mn-ea"/>
                <a:cs typeface="+mn-cs"/>
                <a:sym typeface="Helvetica"/>
              </a:rPr>
              <a:t> </a:t>
            </a:r>
            <a:r>
              <a:rPr lang="en-US" dirty="0" err="1">
                <a:latin typeface="+mn-lt"/>
                <a:ea typeface="+mn-ea"/>
                <a:cs typeface="+mn-cs"/>
                <a:sym typeface="Helvetica"/>
              </a:rPr>
              <a:t>industri</a:t>
            </a:r>
            <a:r>
              <a:rPr lang="en-US" dirty="0">
                <a:latin typeface="+mn-lt"/>
                <a:ea typeface="+mn-ea"/>
                <a:cs typeface="+mn-cs"/>
                <a:sym typeface="Helvetica"/>
              </a:rPr>
              <a:t>. R1 </a:t>
            </a:r>
            <a:r>
              <a:rPr lang="en-US" dirty="0" err="1">
                <a:latin typeface="+mn-lt"/>
                <a:ea typeface="+mn-ea"/>
                <a:cs typeface="+mn-cs"/>
                <a:sym typeface="Helvetica"/>
              </a:rPr>
              <a:t>pada</a:t>
            </a:r>
            <a:r>
              <a:rPr lang="en-US" dirty="0">
                <a:latin typeface="+mn-lt"/>
                <a:ea typeface="+mn-ea"/>
                <a:cs typeface="+mn-cs"/>
                <a:sym typeface="Helvetica"/>
              </a:rPr>
              <a:t> </a:t>
            </a:r>
            <a:r>
              <a:rPr lang="en-US" dirty="0" err="1">
                <a:latin typeface="+mn-lt"/>
                <a:ea typeface="+mn-ea"/>
                <a:cs typeface="+mn-cs"/>
                <a:sym typeface="Helvetica"/>
              </a:rPr>
              <a:t>tahun</a:t>
            </a:r>
            <a:r>
              <a:rPr lang="en-US" dirty="0">
                <a:latin typeface="+mn-lt"/>
                <a:ea typeface="+mn-ea"/>
                <a:cs typeface="+mn-cs"/>
                <a:sym typeface="Helvetica"/>
              </a:rPr>
              <a:t> 2013 </a:t>
            </a:r>
            <a:r>
              <a:rPr lang="en-US" dirty="0" err="1">
                <a:latin typeface="+mn-lt"/>
                <a:ea typeface="+mn-ea"/>
                <a:cs typeface="+mn-cs"/>
                <a:sym typeface="Helvetica"/>
              </a:rPr>
              <a:t>adalah</a:t>
            </a:r>
            <a:r>
              <a:rPr lang="en-US" dirty="0">
                <a:latin typeface="+mn-lt"/>
                <a:ea typeface="+mn-ea"/>
                <a:cs typeface="+mn-cs"/>
                <a:sym typeface="Helvetica"/>
              </a:rPr>
              <a:t> </a:t>
            </a:r>
            <a:r>
              <a:rPr lang="en-US" dirty="0" err="1">
                <a:latin typeface="+mn-lt"/>
                <a:ea typeface="+mn-ea"/>
                <a:cs typeface="+mn-cs"/>
                <a:sym typeface="Helvetica"/>
              </a:rPr>
              <a:t>ponsel</a:t>
            </a:r>
            <a:r>
              <a:rPr lang="en-US" dirty="0">
                <a:latin typeface="+mn-lt"/>
                <a:ea typeface="+mn-ea"/>
                <a:cs typeface="+mn-cs"/>
                <a:sym typeface="Helvetica"/>
              </a:rPr>
              <a:t> </a:t>
            </a:r>
            <a:r>
              <a:rPr lang="en-US" dirty="0" err="1">
                <a:latin typeface="+mn-lt"/>
                <a:ea typeface="+mn-ea"/>
                <a:cs typeface="+mn-cs"/>
                <a:sym typeface="Helvetica"/>
              </a:rPr>
              <a:t>cermin</a:t>
            </a:r>
            <a:r>
              <a:rPr lang="en-US" dirty="0">
                <a:latin typeface="+mn-lt"/>
                <a:ea typeface="+mn-ea"/>
                <a:cs typeface="+mn-cs"/>
                <a:sym typeface="Helvetica"/>
              </a:rPr>
              <a:t> streaming </a:t>
            </a:r>
            <a:r>
              <a:rPr lang="en-US" dirty="0" err="1">
                <a:latin typeface="+mn-lt"/>
                <a:ea typeface="+mn-ea"/>
                <a:cs typeface="+mn-cs"/>
                <a:sym typeface="Helvetica"/>
              </a:rPr>
              <a:t>pertama</a:t>
            </a:r>
            <a:r>
              <a:rPr lang="en-US" dirty="0">
                <a:latin typeface="+mn-lt"/>
                <a:ea typeface="+mn-ea"/>
                <a:cs typeface="+mn-cs"/>
                <a:sym typeface="Helvetica"/>
              </a:rPr>
              <a:t> di </a:t>
            </a:r>
            <a:r>
              <a:rPr lang="en-US" dirty="0" err="1">
                <a:latin typeface="+mn-lt"/>
                <a:ea typeface="+mn-ea"/>
                <a:cs typeface="+mn-cs"/>
                <a:sym typeface="Helvetica"/>
              </a:rPr>
              <a:t>Cina</a:t>
            </a:r>
            <a:r>
              <a:rPr lang="en-US" dirty="0">
                <a:latin typeface="+mn-lt"/>
                <a:ea typeface="+mn-ea"/>
                <a:cs typeface="+mn-cs"/>
                <a:sym typeface="Helvetica"/>
              </a:rPr>
              <a:t>, R15 </a:t>
            </a:r>
            <a:r>
              <a:rPr lang="en-US" dirty="0" err="1">
                <a:latin typeface="+mn-lt"/>
                <a:ea typeface="+mn-ea"/>
                <a:cs typeface="+mn-cs"/>
                <a:sym typeface="Helvetica"/>
              </a:rPr>
              <a:t>pada</a:t>
            </a:r>
            <a:r>
              <a:rPr lang="en-US" dirty="0">
                <a:latin typeface="+mn-lt"/>
                <a:ea typeface="+mn-ea"/>
                <a:cs typeface="+mn-cs"/>
                <a:sym typeface="Helvetica"/>
              </a:rPr>
              <a:t> </a:t>
            </a:r>
            <a:r>
              <a:rPr lang="en-US" dirty="0" err="1">
                <a:latin typeface="+mn-lt"/>
                <a:ea typeface="+mn-ea"/>
                <a:cs typeface="+mn-cs"/>
                <a:sym typeface="Helvetica"/>
              </a:rPr>
              <a:t>tahun</a:t>
            </a:r>
            <a:r>
              <a:rPr lang="en-US" dirty="0">
                <a:latin typeface="+mn-lt"/>
                <a:ea typeface="+mn-ea"/>
                <a:cs typeface="+mn-cs"/>
                <a:sym typeface="Helvetica"/>
              </a:rPr>
              <a:t> 2018 </a:t>
            </a:r>
            <a:r>
              <a:rPr lang="en-US" dirty="0" err="1">
                <a:latin typeface="+mn-lt"/>
                <a:ea typeface="+mn-ea"/>
                <a:cs typeface="+mn-cs"/>
                <a:sym typeface="Helvetica"/>
              </a:rPr>
              <a:t>adalah</a:t>
            </a:r>
            <a:r>
              <a:rPr lang="en-US" dirty="0">
                <a:latin typeface="+mn-lt"/>
                <a:ea typeface="+mn-ea"/>
                <a:cs typeface="+mn-cs"/>
                <a:sym typeface="Helvetica"/>
              </a:rPr>
              <a:t> </a:t>
            </a:r>
            <a:r>
              <a:rPr lang="en-US" dirty="0" err="1">
                <a:latin typeface="+mn-lt"/>
                <a:ea typeface="+mn-ea"/>
                <a:cs typeface="+mn-cs"/>
                <a:sym typeface="Helvetica"/>
              </a:rPr>
              <a:t>ponsel</a:t>
            </a:r>
            <a:r>
              <a:rPr lang="en-US" dirty="0">
                <a:latin typeface="+mn-lt"/>
                <a:ea typeface="+mn-ea"/>
                <a:cs typeface="+mn-cs"/>
                <a:sym typeface="Helvetica"/>
              </a:rPr>
              <a:t> </a:t>
            </a:r>
            <a:r>
              <a:rPr lang="en-US" dirty="0" err="1">
                <a:latin typeface="+mn-lt"/>
                <a:ea typeface="+mn-ea"/>
                <a:cs typeface="+mn-cs"/>
                <a:sym typeface="Helvetica"/>
              </a:rPr>
              <a:t>kaca</a:t>
            </a:r>
            <a:r>
              <a:rPr lang="en-US" dirty="0">
                <a:latin typeface="+mn-lt"/>
                <a:ea typeface="+mn-ea"/>
                <a:cs typeface="+mn-cs"/>
                <a:sym typeface="Helvetica"/>
              </a:rPr>
              <a:t> </a:t>
            </a:r>
            <a:r>
              <a:rPr lang="en-US" dirty="0" err="1">
                <a:latin typeface="+mn-lt"/>
                <a:ea typeface="+mn-ea"/>
                <a:cs typeface="+mn-cs"/>
                <a:sym typeface="Helvetica"/>
              </a:rPr>
              <a:t>gradien</a:t>
            </a:r>
            <a:r>
              <a:rPr lang="en-US" dirty="0">
                <a:latin typeface="+mn-lt"/>
                <a:ea typeface="+mn-ea"/>
                <a:cs typeface="+mn-cs"/>
                <a:sym typeface="Helvetica"/>
              </a:rPr>
              <a:t> </a:t>
            </a:r>
            <a:r>
              <a:rPr lang="en-US" dirty="0" err="1">
                <a:latin typeface="+mn-lt"/>
                <a:ea typeface="+mn-ea"/>
                <a:cs typeface="+mn-cs"/>
                <a:sym typeface="Helvetica"/>
              </a:rPr>
              <a:t>pertama</a:t>
            </a:r>
            <a:r>
              <a:rPr lang="en-US" dirty="0">
                <a:latin typeface="+mn-lt"/>
                <a:ea typeface="+mn-ea"/>
                <a:cs typeface="+mn-cs"/>
                <a:sym typeface="Helvetica"/>
              </a:rPr>
              <a:t> di </a:t>
            </a:r>
            <a:r>
              <a:rPr lang="en-US" dirty="0" err="1">
                <a:latin typeface="+mn-lt"/>
                <a:ea typeface="+mn-ea"/>
                <a:cs typeface="+mn-cs"/>
                <a:sym typeface="Helvetica"/>
              </a:rPr>
              <a:t>dunia</a:t>
            </a:r>
            <a:r>
              <a:rPr lang="en-US" dirty="0">
                <a:latin typeface="+mn-lt"/>
                <a:ea typeface="+mn-ea"/>
                <a:cs typeface="+mn-cs"/>
                <a:sym typeface="Helvetica"/>
              </a:rPr>
              <a:t>, </a:t>
            </a:r>
            <a:r>
              <a:rPr lang="en-US" dirty="0" err="1">
                <a:latin typeface="+mn-lt"/>
                <a:ea typeface="+mn-ea"/>
                <a:cs typeface="+mn-cs"/>
                <a:sym typeface="Helvetica"/>
              </a:rPr>
              <a:t>dan</a:t>
            </a:r>
            <a:r>
              <a:rPr lang="en-US" dirty="0">
                <a:latin typeface="+mn-lt"/>
                <a:ea typeface="+mn-ea"/>
                <a:cs typeface="+mn-cs"/>
                <a:sym typeface="Helvetica"/>
              </a:rPr>
              <a:t> R17 Pro </a:t>
            </a:r>
            <a:r>
              <a:rPr lang="en-US" dirty="0" err="1">
                <a:latin typeface="+mn-lt"/>
                <a:ea typeface="+mn-ea"/>
                <a:cs typeface="+mn-cs"/>
                <a:sym typeface="Helvetica"/>
              </a:rPr>
              <a:t>pada</a:t>
            </a:r>
            <a:r>
              <a:rPr lang="en-US" dirty="0">
                <a:latin typeface="+mn-lt"/>
                <a:ea typeface="+mn-ea"/>
                <a:cs typeface="+mn-cs"/>
                <a:sym typeface="Helvetica"/>
              </a:rPr>
              <a:t> </a:t>
            </a:r>
            <a:r>
              <a:rPr lang="en-US" dirty="0" err="1">
                <a:latin typeface="+mn-lt"/>
                <a:ea typeface="+mn-ea"/>
                <a:cs typeface="+mn-cs"/>
                <a:sym typeface="Helvetica"/>
              </a:rPr>
              <a:t>tahun</a:t>
            </a:r>
            <a:r>
              <a:rPr lang="en-US" dirty="0">
                <a:latin typeface="+mn-lt"/>
                <a:ea typeface="+mn-ea"/>
                <a:cs typeface="+mn-cs"/>
                <a:sym typeface="Helvetica"/>
              </a:rPr>
              <a:t> 2018 </a:t>
            </a:r>
            <a:r>
              <a:rPr lang="en-US" dirty="0" err="1">
                <a:latin typeface="+mn-lt"/>
                <a:ea typeface="+mn-ea"/>
                <a:cs typeface="+mn-cs"/>
                <a:sym typeface="Helvetica"/>
              </a:rPr>
              <a:t>adalah</a:t>
            </a:r>
            <a:r>
              <a:rPr lang="en-US" dirty="0">
                <a:latin typeface="+mn-lt"/>
                <a:ea typeface="+mn-ea"/>
                <a:cs typeface="+mn-cs"/>
                <a:sym typeface="Helvetica"/>
              </a:rPr>
              <a:t> </a:t>
            </a:r>
            <a:r>
              <a:rPr lang="en-US" dirty="0" err="1">
                <a:latin typeface="+mn-lt"/>
                <a:ea typeface="+mn-ea"/>
                <a:cs typeface="+mn-cs"/>
                <a:sym typeface="Helvetica"/>
              </a:rPr>
              <a:t>ponsel</a:t>
            </a:r>
            <a:r>
              <a:rPr lang="en-US" dirty="0">
                <a:latin typeface="+mn-lt"/>
                <a:ea typeface="+mn-ea"/>
                <a:cs typeface="+mn-cs"/>
                <a:sym typeface="Helvetica"/>
              </a:rPr>
              <a:t> </a:t>
            </a:r>
            <a:r>
              <a:rPr lang="en-US" dirty="0" err="1">
                <a:latin typeface="+mn-lt"/>
                <a:ea typeface="+mn-ea"/>
                <a:cs typeface="+mn-cs"/>
                <a:sym typeface="Helvetica"/>
              </a:rPr>
              <a:t>kaca</a:t>
            </a:r>
            <a:r>
              <a:rPr lang="en-US" dirty="0">
                <a:latin typeface="+mn-lt"/>
                <a:ea typeface="+mn-ea"/>
                <a:cs typeface="+mn-cs"/>
                <a:sym typeface="Helvetica"/>
              </a:rPr>
              <a:t> </a:t>
            </a:r>
            <a:r>
              <a:rPr lang="en-US" dirty="0" err="1">
                <a:latin typeface="+mn-lt"/>
                <a:ea typeface="+mn-ea"/>
                <a:cs typeface="+mn-cs"/>
                <a:sym typeface="Helvetica"/>
              </a:rPr>
              <a:t>beku</a:t>
            </a:r>
            <a:r>
              <a:rPr lang="en-US" dirty="0">
                <a:latin typeface="+mn-lt"/>
                <a:ea typeface="+mn-ea"/>
                <a:cs typeface="+mn-cs"/>
                <a:sym typeface="Helvetica"/>
              </a:rPr>
              <a:t> (AG) </a:t>
            </a:r>
            <a:r>
              <a:rPr lang="en-US" dirty="0" err="1">
                <a:latin typeface="+mn-lt"/>
                <a:ea typeface="+mn-ea"/>
                <a:cs typeface="+mn-cs"/>
                <a:sym typeface="Helvetica"/>
              </a:rPr>
              <a:t>pertama</a:t>
            </a:r>
            <a:r>
              <a:rPr lang="en-US" dirty="0">
                <a:latin typeface="+mn-lt"/>
                <a:ea typeface="+mn-ea"/>
                <a:cs typeface="+mn-cs"/>
                <a:sym typeface="Helvetica"/>
              </a:rPr>
              <a:t> di </a:t>
            </a:r>
            <a:r>
              <a:rPr lang="en-US" dirty="0" err="1">
                <a:latin typeface="+mn-lt"/>
                <a:ea typeface="+mn-ea"/>
                <a:cs typeface="+mn-cs"/>
                <a:sym typeface="Helvetica"/>
              </a:rPr>
              <a:t>dunia</a:t>
            </a:r>
            <a:r>
              <a:rPr lang="en-US" dirty="0">
                <a:latin typeface="+mn-lt"/>
                <a:ea typeface="+mn-ea"/>
                <a:cs typeface="+mn-cs"/>
                <a:sym typeface="Helvetica"/>
              </a:rPr>
              <a:t>, </a:t>
            </a:r>
            <a:r>
              <a:rPr lang="en-US" dirty="0" err="1">
                <a:latin typeface="+mn-lt"/>
                <a:ea typeface="+mn-ea"/>
                <a:cs typeface="+mn-cs"/>
                <a:sym typeface="Helvetica"/>
              </a:rPr>
              <a:t>sampai</a:t>
            </a:r>
            <a:r>
              <a:rPr lang="en-US" dirty="0">
                <a:latin typeface="+mn-lt"/>
                <a:ea typeface="+mn-ea"/>
                <a:cs typeface="+mn-cs"/>
                <a:sym typeface="Helvetica"/>
              </a:rPr>
              <a:t> </a:t>
            </a:r>
            <a:r>
              <a:rPr lang="en-US" dirty="0" err="1">
                <a:latin typeface="+mn-lt"/>
                <a:ea typeface="+mn-ea"/>
                <a:cs typeface="+mn-cs"/>
                <a:sym typeface="Helvetica"/>
              </a:rPr>
              <a:t>batas</a:t>
            </a:r>
            <a:r>
              <a:rPr lang="en-US" dirty="0">
                <a:latin typeface="+mn-lt"/>
                <a:ea typeface="+mn-ea"/>
                <a:cs typeface="+mn-cs"/>
                <a:sym typeface="Helvetica"/>
              </a:rPr>
              <a:t> </a:t>
            </a:r>
            <a:r>
              <a:rPr lang="en-US" dirty="0" err="1">
                <a:latin typeface="+mn-lt"/>
                <a:ea typeface="+mn-ea"/>
                <a:cs typeface="+mn-cs"/>
                <a:sym typeface="Helvetica"/>
              </a:rPr>
              <a:t>tertentu</a:t>
            </a:r>
            <a:r>
              <a:rPr lang="en-US" dirty="0">
                <a:latin typeface="+mn-lt"/>
                <a:ea typeface="+mn-ea"/>
                <a:cs typeface="+mn-cs"/>
                <a:sym typeface="Helvetica"/>
              </a:rPr>
              <a:t> </a:t>
            </a:r>
            <a:r>
              <a:rPr lang="en-US" dirty="0" err="1">
                <a:latin typeface="+mn-lt"/>
                <a:ea typeface="+mn-ea"/>
                <a:cs typeface="+mn-cs"/>
                <a:sym typeface="Helvetica"/>
              </a:rPr>
              <a:t>untuk</a:t>
            </a:r>
            <a:r>
              <a:rPr lang="en-US" dirty="0">
                <a:latin typeface="+mn-lt"/>
                <a:ea typeface="+mn-ea"/>
                <a:cs typeface="+mn-cs"/>
                <a:sym typeface="Helvetica"/>
              </a:rPr>
              <a:t> </a:t>
            </a:r>
            <a:r>
              <a:rPr lang="en-US" dirty="0" err="1">
                <a:latin typeface="+mn-lt"/>
                <a:ea typeface="+mn-ea"/>
                <a:cs typeface="+mn-cs"/>
                <a:sym typeface="Helvetica"/>
              </a:rPr>
              <a:t>memecahkan</a:t>
            </a:r>
            <a:r>
              <a:rPr lang="en-US" dirty="0">
                <a:latin typeface="+mn-lt"/>
                <a:ea typeface="+mn-ea"/>
                <a:cs typeface="+mn-cs"/>
                <a:sym typeface="Helvetica"/>
              </a:rPr>
              <a:t> </a:t>
            </a:r>
            <a:r>
              <a:rPr lang="en-US" dirty="0" err="1">
                <a:latin typeface="+mn-lt"/>
                <a:ea typeface="+mn-ea"/>
                <a:cs typeface="+mn-cs"/>
                <a:sym typeface="Helvetica"/>
              </a:rPr>
              <a:t>masalah</a:t>
            </a:r>
            <a:r>
              <a:rPr lang="en-US" dirty="0">
                <a:latin typeface="+mn-lt"/>
                <a:ea typeface="+mn-ea"/>
                <a:cs typeface="+mn-cs"/>
                <a:sym typeface="Helvetica"/>
              </a:rPr>
              <a:t> </a:t>
            </a:r>
            <a:r>
              <a:rPr lang="en-US" dirty="0" err="1">
                <a:latin typeface="+mn-lt"/>
                <a:ea typeface="+mn-ea"/>
                <a:cs typeface="+mn-cs"/>
                <a:sym typeface="Helvetica"/>
              </a:rPr>
              <a:t>sidik</a:t>
            </a:r>
            <a:r>
              <a:rPr lang="en-US" dirty="0">
                <a:latin typeface="+mn-lt"/>
                <a:ea typeface="+mn-ea"/>
                <a:cs typeface="+mn-cs"/>
                <a:sym typeface="Helvetica"/>
              </a:rPr>
              <a:t> </a:t>
            </a:r>
            <a:r>
              <a:rPr lang="en-US" dirty="0" err="1">
                <a:latin typeface="+mn-lt"/>
                <a:ea typeface="+mn-ea"/>
                <a:cs typeface="+mn-cs"/>
                <a:sym typeface="Helvetica"/>
              </a:rPr>
              <a:t>jari</a:t>
            </a:r>
            <a:r>
              <a:rPr lang="en-US" dirty="0">
                <a:latin typeface="+mn-lt"/>
                <a:ea typeface="+mn-ea"/>
                <a:cs typeface="+mn-cs"/>
                <a:sym typeface="Helvetica"/>
              </a:rPr>
              <a:t> </a:t>
            </a:r>
            <a:r>
              <a:rPr lang="en-US" dirty="0" err="1">
                <a:latin typeface="+mn-lt"/>
                <a:ea typeface="+mn-ea"/>
                <a:cs typeface="+mn-cs"/>
                <a:sym typeface="Helvetica"/>
              </a:rPr>
              <a:t>bernoda</a:t>
            </a:r>
            <a:r>
              <a:rPr lang="en-US" dirty="0">
                <a:latin typeface="+mn-lt"/>
                <a:ea typeface="+mn-ea"/>
                <a:cs typeface="+mn-cs"/>
                <a:sym typeface="Helvetica"/>
              </a:rPr>
              <a:t>, </a:t>
            </a:r>
            <a:r>
              <a:rPr lang="en-US" dirty="0" err="1">
                <a:latin typeface="+mn-lt"/>
                <a:ea typeface="+mn-ea"/>
                <a:cs typeface="+mn-cs"/>
                <a:sym typeface="Helvetica"/>
              </a:rPr>
              <a:t>tetapi</a:t>
            </a:r>
            <a:r>
              <a:rPr lang="en-US" dirty="0">
                <a:latin typeface="+mn-lt"/>
                <a:ea typeface="+mn-ea"/>
                <a:cs typeface="+mn-cs"/>
                <a:sym typeface="Helvetica"/>
              </a:rPr>
              <a:t> </a:t>
            </a:r>
            <a:r>
              <a:rPr lang="en-US" dirty="0" err="1">
                <a:latin typeface="+mn-lt"/>
                <a:ea typeface="+mn-ea"/>
                <a:cs typeface="+mn-cs"/>
                <a:sym typeface="Helvetica"/>
              </a:rPr>
              <a:t>warnanya</a:t>
            </a:r>
            <a:r>
              <a:rPr lang="en-US" dirty="0">
                <a:latin typeface="+mn-lt"/>
                <a:ea typeface="+mn-ea"/>
                <a:cs typeface="+mn-cs"/>
                <a:sym typeface="Helvetica"/>
              </a:rPr>
              <a:t> </a:t>
            </a:r>
            <a:r>
              <a:rPr lang="en-US" dirty="0" err="1">
                <a:latin typeface="+mn-lt"/>
                <a:ea typeface="+mn-ea"/>
                <a:cs typeface="+mn-cs"/>
                <a:sym typeface="Helvetica"/>
              </a:rPr>
              <a:t>dibandingkan</a:t>
            </a:r>
            <a:r>
              <a:rPr lang="en-US" dirty="0">
                <a:latin typeface="+mn-lt"/>
                <a:ea typeface="+mn-ea"/>
                <a:cs typeface="+mn-cs"/>
                <a:sym typeface="Helvetica"/>
              </a:rPr>
              <a:t> </a:t>
            </a:r>
            <a:r>
              <a:rPr lang="en-US" dirty="0" err="1">
                <a:latin typeface="+mn-lt"/>
                <a:ea typeface="+mn-ea"/>
                <a:cs typeface="+mn-cs"/>
                <a:sym typeface="Helvetica"/>
              </a:rPr>
              <a:t>dengan</a:t>
            </a:r>
            <a:r>
              <a:rPr lang="en-US" dirty="0">
                <a:latin typeface="+mn-lt"/>
                <a:ea typeface="+mn-ea"/>
                <a:cs typeface="+mn-cs"/>
                <a:sym typeface="Helvetica"/>
              </a:rPr>
              <a:t> </a:t>
            </a:r>
            <a:r>
              <a:rPr lang="en-US" dirty="0" err="1">
                <a:latin typeface="+mn-lt"/>
                <a:ea typeface="+mn-ea"/>
                <a:cs typeface="+mn-cs"/>
                <a:sym typeface="Helvetica"/>
              </a:rPr>
              <a:t>ponsel</a:t>
            </a:r>
            <a:r>
              <a:rPr lang="en-US" dirty="0">
                <a:latin typeface="+mn-lt"/>
                <a:ea typeface="+mn-ea"/>
                <a:cs typeface="+mn-cs"/>
                <a:sym typeface="Helvetica"/>
              </a:rPr>
              <a:t> </a:t>
            </a:r>
            <a:r>
              <a:rPr lang="en-US" dirty="0" err="1">
                <a:latin typeface="+mn-lt"/>
                <a:ea typeface="+mn-ea"/>
                <a:cs typeface="+mn-cs"/>
                <a:sym typeface="Helvetica"/>
              </a:rPr>
              <a:t>kaca</a:t>
            </a:r>
            <a:r>
              <a:rPr lang="en-US" dirty="0">
                <a:latin typeface="+mn-lt"/>
                <a:ea typeface="+mn-ea"/>
                <a:cs typeface="+mn-cs"/>
                <a:sym typeface="Helvetica"/>
              </a:rPr>
              <a:t> </a:t>
            </a:r>
            <a:r>
              <a:rPr lang="en-US" dirty="0" err="1">
                <a:latin typeface="+mn-lt"/>
                <a:ea typeface="+mn-ea"/>
                <a:cs typeface="+mn-cs"/>
                <a:sym typeface="Helvetica"/>
              </a:rPr>
              <a:t>cerah</a:t>
            </a:r>
            <a:r>
              <a:rPr lang="en-US" dirty="0">
                <a:latin typeface="+mn-lt"/>
                <a:ea typeface="+mn-ea"/>
                <a:cs typeface="+mn-cs"/>
                <a:sym typeface="Helvetica"/>
              </a:rPr>
              <a:t> </a:t>
            </a:r>
            <a:r>
              <a:rPr lang="en-US" dirty="0" err="1">
                <a:latin typeface="+mn-lt"/>
                <a:ea typeface="+mn-ea"/>
                <a:cs typeface="+mn-cs"/>
                <a:sym typeface="Helvetica"/>
              </a:rPr>
              <a:t>sebelumnya</a:t>
            </a:r>
            <a:r>
              <a:rPr lang="en-US" dirty="0">
                <a:latin typeface="+mn-lt"/>
                <a:ea typeface="+mn-ea"/>
                <a:cs typeface="+mn-cs"/>
                <a:sym typeface="Helvetica"/>
              </a:rPr>
              <a:t>, </a:t>
            </a:r>
            <a:r>
              <a:rPr lang="en-US" dirty="0" err="1">
                <a:latin typeface="+mn-lt"/>
                <a:ea typeface="+mn-ea"/>
                <a:cs typeface="+mn-cs"/>
                <a:sym typeface="Helvetica"/>
              </a:rPr>
              <a:t>warnanya</a:t>
            </a:r>
            <a:r>
              <a:rPr lang="en-US" dirty="0">
                <a:latin typeface="+mn-lt"/>
                <a:ea typeface="+mn-ea"/>
                <a:cs typeface="+mn-cs"/>
                <a:sym typeface="Helvetica"/>
              </a:rPr>
              <a:t> </a:t>
            </a:r>
            <a:r>
              <a:rPr lang="en-US" dirty="0" err="1">
                <a:latin typeface="+mn-lt"/>
                <a:ea typeface="+mn-ea"/>
                <a:cs typeface="+mn-cs"/>
                <a:sym typeface="Helvetica"/>
              </a:rPr>
              <a:t>akan</a:t>
            </a:r>
            <a:r>
              <a:rPr lang="en-US" dirty="0">
                <a:latin typeface="+mn-lt"/>
                <a:ea typeface="+mn-ea"/>
                <a:cs typeface="+mn-cs"/>
                <a:sym typeface="Helvetica"/>
              </a:rPr>
              <a:t> </a:t>
            </a:r>
            <a:r>
              <a:rPr lang="en-US" dirty="0" err="1">
                <a:latin typeface="+mn-lt"/>
                <a:ea typeface="+mn-ea"/>
                <a:cs typeface="+mn-cs"/>
                <a:sym typeface="Helvetica"/>
              </a:rPr>
              <a:t>sedikit</a:t>
            </a:r>
            <a:r>
              <a:rPr lang="en-US" dirty="0">
                <a:latin typeface="+mn-lt"/>
                <a:ea typeface="+mn-ea"/>
                <a:cs typeface="+mn-cs"/>
                <a:sym typeface="Helvetica"/>
              </a:rPr>
              <a:t> </a:t>
            </a:r>
            <a:r>
              <a:rPr lang="en-US" dirty="0" err="1">
                <a:latin typeface="+mn-lt"/>
                <a:ea typeface="+mn-ea"/>
                <a:cs typeface="+mn-cs"/>
                <a:sym typeface="Helvetica"/>
              </a:rPr>
              <a:t>membosankan</a:t>
            </a:r>
            <a:r>
              <a:rPr lang="en-US" dirty="0">
                <a:latin typeface="+mn-lt"/>
                <a:ea typeface="+mn-ea"/>
                <a:cs typeface="+mn-cs"/>
                <a:sym typeface="Helvetica"/>
              </a:rPr>
              <a:t>. </a:t>
            </a:r>
            <a:r>
              <a:rPr lang="en-US" dirty="0" err="1">
                <a:latin typeface="+mn-lt"/>
                <a:ea typeface="+mn-ea"/>
                <a:cs typeface="+mn-cs"/>
                <a:sym typeface="Helvetica"/>
              </a:rPr>
              <a:t>Mengingat</a:t>
            </a:r>
            <a:r>
              <a:rPr lang="en-US" dirty="0">
                <a:latin typeface="+mn-lt"/>
                <a:ea typeface="+mn-ea"/>
                <a:cs typeface="+mn-cs"/>
                <a:sym typeface="Helvetica"/>
              </a:rPr>
              <a:t> </a:t>
            </a:r>
            <a:r>
              <a:rPr lang="en-US" dirty="0" err="1">
                <a:latin typeface="+mn-lt"/>
                <a:ea typeface="+mn-ea"/>
                <a:cs typeface="+mn-cs"/>
                <a:sym typeface="Helvetica"/>
              </a:rPr>
              <a:t>bahwa</a:t>
            </a:r>
            <a:r>
              <a:rPr lang="en-US" dirty="0">
                <a:latin typeface="+mn-lt"/>
                <a:ea typeface="+mn-ea"/>
                <a:cs typeface="+mn-cs"/>
                <a:sym typeface="Helvetica"/>
              </a:rPr>
              <a:t> </a:t>
            </a:r>
            <a:r>
              <a:rPr lang="en-US" dirty="0" err="1">
                <a:latin typeface="+mn-lt"/>
                <a:ea typeface="+mn-ea"/>
                <a:cs typeface="+mn-cs"/>
                <a:sym typeface="Helvetica"/>
              </a:rPr>
              <a:t>banyak</a:t>
            </a:r>
            <a:r>
              <a:rPr lang="en-US" dirty="0">
                <a:latin typeface="+mn-lt"/>
                <a:ea typeface="+mn-ea"/>
                <a:cs typeface="+mn-cs"/>
                <a:sym typeface="Helvetica"/>
              </a:rPr>
              <a:t> </a:t>
            </a:r>
            <a:r>
              <a:rPr lang="en-US" dirty="0" err="1">
                <a:latin typeface="+mn-lt"/>
                <a:ea typeface="+mn-ea"/>
                <a:cs typeface="+mn-cs"/>
                <a:sym typeface="Helvetica"/>
              </a:rPr>
              <a:t>pengguna</a:t>
            </a:r>
            <a:r>
              <a:rPr lang="en-US" dirty="0">
                <a:latin typeface="+mn-lt"/>
                <a:ea typeface="+mn-ea"/>
                <a:cs typeface="+mn-cs"/>
                <a:sym typeface="Helvetica"/>
              </a:rPr>
              <a:t> </a:t>
            </a:r>
            <a:r>
              <a:rPr lang="en-US" dirty="0" err="1">
                <a:latin typeface="+mn-lt"/>
                <a:ea typeface="+mn-ea"/>
                <a:cs typeface="+mn-cs"/>
                <a:sym typeface="Helvetica"/>
              </a:rPr>
              <a:t>lebih</a:t>
            </a:r>
            <a:r>
              <a:rPr lang="en-US" dirty="0">
                <a:latin typeface="+mn-lt"/>
                <a:ea typeface="+mn-ea"/>
                <a:cs typeface="+mn-cs"/>
                <a:sym typeface="Helvetica"/>
              </a:rPr>
              <a:t> </a:t>
            </a:r>
            <a:r>
              <a:rPr lang="en-US" dirty="0" err="1">
                <a:latin typeface="+mn-lt"/>
                <a:ea typeface="+mn-ea"/>
                <a:cs typeface="+mn-cs"/>
                <a:sym typeface="Helvetica"/>
              </a:rPr>
              <a:t>suka</a:t>
            </a:r>
            <a:r>
              <a:rPr lang="en-US" dirty="0">
                <a:latin typeface="+mn-lt"/>
                <a:ea typeface="+mn-ea"/>
                <a:cs typeface="+mn-cs"/>
                <a:sym typeface="Helvetica"/>
              </a:rPr>
              <a:t> </a:t>
            </a:r>
            <a:r>
              <a:rPr lang="en-US" dirty="0" err="1">
                <a:latin typeface="+mn-lt"/>
                <a:ea typeface="+mn-ea"/>
                <a:cs typeface="+mn-cs"/>
                <a:sym typeface="Helvetica"/>
              </a:rPr>
              <a:t>desain</a:t>
            </a:r>
            <a:r>
              <a:rPr lang="en-US" dirty="0">
                <a:latin typeface="+mn-lt"/>
                <a:ea typeface="+mn-ea"/>
                <a:cs typeface="+mn-cs"/>
                <a:sym typeface="Helvetica"/>
              </a:rPr>
              <a:t> yang </a:t>
            </a:r>
            <a:r>
              <a:rPr lang="en-US" dirty="0" err="1">
                <a:latin typeface="+mn-lt"/>
                <a:ea typeface="+mn-ea"/>
                <a:cs typeface="+mn-cs"/>
                <a:sym typeface="Helvetica"/>
              </a:rPr>
              <a:t>lebih</a:t>
            </a:r>
            <a:r>
              <a:rPr lang="en-US" dirty="0">
                <a:latin typeface="+mn-lt"/>
                <a:ea typeface="+mn-ea"/>
                <a:cs typeface="+mn-cs"/>
                <a:sym typeface="Helvetica"/>
              </a:rPr>
              <a:t> </a:t>
            </a:r>
            <a:r>
              <a:rPr lang="en-US" dirty="0" err="1">
                <a:latin typeface="+mn-lt"/>
                <a:ea typeface="+mn-ea"/>
                <a:cs typeface="+mn-cs"/>
                <a:sym typeface="Helvetica"/>
              </a:rPr>
              <a:t>permeabel</a:t>
            </a:r>
            <a:r>
              <a:rPr lang="en-US" dirty="0">
                <a:latin typeface="+mn-lt"/>
                <a:ea typeface="+mn-ea"/>
                <a:cs typeface="+mn-cs"/>
                <a:sym typeface="Helvetica"/>
              </a:rPr>
              <a:t>, kami </a:t>
            </a:r>
            <a:r>
              <a:rPr lang="en-US" dirty="0" err="1">
                <a:latin typeface="+mn-lt"/>
                <a:ea typeface="+mn-ea"/>
                <a:cs typeface="+mn-cs"/>
                <a:sym typeface="Helvetica"/>
              </a:rPr>
              <a:t>mencapai</a:t>
            </a:r>
            <a:r>
              <a:rPr lang="en-US" dirty="0">
                <a:latin typeface="+mn-lt"/>
                <a:ea typeface="+mn-ea"/>
                <a:cs typeface="+mn-cs"/>
                <a:sym typeface="Helvetica"/>
              </a:rPr>
              <a:t> </a:t>
            </a:r>
            <a:r>
              <a:rPr lang="en-US" dirty="0" err="1">
                <a:latin typeface="+mn-lt"/>
                <a:ea typeface="+mn-ea"/>
                <a:cs typeface="+mn-cs"/>
                <a:sym typeface="Helvetica"/>
              </a:rPr>
              <a:t>kehebohan</a:t>
            </a:r>
            <a:r>
              <a:rPr lang="en-US" dirty="0">
                <a:latin typeface="+mn-lt"/>
                <a:ea typeface="+mn-ea"/>
                <a:cs typeface="+mn-cs"/>
                <a:sym typeface="Helvetica"/>
              </a:rPr>
              <a:t> </a:t>
            </a:r>
            <a:r>
              <a:rPr lang="en-US" dirty="0" err="1">
                <a:latin typeface="+mn-lt"/>
                <a:ea typeface="+mn-ea"/>
                <a:cs typeface="+mn-cs"/>
                <a:sym typeface="Helvetica"/>
              </a:rPr>
              <a:t>telanjang</a:t>
            </a:r>
            <a:r>
              <a:rPr lang="en-US" dirty="0">
                <a:latin typeface="+mn-lt"/>
                <a:ea typeface="+mn-ea"/>
                <a:cs typeface="+mn-cs"/>
                <a:sym typeface="Helvetica"/>
              </a:rPr>
              <a:t>-matt </a:t>
            </a:r>
            <a:r>
              <a:rPr lang="en-US" dirty="0" err="1">
                <a:latin typeface="+mn-lt"/>
                <a:ea typeface="+mn-ea"/>
                <a:cs typeface="+mn-cs"/>
                <a:sym typeface="Helvetica"/>
              </a:rPr>
              <a:t>pada</a:t>
            </a:r>
            <a:r>
              <a:rPr lang="en-US" dirty="0">
                <a:latin typeface="+mn-lt"/>
                <a:ea typeface="+mn-ea"/>
                <a:cs typeface="+mn-cs"/>
                <a:sym typeface="Helvetica"/>
              </a:rPr>
              <a:t> Reno 2019, </a:t>
            </a:r>
            <a:r>
              <a:rPr lang="en-US" dirty="0" err="1">
                <a:latin typeface="+mn-lt"/>
                <a:ea typeface="+mn-ea"/>
                <a:cs typeface="+mn-cs"/>
                <a:sym typeface="Helvetica"/>
              </a:rPr>
              <a:t>yaitu</a:t>
            </a:r>
            <a:r>
              <a:rPr lang="en-US" dirty="0">
                <a:latin typeface="+mn-lt"/>
                <a:ea typeface="+mn-ea"/>
                <a:cs typeface="+mn-cs"/>
                <a:sym typeface="Helvetica"/>
              </a:rPr>
              <a:t>, </a:t>
            </a:r>
            <a:r>
              <a:rPr lang="en-US" dirty="0" err="1">
                <a:latin typeface="+mn-lt"/>
                <a:ea typeface="+mn-ea"/>
                <a:cs typeface="+mn-cs"/>
                <a:sym typeface="Helvetica"/>
              </a:rPr>
              <a:t>efek</a:t>
            </a:r>
            <a:r>
              <a:rPr lang="en-US" dirty="0">
                <a:latin typeface="+mn-lt"/>
                <a:ea typeface="+mn-ea"/>
                <a:cs typeface="+mn-cs"/>
                <a:sym typeface="Helvetica"/>
              </a:rPr>
              <a:t> </a:t>
            </a:r>
            <a:r>
              <a:rPr lang="en-US" dirty="0" err="1">
                <a:latin typeface="+mn-lt"/>
                <a:ea typeface="+mn-ea"/>
                <a:cs typeface="+mn-cs"/>
                <a:sym typeface="Helvetica"/>
              </a:rPr>
              <a:t>mengkilap</a:t>
            </a:r>
            <a:r>
              <a:rPr lang="en-US" dirty="0">
                <a:latin typeface="+mn-lt"/>
                <a:ea typeface="+mn-ea"/>
                <a:cs typeface="+mn-cs"/>
                <a:sym typeface="Helvetica"/>
              </a:rPr>
              <a:t> </a:t>
            </a:r>
            <a:r>
              <a:rPr lang="en-US" dirty="0" err="1">
                <a:latin typeface="+mn-lt"/>
                <a:ea typeface="+mn-ea"/>
                <a:cs typeface="+mn-cs"/>
                <a:sym typeface="Helvetica"/>
              </a:rPr>
              <a:t>dengan</a:t>
            </a:r>
            <a:r>
              <a:rPr lang="en-US" dirty="0">
                <a:latin typeface="+mn-lt"/>
                <a:ea typeface="+mn-ea"/>
                <a:cs typeface="+mn-cs"/>
                <a:sym typeface="Helvetica"/>
              </a:rPr>
              <a:t> </a:t>
            </a:r>
            <a:r>
              <a:rPr lang="en-US" dirty="0" err="1">
                <a:latin typeface="+mn-lt"/>
                <a:ea typeface="+mn-ea"/>
                <a:cs typeface="+mn-cs"/>
                <a:sym typeface="Helvetica"/>
              </a:rPr>
              <a:t>kedua</a:t>
            </a:r>
            <a:r>
              <a:rPr lang="en-US" dirty="0">
                <a:latin typeface="+mn-lt"/>
                <a:ea typeface="+mn-ea"/>
                <a:cs typeface="+mn-cs"/>
                <a:sym typeface="Helvetica"/>
              </a:rPr>
              <a:t> </a:t>
            </a:r>
            <a:r>
              <a:rPr lang="en-US" dirty="0" err="1">
                <a:latin typeface="+mn-lt"/>
                <a:ea typeface="+mn-ea"/>
                <a:cs typeface="+mn-cs"/>
                <a:sym typeface="Helvetica"/>
              </a:rPr>
              <a:t>wajah</a:t>
            </a:r>
            <a:r>
              <a:rPr lang="en-US" dirty="0">
                <a:latin typeface="+mn-lt"/>
                <a:ea typeface="+mn-ea"/>
                <a:cs typeface="+mn-cs"/>
                <a:sym typeface="Helvetica"/>
              </a:rPr>
              <a:t> </a:t>
            </a:r>
            <a:r>
              <a:rPr lang="en-US" dirty="0" err="1">
                <a:latin typeface="+mn-lt"/>
                <a:ea typeface="+mn-ea"/>
                <a:cs typeface="+mn-cs"/>
                <a:sym typeface="Helvetica"/>
              </a:rPr>
              <a:t>cerah</a:t>
            </a:r>
            <a:r>
              <a:rPr lang="en-US" dirty="0">
                <a:latin typeface="+mn-lt"/>
                <a:ea typeface="+mn-ea"/>
                <a:cs typeface="+mn-cs"/>
                <a:sym typeface="Helvetica"/>
              </a:rPr>
              <a:t> </a:t>
            </a:r>
            <a:r>
              <a:rPr lang="en-US" dirty="0" err="1">
                <a:latin typeface="+mn-lt"/>
                <a:ea typeface="+mn-ea"/>
                <a:cs typeface="+mn-cs"/>
                <a:sym typeface="Helvetica"/>
              </a:rPr>
              <a:t>dan</a:t>
            </a:r>
            <a:r>
              <a:rPr lang="en-US" dirty="0">
                <a:latin typeface="+mn-lt"/>
                <a:ea typeface="+mn-ea"/>
                <a:cs typeface="+mn-cs"/>
                <a:sym typeface="Helvetica"/>
              </a:rPr>
              <a:t>, </a:t>
            </a:r>
            <a:r>
              <a:rPr lang="en-US" dirty="0" err="1">
                <a:latin typeface="+mn-lt"/>
                <a:ea typeface="+mn-ea"/>
                <a:cs typeface="+mn-cs"/>
                <a:sym typeface="Helvetica"/>
              </a:rPr>
              <a:t>sampai</a:t>
            </a:r>
            <a:r>
              <a:rPr lang="en-US" dirty="0">
                <a:latin typeface="+mn-lt"/>
                <a:ea typeface="+mn-ea"/>
                <a:cs typeface="+mn-cs"/>
                <a:sym typeface="Helvetica"/>
              </a:rPr>
              <a:t> </a:t>
            </a:r>
            <a:r>
              <a:rPr lang="en-US" dirty="0" err="1">
                <a:latin typeface="+mn-lt"/>
                <a:ea typeface="+mn-ea"/>
                <a:cs typeface="+mn-cs"/>
                <a:sym typeface="Helvetica"/>
              </a:rPr>
              <a:t>batas</a:t>
            </a:r>
            <a:r>
              <a:rPr lang="en-US" dirty="0">
                <a:latin typeface="+mn-lt"/>
                <a:ea typeface="+mn-ea"/>
                <a:cs typeface="+mn-cs"/>
                <a:sym typeface="Helvetica"/>
              </a:rPr>
              <a:t> </a:t>
            </a:r>
            <a:r>
              <a:rPr lang="en-US" dirty="0" err="1">
                <a:latin typeface="+mn-lt"/>
                <a:ea typeface="+mn-ea"/>
                <a:cs typeface="+mn-cs"/>
                <a:sym typeface="Helvetica"/>
              </a:rPr>
              <a:t>tertentu</a:t>
            </a:r>
            <a:r>
              <a:rPr lang="en-US" dirty="0">
                <a:latin typeface="+mn-lt"/>
                <a:ea typeface="+mn-ea"/>
                <a:cs typeface="+mn-cs"/>
                <a:sym typeface="Helvetica"/>
              </a:rPr>
              <a:t>, </a:t>
            </a:r>
            <a:r>
              <a:rPr lang="en-US" dirty="0" err="1">
                <a:latin typeface="+mn-lt"/>
                <a:ea typeface="+mn-ea"/>
                <a:cs typeface="+mn-cs"/>
                <a:sym typeface="Helvetica"/>
              </a:rPr>
              <a:t>tidak</a:t>
            </a:r>
            <a:r>
              <a:rPr lang="en-US" dirty="0">
                <a:latin typeface="+mn-lt"/>
                <a:ea typeface="+mn-ea"/>
                <a:cs typeface="+mn-cs"/>
                <a:sym typeface="Helvetica"/>
              </a:rPr>
              <a:t> </a:t>
            </a:r>
            <a:r>
              <a:rPr lang="en-US" dirty="0" err="1">
                <a:latin typeface="+mn-lt"/>
                <a:ea typeface="+mn-ea"/>
                <a:cs typeface="+mn-cs"/>
                <a:sym typeface="Helvetica"/>
              </a:rPr>
              <a:t>ada</a:t>
            </a:r>
            <a:r>
              <a:rPr lang="en-US" dirty="0">
                <a:latin typeface="+mn-lt"/>
                <a:ea typeface="+mn-ea"/>
                <a:cs typeface="+mn-cs"/>
                <a:sym typeface="Helvetica"/>
              </a:rPr>
              <a:t> </a:t>
            </a:r>
            <a:r>
              <a:rPr lang="en-US" dirty="0" err="1">
                <a:latin typeface="+mn-lt"/>
                <a:ea typeface="+mn-ea"/>
                <a:cs typeface="+mn-cs"/>
                <a:sym typeface="Helvetica"/>
              </a:rPr>
              <a:t>sidik</a:t>
            </a:r>
            <a:r>
              <a:rPr lang="en-US" dirty="0">
                <a:latin typeface="+mn-lt"/>
                <a:ea typeface="+mn-ea"/>
                <a:cs typeface="+mn-cs"/>
                <a:sym typeface="Helvetica"/>
              </a:rPr>
              <a:t> </a:t>
            </a:r>
            <a:r>
              <a:rPr lang="en-US" dirty="0" err="1">
                <a:latin typeface="+mn-lt"/>
                <a:ea typeface="+mn-ea"/>
                <a:cs typeface="+mn-cs"/>
                <a:sym typeface="Helvetica"/>
              </a:rPr>
              <a:t>jari</a:t>
            </a:r>
            <a:r>
              <a:rPr lang="en-US" dirty="0">
                <a:latin typeface="+mn-lt"/>
                <a:ea typeface="+mn-ea"/>
                <a:cs typeface="+mn-cs"/>
                <a:sym typeface="Helvetica"/>
              </a:rPr>
              <a:t>, </a:t>
            </a:r>
            <a:r>
              <a:rPr lang="en-US" dirty="0" err="1">
                <a:latin typeface="+mn-lt"/>
                <a:ea typeface="+mn-ea"/>
                <a:cs typeface="+mn-cs"/>
                <a:sym typeface="Helvetica"/>
              </a:rPr>
              <a:t>memungkinkan</a:t>
            </a:r>
            <a:r>
              <a:rPr lang="en-US" dirty="0">
                <a:latin typeface="+mn-lt"/>
                <a:ea typeface="+mn-ea"/>
                <a:cs typeface="+mn-cs"/>
                <a:sym typeface="Helvetica"/>
              </a:rPr>
              <a:t> </a:t>
            </a:r>
            <a:r>
              <a:rPr lang="en-US" dirty="0" err="1">
                <a:latin typeface="+mn-lt"/>
                <a:ea typeface="+mn-ea"/>
                <a:cs typeface="+mn-cs"/>
                <a:sym typeface="Helvetica"/>
              </a:rPr>
              <a:t>terobosan</a:t>
            </a:r>
            <a:r>
              <a:rPr lang="en-US" dirty="0">
                <a:latin typeface="+mn-lt"/>
                <a:ea typeface="+mn-ea"/>
                <a:cs typeface="+mn-cs"/>
                <a:sym typeface="Helvetica"/>
              </a:rPr>
              <a:t> </a:t>
            </a:r>
            <a:r>
              <a:rPr lang="en-US" dirty="0" err="1">
                <a:latin typeface="+mn-lt"/>
                <a:ea typeface="+mn-ea"/>
                <a:cs typeface="+mn-cs"/>
                <a:sym typeface="Helvetica"/>
              </a:rPr>
              <a:t>dalam</a:t>
            </a:r>
            <a:r>
              <a:rPr lang="en-US" dirty="0">
                <a:latin typeface="+mn-lt"/>
                <a:ea typeface="+mn-ea"/>
                <a:cs typeface="+mn-cs"/>
                <a:sym typeface="Helvetica"/>
              </a:rPr>
              <a:t> proses scrub (AG) </a:t>
            </a:r>
            <a:r>
              <a:rPr lang="en-US" dirty="0" err="1">
                <a:latin typeface="+mn-lt"/>
                <a:ea typeface="+mn-ea"/>
                <a:cs typeface="+mn-cs"/>
                <a:sym typeface="Helvetica"/>
              </a:rPr>
              <a:t>kaca</a:t>
            </a:r>
            <a:r>
              <a:rPr lang="en-US" dirty="0">
                <a:latin typeface="+mn-lt"/>
                <a:ea typeface="+mn-ea"/>
                <a:cs typeface="+mn-cs"/>
                <a:sym typeface="Helvetica"/>
              </a:rPr>
              <a:t> 2.0. </a:t>
            </a:r>
            <a:r>
              <a:rPr lang="en-US" dirty="0" err="1">
                <a:latin typeface="+mn-lt"/>
                <a:ea typeface="+mn-ea"/>
                <a:cs typeface="+mn-cs"/>
                <a:sym typeface="Helvetica"/>
              </a:rPr>
              <a:t>Seperti</a:t>
            </a:r>
            <a:r>
              <a:rPr lang="en-US" dirty="0">
                <a:latin typeface="+mn-lt"/>
                <a:ea typeface="+mn-ea"/>
                <a:cs typeface="+mn-cs"/>
                <a:sym typeface="Helvetica"/>
              </a:rPr>
              <a:t> yang </a:t>
            </a:r>
            <a:r>
              <a:rPr lang="en-US" dirty="0" err="1">
                <a:latin typeface="+mn-lt"/>
                <a:ea typeface="+mn-ea"/>
                <a:cs typeface="+mn-cs"/>
                <a:sym typeface="Helvetica"/>
              </a:rPr>
              <a:t>Anda</a:t>
            </a:r>
            <a:r>
              <a:rPr lang="en-US" dirty="0">
                <a:latin typeface="+mn-lt"/>
                <a:ea typeface="+mn-ea"/>
                <a:cs typeface="+mn-cs"/>
                <a:sym typeface="Helvetica"/>
              </a:rPr>
              <a:t> </a:t>
            </a:r>
            <a:r>
              <a:rPr lang="en-US" dirty="0" err="1">
                <a:latin typeface="+mn-lt"/>
                <a:ea typeface="+mn-ea"/>
                <a:cs typeface="+mn-cs"/>
                <a:sym typeface="Helvetica"/>
              </a:rPr>
              <a:t>lihat</a:t>
            </a:r>
            <a:r>
              <a:rPr lang="en-US" dirty="0">
                <a:latin typeface="+mn-lt"/>
                <a:ea typeface="+mn-ea"/>
                <a:cs typeface="+mn-cs"/>
                <a:sym typeface="Helvetica"/>
              </a:rPr>
              <a:t>, kami </a:t>
            </a:r>
            <a:r>
              <a:rPr lang="en-US" dirty="0" err="1">
                <a:latin typeface="+mn-lt"/>
                <a:ea typeface="+mn-ea"/>
                <a:cs typeface="+mn-cs"/>
                <a:sym typeface="Helvetica"/>
              </a:rPr>
              <a:t>selalu</a:t>
            </a:r>
            <a:r>
              <a:rPr lang="en-US" dirty="0">
                <a:latin typeface="+mn-lt"/>
                <a:ea typeface="+mn-ea"/>
                <a:cs typeface="+mn-cs"/>
                <a:sym typeface="Helvetica"/>
              </a:rPr>
              <a:t> </a:t>
            </a:r>
            <a:r>
              <a:rPr lang="en-US" dirty="0" err="1">
                <a:latin typeface="+mn-lt"/>
                <a:ea typeface="+mn-ea"/>
                <a:cs typeface="+mn-cs"/>
                <a:sym typeface="Helvetica"/>
              </a:rPr>
              <a:t>menjadi</a:t>
            </a:r>
            <a:r>
              <a:rPr lang="en-US" dirty="0">
                <a:latin typeface="+mn-lt"/>
                <a:ea typeface="+mn-ea"/>
                <a:cs typeface="+mn-cs"/>
                <a:sym typeface="Helvetica"/>
              </a:rPr>
              <a:t> </a:t>
            </a:r>
            <a:r>
              <a:rPr lang="en-US" dirty="0" err="1">
                <a:latin typeface="+mn-lt"/>
                <a:ea typeface="+mn-ea"/>
                <a:cs typeface="+mn-cs"/>
                <a:sym typeface="Helvetica"/>
              </a:rPr>
              <a:t>pemimpin</a:t>
            </a:r>
            <a:r>
              <a:rPr lang="en-US" dirty="0">
                <a:latin typeface="+mn-lt"/>
                <a:ea typeface="+mn-ea"/>
                <a:cs typeface="+mn-cs"/>
                <a:sym typeface="Helvetica"/>
              </a:rPr>
              <a:t> </a:t>
            </a:r>
            <a:r>
              <a:rPr lang="en-US" dirty="0" err="1">
                <a:latin typeface="+mn-lt"/>
                <a:ea typeface="+mn-ea"/>
                <a:cs typeface="+mn-cs"/>
                <a:sym typeface="Helvetica"/>
              </a:rPr>
              <a:t>dalam</a:t>
            </a:r>
            <a:r>
              <a:rPr lang="en-US" dirty="0">
                <a:latin typeface="+mn-lt"/>
                <a:ea typeface="+mn-ea"/>
                <a:cs typeface="+mn-cs"/>
                <a:sym typeface="Helvetica"/>
              </a:rPr>
              <a:t> </a:t>
            </a:r>
            <a:r>
              <a:rPr lang="en-US" dirty="0" err="1">
                <a:latin typeface="+mn-lt"/>
                <a:ea typeface="+mn-ea"/>
                <a:cs typeface="+mn-cs"/>
                <a:sym typeface="Helvetica"/>
              </a:rPr>
              <a:t>industri</a:t>
            </a:r>
            <a:r>
              <a:rPr lang="en-US" dirty="0">
                <a:latin typeface="+mn-lt"/>
                <a:ea typeface="+mn-ea"/>
                <a:cs typeface="+mn-cs"/>
                <a:sym typeface="Helvetica"/>
              </a:rPr>
              <a:t> </a:t>
            </a:r>
            <a:r>
              <a:rPr lang="en-US" dirty="0" err="1">
                <a:latin typeface="+mn-lt"/>
                <a:ea typeface="+mn-ea"/>
                <a:cs typeface="+mn-cs"/>
                <a:sym typeface="Helvetica"/>
              </a:rPr>
              <a:t>ini</a:t>
            </a:r>
            <a:r>
              <a:rPr lang="en-US" dirty="0">
                <a:latin typeface="+mn-lt"/>
                <a:ea typeface="+mn-ea"/>
                <a:cs typeface="+mn-cs"/>
                <a:sym typeface="Helvetica"/>
              </a:rPr>
              <a:t>.</a:t>
            </a:r>
          </a:p>
          <a:p>
            <a:pPr>
              <a:defRPr/>
            </a:pPr>
            <a:r>
              <a:rPr lang="en-US" dirty="0" err="1">
                <a:latin typeface="+mn-lt"/>
                <a:ea typeface="+mn-ea"/>
                <a:cs typeface="+mn-cs"/>
                <a:sym typeface="Helvetica"/>
              </a:rPr>
              <a:t>Tapi</a:t>
            </a:r>
            <a:r>
              <a:rPr lang="en-US" dirty="0">
                <a:latin typeface="+mn-lt"/>
                <a:ea typeface="+mn-ea"/>
                <a:cs typeface="+mn-cs"/>
                <a:sym typeface="Helvetica"/>
              </a:rPr>
              <a:t> </a:t>
            </a:r>
            <a:r>
              <a:rPr lang="en-US" dirty="0" err="1">
                <a:latin typeface="+mn-lt"/>
                <a:ea typeface="+mn-ea"/>
                <a:cs typeface="+mn-cs"/>
                <a:sym typeface="Helvetica"/>
              </a:rPr>
              <a:t>apakah</a:t>
            </a:r>
            <a:r>
              <a:rPr lang="en-US" dirty="0">
                <a:latin typeface="+mn-lt"/>
                <a:ea typeface="+mn-ea"/>
                <a:cs typeface="+mn-cs"/>
                <a:sym typeface="Helvetica"/>
              </a:rPr>
              <a:t> </a:t>
            </a:r>
            <a:r>
              <a:rPr lang="en-US" dirty="0" err="1">
                <a:latin typeface="+mn-lt"/>
                <a:ea typeface="+mn-ea"/>
                <a:cs typeface="+mn-cs"/>
                <a:sym typeface="Helvetica"/>
              </a:rPr>
              <a:t>Anda</a:t>
            </a:r>
            <a:r>
              <a:rPr lang="en-US" dirty="0">
                <a:latin typeface="+mn-lt"/>
                <a:ea typeface="+mn-ea"/>
                <a:cs typeface="+mn-cs"/>
                <a:sym typeface="Helvetica"/>
              </a:rPr>
              <a:t> </a:t>
            </a:r>
            <a:r>
              <a:rPr lang="en-US" dirty="0" err="1">
                <a:latin typeface="+mn-lt"/>
                <a:ea typeface="+mn-ea"/>
                <a:cs typeface="+mn-cs"/>
                <a:sym typeface="Helvetica"/>
              </a:rPr>
              <a:t>menemukan</a:t>
            </a:r>
            <a:r>
              <a:rPr lang="en-US" dirty="0">
                <a:latin typeface="+mn-lt"/>
                <a:ea typeface="+mn-ea"/>
                <a:cs typeface="+mn-cs"/>
                <a:sym typeface="Helvetica"/>
              </a:rPr>
              <a:t> </a:t>
            </a:r>
            <a:r>
              <a:rPr lang="en-US" dirty="0" err="1">
                <a:latin typeface="+mn-lt"/>
                <a:ea typeface="+mn-ea"/>
                <a:cs typeface="+mn-cs"/>
                <a:sym typeface="Helvetica"/>
              </a:rPr>
              <a:t>bahwa</a:t>
            </a:r>
            <a:r>
              <a:rPr lang="en-US" dirty="0">
                <a:latin typeface="+mn-lt"/>
                <a:ea typeface="+mn-ea"/>
                <a:cs typeface="+mn-cs"/>
                <a:sym typeface="Helvetica"/>
              </a:rPr>
              <a:t> </a:t>
            </a:r>
            <a:r>
              <a:rPr lang="en-US" dirty="0" err="1">
                <a:latin typeface="+mn-lt"/>
                <a:ea typeface="+mn-ea"/>
                <a:cs typeface="+mn-cs"/>
                <a:sym typeface="Helvetica"/>
              </a:rPr>
              <a:t>tubuh</a:t>
            </a:r>
            <a:r>
              <a:rPr lang="en-US" dirty="0">
                <a:latin typeface="+mn-lt"/>
                <a:ea typeface="+mn-ea"/>
                <a:cs typeface="+mn-cs"/>
                <a:sym typeface="Helvetica"/>
              </a:rPr>
              <a:t> </a:t>
            </a:r>
            <a:r>
              <a:rPr lang="en-US" dirty="0" err="1">
                <a:latin typeface="+mn-lt"/>
                <a:ea typeface="+mn-ea"/>
                <a:cs typeface="+mn-cs"/>
                <a:sym typeface="Helvetica"/>
              </a:rPr>
              <a:t>kaca</a:t>
            </a:r>
            <a:r>
              <a:rPr lang="en-US" dirty="0">
                <a:latin typeface="+mn-lt"/>
                <a:ea typeface="+mn-ea"/>
                <a:cs typeface="+mn-cs"/>
                <a:sym typeface="Helvetica"/>
              </a:rPr>
              <a:t> </a:t>
            </a:r>
            <a:r>
              <a:rPr lang="en-US" dirty="0" err="1">
                <a:latin typeface="+mn-lt"/>
                <a:ea typeface="+mn-ea"/>
                <a:cs typeface="+mn-cs"/>
                <a:sym typeface="Helvetica"/>
              </a:rPr>
              <a:t>selalu</a:t>
            </a:r>
            <a:r>
              <a:rPr lang="en-US" dirty="0">
                <a:latin typeface="+mn-lt"/>
                <a:ea typeface="+mn-ea"/>
                <a:cs typeface="+mn-cs"/>
                <a:sym typeface="Helvetica"/>
              </a:rPr>
              <a:t> </a:t>
            </a:r>
            <a:r>
              <a:rPr lang="en-US" dirty="0" err="1">
                <a:latin typeface="+mn-lt"/>
                <a:ea typeface="+mn-ea"/>
                <a:cs typeface="+mn-cs"/>
                <a:sym typeface="Helvetica"/>
              </a:rPr>
              <a:t>memiliki</a:t>
            </a:r>
            <a:r>
              <a:rPr lang="en-US" dirty="0">
                <a:latin typeface="+mn-lt"/>
                <a:ea typeface="+mn-ea"/>
                <a:cs typeface="+mn-cs"/>
                <a:sym typeface="Helvetica"/>
              </a:rPr>
              <a:t> </a:t>
            </a:r>
            <a:r>
              <a:rPr lang="en-US" dirty="0" err="1">
                <a:latin typeface="+mn-lt"/>
                <a:ea typeface="+mn-ea"/>
                <a:cs typeface="+mn-cs"/>
                <a:sym typeface="Helvetica"/>
              </a:rPr>
              <a:t>masalah</a:t>
            </a:r>
            <a:r>
              <a:rPr lang="en-US" dirty="0">
                <a:latin typeface="+mn-lt"/>
                <a:ea typeface="+mn-ea"/>
                <a:cs typeface="+mn-cs"/>
                <a:sym typeface="Helvetica"/>
              </a:rPr>
              <a:t> </a:t>
            </a:r>
            <a:r>
              <a:rPr lang="en-US" dirty="0" err="1">
                <a:latin typeface="+mn-lt"/>
                <a:ea typeface="+mn-ea"/>
                <a:cs typeface="+mn-cs"/>
                <a:sym typeface="Helvetica"/>
              </a:rPr>
              <a:t>industri</a:t>
            </a:r>
            <a:r>
              <a:rPr lang="en-US" dirty="0">
                <a:latin typeface="+mn-lt"/>
                <a:ea typeface="+mn-ea"/>
                <a:cs typeface="+mn-cs"/>
                <a:sym typeface="Helvetica"/>
              </a:rPr>
              <a:t>, </a:t>
            </a:r>
            <a:r>
              <a:rPr lang="en-US" dirty="0" err="1">
                <a:latin typeface="+mn-lt"/>
                <a:ea typeface="+mn-ea"/>
                <a:cs typeface="+mn-cs"/>
                <a:sym typeface="Helvetica"/>
              </a:rPr>
              <a:t>artinya</a:t>
            </a:r>
            <a:r>
              <a:rPr lang="en-US" dirty="0">
                <a:latin typeface="+mn-lt"/>
                <a:ea typeface="+mn-ea"/>
                <a:cs typeface="+mn-cs"/>
                <a:sym typeface="Helvetica"/>
              </a:rPr>
              <a:t>, </a:t>
            </a:r>
            <a:r>
              <a:rPr lang="en-US" dirty="0" err="1">
                <a:latin typeface="+mn-lt"/>
                <a:ea typeface="+mn-ea"/>
                <a:cs typeface="+mn-cs"/>
                <a:sym typeface="Helvetica"/>
              </a:rPr>
              <a:t>sidik</a:t>
            </a:r>
            <a:r>
              <a:rPr lang="en-US" dirty="0">
                <a:latin typeface="+mn-lt"/>
                <a:ea typeface="+mn-ea"/>
                <a:cs typeface="+mn-cs"/>
                <a:sym typeface="Helvetica"/>
              </a:rPr>
              <a:t> </a:t>
            </a:r>
            <a:r>
              <a:rPr lang="en-US" dirty="0" err="1">
                <a:latin typeface="+mn-lt"/>
                <a:ea typeface="+mn-ea"/>
                <a:cs typeface="+mn-cs"/>
                <a:sym typeface="Helvetica"/>
              </a:rPr>
              <a:t>jari</a:t>
            </a:r>
            <a:r>
              <a:rPr lang="en-US" dirty="0">
                <a:latin typeface="+mn-lt"/>
                <a:ea typeface="+mn-ea"/>
                <a:cs typeface="+mn-cs"/>
                <a:sym typeface="Helvetica"/>
              </a:rPr>
              <a:t>! </a:t>
            </a:r>
            <a:r>
              <a:rPr lang="en-US" dirty="0" err="1">
                <a:latin typeface="+mn-lt"/>
                <a:ea typeface="+mn-ea"/>
                <a:cs typeface="+mn-cs"/>
                <a:sym typeface="Helvetica"/>
              </a:rPr>
              <a:t>Secara</a:t>
            </a:r>
            <a:r>
              <a:rPr lang="en-US" dirty="0">
                <a:latin typeface="+mn-lt"/>
                <a:ea typeface="+mn-ea"/>
                <a:cs typeface="+mn-cs"/>
                <a:sym typeface="Helvetica"/>
              </a:rPr>
              <a:t> </a:t>
            </a:r>
            <a:r>
              <a:rPr lang="en-US" dirty="0" err="1">
                <a:latin typeface="+mn-lt"/>
                <a:ea typeface="+mn-ea"/>
                <a:cs typeface="+mn-cs"/>
                <a:sym typeface="Helvetica"/>
              </a:rPr>
              <a:t>khusus</a:t>
            </a:r>
            <a:r>
              <a:rPr lang="en-US" dirty="0">
                <a:latin typeface="+mn-lt"/>
                <a:ea typeface="+mn-ea"/>
                <a:cs typeface="+mn-cs"/>
                <a:sym typeface="Helvetica"/>
              </a:rPr>
              <a:t>, </a:t>
            </a:r>
            <a:r>
              <a:rPr lang="en-US" dirty="0" err="1">
                <a:latin typeface="+mn-lt"/>
                <a:ea typeface="+mn-ea"/>
                <a:cs typeface="+mn-cs"/>
                <a:sym typeface="Helvetica"/>
              </a:rPr>
              <a:t>ponsel</a:t>
            </a:r>
            <a:r>
              <a:rPr lang="en-US" dirty="0">
                <a:latin typeface="+mn-lt"/>
                <a:ea typeface="+mn-ea"/>
                <a:cs typeface="+mn-cs"/>
                <a:sym typeface="Helvetica"/>
              </a:rPr>
              <a:t> </a:t>
            </a:r>
            <a:r>
              <a:rPr lang="en-US" dirty="0" err="1">
                <a:latin typeface="+mn-lt"/>
                <a:ea typeface="+mn-ea"/>
                <a:cs typeface="+mn-cs"/>
                <a:sym typeface="Helvetica"/>
              </a:rPr>
              <a:t>kaca</a:t>
            </a:r>
            <a:r>
              <a:rPr lang="en-US" dirty="0">
                <a:latin typeface="+mn-lt"/>
                <a:ea typeface="+mn-ea"/>
                <a:cs typeface="+mn-cs"/>
                <a:sym typeface="Helvetica"/>
              </a:rPr>
              <a:t> </a:t>
            </a:r>
            <a:r>
              <a:rPr lang="en-US" dirty="0" err="1">
                <a:latin typeface="+mn-lt"/>
                <a:ea typeface="+mn-ea"/>
                <a:cs typeface="+mn-cs"/>
                <a:sym typeface="Helvetica"/>
              </a:rPr>
              <a:t>berwajah</a:t>
            </a:r>
            <a:r>
              <a:rPr lang="en-US" dirty="0">
                <a:latin typeface="+mn-lt"/>
                <a:ea typeface="+mn-ea"/>
                <a:cs typeface="+mn-cs"/>
                <a:sym typeface="Helvetica"/>
              </a:rPr>
              <a:t> </a:t>
            </a:r>
            <a:r>
              <a:rPr lang="en-US" dirty="0" err="1">
                <a:latin typeface="+mn-lt"/>
                <a:ea typeface="+mn-ea"/>
                <a:cs typeface="+mn-cs"/>
                <a:sym typeface="Helvetica"/>
              </a:rPr>
              <a:t>cerah</a:t>
            </a:r>
            <a:r>
              <a:rPr lang="en-US" dirty="0">
                <a:latin typeface="+mn-lt"/>
                <a:ea typeface="+mn-ea"/>
                <a:cs typeface="+mn-cs"/>
                <a:sym typeface="Helvetica"/>
              </a:rPr>
              <a:t>, </a:t>
            </a:r>
            <a:r>
              <a:rPr lang="en-US" dirty="0" err="1">
                <a:latin typeface="+mn-lt"/>
                <a:ea typeface="+mn-ea"/>
                <a:cs typeface="+mn-cs"/>
                <a:sym typeface="Helvetica"/>
              </a:rPr>
              <a:t>sidik</a:t>
            </a:r>
            <a:r>
              <a:rPr lang="en-US" dirty="0">
                <a:latin typeface="+mn-lt"/>
                <a:ea typeface="+mn-ea"/>
                <a:cs typeface="+mn-cs"/>
                <a:sym typeface="Helvetica"/>
              </a:rPr>
              <a:t> </a:t>
            </a:r>
            <a:r>
              <a:rPr lang="en-US" dirty="0" err="1">
                <a:latin typeface="+mn-lt"/>
                <a:ea typeface="+mn-ea"/>
                <a:cs typeface="+mn-cs"/>
                <a:sym typeface="Helvetica"/>
              </a:rPr>
              <a:t>jari</a:t>
            </a:r>
            <a:r>
              <a:rPr lang="en-US" dirty="0">
                <a:latin typeface="+mn-lt"/>
                <a:ea typeface="+mn-ea"/>
                <a:cs typeface="+mn-cs"/>
                <a:sym typeface="Helvetica"/>
              </a:rPr>
              <a:t> </a:t>
            </a:r>
            <a:r>
              <a:rPr lang="en-US" dirty="0" err="1">
                <a:latin typeface="+mn-lt"/>
                <a:ea typeface="+mn-ea"/>
                <a:cs typeface="+mn-cs"/>
                <a:sym typeface="Helvetica"/>
              </a:rPr>
              <a:t>sangat</a:t>
            </a:r>
            <a:r>
              <a:rPr lang="en-US" dirty="0">
                <a:latin typeface="+mn-lt"/>
                <a:ea typeface="+mn-ea"/>
                <a:cs typeface="+mn-cs"/>
                <a:sym typeface="Helvetica"/>
              </a:rPr>
              <a:t> </a:t>
            </a:r>
            <a:r>
              <a:rPr lang="en-US" dirty="0" err="1">
                <a:latin typeface="+mn-lt"/>
                <a:ea typeface="+mn-ea"/>
                <a:cs typeface="+mn-cs"/>
                <a:sym typeface="Helvetica"/>
              </a:rPr>
              <a:t>serius</a:t>
            </a:r>
            <a:r>
              <a:rPr lang="en-US" dirty="0">
                <a:latin typeface="+mn-lt"/>
                <a:ea typeface="+mn-ea"/>
                <a:cs typeface="+mn-cs"/>
                <a:sym typeface="Helvetica"/>
              </a:rPr>
              <a:t>, </a:t>
            </a:r>
            <a:r>
              <a:rPr lang="en-US" dirty="0" err="1">
                <a:latin typeface="+mn-lt"/>
                <a:ea typeface="+mn-ea"/>
                <a:cs typeface="+mn-cs"/>
                <a:sym typeface="Helvetica"/>
              </a:rPr>
              <a:t>sementara</a:t>
            </a:r>
            <a:r>
              <a:rPr lang="en-US" dirty="0">
                <a:latin typeface="+mn-lt"/>
                <a:ea typeface="+mn-ea"/>
                <a:cs typeface="+mn-cs"/>
                <a:sym typeface="Helvetica"/>
              </a:rPr>
              <a:t> kami </a:t>
            </a:r>
            <a:r>
              <a:rPr lang="en-US" dirty="0" err="1">
                <a:latin typeface="+mn-lt"/>
                <a:ea typeface="+mn-ea"/>
                <a:cs typeface="+mn-cs"/>
                <a:sym typeface="Helvetica"/>
              </a:rPr>
              <a:t>juga</a:t>
            </a:r>
            <a:r>
              <a:rPr lang="en-US" dirty="0">
                <a:latin typeface="+mn-lt"/>
                <a:ea typeface="+mn-ea"/>
                <a:cs typeface="+mn-cs"/>
                <a:sym typeface="Helvetica"/>
              </a:rPr>
              <a:t> </a:t>
            </a:r>
            <a:r>
              <a:rPr lang="en-US" dirty="0" err="1">
                <a:latin typeface="+mn-lt"/>
                <a:ea typeface="+mn-ea"/>
                <a:cs typeface="+mn-cs"/>
                <a:sym typeface="Helvetica"/>
              </a:rPr>
              <a:t>ingin</a:t>
            </a:r>
            <a:r>
              <a:rPr lang="en-US" dirty="0">
                <a:latin typeface="+mn-lt"/>
                <a:ea typeface="+mn-ea"/>
                <a:cs typeface="+mn-cs"/>
                <a:sym typeface="Helvetica"/>
              </a:rPr>
              <a:t> </a:t>
            </a:r>
            <a:r>
              <a:rPr lang="en-US" dirty="0" err="1">
                <a:latin typeface="+mn-lt"/>
                <a:ea typeface="+mn-ea"/>
                <a:cs typeface="+mn-cs"/>
                <a:sym typeface="Helvetica"/>
              </a:rPr>
              <a:t>mempertahankan</a:t>
            </a:r>
            <a:r>
              <a:rPr lang="en-US" dirty="0">
                <a:latin typeface="+mn-lt"/>
                <a:ea typeface="+mn-ea"/>
                <a:cs typeface="+mn-cs"/>
                <a:sym typeface="Helvetica"/>
              </a:rPr>
              <a:t> </a:t>
            </a:r>
            <a:r>
              <a:rPr lang="en-US" dirty="0" err="1">
                <a:latin typeface="+mn-lt"/>
                <a:ea typeface="+mn-ea"/>
                <a:cs typeface="+mn-cs"/>
                <a:sym typeface="Helvetica"/>
              </a:rPr>
              <a:t>nuansa</a:t>
            </a:r>
            <a:r>
              <a:rPr lang="en-US" dirty="0">
                <a:latin typeface="+mn-lt"/>
                <a:ea typeface="+mn-ea"/>
                <a:cs typeface="+mn-cs"/>
                <a:sym typeface="Helvetica"/>
              </a:rPr>
              <a:t> </a:t>
            </a:r>
            <a:r>
              <a:rPr lang="en-US" dirty="0" err="1">
                <a:latin typeface="+mn-lt"/>
                <a:ea typeface="+mn-ea"/>
                <a:cs typeface="+mn-cs"/>
                <a:sym typeface="Helvetica"/>
              </a:rPr>
              <a:t>kaca</a:t>
            </a:r>
            <a:r>
              <a:rPr lang="en-US" dirty="0">
                <a:latin typeface="+mn-lt"/>
                <a:ea typeface="+mn-ea"/>
                <a:cs typeface="+mn-cs"/>
                <a:sym typeface="Helvetica"/>
              </a:rPr>
              <a:t> </a:t>
            </a:r>
            <a:r>
              <a:rPr lang="en-US" dirty="0" err="1">
                <a:latin typeface="+mn-lt"/>
                <a:ea typeface="+mn-ea"/>
                <a:cs typeface="+mn-cs"/>
                <a:sym typeface="Helvetica"/>
              </a:rPr>
              <a:t>beku</a:t>
            </a:r>
            <a:r>
              <a:rPr lang="en-US" dirty="0">
                <a:latin typeface="+mn-lt"/>
                <a:ea typeface="+mn-ea"/>
                <a:cs typeface="+mn-cs"/>
                <a:sym typeface="Helvetica"/>
              </a:rPr>
              <a:t> </a:t>
            </a:r>
            <a:r>
              <a:rPr lang="en-US" dirty="0" err="1">
                <a:latin typeface="+mn-lt"/>
                <a:ea typeface="+mn-ea"/>
                <a:cs typeface="+mn-cs"/>
                <a:sym typeface="Helvetica"/>
              </a:rPr>
              <a:t>dan</a:t>
            </a:r>
            <a:r>
              <a:rPr lang="en-US" dirty="0">
                <a:latin typeface="+mn-lt"/>
                <a:ea typeface="+mn-ea"/>
                <a:cs typeface="+mn-cs"/>
                <a:sym typeface="Helvetica"/>
              </a:rPr>
              <a:t> </a:t>
            </a:r>
            <a:r>
              <a:rPr lang="en-US" dirty="0" err="1">
                <a:latin typeface="+mn-lt"/>
                <a:ea typeface="+mn-ea"/>
                <a:cs typeface="+mn-cs"/>
                <a:sym typeface="Helvetica"/>
              </a:rPr>
              <a:t>kaca</a:t>
            </a:r>
            <a:r>
              <a:rPr lang="en-US" dirty="0">
                <a:latin typeface="+mn-lt"/>
                <a:ea typeface="+mn-ea"/>
                <a:cs typeface="+mn-cs"/>
                <a:sym typeface="Helvetica"/>
              </a:rPr>
              <a:t> </a:t>
            </a:r>
            <a:r>
              <a:rPr lang="en-US" dirty="0" err="1">
                <a:latin typeface="+mn-lt"/>
                <a:ea typeface="+mn-ea"/>
                <a:cs typeface="+mn-cs"/>
                <a:sym typeface="Helvetica"/>
              </a:rPr>
              <a:t>berwajah</a:t>
            </a:r>
            <a:r>
              <a:rPr lang="en-US" dirty="0">
                <a:latin typeface="+mn-lt"/>
                <a:ea typeface="+mn-ea"/>
                <a:cs typeface="+mn-cs"/>
                <a:sym typeface="Helvetica"/>
              </a:rPr>
              <a:t> </a:t>
            </a:r>
            <a:r>
              <a:rPr lang="en-US" dirty="0" err="1">
                <a:latin typeface="+mn-lt"/>
                <a:ea typeface="+mn-ea"/>
                <a:cs typeface="+mn-cs"/>
                <a:sym typeface="Helvetica"/>
              </a:rPr>
              <a:t>cerah</a:t>
            </a:r>
            <a:r>
              <a:rPr lang="en-US" dirty="0">
                <a:latin typeface="+mn-lt"/>
                <a:ea typeface="+mn-ea"/>
                <a:cs typeface="+mn-cs"/>
                <a:sym typeface="Helvetica"/>
              </a:rPr>
              <a:t> </a:t>
            </a:r>
            <a:r>
              <a:rPr lang="en-US" dirty="0" err="1">
                <a:latin typeface="+mn-lt"/>
                <a:ea typeface="+mn-ea"/>
                <a:cs typeface="+mn-cs"/>
                <a:sym typeface="Helvetica"/>
              </a:rPr>
              <a:t>mengkilap</a:t>
            </a:r>
            <a:r>
              <a:rPr lang="en-US" dirty="0">
                <a:latin typeface="+mn-lt"/>
                <a:ea typeface="+mn-ea"/>
                <a:cs typeface="+mn-cs"/>
                <a:sym typeface="Helvetica"/>
              </a:rPr>
              <a:t>. </a:t>
            </a:r>
            <a:r>
              <a:rPr lang="en-US" dirty="0" err="1">
                <a:latin typeface="+mn-lt"/>
                <a:ea typeface="+mn-ea"/>
                <a:cs typeface="+mn-cs"/>
                <a:sym typeface="Helvetica"/>
              </a:rPr>
              <a:t>Jadi</a:t>
            </a:r>
            <a:r>
              <a:rPr lang="en-US" dirty="0">
                <a:latin typeface="+mn-lt"/>
                <a:ea typeface="+mn-ea"/>
                <a:cs typeface="+mn-cs"/>
                <a:sym typeface="Helvetica"/>
              </a:rPr>
              <a:t> </a:t>
            </a:r>
            <a:r>
              <a:rPr lang="en-US" dirty="0" err="1">
                <a:latin typeface="+mn-lt"/>
                <a:ea typeface="+mn-ea"/>
                <a:cs typeface="+mn-cs"/>
                <a:sym typeface="Helvetica"/>
              </a:rPr>
              <a:t>pada</a:t>
            </a:r>
            <a:r>
              <a:rPr lang="en-US" dirty="0">
                <a:latin typeface="+mn-lt"/>
                <a:ea typeface="+mn-ea"/>
                <a:cs typeface="+mn-cs"/>
                <a:sym typeface="Helvetica"/>
              </a:rPr>
              <a:t> </a:t>
            </a:r>
            <a:r>
              <a:rPr lang="en-US" dirty="0" err="1">
                <a:latin typeface="+mn-lt"/>
                <a:ea typeface="+mn-ea"/>
                <a:cs typeface="+mn-cs"/>
                <a:sym typeface="Helvetica"/>
              </a:rPr>
              <a:t>awal</a:t>
            </a:r>
            <a:r>
              <a:rPr lang="en-US" dirty="0">
                <a:latin typeface="+mn-lt"/>
                <a:ea typeface="+mn-ea"/>
                <a:cs typeface="+mn-cs"/>
                <a:sym typeface="Helvetica"/>
              </a:rPr>
              <a:t> </a:t>
            </a:r>
            <a:r>
              <a:rPr lang="en-US" dirty="0" err="1">
                <a:latin typeface="+mn-lt"/>
                <a:ea typeface="+mn-ea"/>
                <a:cs typeface="+mn-cs"/>
                <a:sym typeface="Helvetica"/>
              </a:rPr>
              <a:t>proyek</a:t>
            </a:r>
            <a:r>
              <a:rPr lang="en-US" dirty="0">
                <a:latin typeface="+mn-lt"/>
                <a:ea typeface="+mn-ea"/>
                <a:cs typeface="+mn-cs"/>
                <a:sym typeface="Helvetica"/>
              </a:rPr>
              <a:t> </a:t>
            </a:r>
            <a:r>
              <a:rPr lang="en-US" dirty="0" err="1">
                <a:latin typeface="+mn-lt"/>
                <a:ea typeface="+mn-ea"/>
                <a:cs typeface="+mn-cs"/>
                <a:sym typeface="Helvetica"/>
              </a:rPr>
              <a:t>seri</a:t>
            </a:r>
            <a:r>
              <a:rPr lang="en-US" dirty="0">
                <a:latin typeface="+mn-lt"/>
                <a:ea typeface="+mn-ea"/>
                <a:cs typeface="+mn-cs"/>
                <a:sym typeface="Helvetica"/>
              </a:rPr>
              <a:t> Reno4, kami </a:t>
            </a:r>
            <a:r>
              <a:rPr lang="en-US" dirty="0" err="1">
                <a:latin typeface="+mn-lt"/>
                <a:ea typeface="+mn-ea"/>
                <a:cs typeface="+mn-cs"/>
                <a:sym typeface="Helvetica"/>
              </a:rPr>
              <a:t>membuat</a:t>
            </a:r>
            <a:r>
              <a:rPr lang="en-US" dirty="0">
                <a:latin typeface="+mn-lt"/>
                <a:ea typeface="+mn-ea"/>
                <a:cs typeface="+mn-cs"/>
                <a:sym typeface="Helvetica"/>
              </a:rPr>
              <a:t> </a:t>
            </a:r>
            <a:r>
              <a:rPr lang="en-US" dirty="0" err="1">
                <a:latin typeface="+mn-lt"/>
                <a:ea typeface="+mn-ea"/>
                <a:cs typeface="+mn-cs"/>
                <a:sym typeface="Helvetica"/>
              </a:rPr>
              <a:t>keputusan</a:t>
            </a:r>
            <a:r>
              <a:rPr lang="en-US" dirty="0">
                <a:latin typeface="+mn-lt"/>
                <a:ea typeface="+mn-ea"/>
                <a:cs typeface="+mn-cs"/>
                <a:sym typeface="Helvetica"/>
              </a:rPr>
              <a:t>: Seri Reno4 </a:t>
            </a:r>
            <a:r>
              <a:rPr lang="en-US" dirty="0" err="1">
                <a:latin typeface="+mn-lt"/>
                <a:ea typeface="+mn-ea"/>
                <a:cs typeface="+mn-cs"/>
                <a:sym typeface="Helvetica"/>
              </a:rPr>
              <a:t>harus</a:t>
            </a:r>
            <a:r>
              <a:rPr lang="en-US" dirty="0">
                <a:latin typeface="+mn-lt"/>
                <a:ea typeface="+mn-ea"/>
                <a:cs typeface="+mn-cs"/>
                <a:sym typeface="Helvetica"/>
              </a:rPr>
              <a:t> </a:t>
            </a:r>
            <a:r>
              <a:rPr lang="en-US" dirty="0" err="1">
                <a:latin typeface="+mn-lt"/>
                <a:ea typeface="+mn-ea"/>
                <a:cs typeface="+mn-cs"/>
                <a:sym typeface="Helvetica"/>
              </a:rPr>
              <a:t>menyelesaikan</a:t>
            </a:r>
            <a:r>
              <a:rPr lang="en-US" dirty="0">
                <a:latin typeface="+mn-lt"/>
                <a:ea typeface="+mn-ea"/>
                <a:cs typeface="+mn-cs"/>
                <a:sym typeface="Helvetica"/>
              </a:rPr>
              <a:t> </a:t>
            </a:r>
            <a:r>
              <a:rPr lang="en-US" dirty="0" err="1">
                <a:latin typeface="+mn-lt"/>
                <a:ea typeface="+mn-ea"/>
                <a:cs typeface="+mn-cs"/>
                <a:sym typeface="Helvetica"/>
              </a:rPr>
              <a:t>masalah</a:t>
            </a:r>
            <a:r>
              <a:rPr lang="en-US" dirty="0">
                <a:latin typeface="+mn-lt"/>
                <a:ea typeface="+mn-ea"/>
                <a:cs typeface="+mn-cs"/>
                <a:sym typeface="Helvetica"/>
              </a:rPr>
              <a:t> </a:t>
            </a:r>
            <a:r>
              <a:rPr lang="en-US" dirty="0" err="1">
                <a:latin typeface="+mn-lt"/>
                <a:ea typeface="+mn-ea"/>
                <a:cs typeface="+mn-cs"/>
                <a:sym typeface="Helvetica"/>
              </a:rPr>
              <a:t>sidik</a:t>
            </a:r>
            <a:r>
              <a:rPr lang="en-US" dirty="0">
                <a:latin typeface="+mn-lt"/>
                <a:ea typeface="+mn-ea"/>
                <a:cs typeface="+mn-cs"/>
                <a:sym typeface="Helvetica"/>
              </a:rPr>
              <a:t> </a:t>
            </a:r>
            <a:r>
              <a:rPr lang="en-US" dirty="0" err="1">
                <a:latin typeface="+mn-lt"/>
                <a:ea typeface="+mn-ea"/>
                <a:cs typeface="+mn-cs"/>
                <a:sym typeface="Helvetica"/>
              </a:rPr>
              <a:t>jari</a:t>
            </a:r>
            <a:r>
              <a:rPr lang="en-US" dirty="0">
                <a:latin typeface="+mn-lt"/>
                <a:ea typeface="+mn-ea"/>
                <a:cs typeface="+mn-cs"/>
                <a:sym typeface="Helvetica"/>
              </a:rPr>
              <a:t> </a:t>
            </a:r>
            <a:r>
              <a:rPr lang="en-US" dirty="0" err="1">
                <a:latin typeface="+mn-lt"/>
                <a:ea typeface="+mn-ea"/>
                <a:cs typeface="+mn-cs"/>
                <a:sym typeface="Helvetica"/>
              </a:rPr>
              <a:t>bernoda</a:t>
            </a:r>
            <a:r>
              <a:rPr lang="en-US" dirty="0">
                <a:latin typeface="+mn-lt"/>
                <a:ea typeface="+mn-ea"/>
                <a:cs typeface="+mn-cs"/>
                <a:sym typeface="Helvetica"/>
              </a:rPr>
              <a:t>, </a:t>
            </a:r>
            <a:r>
              <a:rPr lang="en-US" dirty="0" err="1">
                <a:latin typeface="+mn-lt"/>
                <a:ea typeface="+mn-ea"/>
                <a:cs typeface="+mn-cs"/>
                <a:sym typeface="Helvetica"/>
              </a:rPr>
              <a:t>pada</a:t>
            </a:r>
            <a:r>
              <a:rPr lang="en-US" dirty="0">
                <a:latin typeface="+mn-lt"/>
                <a:ea typeface="+mn-ea"/>
                <a:cs typeface="+mn-cs"/>
                <a:sym typeface="Helvetica"/>
              </a:rPr>
              <a:t> </a:t>
            </a:r>
            <a:r>
              <a:rPr lang="en-US" dirty="0" err="1">
                <a:latin typeface="+mn-lt"/>
                <a:ea typeface="+mn-ea"/>
                <a:cs typeface="+mn-cs"/>
                <a:sym typeface="Helvetica"/>
              </a:rPr>
              <a:t>saat</a:t>
            </a:r>
            <a:r>
              <a:rPr lang="en-US" dirty="0">
                <a:latin typeface="+mn-lt"/>
                <a:ea typeface="+mn-ea"/>
                <a:cs typeface="+mn-cs"/>
                <a:sym typeface="Helvetica"/>
              </a:rPr>
              <a:t> yang </a:t>
            </a:r>
            <a:r>
              <a:rPr lang="en-US" dirty="0" err="1">
                <a:latin typeface="+mn-lt"/>
                <a:ea typeface="+mn-ea"/>
                <a:cs typeface="+mn-cs"/>
                <a:sym typeface="Helvetica"/>
              </a:rPr>
              <a:t>sama</a:t>
            </a:r>
            <a:r>
              <a:rPr lang="en-US" dirty="0">
                <a:latin typeface="+mn-lt"/>
                <a:ea typeface="+mn-ea"/>
                <a:cs typeface="+mn-cs"/>
                <a:sym typeface="Helvetica"/>
              </a:rPr>
              <a:t> </a:t>
            </a:r>
            <a:r>
              <a:rPr lang="en-US" dirty="0" err="1">
                <a:latin typeface="+mn-lt"/>
                <a:ea typeface="+mn-ea"/>
                <a:cs typeface="+mn-cs"/>
                <a:sym typeface="Helvetica"/>
              </a:rPr>
              <a:t>merasa</a:t>
            </a:r>
            <a:r>
              <a:rPr lang="en-US" dirty="0">
                <a:latin typeface="+mn-lt"/>
                <a:ea typeface="+mn-ea"/>
                <a:cs typeface="+mn-cs"/>
                <a:sym typeface="Helvetica"/>
              </a:rPr>
              <a:t> </a:t>
            </a:r>
            <a:r>
              <a:rPr lang="en-US" dirty="0" err="1">
                <a:latin typeface="+mn-lt"/>
                <a:ea typeface="+mn-ea"/>
                <a:cs typeface="+mn-cs"/>
                <a:sym typeface="Helvetica"/>
              </a:rPr>
              <a:t>baik</a:t>
            </a:r>
            <a:r>
              <a:rPr lang="en-US" dirty="0">
                <a:latin typeface="+mn-lt"/>
                <a:ea typeface="+mn-ea"/>
                <a:cs typeface="+mn-cs"/>
                <a:sym typeface="Helvetica"/>
              </a:rPr>
              <a:t>, </a:t>
            </a:r>
            <a:r>
              <a:rPr lang="en-US" dirty="0" err="1">
                <a:latin typeface="+mn-lt"/>
                <a:ea typeface="+mn-ea"/>
                <a:cs typeface="+mn-cs"/>
                <a:sym typeface="Helvetica"/>
              </a:rPr>
              <a:t>tetapi</a:t>
            </a:r>
            <a:r>
              <a:rPr lang="en-US" dirty="0">
                <a:latin typeface="+mn-lt"/>
                <a:ea typeface="+mn-ea"/>
                <a:cs typeface="+mn-cs"/>
                <a:sym typeface="Helvetica"/>
              </a:rPr>
              <a:t> </a:t>
            </a:r>
            <a:r>
              <a:rPr lang="en-US" dirty="0" err="1">
                <a:latin typeface="+mn-lt"/>
                <a:ea typeface="+mn-ea"/>
                <a:cs typeface="+mn-cs"/>
                <a:sym typeface="Helvetica"/>
              </a:rPr>
              <a:t>juga</a:t>
            </a:r>
            <a:r>
              <a:rPr lang="en-US" dirty="0">
                <a:latin typeface="+mn-lt"/>
                <a:ea typeface="+mn-ea"/>
                <a:cs typeface="+mn-cs"/>
                <a:sym typeface="Helvetica"/>
              </a:rPr>
              <a:t> </a:t>
            </a:r>
            <a:r>
              <a:rPr lang="en-US" dirty="0" err="1">
                <a:latin typeface="+mn-lt"/>
                <a:ea typeface="+mn-ea"/>
                <a:cs typeface="+mn-cs"/>
                <a:sym typeface="Helvetica"/>
              </a:rPr>
              <a:t>terlihat</a:t>
            </a:r>
            <a:r>
              <a:rPr lang="en-US" dirty="0">
                <a:latin typeface="+mn-lt"/>
                <a:ea typeface="+mn-ea"/>
                <a:cs typeface="+mn-cs"/>
                <a:sym typeface="Helvetica"/>
              </a:rPr>
              <a:t> </a:t>
            </a:r>
            <a:r>
              <a:rPr lang="en-US" dirty="0" err="1">
                <a:latin typeface="+mn-lt"/>
                <a:ea typeface="+mn-ea"/>
                <a:cs typeface="+mn-cs"/>
                <a:sym typeface="Helvetica"/>
              </a:rPr>
              <a:t>mengkilap</a:t>
            </a:r>
            <a:r>
              <a:rPr lang="en-US" dirty="0">
                <a:latin typeface="+mn-lt"/>
                <a:ea typeface="+mn-ea"/>
                <a:cs typeface="+mn-cs"/>
                <a:sym typeface="Helvetica"/>
              </a:rPr>
              <a:t>, </a:t>
            </a:r>
            <a:r>
              <a:rPr lang="en-US" dirty="0" err="1">
                <a:latin typeface="+mn-lt"/>
                <a:ea typeface="+mn-ea"/>
                <a:cs typeface="+mn-cs"/>
                <a:sym typeface="Helvetica"/>
              </a:rPr>
              <a:t>sehingga</a:t>
            </a:r>
            <a:r>
              <a:rPr lang="en-US" dirty="0">
                <a:latin typeface="+mn-lt"/>
                <a:ea typeface="+mn-ea"/>
                <a:cs typeface="+mn-cs"/>
                <a:sym typeface="Helvetica"/>
              </a:rPr>
              <a:t> </a:t>
            </a:r>
            <a:r>
              <a:rPr lang="en-US" dirty="0" err="1">
                <a:latin typeface="+mn-lt"/>
                <a:ea typeface="+mn-ea"/>
                <a:cs typeface="+mn-cs"/>
                <a:sym typeface="Helvetica"/>
              </a:rPr>
              <a:t>tim</a:t>
            </a:r>
            <a:r>
              <a:rPr lang="en-US" dirty="0">
                <a:latin typeface="+mn-lt"/>
                <a:ea typeface="+mn-ea"/>
                <a:cs typeface="+mn-cs"/>
                <a:sym typeface="Helvetica"/>
              </a:rPr>
              <a:t> </a:t>
            </a:r>
            <a:r>
              <a:rPr lang="en-US" dirty="0" err="1">
                <a:latin typeface="+mn-lt"/>
                <a:ea typeface="+mn-ea"/>
                <a:cs typeface="+mn-cs"/>
                <a:sym typeface="Helvetica"/>
              </a:rPr>
              <a:t>pengembangan</a:t>
            </a:r>
            <a:r>
              <a:rPr lang="en-US" dirty="0">
                <a:latin typeface="+mn-lt"/>
                <a:ea typeface="+mn-ea"/>
                <a:cs typeface="+mn-cs"/>
                <a:sym typeface="Helvetica"/>
              </a:rPr>
              <a:t> proses kami </a:t>
            </a:r>
            <a:r>
              <a:rPr lang="en-US" dirty="0" err="1">
                <a:latin typeface="+mn-lt"/>
                <a:ea typeface="+mn-ea"/>
                <a:cs typeface="+mn-cs"/>
                <a:sym typeface="Helvetica"/>
              </a:rPr>
              <a:t>mulai</a:t>
            </a:r>
            <a:r>
              <a:rPr lang="en-US" dirty="0">
                <a:latin typeface="+mn-lt"/>
                <a:ea typeface="+mn-ea"/>
                <a:cs typeface="+mn-cs"/>
                <a:sym typeface="Helvetica"/>
              </a:rPr>
              <a:t> </a:t>
            </a:r>
            <a:r>
              <a:rPr lang="en-US" dirty="0" err="1">
                <a:latin typeface="+mn-lt"/>
                <a:ea typeface="+mn-ea"/>
                <a:cs typeface="+mn-cs"/>
                <a:sym typeface="Helvetica"/>
              </a:rPr>
              <a:t>hingga</a:t>
            </a:r>
            <a:r>
              <a:rPr lang="en-US" dirty="0">
                <a:latin typeface="+mn-lt"/>
                <a:ea typeface="+mn-ea"/>
                <a:cs typeface="+mn-cs"/>
                <a:sym typeface="Helvetica"/>
              </a:rPr>
              <a:t> 6 </a:t>
            </a:r>
            <a:r>
              <a:rPr lang="en-US" dirty="0" err="1">
                <a:latin typeface="+mn-lt"/>
                <a:ea typeface="+mn-ea"/>
                <a:cs typeface="+mn-cs"/>
                <a:sym typeface="Helvetica"/>
              </a:rPr>
              <a:t>bulan</a:t>
            </a:r>
            <a:r>
              <a:rPr lang="en-US" dirty="0">
                <a:latin typeface="+mn-lt"/>
                <a:ea typeface="+mn-ea"/>
                <a:cs typeface="+mn-cs"/>
                <a:sym typeface="Helvetica"/>
              </a:rPr>
              <a:t> </a:t>
            </a:r>
            <a:r>
              <a:rPr lang="en-US" dirty="0" err="1">
                <a:latin typeface="+mn-lt"/>
                <a:ea typeface="+mn-ea"/>
                <a:cs typeface="+mn-cs"/>
                <a:sym typeface="Helvetica"/>
              </a:rPr>
              <a:t>eksplorasi</a:t>
            </a:r>
            <a:r>
              <a:rPr lang="en-US" dirty="0">
                <a:latin typeface="+mn-lt"/>
                <a:ea typeface="+mn-ea"/>
                <a:cs typeface="+mn-cs"/>
                <a:sym typeface="Helvetica"/>
              </a:rPr>
              <a:t> </a:t>
            </a:r>
            <a:r>
              <a:rPr lang="en-US" dirty="0" err="1">
                <a:latin typeface="+mn-lt"/>
                <a:ea typeface="+mn-ea"/>
                <a:cs typeface="+mn-cs"/>
                <a:sym typeface="Helvetica"/>
              </a:rPr>
              <a:t>dan</a:t>
            </a:r>
            <a:r>
              <a:rPr lang="en-US" dirty="0">
                <a:latin typeface="+mn-lt"/>
                <a:ea typeface="+mn-ea"/>
                <a:cs typeface="+mn-cs"/>
                <a:sym typeface="Helvetica"/>
              </a:rPr>
              <a:t> </a:t>
            </a:r>
            <a:r>
              <a:rPr lang="en-US" dirty="0" err="1">
                <a:latin typeface="+mn-lt"/>
                <a:ea typeface="+mn-ea"/>
                <a:cs typeface="+mn-cs"/>
                <a:sym typeface="Helvetica"/>
              </a:rPr>
              <a:t>eksperimen</a:t>
            </a:r>
            <a:r>
              <a:rPr lang="en-US" dirty="0">
                <a:latin typeface="+mn-lt"/>
                <a:ea typeface="+mn-ea"/>
                <a:cs typeface="+mn-cs"/>
                <a:sym typeface="Helvetica"/>
              </a:rPr>
              <a:t>, </a:t>
            </a:r>
            <a:r>
              <a:rPr lang="en-US" dirty="0" err="1">
                <a:latin typeface="+mn-lt"/>
                <a:ea typeface="+mn-ea"/>
                <a:cs typeface="+mn-cs"/>
                <a:sym typeface="Helvetica"/>
              </a:rPr>
              <a:t>dan</a:t>
            </a:r>
            <a:r>
              <a:rPr lang="en-US" dirty="0">
                <a:latin typeface="+mn-lt"/>
                <a:ea typeface="+mn-ea"/>
                <a:cs typeface="+mn-cs"/>
                <a:sym typeface="Helvetica"/>
              </a:rPr>
              <a:t> </a:t>
            </a:r>
            <a:r>
              <a:rPr lang="en-US" dirty="0" err="1">
                <a:latin typeface="+mn-lt"/>
                <a:ea typeface="+mn-ea"/>
                <a:cs typeface="+mn-cs"/>
                <a:sym typeface="Helvetica"/>
              </a:rPr>
              <a:t>akhirnya</a:t>
            </a:r>
            <a:r>
              <a:rPr lang="en-US" dirty="0">
                <a:latin typeface="+mn-lt"/>
                <a:ea typeface="+mn-ea"/>
                <a:cs typeface="+mn-cs"/>
                <a:sym typeface="Helvetica"/>
              </a:rPr>
              <a:t> kami </a:t>
            </a:r>
            <a:r>
              <a:rPr lang="en-US" dirty="0" err="1">
                <a:latin typeface="+mn-lt"/>
                <a:ea typeface="+mn-ea"/>
                <a:cs typeface="+mn-cs"/>
                <a:sym typeface="Helvetica"/>
              </a:rPr>
              <a:t>mencapai</a:t>
            </a:r>
            <a:r>
              <a:rPr lang="en-US" dirty="0">
                <a:latin typeface="+mn-lt"/>
                <a:ea typeface="+mn-ea"/>
                <a:cs typeface="+mn-cs"/>
                <a:sym typeface="Helvetica"/>
              </a:rPr>
              <a:t> </a:t>
            </a:r>
            <a:r>
              <a:rPr lang="en-US" dirty="0" err="1">
                <a:latin typeface="+mn-lt"/>
                <a:ea typeface="+mn-ea"/>
                <a:cs typeface="+mn-cs"/>
                <a:sym typeface="Helvetica"/>
              </a:rPr>
              <a:t>terobosan</a:t>
            </a:r>
            <a:r>
              <a:rPr lang="en-US" dirty="0">
                <a:latin typeface="+mn-lt"/>
                <a:ea typeface="+mn-ea"/>
                <a:cs typeface="+mn-cs"/>
                <a:sym typeface="Helvetica"/>
              </a:rPr>
              <a:t> </a:t>
            </a:r>
            <a:r>
              <a:rPr lang="en-US" dirty="0" err="1">
                <a:latin typeface="+mn-lt"/>
                <a:ea typeface="+mn-ea"/>
                <a:cs typeface="+mn-cs"/>
                <a:sym typeface="Helvetica"/>
              </a:rPr>
              <a:t>dalam</a:t>
            </a:r>
            <a:r>
              <a:rPr lang="en-US" dirty="0">
                <a:latin typeface="+mn-lt"/>
                <a:ea typeface="+mn-ea"/>
                <a:cs typeface="+mn-cs"/>
                <a:sym typeface="Helvetica"/>
              </a:rPr>
              <a:t> </a:t>
            </a:r>
            <a:r>
              <a:rPr lang="en-US" dirty="0" err="1">
                <a:latin typeface="+mn-lt"/>
                <a:ea typeface="+mn-ea"/>
                <a:cs typeface="+mn-cs"/>
                <a:sym typeface="Helvetica"/>
              </a:rPr>
              <a:t>prosesnya</a:t>
            </a:r>
            <a:r>
              <a:rPr lang="en-US" dirty="0">
                <a:latin typeface="+mn-lt"/>
                <a:ea typeface="+mn-ea"/>
                <a:cs typeface="+mn-cs"/>
                <a:sym typeface="Helvetica"/>
              </a:rPr>
              <a: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ChangeArrowheads="1" noTextEdit="1"/>
          </p:cNvSpPr>
          <p:nvPr>
            <p:ph type="sldImg"/>
          </p:nvPr>
        </p:nvSpPr>
        <p:spPr>
          <a:xfrm>
            <a:off x="481013" y="1279525"/>
            <a:ext cx="6140450" cy="3454400"/>
          </a:xfrm>
        </p:spPr>
      </p:sp>
      <p:sp>
        <p:nvSpPr>
          <p:cNvPr id="35843" name="备注占位符 2"/>
          <p:cNvSpPr>
            <a:spLocks noGrp="1" noChangeArrowheads="1"/>
          </p:cNvSpPr>
          <p:nvPr>
            <p:ph type="body" idx="1"/>
          </p:nvPr>
        </p:nvSpPr>
        <p:spPr/>
        <p:txBody>
          <a:bodyPr/>
          <a:lstStyle/>
          <a:p>
            <a:r>
              <a:rPr lang="en-US" altLang="zh-CN" smtClean="0">
                <a:ea typeface="SimSun" pitchFamily="2" charset="-122"/>
              </a:rPr>
              <a:t>【Topik halaman ini】Mengarah pada proses berlian kristal pertama di dunia OPPO[Penjelasan referensi]Kali ini, kami kembali berinovasi dan akhirnya membuat proses berlian kristal Reno Glow terbaru pada seri Reno4.Setelah 6 bulan penelitian dan pengembangan yang terkonsentrasi, kami mendapatkan 7 paten inti dan mencapai 3 terobosan baru. Teknologi ini juga kami luncurkan di dunia, yang sekali lagi membuktikan kemampuan riset dan pengembangan OPPO. Apa itu kerajinan berlian kristal? Mari lihat!</a:t>
            </a:r>
            <a:endParaRPr kumimoji="1" lang="zh-CN" altLang="en-US" smtClean="0">
              <a:ea typeface="SimSun" pitchFamily="2" charset="-122"/>
            </a:endParaRPr>
          </a:p>
        </p:txBody>
      </p:sp>
      <p:sp>
        <p:nvSpPr>
          <p:cNvPr id="35844" name="幻灯片编号占位符 3"/>
          <p:cNvSpPr>
            <a:spLocks noGrp="1" noChangeArrowheads="1"/>
          </p:cNvSpPr>
          <p:nvPr>
            <p:ph type="sldNum" sz="quarter" idx="4294967295"/>
          </p:nvPr>
        </p:nvSpPr>
        <p:spPr bwMode="auto">
          <a:xfrm>
            <a:off x="0" y="0"/>
            <a:ext cx="0" cy="0"/>
          </a:xfrm>
          <a:prstGeom prst="rect">
            <a:avLst/>
          </a:prstGeom>
          <a:noFill/>
          <a:ln>
            <a:miter lim="800000"/>
            <a:headEnd/>
            <a:tailEnd/>
          </a:ln>
        </p:spPr>
        <p:txBody>
          <a:bodyPr/>
          <a:lstStyle/>
          <a:p>
            <a:fld id="{AD0ED99B-0338-4C17-AE59-D459B1F9A2DE}" type="slidenum">
              <a:rPr kumimoji="1" lang="zh-CN" altLang="en-US">
                <a:ea typeface="SimSun" pitchFamily="2" charset="-122"/>
              </a:rPr>
              <a:pPr/>
              <a:t>16</a:t>
            </a:fld>
            <a:endParaRPr kumimoji="1" lang="zh-CN" altLang="en-US">
              <a:ea typeface="SimSun" pitchFamily="2"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hape 686"/>
          <p:cNvSpPr>
            <a:spLocks noGrp="1" noRot="1" noChangeAspect="1" noChangeArrowheads="1" noTextEdit="1"/>
          </p:cNvSpPr>
          <p:nvPr>
            <p:ph type="sldImg"/>
          </p:nvPr>
        </p:nvSpPr>
        <p:spPr>
          <a:xfrm>
            <a:off x="381000" y="685800"/>
            <a:ext cx="6096000" cy="3429000"/>
          </a:xfrm>
        </p:spPr>
      </p:sp>
      <p:sp>
        <p:nvSpPr>
          <p:cNvPr id="37891" name="Shape 687"/>
          <p:cNvSpPr>
            <a:spLocks noGrp="1" noChangeArrowheads="1"/>
          </p:cNvSpPr>
          <p:nvPr>
            <p:ph type="body" sz="quarter" idx="1"/>
          </p:nvPr>
        </p:nvSpPr>
        <p:spPr/>
        <p:txBody>
          <a:bodyPr/>
          <a:lstStyle/>
          <a:p>
            <a:r>
              <a:rPr lang="en-US" altLang="en-US" smtClean="0">
                <a:latin typeface="Helvetica" pitchFamily="34" charset="0"/>
                <a:cs typeface="Helvetica" pitchFamily="34" charset="0"/>
                <a:sym typeface="Helvetica" pitchFamily="34" charset="0"/>
              </a:rPr>
              <a:t>【Topik halaman ini】Jelaskan proses berlian kristal[Penjelasan referensi]Proses kristal berlian melalui proses etsa ramuan untuk membuat morfologi mikroskopis permukaan kaca berbeda. Kaca buram biasa adalah partikel kecil berbentuk bola, sedangkan kaca proses berlian kristal memiliki bentuk permukaan seperti berlian, yang terlihat lebih mengkilap dan terasa Lebih halus.Kami menggunakan teknologi berlian kristal pertama di dunia, yang tidak hanya meningkatkan tekstur matte lebih dari 10 kali lipat, tetapi juga mengatasi masalah industri dalam satu gerakan. Tampak pada sampul belakang bodi kaca biasa dengan kaca pembesar 100x, Anda akan melihat permukaannya bertitik titik-titik kecil seperti kerikil. Karena tanahnya kasar maka akan terlihat redup dan memiliki efek anti sidik jari. tidak baik. Melihat Reno4 Pro kami, ada lebih dari 1 juta permukaan kristal tiga dimensi berbentuk berlian di permukaan, yang tidak hanya cantik, tetapi juga lebih praktis. (Anda dapat memandu siswa untuk melihat sampul belakang Reno4 Pro dengan kaca pembesar dan menyesuaikannya dengan fokus yang tepat)Selanjutnya, mari kita lihat tiga terobosan utama dalam teknologi berlian kristal</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hape 709"/>
          <p:cNvSpPr>
            <a:spLocks noGrp="1" noRot="1" noChangeAspect="1" noChangeArrowheads="1" noTextEdit="1"/>
          </p:cNvSpPr>
          <p:nvPr>
            <p:ph type="sldImg"/>
          </p:nvPr>
        </p:nvSpPr>
        <p:spPr>
          <a:xfrm>
            <a:off x="381000" y="685800"/>
            <a:ext cx="6096000" cy="3429000"/>
          </a:xfrm>
        </p:spPr>
      </p:sp>
      <p:sp>
        <p:nvSpPr>
          <p:cNvPr id="39939" name="Shape 710"/>
          <p:cNvSpPr>
            <a:spLocks noGrp="1" noChangeArrowheads="1"/>
          </p:cNvSpPr>
          <p:nvPr>
            <p:ph type="body" sz="quarter" idx="1"/>
          </p:nvPr>
        </p:nvSpPr>
        <p:spPr/>
        <p:txBody>
          <a:bodyPr/>
          <a:lstStyle/>
          <a:p>
            <a:r>
              <a:rPr lang="en-US" altLang="en-US" smtClean="0">
                <a:latin typeface="Helvetica" pitchFamily="34" charset="0"/>
                <a:cs typeface="Helvetica" pitchFamily="34" charset="0"/>
                <a:sym typeface="Helvetica" pitchFamily="34" charset="0"/>
              </a:rPr>
              <a:t>【Topik halaman ini】Jelaskan proses berlian kristal[Penjelasan referensi]Terobosan pertama, Reno4 Pro mengatasi masalah sidik jari pada frosted glass biasa, bisa dikatakan Reno4 Pro sepenuhnya non-fingerprint. Saat ini kebanyakan handphone dengan kaca glossy ada di pasaran, asalkan merupakan handphone flagship, bisa berupa kaca atau mirip dengan kaca glossy. Jika digunakan tanpa casing maka cover belakangnya penuh dengan sidik jari sehingga tidak nyaman untuk disentuh. Model kami benar-benar sidik jari anti lengket, tidak meninggalkan jejak selama Anda menyentuhnya. Untuk pertama kalinya, 100% sidik jari anti lengket terwujud pada bodi kaca. (Gosok cover belakang dengan tangan dan tunjukkan pada siswa jika ada sidik jari) Semua orang biasanya berkeringat di tangan setelah latihan / noda berminyak di tangan setelah memasak / make-up dan sisa kosmetik di tangan, tidak nyaman untuk mengangkat telepon. Setelah ponsel, tidak lengket dengan minyak, keringat atau kosmetik, dan akan bertahan selama ponsel baru. Ini adalah ponsel yang saat ini ada di pasaran yang tidak menyentuh sidik jari.Kita bisa menonton video untuk membandingkan</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hape 723"/>
          <p:cNvSpPr>
            <a:spLocks noGrp="1" noRot="1" noChangeAspect="1" noChangeArrowheads="1" noTextEdit="1"/>
          </p:cNvSpPr>
          <p:nvPr>
            <p:ph type="sldImg"/>
          </p:nvPr>
        </p:nvSpPr>
        <p:spPr>
          <a:xfrm>
            <a:off x="381000" y="685800"/>
            <a:ext cx="6096000" cy="3429000"/>
          </a:xfrm>
        </p:spPr>
      </p:sp>
      <p:sp>
        <p:nvSpPr>
          <p:cNvPr id="41987" name="Shape 724"/>
          <p:cNvSpPr>
            <a:spLocks noGrp="1" noChangeArrowheads="1"/>
          </p:cNvSpPr>
          <p:nvPr>
            <p:ph type="body" sz="quarter" idx="1"/>
          </p:nvPr>
        </p:nvSpPr>
        <p:spPr/>
        <p:txBody>
          <a:bodyPr/>
          <a:lstStyle/>
          <a:p>
            <a:r>
              <a:rPr lang="en-US" altLang="en-US" smtClean="0">
                <a:latin typeface="Helvetica" pitchFamily="34" charset="0"/>
                <a:cs typeface="Helvetica" pitchFamily="34" charset="0"/>
                <a:sym typeface="Helvetica" pitchFamily="34" charset="0"/>
              </a:rPr>
              <a:t>【Topik halaman ini】Jelaskan karakteristik berkilau dari proses berlian kristal[Penjelasan referensi]Terobosan kedua adalah bahwa ini adalah ponsel paling berkilau dan unik di toko. Meskipun kaca cermin biasa bersinar, namun sangat tahan sidik jari Meskipun kaca buram biasa sampai batas tertentu anti sidik jari, seluruh ponsel terlihat sangat redup dan kurang kepribadian. Pengerjaan berlian kristal kami memecahkan kedua masalah ini dalam satu gerakan. Tidak hanya tanpa sidik jari, tetapi juga mengkilap dan menarik perhatian. Sangat modis untuk digenggam.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hape 439"/>
          <p:cNvSpPr>
            <a:spLocks noGrp="1" noRot="1" noChangeAspect="1" noChangeArrowheads="1" noTextEdit="1"/>
          </p:cNvSpPr>
          <p:nvPr>
            <p:ph type="sldImg"/>
          </p:nvPr>
        </p:nvSpPr>
        <p:spPr>
          <a:xfrm>
            <a:off x="381000" y="685800"/>
            <a:ext cx="6096000" cy="3429000"/>
          </a:xfrm>
        </p:spPr>
      </p:sp>
      <p:sp>
        <p:nvSpPr>
          <p:cNvPr id="7171" name="Shape 440"/>
          <p:cNvSpPr>
            <a:spLocks noGrp="1" noChangeArrowheads="1"/>
          </p:cNvSpPr>
          <p:nvPr>
            <p:ph type="body" sz="quarter" idx="1"/>
          </p:nvPr>
        </p:nvSpPr>
        <p:spPr/>
        <p:txBody>
          <a:bodyPr/>
          <a:lstStyle/>
          <a:p>
            <a:r>
              <a:rPr lang="en-US" altLang="en-US" smtClean="0">
                <a:latin typeface="Helvetica" pitchFamily="34" charset="0"/>
                <a:cs typeface="Helvetica" pitchFamily="34" charset="0"/>
                <a:sym typeface="Helvetica" pitchFamily="34" charset="0"/>
              </a:rPr>
              <a:t>【Topik halaman ini】Jelaskan target audiens Reno[Penjelasan referensi]Produk seperti apa yang sebaiknya dibuat pada seri Reno4, fungsinya yang dilengkapi, dan bagaimana mendesainnya. Sebelum menjawab pertanyaan-pertanyaan tersebut, terlebih dahulu kita harus mencari tahu siapa target pengguna seri Reno4 dan kelompok orang manakah itu? Sejauh menyangkut kisaran harga Reno4 Pro, kami mengunjungi dan meneliti banyak pengguna, dan akhirnya kami menemukan bahwa pengguna dalam kisaran harga ini memiliki karakteristik sebagai berikut:1. Memiliki penghasilan lebih dari separuh. Mereka tidak kaya tetapi memiliki penghasilan yang baik. Mereka adalah tulang punggung masyarakat. Mereka suka bermain ponsel, menonton video, dan bermain game. Mereka sering berbagi konten di situs jejaring sosial dan ingin menjadi fokus lingkaran pertemanan mereka.2. Latar belakang pendidikan di atas rata-rata, latar belakang pendidikan di atas rata-rata, mereka suka merekam tempat-tempat menarik dalam hidup dengan ponsel mereka, dan mereka akan menjelajahi konten yang menurut mereka menarik di platform seperti Youtube \ Netflix \ Google3. Berkepribadian outgoing, suka bermain, lebih memperhatikan hal-hal baru, seperti Nike / adidas dan brand trendy lainnya, mereka juga akan memperhatikan, dan mau membayar sesuai trendSebenarnya, untuk lebih jelasnya, orang yang membeli produk seperti Reno4 Pro kemungkinan besar adalah pekerja kantoran, pelajar, dll., Yang berusia sekitar 20-30 tahun, berpendidikan tinggi, berpenghasilan sedang, dan mengejar mode dan tren.</a:t>
            </a:r>
            <a:endParaRPr lang="en-US" altLang="en-US" b="1"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hape 740"/>
          <p:cNvSpPr>
            <a:spLocks noGrp="1" noRot="1" noChangeAspect="1" noChangeArrowheads="1" noTextEdit="1"/>
          </p:cNvSpPr>
          <p:nvPr>
            <p:ph type="sldImg"/>
          </p:nvPr>
        </p:nvSpPr>
        <p:spPr>
          <a:xfrm>
            <a:off x="381000" y="685800"/>
            <a:ext cx="6096000" cy="3429000"/>
          </a:xfrm>
        </p:spPr>
      </p:sp>
      <p:sp>
        <p:nvSpPr>
          <p:cNvPr id="44035" name="Shape 741"/>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rPr>
              <a:t>[Objektif]</a:t>
            </a:r>
          </a:p>
          <a:p>
            <a:pPr eaLnBrk="1" hangingPunct="1">
              <a:spcBef>
                <a:spcPct val="0"/>
              </a:spcBef>
            </a:pPr>
            <a:r>
              <a:rPr lang="en-US" altLang="zh-CN" smtClean="0">
                <a:solidFill>
                  <a:srgbClr val="000000"/>
                </a:solidFill>
                <a:ea typeface="SimSun" pitchFamily="2" charset="-122"/>
              </a:rPr>
              <a:t>Perkenalkan Reno Glow Shining</a:t>
            </a:r>
          </a:p>
          <a:p>
            <a:pPr eaLnBrk="1" hangingPunct="1">
              <a:spcBef>
                <a:spcPct val="0"/>
              </a:spcBef>
            </a:pPr>
            <a:r>
              <a:rPr lang="en-US" altLang="zh-CN" smtClean="0">
                <a:solidFill>
                  <a:srgbClr val="000000"/>
                </a:solidFill>
                <a:ea typeface="SimSun" pitchFamily="2" charset="-122"/>
              </a:rPr>
              <a:t>[catatan]</a:t>
            </a:r>
          </a:p>
          <a:p>
            <a:pPr eaLnBrk="1" hangingPunct="1">
              <a:spcBef>
                <a:spcPct val="0"/>
              </a:spcBef>
            </a:pPr>
            <a:r>
              <a:rPr lang="en-US" altLang="zh-CN" smtClean="0">
                <a:solidFill>
                  <a:srgbClr val="000000"/>
                </a:solidFill>
                <a:ea typeface="SimSun" pitchFamily="2" charset="-122"/>
              </a:rPr>
              <a:t>Terobosan ketiga </a:t>
            </a:r>
            <a:r>
              <a:rPr lang="zh-CN" altLang="en-US" smtClean="0">
                <a:solidFill>
                  <a:srgbClr val="000000"/>
                </a:solidFill>
                <a:ea typeface="SimSun" pitchFamily="2" charset="-122"/>
              </a:rPr>
              <a:t>： </a:t>
            </a:r>
            <a:r>
              <a:rPr lang="en-US" altLang="zh-CN" smtClean="0">
                <a:solidFill>
                  <a:srgbClr val="000000"/>
                </a:solidFill>
                <a:ea typeface="SimSun" pitchFamily="2" charset="-122"/>
              </a:rPr>
              <a:t>Mengatasi masalah AG biasa mudah tergores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hape 756"/>
          <p:cNvSpPr>
            <a:spLocks noGrp="1" noRot="1" noChangeAspect="1" noChangeArrowheads="1" noTextEdit="1"/>
          </p:cNvSpPr>
          <p:nvPr>
            <p:ph type="sldImg"/>
          </p:nvPr>
        </p:nvSpPr>
        <p:spPr>
          <a:xfrm>
            <a:off x="381000" y="685800"/>
            <a:ext cx="6096000" cy="3429000"/>
          </a:xfrm>
        </p:spPr>
      </p:sp>
      <p:sp>
        <p:nvSpPr>
          <p:cNvPr id="46083" name="Shape 757"/>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sym typeface="Helvetica" pitchFamily="34" charset="0"/>
              </a:rPr>
              <a:t>[Objektif]</a:t>
            </a:r>
          </a:p>
          <a:p>
            <a:pPr eaLnBrk="1" hangingPunct="1">
              <a:spcBef>
                <a:spcPct val="0"/>
              </a:spcBef>
            </a:pPr>
            <a:r>
              <a:rPr lang="en-US" altLang="zh-CN" smtClean="0">
                <a:solidFill>
                  <a:srgbClr val="000000"/>
                </a:solidFill>
                <a:ea typeface="SimSun" pitchFamily="2" charset="-122"/>
                <a:sym typeface="Helvetica" pitchFamily="34" charset="0"/>
              </a:rPr>
              <a:t>Rangkuman Proses Baru dari Penampilan Paling Trendi</a:t>
            </a:r>
          </a:p>
          <a:p>
            <a:pPr eaLnBrk="1" hangingPunct="1">
              <a:spcBef>
                <a:spcPct val="0"/>
              </a:spcBef>
            </a:pPr>
            <a:r>
              <a:rPr lang="en-US" altLang="zh-CN" smtClean="0">
                <a:solidFill>
                  <a:srgbClr val="000000"/>
                </a:solidFill>
                <a:ea typeface="SimSun" pitchFamily="2" charset="-122"/>
                <a:sym typeface="Helvetica" pitchFamily="34" charset="0"/>
              </a:rPr>
              <a:t>[Catatan]</a:t>
            </a:r>
          </a:p>
          <a:p>
            <a:pPr eaLnBrk="1" hangingPunct="1">
              <a:spcBef>
                <a:spcPct val="0"/>
              </a:spcBef>
            </a:pPr>
            <a:r>
              <a:rPr lang="en-US" altLang="zh-CN" smtClean="0">
                <a:solidFill>
                  <a:srgbClr val="000000"/>
                </a:solidFill>
                <a:ea typeface="SimSun" pitchFamily="2" charset="-122"/>
                <a:sym typeface="Helvetica" pitchFamily="34" charset="0"/>
              </a:rPr>
              <a:t>Menurut isinya</a:t>
            </a:r>
            <a:endParaRPr lang="en-US" altLang="zh-CN" smtClean="0">
              <a:solidFill>
                <a:srgbClr val="000000"/>
              </a:solidFill>
              <a:ea typeface="SimSun" pitchFamily="2" charset="-12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hape 765"/>
          <p:cNvSpPr>
            <a:spLocks noGrp="1" noRot="1" noChangeAspect="1" noChangeArrowheads="1" noTextEdit="1"/>
          </p:cNvSpPr>
          <p:nvPr>
            <p:ph type="sldImg"/>
          </p:nvPr>
        </p:nvSpPr>
        <p:spPr>
          <a:xfrm>
            <a:off x="381000" y="685800"/>
            <a:ext cx="6096000" cy="3429000"/>
          </a:xfrm>
        </p:spPr>
      </p:sp>
      <p:sp>
        <p:nvSpPr>
          <p:cNvPr id="48131" name="Shape 766"/>
          <p:cNvSpPr>
            <a:spLocks noGrp="1" noChangeArrowheads="1"/>
          </p:cNvSpPr>
          <p:nvPr>
            <p:ph type="body" sz="quarter" idx="1"/>
          </p:nvPr>
        </p:nvSpPr>
        <p:spPr/>
        <p:txBody>
          <a:bodyPr/>
          <a:lstStyle/>
          <a:p>
            <a:pPr eaLnBrk="1" hangingPunct="1">
              <a:spcBef>
                <a:spcPct val="0"/>
              </a:spcBef>
            </a:pPr>
            <a:r>
              <a:rPr lang="en-US" altLang="en-US" smtClean="0">
                <a:solidFill>
                  <a:srgbClr val="000000"/>
                </a:solidFill>
                <a:latin typeface="Helvetica" pitchFamily="34" charset="0"/>
                <a:cs typeface="Helvetica" pitchFamily="34" charset="0"/>
                <a:sym typeface="Helvetica" pitchFamily="34" charset="0"/>
              </a:rPr>
              <a:t>[Tujuan]</a:t>
            </a:r>
          </a:p>
          <a:p>
            <a:pPr eaLnBrk="1" hangingPunct="1">
              <a:spcBef>
                <a:spcPct val="0"/>
              </a:spcBef>
            </a:pPr>
            <a:r>
              <a:rPr lang="en-US" altLang="en-US" smtClean="0">
                <a:solidFill>
                  <a:srgbClr val="000000"/>
                </a:solidFill>
                <a:latin typeface="Helvetica" pitchFamily="34" charset="0"/>
                <a:cs typeface="Helvetica" pitchFamily="34" charset="0"/>
                <a:sym typeface="Helvetica" pitchFamily="34" charset="0"/>
              </a:rPr>
              <a:t>Perkenalkan warna baru, Galactic Blue</a:t>
            </a:r>
          </a:p>
          <a:p>
            <a:pPr eaLnBrk="1" hangingPunct="1">
              <a:spcBef>
                <a:spcPct val="0"/>
              </a:spcBef>
            </a:pPr>
            <a:r>
              <a:rPr lang="en-US" altLang="en-US" smtClean="0">
                <a:solidFill>
                  <a:srgbClr val="000000"/>
                </a:solidFill>
                <a:latin typeface="Helvetica" pitchFamily="34" charset="0"/>
                <a:cs typeface="Helvetica" pitchFamily="34" charset="0"/>
                <a:sym typeface="Helvetica" pitchFamily="34" charset="0"/>
              </a:rPr>
              <a:t>[Catatan]</a:t>
            </a:r>
          </a:p>
          <a:p>
            <a:pPr eaLnBrk="1" hangingPunct="1">
              <a:spcBef>
                <a:spcPct val="0"/>
              </a:spcBef>
            </a:pPr>
            <a:r>
              <a:rPr lang="en-US" altLang="en-US" smtClean="0">
                <a:solidFill>
                  <a:srgbClr val="000000"/>
                </a:solidFill>
                <a:latin typeface="Helvetica" pitchFamily="34" charset="0"/>
                <a:cs typeface="Helvetica" pitchFamily="34" charset="0"/>
                <a:sym typeface="Helvetica" pitchFamily="34" charset="0"/>
              </a:rPr>
              <a:t>Dan imprinting teks Reno Glow menambah selera fashion pada ponsel. Seperti banyak produk trendi seperti tertinggi dan Nike, pencetakan teks gaya logo besar akan digunakan untuk menyoroti tren.</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hape 773"/>
          <p:cNvSpPr>
            <a:spLocks noGrp="1" noRot="1" noChangeAspect="1" noChangeArrowheads="1" noTextEdit="1"/>
          </p:cNvSpPr>
          <p:nvPr>
            <p:ph type="sldImg"/>
          </p:nvPr>
        </p:nvSpPr>
        <p:spPr>
          <a:xfrm>
            <a:off x="381000" y="685800"/>
            <a:ext cx="6096000" cy="3429000"/>
          </a:xfrm>
        </p:spPr>
      </p:sp>
      <p:sp>
        <p:nvSpPr>
          <p:cNvPr id="50179" name="Shape 774"/>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sym typeface="Helvetica" pitchFamily="34" charset="0"/>
              </a:rPr>
              <a:t>[Tujuan]</a:t>
            </a:r>
          </a:p>
          <a:p>
            <a:pPr eaLnBrk="1" hangingPunct="1">
              <a:spcBef>
                <a:spcPct val="0"/>
              </a:spcBef>
            </a:pPr>
            <a:r>
              <a:rPr lang="en-US" altLang="zh-CN" smtClean="0">
                <a:solidFill>
                  <a:srgbClr val="000000"/>
                </a:solidFill>
                <a:ea typeface="SimSun" pitchFamily="2" charset="-122"/>
                <a:sym typeface="Helvetica" pitchFamily="34" charset="0"/>
              </a:rPr>
              <a:t>Perkenalkan warna baru, Space Black</a:t>
            </a:r>
          </a:p>
          <a:p>
            <a:pPr eaLnBrk="1" hangingPunct="1">
              <a:spcBef>
                <a:spcPct val="0"/>
              </a:spcBef>
            </a:pPr>
            <a:r>
              <a:rPr lang="en-US" altLang="zh-CN" smtClean="0">
                <a:solidFill>
                  <a:srgbClr val="000000"/>
                </a:solidFill>
                <a:ea typeface="SimSun" pitchFamily="2" charset="-122"/>
                <a:sym typeface="Helvetica" pitchFamily="34" charset="0"/>
              </a:rPr>
              <a:t>[Catatan]</a:t>
            </a:r>
          </a:p>
          <a:p>
            <a:pPr eaLnBrk="1" hangingPunct="1">
              <a:spcBef>
                <a:spcPct val="0"/>
              </a:spcBef>
            </a:pPr>
            <a:r>
              <a:rPr lang="en-US" altLang="zh-CN" smtClean="0">
                <a:solidFill>
                  <a:srgbClr val="000000"/>
                </a:solidFill>
                <a:ea typeface="SimSun" pitchFamily="2" charset="-122"/>
                <a:sym typeface="Helvetica" pitchFamily="34" charset="0"/>
              </a:rPr>
              <a:t>Kita sering melihat desain pola gelap seperti itu pada tas merek nama besar seperti LV dan Gucci yang sering kita lihat dalam kehidupan sehari-hari. Dapat dikatakan bahwa desain pola gelap adalah bahasa desain yang sangat diperlukan untuk barang-barang mewah, yang dapat membuat produk terlihat lebih besar dan lebih high-end . Seperti apa rasanya menggabungkan garis gelap dengan ponsel?</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hape 781"/>
          <p:cNvSpPr>
            <a:spLocks noGrp="1" noRot="1" noChangeAspect="1" noChangeArrowheads="1" noTextEdit="1"/>
          </p:cNvSpPr>
          <p:nvPr>
            <p:ph type="sldImg"/>
          </p:nvPr>
        </p:nvSpPr>
        <p:spPr>
          <a:xfrm>
            <a:off x="381000" y="685800"/>
            <a:ext cx="6096000" cy="3429000"/>
          </a:xfrm>
        </p:spPr>
      </p:sp>
      <p:sp>
        <p:nvSpPr>
          <p:cNvPr id="52227" name="Shape 782"/>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sym typeface="Helvetica" pitchFamily="34" charset="0"/>
              </a:rPr>
              <a:t>[Tujuan]</a:t>
            </a:r>
          </a:p>
          <a:p>
            <a:pPr eaLnBrk="1" hangingPunct="1">
              <a:spcBef>
                <a:spcPct val="0"/>
              </a:spcBef>
            </a:pPr>
            <a:r>
              <a:rPr lang="en-US" altLang="zh-CN" smtClean="0">
                <a:solidFill>
                  <a:srgbClr val="000000"/>
                </a:solidFill>
                <a:ea typeface="SimSun" pitchFamily="2" charset="-122"/>
                <a:sym typeface="Helvetica" pitchFamily="34" charset="0"/>
              </a:rPr>
              <a:t>Perkenalkan warna baru, Space Black</a:t>
            </a:r>
          </a:p>
          <a:p>
            <a:pPr eaLnBrk="1" hangingPunct="1">
              <a:spcBef>
                <a:spcPct val="0"/>
              </a:spcBef>
            </a:pPr>
            <a:r>
              <a:rPr lang="en-US" altLang="zh-CN" smtClean="0">
                <a:solidFill>
                  <a:srgbClr val="000000"/>
                </a:solidFill>
                <a:ea typeface="SimSun" pitchFamily="2" charset="-122"/>
                <a:sym typeface="Helvetica" pitchFamily="34" charset="0"/>
              </a:rPr>
              <a:t>[Catatan]</a:t>
            </a:r>
          </a:p>
          <a:p>
            <a:pPr eaLnBrk="1" hangingPunct="1">
              <a:spcBef>
                <a:spcPct val="0"/>
              </a:spcBef>
            </a:pPr>
            <a:r>
              <a:rPr lang="en-US" altLang="zh-CN" smtClean="0">
                <a:solidFill>
                  <a:srgbClr val="000000"/>
                </a:solidFill>
                <a:ea typeface="SimSun" pitchFamily="2" charset="-122"/>
                <a:sym typeface="Helvetica" pitchFamily="34" charset="0"/>
              </a:rPr>
              <a:t>Ini adalah warna baru dari Galactic Blue. Skema warna ini seperti menambahkan aurora berwarna-warni ke malam yang dalam, dan itu akan menunjukkan warna pelangi yang berbeda di bawah cahaya. Dengan desain pola gelap dari produk mewah yang sama, tampaknya seluruh ponsel memiliki suasana tenang hitam dan tekstur mewah seperti kemewahan, yang sangat canggih.</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hape 800"/>
          <p:cNvSpPr>
            <a:spLocks noGrp="1" noRot="1" noChangeAspect="1" noChangeArrowheads="1" noTextEdit="1"/>
          </p:cNvSpPr>
          <p:nvPr>
            <p:ph type="sldImg"/>
          </p:nvPr>
        </p:nvSpPr>
        <p:spPr>
          <a:xfrm>
            <a:off x="381000" y="685800"/>
            <a:ext cx="6096000" cy="3429000"/>
          </a:xfrm>
        </p:spPr>
      </p:sp>
      <p:sp>
        <p:nvSpPr>
          <p:cNvPr id="54275" name="Shape 801"/>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sym typeface="Helvetica" pitchFamily="34" charset="0"/>
              </a:rPr>
              <a:t>[Objektif]</a:t>
            </a:r>
          </a:p>
          <a:p>
            <a:pPr eaLnBrk="1" hangingPunct="1">
              <a:spcBef>
                <a:spcPct val="0"/>
              </a:spcBef>
            </a:pPr>
            <a:r>
              <a:rPr lang="en-US" altLang="zh-CN" smtClean="0">
                <a:solidFill>
                  <a:srgbClr val="000000"/>
                </a:solidFill>
                <a:ea typeface="SimSun" pitchFamily="2" charset="-122"/>
                <a:sym typeface="Helvetica" pitchFamily="34" charset="0"/>
              </a:rPr>
              <a:t>Ringkasan</a:t>
            </a:r>
            <a:endParaRPr lang="en-US" altLang="zh-CN" smtClean="0">
              <a:solidFill>
                <a:srgbClr val="000000"/>
              </a:solidFill>
              <a:ea typeface="SimSun" pitchFamily="2" charset="-12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hape 822"/>
          <p:cNvSpPr>
            <a:spLocks noGrp="1" noRot="1" noChangeAspect="1" noChangeArrowheads="1" noTextEdit="1"/>
          </p:cNvSpPr>
          <p:nvPr>
            <p:ph type="sldImg"/>
          </p:nvPr>
        </p:nvSpPr>
        <p:spPr>
          <a:xfrm>
            <a:off x="381000" y="685800"/>
            <a:ext cx="6096000" cy="3429000"/>
          </a:xfrm>
        </p:spPr>
      </p:sp>
      <p:sp>
        <p:nvSpPr>
          <p:cNvPr id="56323" name="Shape 823"/>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sym typeface="Helvetica" pitchFamily="34" charset="0"/>
              </a:rPr>
              <a:t>[Objective]</a:t>
            </a:r>
          </a:p>
          <a:p>
            <a:pPr eaLnBrk="1" hangingPunct="1">
              <a:spcBef>
                <a:spcPct val="0"/>
              </a:spcBef>
            </a:pPr>
            <a:r>
              <a:rPr lang="en-US" altLang="zh-CN" smtClean="0">
                <a:solidFill>
                  <a:srgbClr val="000000"/>
                </a:solidFill>
                <a:ea typeface="SimSun" pitchFamily="2" charset="-122"/>
                <a:sym typeface="Helvetica" pitchFamily="34" charset="0"/>
              </a:rPr>
              <a:t>To show a demo</a:t>
            </a:r>
            <a:endParaRPr lang="en-US" altLang="zh-CN" smtClean="0">
              <a:solidFill>
                <a:srgbClr val="000000"/>
              </a:solidFill>
              <a:ea typeface="SimSun" pitchFamily="2" charset="-122"/>
            </a:endParaRPr>
          </a:p>
          <a:p>
            <a:pPr eaLnBrk="1" hangingPunct="1">
              <a:spcBef>
                <a:spcPct val="0"/>
              </a:spcBef>
            </a:pPr>
            <a:endParaRPr lang="en-US" altLang="en-US" smtClean="0">
              <a:solidFill>
                <a:srgbClr val="000000"/>
              </a:solidFill>
              <a:latin typeface="OPPOSans-M" pitchFamily="18" charset="-122"/>
              <a:ea typeface="OPPOSans-M" pitchFamily="18" charset="-122"/>
              <a:sym typeface="OPPOSans-M" pitchFamily="18" charset="-122"/>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hape 852"/>
          <p:cNvSpPr>
            <a:spLocks noGrp="1" noRot="1" noChangeAspect="1" noChangeArrowheads="1" noTextEdit="1"/>
          </p:cNvSpPr>
          <p:nvPr>
            <p:ph type="sldImg"/>
          </p:nvPr>
        </p:nvSpPr>
        <p:spPr>
          <a:xfrm>
            <a:off x="381000" y="685800"/>
            <a:ext cx="6096000" cy="3429000"/>
          </a:xfrm>
        </p:spPr>
      </p:sp>
      <p:sp>
        <p:nvSpPr>
          <p:cNvPr id="58371" name="Shape 853"/>
          <p:cNvSpPr>
            <a:spLocks noGrp="1" noChangeArrowheads="1"/>
          </p:cNvSpPr>
          <p:nvPr>
            <p:ph type="body" sz="quarter" idx="1"/>
          </p:nvPr>
        </p:nvSpPr>
        <p:spPr/>
        <p:txBody>
          <a:bodyPr/>
          <a:lstStyle/>
          <a:p>
            <a:pPr eaLnBrk="1" hangingPunct="1">
              <a:spcBef>
                <a:spcPct val="0"/>
              </a:spcBef>
            </a:pPr>
            <a:endParaRPr lang="en-US" altLang="en-US" smtClean="0">
              <a:solidFill>
                <a:srgbClr val="000000"/>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hape 864"/>
          <p:cNvSpPr>
            <a:spLocks noGrp="1" noRot="1" noChangeAspect="1" noChangeArrowheads="1" noTextEdit="1"/>
          </p:cNvSpPr>
          <p:nvPr>
            <p:ph type="sldImg"/>
          </p:nvPr>
        </p:nvSpPr>
        <p:spPr>
          <a:xfrm>
            <a:off x="381000" y="685800"/>
            <a:ext cx="6096000" cy="3429000"/>
          </a:xfrm>
        </p:spPr>
      </p:sp>
      <p:sp>
        <p:nvSpPr>
          <p:cNvPr id="60419" name="Shape 865"/>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rPr>
              <a:t>[Tujuan]</a:t>
            </a:r>
          </a:p>
          <a:p>
            <a:pPr eaLnBrk="1" hangingPunct="1">
              <a:spcBef>
                <a:spcPct val="0"/>
              </a:spcBef>
            </a:pPr>
            <a:r>
              <a:rPr lang="en-US" altLang="zh-CN" smtClean="0">
                <a:solidFill>
                  <a:srgbClr val="000000"/>
                </a:solidFill>
                <a:ea typeface="SimSun" pitchFamily="2" charset="-122"/>
              </a:rPr>
              <a:t>Perkenalkan pengisian daya tercepat</a:t>
            </a:r>
          </a:p>
          <a:p>
            <a:pPr eaLnBrk="1" hangingPunct="1">
              <a:spcBef>
                <a:spcPct val="0"/>
              </a:spcBef>
            </a:pPr>
            <a:r>
              <a:rPr lang="en-US" altLang="zh-CN" smtClean="0">
                <a:solidFill>
                  <a:srgbClr val="000000"/>
                </a:solidFill>
                <a:ea typeface="SimSun" pitchFamily="2" charset="-122"/>
              </a:rPr>
              <a:t>[Catatan]</a:t>
            </a:r>
          </a:p>
          <a:p>
            <a:pPr eaLnBrk="1" hangingPunct="1">
              <a:spcBef>
                <a:spcPct val="0"/>
              </a:spcBef>
            </a:pPr>
            <a:r>
              <a:rPr lang="en-US" altLang="zh-CN" smtClean="0">
                <a:solidFill>
                  <a:srgbClr val="000000"/>
                </a:solidFill>
                <a:ea typeface="SimSun" pitchFamily="2" charset="-122"/>
              </a:rPr>
              <a:t>Selanjutnya, mari kita lihat bab kedua, pengisian tercepat</a:t>
            </a:r>
          </a:p>
          <a:p>
            <a:pPr eaLnBrk="1" hangingPunct="1">
              <a:spcBef>
                <a:spcPct val="0"/>
              </a:spcBef>
            </a:pPr>
            <a:endParaRPr lang="en-US" altLang="zh-CN" smtClean="0">
              <a:solidFill>
                <a:srgbClr val="000000"/>
              </a:solidFill>
              <a:ea typeface="SimSun" pitchFamily="2" charset="-122"/>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hape 887"/>
          <p:cNvSpPr>
            <a:spLocks noGrp="1" noRot="1" noChangeAspect="1" noChangeArrowheads="1" noTextEdit="1"/>
          </p:cNvSpPr>
          <p:nvPr>
            <p:ph type="sldImg"/>
          </p:nvPr>
        </p:nvSpPr>
        <p:spPr>
          <a:xfrm>
            <a:off x="381000" y="685800"/>
            <a:ext cx="6096000" cy="3429000"/>
          </a:xfrm>
        </p:spPr>
      </p:sp>
      <p:sp>
        <p:nvSpPr>
          <p:cNvPr id="62467" name="Shape 888"/>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rPr>
              <a:t>[Tujuan]</a:t>
            </a:r>
          </a:p>
          <a:p>
            <a:pPr eaLnBrk="1" hangingPunct="1">
              <a:spcBef>
                <a:spcPct val="0"/>
              </a:spcBef>
            </a:pPr>
            <a:r>
              <a:rPr lang="en-US" altLang="zh-CN" smtClean="0">
                <a:solidFill>
                  <a:srgbClr val="000000"/>
                </a:solidFill>
                <a:ea typeface="SimSun" pitchFamily="2" charset="-122"/>
              </a:rPr>
              <a:t>Beresonansi dengan semua orang melalui interaksi pertanyaan-daya tahan baterai sangat penting</a:t>
            </a:r>
          </a:p>
          <a:p>
            <a:pPr eaLnBrk="1" hangingPunct="1">
              <a:spcBef>
                <a:spcPct val="0"/>
              </a:spcBef>
            </a:pPr>
            <a:r>
              <a:rPr lang="en-US" altLang="zh-CN" smtClean="0">
                <a:solidFill>
                  <a:srgbClr val="000000"/>
                </a:solidFill>
                <a:ea typeface="SimSun" pitchFamily="2" charset="-122"/>
              </a:rPr>
              <a:t>[Catatan]</a:t>
            </a:r>
          </a:p>
          <a:p>
            <a:pPr eaLnBrk="1" hangingPunct="1">
              <a:spcBef>
                <a:spcPct val="0"/>
              </a:spcBef>
            </a:pPr>
            <a:r>
              <a:rPr lang="en-US" altLang="zh-CN" smtClean="0">
                <a:solidFill>
                  <a:srgbClr val="000000"/>
                </a:solidFill>
                <a:ea typeface="SimSun" pitchFamily="2" charset="-122"/>
              </a:rPr>
              <a:t>Saya tidak tahu apakah Anda telah mengalami situasi berikut dalam penjualan:</a:t>
            </a:r>
          </a:p>
          <a:p>
            <a:pPr eaLnBrk="1" hangingPunct="1">
              <a:spcBef>
                <a:spcPct val="0"/>
              </a:spcBef>
            </a:pPr>
            <a:r>
              <a:rPr lang="en-US" altLang="zh-CN" smtClean="0">
                <a:solidFill>
                  <a:srgbClr val="000000"/>
                </a:solidFill>
                <a:ea typeface="SimSun" pitchFamily="2" charset="-122"/>
              </a:rPr>
              <a:t>1. Apakah ada pelanggan yang khawatir bahwa pengisian daya di malam hari tidak aman dan pengisian daya di malam hari akan merusak umur baterai ponsel, sehingga sebagian besar dari mereka memilih untuk mengisi daya di pagi hari</a:t>
            </a:r>
          </a:p>
          <a:p>
            <a:pPr eaLnBrk="1" hangingPunct="1">
              <a:spcBef>
                <a:spcPct val="0"/>
              </a:spcBef>
            </a:pPr>
            <a:r>
              <a:rPr lang="en-US" altLang="zh-CN" smtClean="0">
                <a:solidFill>
                  <a:srgbClr val="000000"/>
                </a:solidFill>
                <a:ea typeface="SimSun" pitchFamily="2" charset="-122"/>
              </a:rPr>
              <a:t>2. Seorang teman meminta Anda untuk nongkrong sementara, tetapi jika Anda menemukan bahwa ponsel Anda kehabisan baterai, apakah Anda akan merasa sangat cemas dan tidak nyaman?</a:t>
            </a:r>
          </a:p>
          <a:p>
            <a:pPr eaLnBrk="1" hangingPunct="1">
              <a:spcBef>
                <a:spcPct val="0"/>
              </a:spcBef>
            </a:pPr>
            <a:r>
              <a:rPr lang="en-US" altLang="zh-CN" smtClean="0">
                <a:solidFill>
                  <a:srgbClr val="000000"/>
                </a:solidFill>
                <a:ea typeface="SimSun" pitchFamily="2" charset="-122"/>
              </a:rPr>
              <a:t>3. Ketika bermain game, ponsel kehabisan daya, dan Anda harus mengisi daya saat bermain game. Kabel pengisian daya selalu dicolokkan. Setelah mencabut kabel pengisian daya, daya tidak cukup untuk menyelesaikan permainan. Apakah tidak nyaman?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hape 462"/>
          <p:cNvSpPr>
            <a:spLocks noGrp="1" noRot="1" noChangeAspect="1" noChangeArrowheads="1" noTextEdit="1"/>
          </p:cNvSpPr>
          <p:nvPr>
            <p:ph type="sldImg"/>
          </p:nvPr>
        </p:nvSpPr>
        <p:spPr>
          <a:xfrm>
            <a:off x="381000" y="685800"/>
            <a:ext cx="6096000" cy="3429000"/>
          </a:xfrm>
        </p:spPr>
      </p:sp>
      <p:sp>
        <p:nvSpPr>
          <p:cNvPr id="463" name="Shape 463"/>
          <p:cNvSpPr>
            <a:spLocks noGrp="1"/>
          </p:cNvSpPr>
          <p:nvPr>
            <p:ph type="body" sz="quarter" idx="1"/>
          </p:nvPr>
        </p:nvSpPr>
        <p:spPr/>
        <p:txBody>
          <a:bodyPr/>
          <a:lstStyle/>
          <a:p>
            <a:pPr>
              <a:defRPr/>
            </a:pPr>
            <a:r>
              <a:rPr lang="en-US" dirty="0" err="1">
                <a:latin typeface="+mn-lt"/>
                <a:ea typeface="+mn-ea"/>
                <a:cs typeface="+mn-cs"/>
                <a:sym typeface="Helvetica"/>
              </a:rPr>
              <a:t>Topik</a:t>
            </a:r>
            <a:r>
              <a:rPr lang="en-US" dirty="0">
                <a:latin typeface="+mn-lt"/>
                <a:ea typeface="+mn-ea"/>
                <a:cs typeface="+mn-cs"/>
                <a:sym typeface="Helvetica"/>
              </a:rPr>
              <a:t> </a:t>
            </a:r>
            <a:r>
              <a:rPr lang="en-US" dirty="0" err="1">
                <a:latin typeface="+mn-lt"/>
                <a:ea typeface="+mn-ea"/>
                <a:cs typeface="+mn-cs"/>
                <a:sym typeface="Helvetica"/>
              </a:rPr>
              <a:t>halaman</a:t>
            </a:r>
            <a:r>
              <a:rPr lang="en-US" dirty="0">
                <a:latin typeface="+mn-lt"/>
                <a:ea typeface="+mn-ea"/>
                <a:cs typeface="+mn-cs"/>
                <a:sym typeface="Helvetica"/>
              </a:rPr>
              <a:t> </a:t>
            </a:r>
            <a:r>
              <a:rPr lang="en-US" dirty="0" err="1">
                <a:latin typeface="+mn-lt"/>
                <a:ea typeface="+mn-ea"/>
                <a:cs typeface="+mn-cs"/>
                <a:sym typeface="Helvetica"/>
              </a:rPr>
              <a:t>ini</a:t>
            </a:r>
            <a:endParaRPr lang="en-US" dirty="0">
              <a:latin typeface="+mn-lt"/>
              <a:ea typeface="+mn-ea"/>
              <a:cs typeface="+mn-cs"/>
              <a:sym typeface="Helvetica"/>
            </a:endParaRPr>
          </a:p>
          <a:p>
            <a:pPr>
              <a:defRPr/>
            </a:pPr>
            <a:r>
              <a:rPr lang="en-US" dirty="0" err="1">
                <a:latin typeface="+mn-lt"/>
                <a:ea typeface="+mn-ea"/>
                <a:cs typeface="+mn-cs"/>
                <a:sym typeface="Helvetica"/>
              </a:rPr>
              <a:t>Makalah</a:t>
            </a:r>
            <a:r>
              <a:rPr lang="en-US" dirty="0">
                <a:latin typeface="+mn-lt"/>
                <a:ea typeface="+mn-ea"/>
                <a:cs typeface="+mn-cs"/>
                <a:sym typeface="Helvetica"/>
              </a:rPr>
              <a:t> </a:t>
            </a:r>
            <a:r>
              <a:rPr lang="en-US" dirty="0" err="1">
                <a:latin typeface="+mn-lt"/>
                <a:ea typeface="+mn-ea"/>
                <a:cs typeface="+mn-cs"/>
                <a:sym typeface="Helvetica"/>
              </a:rPr>
              <a:t>ini</a:t>
            </a:r>
            <a:r>
              <a:rPr lang="en-US" dirty="0">
                <a:latin typeface="+mn-lt"/>
                <a:ea typeface="+mn-ea"/>
                <a:cs typeface="+mn-cs"/>
                <a:sym typeface="Helvetica"/>
              </a:rPr>
              <a:t> </a:t>
            </a:r>
            <a:r>
              <a:rPr lang="en-US" dirty="0" err="1">
                <a:latin typeface="+mn-lt"/>
                <a:ea typeface="+mn-ea"/>
                <a:cs typeface="+mn-cs"/>
                <a:sym typeface="Helvetica"/>
              </a:rPr>
              <a:t>memperkenalkan</a:t>
            </a:r>
            <a:r>
              <a:rPr lang="en-US" dirty="0">
                <a:latin typeface="+mn-lt"/>
                <a:ea typeface="+mn-ea"/>
                <a:cs typeface="+mn-cs"/>
                <a:sym typeface="Helvetica"/>
              </a:rPr>
              <a:t> </a:t>
            </a:r>
            <a:r>
              <a:rPr lang="en-US" dirty="0" err="1">
                <a:latin typeface="+mn-lt"/>
                <a:ea typeface="+mn-ea"/>
                <a:cs typeface="+mn-cs"/>
                <a:sym typeface="Helvetica"/>
              </a:rPr>
              <a:t>penjualan</a:t>
            </a:r>
            <a:r>
              <a:rPr lang="en-US" dirty="0">
                <a:latin typeface="+mn-lt"/>
                <a:ea typeface="+mn-ea"/>
                <a:cs typeface="+mn-cs"/>
                <a:sym typeface="Helvetica"/>
              </a:rPr>
              <a:t> </a:t>
            </a:r>
            <a:r>
              <a:rPr lang="en-US" dirty="0" err="1">
                <a:latin typeface="+mn-lt"/>
                <a:ea typeface="+mn-ea"/>
                <a:cs typeface="+mn-cs"/>
                <a:sym typeface="Helvetica"/>
              </a:rPr>
              <a:t>panas</a:t>
            </a:r>
            <a:r>
              <a:rPr lang="en-US" dirty="0">
                <a:latin typeface="+mn-lt"/>
                <a:ea typeface="+mn-ea"/>
                <a:cs typeface="+mn-cs"/>
                <a:sym typeface="Helvetica"/>
              </a:rPr>
              <a:t> </a:t>
            </a:r>
            <a:r>
              <a:rPr lang="en-US" dirty="0" err="1">
                <a:latin typeface="+mn-lt"/>
                <a:ea typeface="+mn-ea"/>
                <a:cs typeface="+mn-cs"/>
                <a:sym typeface="Helvetica"/>
              </a:rPr>
              <a:t>seri</a:t>
            </a:r>
            <a:r>
              <a:rPr lang="en-US" dirty="0">
                <a:latin typeface="+mn-lt"/>
                <a:ea typeface="+mn-ea"/>
                <a:cs typeface="+mn-cs"/>
                <a:sym typeface="Helvetica"/>
              </a:rPr>
              <a:t> Reno4 di </a:t>
            </a:r>
            <a:r>
              <a:rPr lang="en-US" dirty="0" err="1">
                <a:latin typeface="+mn-lt"/>
                <a:ea typeface="+mn-ea"/>
                <a:cs typeface="+mn-cs"/>
                <a:sym typeface="Helvetica"/>
              </a:rPr>
              <a:t>Cina</a:t>
            </a:r>
            <a:endParaRPr lang="en-US" dirty="0">
              <a:latin typeface="+mn-lt"/>
              <a:ea typeface="+mn-ea"/>
              <a:cs typeface="+mn-cs"/>
              <a:sym typeface="Helvetica"/>
            </a:endParaRPr>
          </a:p>
          <a:p>
            <a:pPr>
              <a:defRPr/>
            </a:pPr>
            <a:r>
              <a:rPr lang="en-US" dirty="0" err="1">
                <a:latin typeface="+mn-lt"/>
                <a:ea typeface="+mn-ea"/>
                <a:cs typeface="+mn-cs"/>
                <a:sym typeface="Helvetica"/>
              </a:rPr>
              <a:t>Referensi</a:t>
            </a:r>
            <a:r>
              <a:rPr lang="en-US" dirty="0">
                <a:latin typeface="+mn-lt"/>
                <a:ea typeface="+mn-ea"/>
                <a:cs typeface="+mn-cs"/>
                <a:sym typeface="Helvetica"/>
              </a:rPr>
              <a:t> </a:t>
            </a:r>
            <a:r>
              <a:rPr lang="en-US" dirty="0" err="1">
                <a:latin typeface="+mn-lt"/>
                <a:ea typeface="+mn-ea"/>
                <a:cs typeface="+mn-cs"/>
                <a:sym typeface="Helvetica"/>
              </a:rPr>
              <a:t>Dijelaskan</a:t>
            </a:r>
            <a:endParaRPr lang="en-US" dirty="0">
              <a:latin typeface="+mn-lt"/>
              <a:ea typeface="+mn-ea"/>
              <a:cs typeface="+mn-cs"/>
              <a:sym typeface="Helvetica"/>
            </a:endParaRPr>
          </a:p>
          <a:p>
            <a:pPr>
              <a:defRPr/>
            </a:pPr>
            <a:r>
              <a:rPr lang="en-US" dirty="0" err="1">
                <a:latin typeface="+mn-lt"/>
                <a:ea typeface="+mn-ea"/>
                <a:cs typeface="+mn-cs"/>
                <a:sym typeface="Helvetica"/>
              </a:rPr>
              <a:t>Seperti</a:t>
            </a:r>
            <a:r>
              <a:rPr lang="en-US" dirty="0">
                <a:latin typeface="+mn-lt"/>
                <a:ea typeface="+mn-ea"/>
                <a:cs typeface="+mn-cs"/>
                <a:sym typeface="Helvetica"/>
              </a:rPr>
              <a:t> yang </a:t>
            </a:r>
            <a:r>
              <a:rPr lang="en-US" dirty="0" err="1">
                <a:latin typeface="+mn-lt"/>
                <a:ea typeface="+mn-ea"/>
                <a:cs typeface="+mn-cs"/>
                <a:sym typeface="Helvetica"/>
              </a:rPr>
              <a:t>Anda</a:t>
            </a:r>
            <a:r>
              <a:rPr lang="en-US" dirty="0">
                <a:latin typeface="+mn-lt"/>
                <a:ea typeface="+mn-ea"/>
                <a:cs typeface="+mn-cs"/>
                <a:sym typeface="Helvetica"/>
              </a:rPr>
              <a:t> </a:t>
            </a:r>
            <a:r>
              <a:rPr lang="en-US" dirty="0" err="1">
                <a:latin typeface="+mn-lt"/>
                <a:ea typeface="+mn-ea"/>
                <a:cs typeface="+mn-cs"/>
                <a:sym typeface="Helvetica"/>
              </a:rPr>
              <a:t>lihat</a:t>
            </a:r>
            <a:r>
              <a:rPr lang="en-US" dirty="0">
                <a:latin typeface="+mn-lt"/>
                <a:ea typeface="+mn-ea"/>
                <a:cs typeface="+mn-cs"/>
                <a:sym typeface="Helvetica"/>
              </a:rPr>
              <a:t>, </a:t>
            </a:r>
            <a:r>
              <a:rPr lang="en-US" dirty="0" err="1">
                <a:latin typeface="+mn-lt"/>
                <a:ea typeface="+mn-ea"/>
                <a:cs typeface="+mn-cs"/>
                <a:sym typeface="Helvetica"/>
              </a:rPr>
              <a:t>seri</a:t>
            </a:r>
            <a:r>
              <a:rPr lang="en-US" dirty="0">
                <a:latin typeface="+mn-lt"/>
                <a:ea typeface="+mn-ea"/>
                <a:cs typeface="+mn-cs"/>
                <a:sym typeface="Helvetica"/>
              </a:rPr>
              <a:t> Reno4 kami </a:t>
            </a:r>
            <a:r>
              <a:rPr lang="en-US" dirty="0" err="1">
                <a:latin typeface="+mn-lt"/>
                <a:ea typeface="+mn-ea"/>
                <a:cs typeface="+mn-cs"/>
                <a:sym typeface="Helvetica"/>
              </a:rPr>
              <a:t>telah</a:t>
            </a:r>
            <a:r>
              <a:rPr lang="en-US" dirty="0">
                <a:latin typeface="+mn-lt"/>
                <a:ea typeface="+mn-ea"/>
                <a:cs typeface="+mn-cs"/>
                <a:sym typeface="Helvetica"/>
              </a:rPr>
              <a:t> </a:t>
            </a:r>
            <a:r>
              <a:rPr lang="en-US" dirty="0" err="1">
                <a:latin typeface="+mn-lt"/>
                <a:ea typeface="+mn-ea"/>
                <a:cs typeface="+mn-cs"/>
                <a:sym typeface="Helvetica"/>
              </a:rPr>
              <a:t>diakui</a:t>
            </a:r>
            <a:r>
              <a:rPr lang="en-US" dirty="0">
                <a:latin typeface="+mn-lt"/>
                <a:ea typeface="+mn-ea"/>
                <a:cs typeface="+mn-cs"/>
                <a:sym typeface="Helvetica"/>
              </a:rPr>
              <a:t> </a:t>
            </a:r>
            <a:r>
              <a:rPr lang="en-US" dirty="0" err="1">
                <a:latin typeface="+mn-lt"/>
                <a:ea typeface="+mn-ea"/>
                <a:cs typeface="+mn-cs"/>
                <a:sym typeface="Helvetica"/>
              </a:rPr>
              <a:t>secara</a:t>
            </a:r>
            <a:r>
              <a:rPr lang="en-US" dirty="0">
                <a:latin typeface="+mn-lt"/>
                <a:ea typeface="+mn-ea"/>
                <a:cs typeface="+mn-cs"/>
                <a:sym typeface="Helvetica"/>
              </a:rPr>
              <a:t> </a:t>
            </a:r>
            <a:r>
              <a:rPr lang="en-US" dirty="0" err="1">
                <a:latin typeface="+mn-lt"/>
                <a:ea typeface="+mn-ea"/>
                <a:cs typeface="+mn-cs"/>
                <a:sym typeface="Helvetica"/>
              </a:rPr>
              <a:t>luas</a:t>
            </a:r>
            <a:r>
              <a:rPr lang="en-US" dirty="0">
                <a:latin typeface="+mn-lt"/>
                <a:ea typeface="+mn-ea"/>
                <a:cs typeface="+mn-cs"/>
                <a:sym typeface="Helvetica"/>
              </a:rPr>
              <a:t> </a:t>
            </a:r>
            <a:r>
              <a:rPr lang="en-US" dirty="0" err="1">
                <a:latin typeface="+mn-lt"/>
                <a:ea typeface="+mn-ea"/>
                <a:cs typeface="+mn-cs"/>
                <a:sym typeface="Helvetica"/>
              </a:rPr>
              <a:t>sejak</a:t>
            </a:r>
            <a:r>
              <a:rPr lang="en-US" dirty="0">
                <a:latin typeface="+mn-lt"/>
                <a:ea typeface="+mn-ea"/>
                <a:cs typeface="+mn-cs"/>
                <a:sym typeface="Helvetica"/>
              </a:rPr>
              <a:t> </a:t>
            </a:r>
            <a:r>
              <a:rPr lang="en-US" dirty="0" err="1">
                <a:latin typeface="+mn-lt"/>
                <a:ea typeface="+mn-ea"/>
                <a:cs typeface="+mn-cs"/>
                <a:sym typeface="Helvetica"/>
              </a:rPr>
              <a:t>diluncurkan</a:t>
            </a:r>
            <a:r>
              <a:rPr lang="en-US" dirty="0">
                <a:latin typeface="+mn-lt"/>
                <a:ea typeface="+mn-ea"/>
                <a:cs typeface="+mn-cs"/>
                <a:sym typeface="Helvetica"/>
              </a:rPr>
              <a:t> di </a:t>
            </a:r>
            <a:r>
              <a:rPr lang="en-US" dirty="0" err="1">
                <a:latin typeface="+mn-lt"/>
                <a:ea typeface="+mn-ea"/>
                <a:cs typeface="+mn-cs"/>
                <a:sym typeface="Helvetica"/>
              </a:rPr>
              <a:t>Cina</a:t>
            </a:r>
            <a:r>
              <a:rPr lang="en-US" dirty="0">
                <a:latin typeface="+mn-lt"/>
                <a:ea typeface="+mn-ea"/>
                <a:cs typeface="+mn-cs"/>
                <a:sym typeface="Helvetica"/>
              </a:rPr>
              <a:t>, </a:t>
            </a:r>
            <a:r>
              <a:rPr lang="en-US" dirty="0" err="1">
                <a:latin typeface="+mn-lt"/>
                <a:ea typeface="+mn-ea"/>
                <a:cs typeface="+mn-cs"/>
                <a:sym typeface="Helvetica"/>
              </a:rPr>
              <a:t>dan</a:t>
            </a:r>
            <a:r>
              <a:rPr lang="en-US" dirty="0">
                <a:latin typeface="+mn-lt"/>
                <a:ea typeface="+mn-ea"/>
                <a:cs typeface="+mn-cs"/>
                <a:sym typeface="Helvetica"/>
              </a:rPr>
              <a:t> </a:t>
            </a:r>
            <a:r>
              <a:rPr lang="en-US" dirty="0" err="1">
                <a:latin typeface="+mn-lt"/>
                <a:ea typeface="+mn-ea"/>
                <a:cs typeface="+mn-cs"/>
                <a:sym typeface="Helvetica"/>
              </a:rPr>
              <a:t>produk</a:t>
            </a:r>
            <a:r>
              <a:rPr lang="en-US" dirty="0">
                <a:latin typeface="+mn-lt"/>
                <a:ea typeface="+mn-ea"/>
                <a:cs typeface="+mn-cs"/>
                <a:sym typeface="Helvetica"/>
              </a:rPr>
              <a:t> kami </a:t>
            </a:r>
            <a:r>
              <a:rPr lang="en-US" dirty="0" err="1">
                <a:latin typeface="+mn-lt"/>
                <a:ea typeface="+mn-ea"/>
                <a:cs typeface="+mn-cs"/>
                <a:sym typeface="Helvetica"/>
              </a:rPr>
              <a:t>telah</a:t>
            </a:r>
            <a:r>
              <a:rPr lang="en-US" dirty="0">
                <a:latin typeface="+mn-lt"/>
                <a:ea typeface="+mn-ea"/>
                <a:cs typeface="+mn-cs"/>
                <a:sym typeface="Helvetica"/>
              </a:rPr>
              <a:t> </a:t>
            </a:r>
            <a:r>
              <a:rPr lang="en-US" dirty="0" err="1">
                <a:latin typeface="+mn-lt"/>
                <a:ea typeface="+mn-ea"/>
                <a:cs typeface="+mn-cs"/>
                <a:sym typeface="Helvetica"/>
              </a:rPr>
              <a:t>mencapai</a:t>
            </a:r>
            <a:r>
              <a:rPr lang="en-US" dirty="0">
                <a:latin typeface="+mn-lt"/>
                <a:ea typeface="+mn-ea"/>
                <a:cs typeface="+mn-cs"/>
                <a:sym typeface="Helvetica"/>
              </a:rPr>
              <a:t> </a:t>
            </a:r>
            <a:r>
              <a:rPr lang="en-US" dirty="0" err="1">
                <a:latin typeface="+mn-lt"/>
                <a:ea typeface="+mn-ea"/>
                <a:cs typeface="+mn-cs"/>
                <a:sym typeface="Helvetica"/>
              </a:rPr>
              <a:t>hasil</a:t>
            </a:r>
            <a:r>
              <a:rPr lang="en-US" dirty="0">
                <a:latin typeface="+mn-lt"/>
                <a:ea typeface="+mn-ea"/>
                <a:cs typeface="+mn-cs"/>
                <a:sym typeface="Helvetica"/>
              </a:rPr>
              <a:t> </a:t>
            </a:r>
            <a:r>
              <a:rPr lang="en-US" dirty="0" err="1">
                <a:latin typeface="+mn-lt"/>
                <a:ea typeface="+mn-ea"/>
                <a:cs typeface="+mn-cs"/>
                <a:sym typeface="Helvetica"/>
              </a:rPr>
              <a:t>penjualan</a:t>
            </a:r>
            <a:r>
              <a:rPr lang="en-US" dirty="0">
                <a:latin typeface="+mn-lt"/>
                <a:ea typeface="+mn-ea"/>
                <a:cs typeface="+mn-cs"/>
                <a:sym typeface="Helvetica"/>
              </a:rPr>
              <a:t> yang </a:t>
            </a:r>
            <a:r>
              <a:rPr lang="en-US" dirty="0" err="1">
                <a:latin typeface="+mn-lt"/>
                <a:ea typeface="+mn-ea"/>
                <a:cs typeface="+mn-cs"/>
                <a:sym typeface="Helvetica"/>
              </a:rPr>
              <a:t>membanggakan</a:t>
            </a:r>
            <a:r>
              <a:rPr lang="en-US" dirty="0">
                <a:latin typeface="+mn-lt"/>
                <a:ea typeface="+mn-ea"/>
                <a:cs typeface="+mn-cs"/>
                <a:sym typeface="Helvetica"/>
              </a:rPr>
              <a:t> di </a:t>
            </a:r>
            <a:r>
              <a:rPr lang="en-US" dirty="0" err="1">
                <a:latin typeface="+mn-lt"/>
                <a:ea typeface="+mn-ea"/>
                <a:cs typeface="+mn-cs"/>
                <a:sym typeface="Helvetica"/>
              </a:rPr>
              <a:t>Cina</a:t>
            </a:r>
            <a:r>
              <a:rPr lang="en-US" dirty="0">
                <a:latin typeface="+mn-lt"/>
                <a:ea typeface="+mn-ea"/>
                <a:cs typeface="+mn-cs"/>
                <a:sym typeface="Helvetica"/>
              </a:rPr>
              <a:t>. </a:t>
            </a:r>
            <a:r>
              <a:rPr lang="en-US" dirty="0" err="1">
                <a:latin typeface="+mn-lt"/>
                <a:ea typeface="+mn-ea"/>
                <a:cs typeface="+mn-cs"/>
                <a:sym typeface="Helvetica"/>
              </a:rPr>
              <a:t>Saya</a:t>
            </a:r>
            <a:r>
              <a:rPr lang="en-US" dirty="0">
                <a:latin typeface="+mn-lt"/>
                <a:ea typeface="+mn-ea"/>
                <a:cs typeface="+mn-cs"/>
                <a:sym typeface="Helvetica"/>
              </a:rPr>
              <a:t> </a:t>
            </a:r>
            <a:r>
              <a:rPr lang="en-US" dirty="0" err="1">
                <a:latin typeface="+mn-lt"/>
                <a:ea typeface="+mn-ea"/>
                <a:cs typeface="+mn-cs"/>
                <a:sym typeface="Helvetica"/>
              </a:rPr>
              <a:t>percaya</a:t>
            </a:r>
            <a:r>
              <a:rPr lang="en-US" dirty="0">
                <a:latin typeface="+mn-lt"/>
                <a:ea typeface="+mn-ea"/>
                <a:cs typeface="+mn-cs"/>
                <a:sym typeface="Helvetica"/>
              </a:rPr>
              <a:t> </a:t>
            </a:r>
            <a:r>
              <a:rPr lang="en-US" dirty="0" err="1">
                <a:latin typeface="+mn-lt"/>
                <a:ea typeface="+mn-ea"/>
                <a:cs typeface="+mn-cs"/>
                <a:sym typeface="Helvetica"/>
              </a:rPr>
              <a:t>bahwa</a:t>
            </a:r>
            <a:r>
              <a:rPr lang="en-US" dirty="0">
                <a:latin typeface="+mn-lt"/>
                <a:ea typeface="+mn-ea"/>
                <a:cs typeface="+mn-cs"/>
                <a:sym typeface="Helvetica"/>
              </a:rPr>
              <a:t> </a:t>
            </a:r>
            <a:r>
              <a:rPr lang="en-US" dirty="0" err="1">
                <a:latin typeface="+mn-lt"/>
                <a:ea typeface="+mn-ea"/>
                <a:cs typeface="+mn-cs"/>
                <a:sym typeface="Helvetica"/>
              </a:rPr>
              <a:t>produk</a:t>
            </a:r>
            <a:r>
              <a:rPr lang="en-US" dirty="0">
                <a:latin typeface="+mn-lt"/>
                <a:ea typeface="+mn-ea"/>
                <a:cs typeface="+mn-cs"/>
                <a:sym typeface="Helvetica"/>
              </a:rPr>
              <a:t> yang </a:t>
            </a:r>
            <a:r>
              <a:rPr lang="en-US" dirty="0" err="1">
                <a:latin typeface="+mn-lt"/>
                <a:ea typeface="+mn-ea"/>
                <a:cs typeface="+mn-cs"/>
                <a:sym typeface="Helvetica"/>
              </a:rPr>
              <a:t>sangat</a:t>
            </a:r>
            <a:r>
              <a:rPr lang="en-US" dirty="0">
                <a:latin typeface="+mn-lt"/>
                <a:ea typeface="+mn-ea"/>
                <a:cs typeface="+mn-cs"/>
                <a:sym typeface="Helvetica"/>
              </a:rPr>
              <a:t> </a:t>
            </a:r>
            <a:r>
              <a:rPr lang="en-US" dirty="0" err="1">
                <a:latin typeface="+mn-lt"/>
                <a:ea typeface="+mn-ea"/>
                <a:cs typeface="+mn-cs"/>
                <a:sym typeface="Helvetica"/>
              </a:rPr>
              <a:t>baik</a:t>
            </a:r>
            <a:r>
              <a:rPr lang="en-US" dirty="0">
                <a:latin typeface="+mn-lt"/>
                <a:ea typeface="+mn-ea"/>
                <a:cs typeface="+mn-cs"/>
                <a:sym typeface="Helvetica"/>
              </a:rPr>
              <a:t> </a:t>
            </a:r>
            <a:r>
              <a:rPr lang="en-US" dirty="0" err="1">
                <a:latin typeface="+mn-lt"/>
                <a:ea typeface="+mn-ea"/>
                <a:cs typeface="+mn-cs"/>
                <a:sym typeface="Helvetica"/>
              </a:rPr>
              <a:t>seperti</a:t>
            </a:r>
            <a:r>
              <a:rPr lang="en-US" dirty="0">
                <a:latin typeface="+mn-lt"/>
                <a:ea typeface="+mn-ea"/>
                <a:cs typeface="+mn-cs"/>
                <a:sym typeface="Helvetica"/>
              </a:rPr>
              <a:t> </a:t>
            </a:r>
            <a:r>
              <a:rPr lang="en-US" dirty="0" err="1">
                <a:latin typeface="+mn-lt"/>
                <a:ea typeface="+mn-ea"/>
                <a:cs typeface="+mn-cs"/>
                <a:sym typeface="Helvetica"/>
              </a:rPr>
              <a:t>itu</a:t>
            </a:r>
            <a:r>
              <a:rPr lang="en-US" dirty="0">
                <a:latin typeface="+mn-lt"/>
                <a:ea typeface="+mn-ea"/>
                <a:cs typeface="+mn-cs"/>
                <a:sym typeface="Helvetica"/>
              </a:rPr>
              <a:t> di mana pun, </a:t>
            </a:r>
            <a:r>
              <a:rPr lang="en-US" dirty="0" err="1">
                <a:latin typeface="+mn-lt"/>
                <a:ea typeface="+mn-ea"/>
                <a:cs typeface="+mn-cs"/>
                <a:sym typeface="Helvetica"/>
              </a:rPr>
              <a:t>pasti</a:t>
            </a:r>
            <a:r>
              <a:rPr lang="en-US" dirty="0">
                <a:latin typeface="+mn-lt"/>
                <a:ea typeface="+mn-ea"/>
                <a:cs typeface="+mn-cs"/>
                <a:sym typeface="Helvetica"/>
              </a:rPr>
              <a:t> </a:t>
            </a:r>
            <a:r>
              <a:rPr lang="en-US" dirty="0" err="1">
                <a:latin typeface="+mn-lt"/>
                <a:ea typeface="+mn-ea"/>
                <a:cs typeface="+mn-cs"/>
                <a:sym typeface="Helvetica"/>
              </a:rPr>
              <a:t>akan</a:t>
            </a:r>
            <a:r>
              <a:rPr lang="en-US" dirty="0">
                <a:latin typeface="+mn-lt"/>
                <a:ea typeface="+mn-ea"/>
                <a:cs typeface="+mn-cs"/>
                <a:sym typeface="Helvetica"/>
              </a:rPr>
              <a:t> </a:t>
            </a:r>
            <a:r>
              <a:rPr lang="en-US" dirty="0" err="1">
                <a:latin typeface="+mn-lt"/>
                <a:ea typeface="+mn-ea"/>
                <a:cs typeface="+mn-cs"/>
                <a:sym typeface="Helvetica"/>
              </a:rPr>
              <a:t>mendapatkan</a:t>
            </a:r>
            <a:r>
              <a:rPr lang="en-US" dirty="0">
                <a:latin typeface="+mn-lt"/>
                <a:ea typeface="+mn-ea"/>
                <a:cs typeface="+mn-cs"/>
                <a:sym typeface="Helvetica"/>
              </a:rPr>
              <a:t> </a:t>
            </a:r>
            <a:r>
              <a:rPr lang="en-US" dirty="0" err="1">
                <a:latin typeface="+mn-lt"/>
                <a:ea typeface="+mn-ea"/>
                <a:cs typeface="+mn-cs"/>
                <a:sym typeface="Helvetica"/>
              </a:rPr>
              <a:t>perhatian</a:t>
            </a:r>
            <a:r>
              <a:rPr lang="en-US" dirty="0">
                <a:latin typeface="+mn-lt"/>
                <a:ea typeface="+mn-ea"/>
                <a:cs typeface="+mn-cs"/>
                <a:sym typeface="Helvetica"/>
              </a:rPr>
              <a:t> </a:t>
            </a:r>
            <a:r>
              <a:rPr lang="en-US" dirty="0" err="1">
                <a:latin typeface="+mn-lt"/>
                <a:ea typeface="+mn-ea"/>
                <a:cs typeface="+mn-cs"/>
                <a:sym typeface="Helvetica"/>
              </a:rPr>
              <a:t>dan</a:t>
            </a:r>
            <a:r>
              <a:rPr lang="en-US" dirty="0">
                <a:latin typeface="+mn-lt"/>
                <a:ea typeface="+mn-ea"/>
                <a:cs typeface="+mn-cs"/>
                <a:sym typeface="Helvetica"/>
              </a:rPr>
              <a:t> </a:t>
            </a:r>
            <a:r>
              <a:rPr lang="en-US" dirty="0" err="1">
                <a:latin typeface="+mn-lt"/>
                <a:ea typeface="+mn-ea"/>
                <a:cs typeface="+mn-cs"/>
                <a:sym typeface="Helvetica"/>
              </a:rPr>
              <a:t>pengejaran</a:t>
            </a:r>
            <a:r>
              <a:rPr lang="en-US" dirty="0">
                <a:latin typeface="+mn-lt"/>
                <a:ea typeface="+mn-ea"/>
                <a:cs typeface="+mn-cs"/>
                <a:sym typeface="Helvetica"/>
              </a:rPr>
              <a:t> orang, </a:t>
            </a:r>
            <a:r>
              <a:rPr lang="en-US" dirty="0" err="1">
                <a:latin typeface="+mn-lt"/>
                <a:ea typeface="+mn-ea"/>
                <a:cs typeface="+mn-cs"/>
                <a:sym typeface="Helvetica"/>
              </a:rPr>
              <a:t>kita</a:t>
            </a:r>
            <a:r>
              <a:rPr lang="en-US" dirty="0">
                <a:latin typeface="+mn-lt"/>
                <a:ea typeface="+mn-ea"/>
                <a:cs typeface="+mn-cs"/>
                <a:sym typeface="Helvetica"/>
              </a:rPr>
              <a:t> </a:t>
            </a:r>
            <a:r>
              <a:rPr lang="en-US" dirty="0" err="1">
                <a:latin typeface="+mn-lt"/>
                <a:ea typeface="+mn-ea"/>
                <a:cs typeface="+mn-cs"/>
                <a:sym typeface="Helvetica"/>
              </a:rPr>
              <a:t>juga</a:t>
            </a:r>
            <a:r>
              <a:rPr lang="en-US" dirty="0">
                <a:latin typeface="+mn-lt"/>
                <a:ea typeface="+mn-ea"/>
                <a:cs typeface="+mn-cs"/>
                <a:sym typeface="Helvetica"/>
              </a:rPr>
              <a:t> </a:t>
            </a:r>
            <a:r>
              <a:rPr lang="en-US" dirty="0" err="1">
                <a:latin typeface="+mn-lt"/>
                <a:ea typeface="+mn-ea"/>
                <a:cs typeface="+mn-cs"/>
                <a:sym typeface="Helvetica"/>
              </a:rPr>
              <a:t>harus</a:t>
            </a:r>
            <a:r>
              <a:rPr lang="en-US" dirty="0">
                <a:latin typeface="+mn-lt"/>
                <a:ea typeface="+mn-ea"/>
                <a:cs typeface="+mn-cs"/>
                <a:sym typeface="Helvetica"/>
              </a:rPr>
              <a:t> </a:t>
            </a:r>
            <a:r>
              <a:rPr lang="en-US" dirty="0" err="1">
                <a:latin typeface="+mn-lt"/>
                <a:ea typeface="+mn-ea"/>
                <a:cs typeface="+mn-cs"/>
                <a:sym typeface="Helvetica"/>
              </a:rPr>
              <a:t>memiliki</a:t>
            </a:r>
            <a:r>
              <a:rPr lang="en-US" dirty="0">
                <a:latin typeface="+mn-lt"/>
                <a:ea typeface="+mn-ea"/>
                <a:cs typeface="+mn-cs"/>
                <a:sym typeface="Helvetica"/>
              </a:rPr>
              <a:t> </a:t>
            </a:r>
            <a:r>
              <a:rPr lang="en-US" dirty="0" err="1">
                <a:latin typeface="+mn-lt"/>
                <a:ea typeface="+mn-ea"/>
                <a:cs typeface="+mn-cs"/>
                <a:sym typeface="Helvetica"/>
              </a:rPr>
              <a:t>kepercayaan</a:t>
            </a:r>
            <a:r>
              <a:rPr lang="en-US" dirty="0">
                <a:latin typeface="+mn-lt"/>
                <a:ea typeface="+mn-ea"/>
                <a:cs typeface="+mn-cs"/>
                <a:sym typeface="Helvetica"/>
              </a:rPr>
              <a:t> </a:t>
            </a:r>
            <a:r>
              <a:rPr lang="en-US" dirty="0" err="1">
                <a:latin typeface="+mn-lt"/>
                <a:ea typeface="+mn-ea"/>
                <a:cs typeface="+mn-cs"/>
                <a:sym typeface="Helvetica"/>
              </a:rPr>
              <a:t>diri</a:t>
            </a:r>
            <a:r>
              <a:rPr lang="en-US" dirty="0">
                <a:latin typeface="+mn-lt"/>
                <a:ea typeface="+mn-ea"/>
                <a:cs typeface="+mn-cs"/>
                <a:sym typeface="Helvetica"/>
              </a:rPr>
              <a:t>, </a:t>
            </a:r>
            <a:r>
              <a:rPr lang="en-US" dirty="0" err="1">
                <a:latin typeface="+mn-lt"/>
                <a:ea typeface="+mn-ea"/>
                <a:cs typeface="+mn-cs"/>
                <a:sym typeface="Helvetica"/>
              </a:rPr>
              <a:t>kita</a:t>
            </a:r>
            <a:r>
              <a:rPr lang="en-US" dirty="0">
                <a:latin typeface="+mn-lt"/>
                <a:ea typeface="+mn-ea"/>
                <a:cs typeface="+mn-cs"/>
                <a:sym typeface="Helvetica"/>
              </a:rPr>
              <a:t> </a:t>
            </a:r>
            <a:r>
              <a:rPr lang="en-US" dirty="0" err="1">
                <a:latin typeface="+mn-lt"/>
                <a:ea typeface="+mn-ea"/>
                <a:cs typeface="+mn-cs"/>
                <a:sym typeface="Helvetica"/>
              </a:rPr>
              <a:t>pasti</a:t>
            </a:r>
            <a:r>
              <a:rPr lang="en-US" dirty="0">
                <a:latin typeface="+mn-lt"/>
                <a:ea typeface="+mn-ea"/>
                <a:cs typeface="+mn-cs"/>
                <a:sym typeface="Helvetica"/>
              </a:rPr>
              <a:t> </a:t>
            </a:r>
            <a:r>
              <a:rPr lang="en-US" dirty="0" err="1">
                <a:latin typeface="+mn-lt"/>
                <a:ea typeface="+mn-ea"/>
                <a:cs typeface="+mn-cs"/>
                <a:sym typeface="Helvetica"/>
              </a:rPr>
              <a:t>bisa</a:t>
            </a:r>
            <a:r>
              <a:rPr lang="en-US" dirty="0">
                <a:latin typeface="+mn-lt"/>
                <a:ea typeface="+mn-ea"/>
                <a:cs typeface="+mn-cs"/>
                <a:sym typeface="Helvetica"/>
              </a:rPr>
              <a:t> </a:t>
            </a:r>
            <a:r>
              <a:rPr lang="en-US" dirty="0" err="1">
                <a:latin typeface="+mn-lt"/>
                <a:ea typeface="+mn-ea"/>
                <a:cs typeface="+mn-cs"/>
                <a:sym typeface="Helvetica"/>
              </a:rPr>
              <a:t>melalui</a:t>
            </a:r>
            <a:r>
              <a:rPr lang="en-US" dirty="0">
                <a:latin typeface="+mn-lt"/>
                <a:ea typeface="+mn-ea"/>
                <a:cs typeface="+mn-cs"/>
                <a:sym typeface="Helvetica"/>
              </a:rPr>
              <a:t> </a:t>
            </a:r>
            <a:r>
              <a:rPr lang="en-US" dirty="0" err="1">
                <a:latin typeface="+mn-lt"/>
                <a:ea typeface="+mn-ea"/>
                <a:cs typeface="+mn-cs"/>
                <a:sym typeface="Helvetica"/>
              </a:rPr>
              <a:t>seri</a:t>
            </a:r>
            <a:r>
              <a:rPr lang="en-US" dirty="0">
                <a:latin typeface="+mn-lt"/>
                <a:ea typeface="+mn-ea"/>
                <a:cs typeface="+mn-cs"/>
                <a:sym typeface="Helvetica"/>
              </a:rPr>
              <a:t> Reno4 </a:t>
            </a:r>
            <a:r>
              <a:rPr lang="en-US" dirty="0" err="1">
                <a:latin typeface="+mn-lt"/>
                <a:ea typeface="+mn-ea"/>
                <a:cs typeface="+mn-cs"/>
                <a:sym typeface="Helvetica"/>
              </a:rPr>
              <a:t>untuk</a:t>
            </a:r>
            <a:r>
              <a:rPr lang="en-US" dirty="0">
                <a:latin typeface="+mn-lt"/>
                <a:ea typeface="+mn-ea"/>
                <a:cs typeface="+mn-cs"/>
                <a:sym typeface="Helvetica"/>
              </a:rPr>
              <a:t> </a:t>
            </a:r>
            <a:r>
              <a:rPr lang="en-US" dirty="0" err="1">
                <a:latin typeface="+mn-lt"/>
                <a:ea typeface="+mn-ea"/>
                <a:cs typeface="+mn-cs"/>
                <a:sym typeface="Helvetica"/>
              </a:rPr>
              <a:t>melawan</a:t>
            </a:r>
            <a:r>
              <a:rPr lang="en-US" dirty="0">
                <a:latin typeface="+mn-lt"/>
                <a:ea typeface="+mn-ea"/>
                <a:cs typeface="+mn-cs"/>
                <a:sym typeface="Helvetica"/>
              </a:rPr>
              <a:t> </a:t>
            </a:r>
            <a:r>
              <a:rPr lang="en-US" dirty="0" err="1">
                <a:latin typeface="+mn-lt"/>
                <a:ea typeface="+mn-ea"/>
                <a:cs typeface="+mn-cs"/>
                <a:sym typeface="Helvetica"/>
              </a:rPr>
              <a:t>kemenangan</a:t>
            </a:r>
            <a:r>
              <a:rPr lang="en-US" dirty="0">
                <a:latin typeface="+mn-lt"/>
                <a:ea typeface="+mn-ea"/>
                <a:cs typeface="+mn-cs"/>
                <a:sym typeface="Helvetica"/>
              </a:rPr>
              <a:t> </a:t>
            </a:r>
            <a:r>
              <a:rPr lang="en-US" dirty="0" err="1">
                <a:latin typeface="+mn-lt"/>
                <a:ea typeface="+mn-ea"/>
                <a:cs typeface="+mn-cs"/>
                <a:sym typeface="Helvetica"/>
              </a:rPr>
              <a:t>besar</a:t>
            </a:r>
            <a:r>
              <a:rPr lang="en-US" dirty="0">
                <a:latin typeface="+mn-lt"/>
                <a:ea typeface="+mn-ea"/>
                <a:cs typeface="+mn-cs"/>
                <a:sym typeface="Helvetica"/>
              </a:rPr>
              <a:t>.</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hape 899"/>
          <p:cNvSpPr>
            <a:spLocks noGrp="1" noRot="1" noChangeAspect="1" noChangeArrowheads="1" noTextEdit="1"/>
          </p:cNvSpPr>
          <p:nvPr>
            <p:ph type="sldImg"/>
          </p:nvPr>
        </p:nvSpPr>
        <p:spPr>
          <a:xfrm>
            <a:off x="381000" y="685800"/>
            <a:ext cx="6096000" cy="3429000"/>
          </a:xfrm>
        </p:spPr>
      </p:sp>
      <p:sp>
        <p:nvSpPr>
          <p:cNvPr id="64515" name="Shape 900"/>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rPr>
              <a:t>[Tujuan]</a:t>
            </a:r>
          </a:p>
          <a:p>
            <a:pPr eaLnBrk="1" hangingPunct="1">
              <a:spcBef>
                <a:spcPct val="0"/>
              </a:spcBef>
            </a:pPr>
            <a:r>
              <a:rPr lang="en-US" altLang="zh-CN" smtClean="0">
                <a:solidFill>
                  <a:srgbClr val="000000"/>
                </a:solidFill>
                <a:ea typeface="SimSun" pitchFamily="2" charset="-122"/>
              </a:rPr>
              <a:t>Beresonansi dengan semua orang melalui interaksi pertanyaan-daya tahan baterai sangat penting</a:t>
            </a:r>
          </a:p>
          <a:p>
            <a:pPr eaLnBrk="1" hangingPunct="1">
              <a:spcBef>
                <a:spcPct val="0"/>
              </a:spcBef>
            </a:pPr>
            <a:r>
              <a:rPr lang="en-US" altLang="zh-CN" smtClean="0">
                <a:solidFill>
                  <a:srgbClr val="000000"/>
                </a:solidFill>
                <a:ea typeface="SimSun" pitchFamily="2" charset="-122"/>
              </a:rPr>
              <a:t>[Catatan]</a:t>
            </a:r>
          </a:p>
          <a:p>
            <a:pPr eaLnBrk="1" hangingPunct="1">
              <a:spcBef>
                <a:spcPct val="0"/>
              </a:spcBef>
            </a:pPr>
            <a:r>
              <a:rPr lang="en-US" altLang="zh-CN" smtClean="0">
                <a:solidFill>
                  <a:srgbClr val="000000"/>
                </a:solidFill>
                <a:ea typeface="SimSun" pitchFamily="2" charset="-122"/>
              </a:rPr>
              <a:t>Jadi daya tahan baterai ponsel dan pengisian cepat sangat penting, terutama bagi pengguna Reno kami, mereka suka bersosialisasi dan suka nongkrong, sehingga teknologi pengisian cepat sangat penting bagi mereka. Dalam hal teknologi pengisian daya, OPPO selalu menjadi pemimpin dalam teknologi pengisian daya ponsel</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hape 928"/>
          <p:cNvSpPr>
            <a:spLocks noGrp="1" noRot="1" noChangeAspect="1" noChangeArrowheads="1" noTextEdit="1"/>
          </p:cNvSpPr>
          <p:nvPr>
            <p:ph type="sldImg"/>
          </p:nvPr>
        </p:nvSpPr>
        <p:spPr>
          <a:xfrm>
            <a:off x="381000" y="685800"/>
            <a:ext cx="6096000" cy="3429000"/>
          </a:xfrm>
        </p:spPr>
      </p:sp>
      <p:sp>
        <p:nvSpPr>
          <p:cNvPr id="66563" name="Shape 929"/>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rPr>
              <a:t>[Objektif]</a:t>
            </a:r>
          </a:p>
          <a:p>
            <a:pPr eaLnBrk="1" hangingPunct="1">
              <a:spcBef>
                <a:spcPct val="0"/>
              </a:spcBef>
            </a:pPr>
            <a:r>
              <a:rPr lang="en-US" altLang="zh-CN" smtClean="0">
                <a:solidFill>
                  <a:srgbClr val="000000"/>
                </a:solidFill>
                <a:ea typeface="SimSun" pitchFamily="2" charset="-122"/>
              </a:rPr>
              <a:t>Perkenalkan status OPPO di bidang pengisian daya flash</a:t>
            </a:r>
          </a:p>
          <a:p>
            <a:pPr eaLnBrk="1" hangingPunct="1">
              <a:spcBef>
                <a:spcPct val="0"/>
              </a:spcBef>
            </a:pPr>
            <a:r>
              <a:rPr lang="en-US" altLang="zh-CN" smtClean="0">
                <a:solidFill>
                  <a:srgbClr val="000000"/>
                </a:solidFill>
                <a:ea typeface="SimSun" pitchFamily="2" charset="-122"/>
              </a:rPr>
              <a:t>[Catatan]</a:t>
            </a:r>
          </a:p>
          <a:p>
            <a:pPr eaLnBrk="1" hangingPunct="1">
              <a:spcBef>
                <a:spcPct val="0"/>
              </a:spcBef>
            </a:pPr>
            <a:r>
              <a:rPr lang="en-US" altLang="zh-CN" smtClean="0">
                <a:solidFill>
                  <a:srgbClr val="000000"/>
                </a:solidFill>
                <a:ea typeface="SimSun" pitchFamily="2" charset="-122"/>
              </a:rPr>
              <a:t>OPPO selalu menjadi yang terdepan dalam teknologi pengisian daya ponsel</a:t>
            </a:r>
          </a:p>
          <a:p>
            <a:pPr eaLnBrk="1" hangingPunct="1">
              <a:spcBef>
                <a:spcPct val="0"/>
              </a:spcBef>
            </a:pPr>
            <a:r>
              <a:rPr lang="en-US" altLang="zh-CN" smtClean="0">
                <a:solidFill>
                  <a:srgbClr val="000000"/>
                </a:solidFill>
                <a:ea typeface="SimSun" pitchFamily="2" charset="-122"/>
              </a:rPr>
              <a:t>Dari VOOC pada 2014 menjadi SuperVOOC pada 2018</a:t>
            </a:r>
          </a:p>
          <a:p>
            <a:pPr eaLnBrk="1" hangingPunct="1">
              <a:spcBef>
                <a:spcPct val="0"/>
              </a:spcBef>
            </a:pPr>
            <a:r>
              <a:rPr lang="en-US" altLang="zh-CN" smtClean="0">
                <a:solidFill>
                  <a:srgbClr val="000000"/>
                </a:solidFill>
                <a:ea typeface="SimSun" pitchFamily="2" charset="-122"/>
              </a:rPr>
              <a:t>Lalu ada VOOC3.0, VOOC4.0 dan SuperVOOC2.0</a:t>
            </a:r>
          </a:p>
          <a:p>
            <a:pPr eaLnBrk="1" hangingPunct="1">
              <a:spcBef>
                <a:spcPct val="0"/>
              </a:spcBef>
            </a:pPr>
            <a:r>
              <a:rPr lang="en-US" altLang="zh-CN" smtClean="0">
                <a:solidFill>
                  <a:srgbClr val="000000"/>
                </a:solidFill>
                <a:ea typeface="SimSun" pitchFamily="2" charset="-122"/>
              </a:rPr>
              <a:t>Kami terus-menerus melampaui batas dan mencoba menghadirkan pengalaman pengisian daya terbaik kepada pengguna.</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hape 939"/>
          <p:cNvSpPr>
            <a:spLocks noGrp="1" noRot="1" noChangeAspect="1" noChangeArrowheads="1" noTextEdit="1"/>
          </p:cNvSpPr>
          <p:nvPr>
            <p:ph type="sldImg"/>
          </p:nvPr>
        </p:nvSpPr>
        <p:spPr>
          <a:xfrm>
            <a:off x="381000" y="685800"/>
            <a:ext cx="6096000" cy="3429000"/>
          </a:xfrm>
        </p:spPr>
      </p:sp>
      <p:sp>
        <p:nvSpPr>
          <p:cNvPr id="68611" name="Shape 940"/>
          <p:cNvSpPr>
            <a:spLocks noGrp="1" noChangeArrowheads="1"/>
          </p:cNvSpPr>
          <p:nvPr>
            <p:ph type="body" sz="quarter" idx="1"/>
          </p:nvPr>
        </p:nvSpPr>
        <p:spPr/>
        <p:txBody>
          <a:bodyPr/>
          <a:lstStyle/>
          <a:p>
            <a:pPr eaLnBrk="1" hangingPunct="1">
              <a:spcBef>
                <a:spcPct val="0"/>
              </a:spcBef>
            </a:pPr>
            <a:r>
              <a:rPr lang="en-ID" altLang="zh-CN" smtClean="0">
                <a:solidFill>
                  <a:srgbClr val="000000"/>
                </a:solidFill>
                <a:ea typeface="SimSun" pitchFamily="2" charset="-122"/>
              </a:rPr>
              <a:t>[Tujuan]</a:t>
            </a:r>
          </a:p>
          <a:p>
            <a:pPr eaLnBrk="1" hangingPunct="1">
              <a:spcBef>
                <a:spcPct val="0"/>
              </a:spcBef>
            </a:pPr>
            <a:r>
              <a:rPr lang="en-ID" altLang="zh-CN" smtClean="0">
                <a:solidFill>
                  <a:srgbClr val="000000"/>
                </a:solidFill>
                <a:ea typeface="SimSun" pitchFamily="2" charset="-122"/>
              </a:rPr>
              <a:t>Perkenalkan status OPPO di bidang flash charging</a:t>
            </a:r>
          </a:p>
          <a:p>
            <a:pPr eaLnBrk="1" hangingPunct="1">
              <a:spcBef>
                <a:spcPct val="0"/>
              </a:spcBef>
            </a:pPr>
            <a:r>
              <a:rPr lang="en-ID" altLang="zh-CN" smtClean="0">
                <a:solidFill>
                  <a:srgbClr val="000000"/>
                </a:solidFill>
                <a:ea typeface="SimSun" pitchFamily="2" charset="-122"/>
              </a:rPr>
              <a:t>[Catatan]</a:t>
            </a:r>
          </a:p>
          <a:p>
            <a:pPr eaLnBrk="1" hangingPunct="1">
              <a:spcBef>
                <a:spcPct val="0"/>
              </a:spcBef>
            </a:pPr>
            <a:r>
              <a:rPr lang="en-ID" altLang="zh-CN" smtClean="0">
                <a:solidFill>
                  <a:srgbClr val="000000"/>
                </a:solidFill>
                <a:ea typeface="SimSun" pitchFamily="2" charset="-122"/>
              </a:rPr>
              <a:t>Kali ini, kami melengkapi Reno4 Pro dengan 65W SuperVOOC 2.0. Ini adalah pertama kalinya kami membuat 65W SuperVOOC 2.0 di seri Reno. </a:t>
            </a:r>
          </a:p>
          <a:p>
            <a:pPr eaLnBrk="1" hangingPunct="1">
              <a:spcBef>
                <a:spcPct val="0"/>
              </a:spcBef>
            </a:pPr>
            <a:r>
              <a:rPr lang="en-ID" altLang="zh-CN" smtClean="0">
                <a:solidFill>
                  <a:srgbClr val="000000"/>
                </a:solidFill>
                <a:ea typeface="SimSun" pitchFamily="2" charset="-122"/>
              </a:rPr>
              <a:t>65W SuperVOOC 2.0 akan sepenuhnya mengubah kebiasaan pengisian daya Anda, mari kita lihat seberapa cepat</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hape 959"/>
          <p:cNvSpPr>
            <a:spLocks noGrp="1" noRot="1" noChangeAspect="1" noChangeArrowheads="1" noTextEdit="1"/>
          </p:cNvSpPr>
          <p:nvPr>
            <p:ph type="sldImg"/>
          </p:nvPr>
        </p:nvSpPr>
        <p:spPr>
          <a:xfrm>
            <a:off x="381000" y="685800"/>
            <a:ext cx="6096000" cy="3429000"/>
          </a:xfrm>
        </p:spPr>
      </p:sp>
      <p:sp>
        <p:nvSpPr>
          <p:cNvPr id="70659" name="Shape 960"/>
          <p:cNvSpPr>
            <a:spLocks noGrp="1" noChangeArrowheads="1"/>
          </p:cNvSpPr>
          <p:nvPr>
            <p:ph type="body" sz="quarter" idx="1"/>
          </p:nvPr>
        </p:nvSpPr>
        <p:spPr/>
        <p:txBody>
          <a:bodyPr/>
          <a:lstStyle/>
          <a:p>
            <a:pPr eaLnBrk="1" hangingPunct="1">
              <a:spcBef>
                <a:spcPct val="0"/>
              </a:spcBef>
            </a:pPr>
            <a:r>
              <a:rPr lang="en-ID" altLang="zh-CN" smtClean="0">
                <a:solidFill>
                  <a:srgbClr val="000000"/>
                </a:solidFill>
                <a:ea typeface="SimSun" pitchFamily="2" charset="-122"/>
              </a:rPr>
              <a:t>[Tujuan]</a:t>
            </a:r>
          </a:p>
          <a:p>
            <a:pPr eaLnBrk="1" hangingPunct="1">
              <a:spcBef>
                <a:spcPct val="0"/>
              </a:spcBef>
            </a:pPr>
            <a:r>
              <a:rPr lang="en-ID" altLang="zh-CN" smtClean="0">
                <a:solidFill>
                  <a:srgbClr val="000000"/>
                </a:solidFill>
                <a:ea typeface="SimSun" pitchFamily="2" charset="-122"/>
              </a:rPr>
              <a:t>Memperkenalkan 65W SuperVOOC 2.0</a:t>
            </a:r>
          </a:p>
          <a:p>
            <a:pPr eaLnBrk="1" hangingPunct="1">
              <a:spcBef>
                <a:spcPct val="0"/>
              </a:spcBef>
            </a:pPr>
            <a:r>
              <a:rPr lang="en-ID" altLang="zh-CN" smtClean="0">
                <a:solidFill>
                  <a:srgbClr val="000000"/>
                </a:solidFill>
                <a:ea typeface="SimSun" pitchFamily="2" charset="-122"/>
              </a:rPr>
              <a:t>[Catatan]</a:t>
            </a:r>
          </a:p>
          <a:p>
            <a:pPr eaLnBrk="1" hangingPunct="1">
              <a:spcBef>
                <a:spcPct val="0"/>
              </a:spcBef>
            </a:pPr>
            <a:r>
              <a:rPr lang="en-ID" altLang="zh-CN" smtClean="0">
                <a:solidFill>
                  <a:srgbClr val="000000"/>
                </a:solidFill>
                <a:ea typeface="SimSun" pitchFamily="2" charset="-122"/>
              </a:rPr>
              <a:t>65W SuperVOOC 2.0 adalah teknologi pengisian daya tercepat di dunia, mencapai 11% dalam 2 menit, 27% dalam 5 menit, dan terisi penuh dalam 36 menit. Kecepatan pengisian daya yang lebih cepat memecahkan titik rasa sakit yang tidak ingin diisi daya pengguna sepanjang malam, pengguna dapat mengisi daya lebih banyak selama waktu pengisian fragmen, itu akan mengubah kebiasaan pengisian daya pengguna</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hape 998"/>
          <p:cNvSpPr>
            <a:spLocks noGrp="1" noRot="1" noChangeAspect="1" noChangeArrowheads="1" noTextEdit="1"/>
          </p:cNvSpPr>
          <p:nvPr>
            <p:ph type="sldImg"/>
          </p:nvPr>
        </p:nvSpPr>
        <p:spPr>
          <a:xfrm>
            <a:off x="381000" y="685800"/>
            <a:ext cx="6096000" cy="3429000"/>
          </a:xfrm>
        </p:spPr>
      </p:sp>
      <p:sp>
        <p:nvSpPr>
          <p:cNvPr id="72707" name="Shape 999"/>
          <p:cNvSpPr>
            <a:spLocks noGrp="1" noChangeArrowheads="1"/>
          </p:cNvSpPr>
          <p:nvPr>
            <p:ph type="body" sz="quarter" idx="1"/>
          </p:nvPr>
        </p:nvSpPr>
        <p:spPr/>
        <p:txBody>
          <a:bodyPr/>
          <a:lstStyle/>
          <a:p>
            <a:pPr eaLnBrk="1" hangingPunct="1">
              <a:spcBef>
                <a:spcPct val="0"/>
              </a:spcBef>
            </a:pPr>
            <a:r>
              <a:rPr lang="sv-SE" altLang="zh-CN" smtClean="0">
                <a:solidFill>
                  <a:srgbClr val="000000"/>
                </a:solidFill>
                <a:ea typeface="SimSun" pitchFamily="2" charset="-122"/>
              </a:rPr>
              <a:t>[Objektif]</a:t>
            </a:r>
          </a:p>
          <a:p>
            <a:pPr eaLnBrk="1" hangingPunct="1">
              <a:spcBef>
                <a:spcPct val="0"/>
              </a:spcBef>
            </a:pPr>
            <a:r>
              <a:rPr lang="sv-SE" altLang="zh-CN" smtClean="0">
                <a:solidFill>
                  <a:srgbClr val="000000"/>
                </a:solidFill>
                <a:ea typeface="SimSun" pitchFamily="2" charset="-122"/>
              </a:rPr>
              <a:t>Perkenalkan 65W SuperVOOC 2.0</a:t>
            </a:r>
          </a:p>
          <a:p>
            <a:pPr eaLnBrk="1" hangingPunct="1">
              <a:spcBef>
                <a:spcPct val="0"/>
              </a:spcBef>
            </a:pPr>
            <a:r>
              <a:rPr lang="sv-SE" altLang="zh-CN" smtClean="0">
                <a:solidFill>
                  <a:srgbClr val="000000"/>
                </a:solidFill>
                <a:ea typeface="SimSun" pitchFamily="2" charset="-122"/>
              </a:rPr>
              <a:t>[Catatan]</a:t>
            </a:r>
          </a:p>
          <a:p>
            <a:pPr eaLnBrk="1" hangingPunct="1">
              <a:spcBef>
                <a:spcPct val="0"/>
              </a:spcBef>
            </a:pPr>
            <a:r>
              <a:rPr lang="sv-SE" altLang="zh-CN" smtClean="0">
                <a:solidFill>
                  <a:srgbClr val="000000"/>
                </a:solidFill>
                <a:ea typeface="SimSun" pitchFamily="2" charset="-122"/>
              </a:rPr>
              <a:t>Menurut isi PPT</a:t>
            </a:r>
            <a:endParaRPr lang="en-US" altLang="zh-CN" smtClean="0">
              <a:solidFill>
                <a:srgbClr val="000000"/>
              </a:solidFill>
              <a:ea typeface="SimSun" pitchFamily="2" charset="-122"/>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hape 1036"/>
          <p:cNvSpPr>
            <a:spLocks noGrp="1" noRot="1" noChangeAspect="1" noChangeArrowheads="1" noTextEdit="1"/>
          </p:cNvSpPr>
          <p:nvPr>
            <p:ph type="sldImg"/>
          </p:nvPr>
        </p:nvSpPr>
        <p:spPr>
          <a:xfrm>
            <a:off x="381000" y="685800"/>
            <a:ext cx="6096000" cy="3429000"/>
          </a:xfrm>
        </p:spPr>
      </p:sp>
      <p:sp>
        <p:nvSpPr>
          <p:cNvPr id="74755" name="Shape 1037"/>
          <p:cNvSpPr>
            <a:spLocks noGrp="1" noChangeArrowheads="1"/>
          </p:cNvSpPr>
          <p:nvPr>
            <p:ph type="body" sz="quarter" idx="1"/>
          </p:nvPr>
        </p:nvSpPr>
        <p:spPr/>
        <p:txBody>
          <a:bodyPr/>
          <a:lstStyle/>
          <a:p>
            <a:pPr eaLnBrk="1" hangingPunct="1">
              <a:spcBef>
                <a:spcPct val="0"/>
              </a:spcBef>
            </a:pPr>
            <a:r>
              <a:rPr lang="sv-SE" altLang="zh-CN" smtClean="0">
                <a:solidFill>
                  <a:srgbClr val="000000"/>
                </a:solidFill>
                <a:ea typeface="SimSun" pitchFamily="2" charset="-122"/>
              </a:rPr>
              <a:t>[Objektif]</a:t>
            </a:r>
          </a:p>
          <a:p>
            <a:pPr eaLnBrk="1" hangingPunct="1">
              <a:spcBef>
                <a:spcPct val="0"/>
              </a:spcBef>
            </a:pPr>
            <a:r>
              <a:rPr lang="sv-SE" altLang="zh-CN" smtClean="0">
                <a:solidFill>
                  <a:srgbClr val="000000"/>
                </a:solidFill>
                <a:ea typeface="SimSun" pitchFamily="2" charset="-122"/>
              </a:rPr>
              <a:t>Perkenalkan 65W SuperVOOC 2.0</a:t>
            </a:r>
          </a:p>
          <a:p>
            <a:pPr eaLnBrk="1" hangingPunct="1">
              <a:spcBef>
                <a:spcPct val="0"/>
              </a:spcBef>
            </a:pPr>
            <a:r>
              <a:rPr lang="sv-SE" altLang="zh-CN" smtClean="0">
                <a:solidFill>
                  <a:srgbClr val="000000"/>
                </a:solidFill>
                <a:ea typeface="SimSun" pitchFamily="2" charset="-122"/>
              </a:rPr>
              <a:t>[Catatan]</a:t>
            </a:r>
          </a:p>
          <a:p>
            <a:pPr eaLnBrk="1" hangingPunct="1">
              <a:spcBef>
                <a:spcPct val="0"/>
              </a:spcBef>
            </a:pPr>
            <a:r>
              <a:rPr lang="sv-SE" altLang="zh-CN" smtClean="0">
                <a:solidFill>
                  <a:srgbClr val="000000"/>
                </a:solidFill>
                <a:ea typeface="SimSun" pitchFamily="2" charset="-122"/>
              </a:rPr>
              <a:t>Menurut isi PPT</a:t>
            </a:r>
            <a:endParaRPr lang="en-US" altLang="zh-CN" smtClean="0">
              <a:solidFill>
                <a:srgbClr val="000000"/>
              </a:solidFill>
              <a:ea typeface="SimSun" pitchFamily="2" charset="-122"/>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hape 1057"/>
          <p:cNvSpPr>
            <a:spLocks noGrp="1" noRot="1" noChangeAspect="1" noChangeArrowheads="1" noTextEdit="1"/>
          </p:cNvSpPr>
          <p:nvPr>
            <p:ph type="sldImg"/>
          </p:nvPr>
        </p:nvSpPr>
        <p:spPr>
          <a:xfrm>
            <a:off x="381000" y="685800"/>
            <a:ext cx="6096000" cy="3429000"/>
          </a:xfrm>
        </p:spPr>
      </p:sp>
      <p:sp>
        <p:nvSpPr>
          <p:cNvPr id="76803" name="Shape 1058"/>
          <p:cNvSpPr>
            <a:spLocks noGrp="1" noChangeArrowheads="1"/>
          </p:cNvSpPr>
          <p:nvPr>
            <p:ph type="body" sz="quarter" idx="1"/>
          </p:nvPr>
        </p:nvSpPr>
        <p:spPr/>
        <p:txBody>
          <a:bodyPr/>
          <a:lstStyle/>
          <a:p>
            <a:pPr eaLnBrk="1" hangingPunct="1">
              <a:spcBef>
                <a:spcPct val="0"/>
              </a:spcBef>
            </a:pPr>
            <a:r>
              <a:rPr lang="sv-SE" altLang="zh-CN" smtClean="0">
                <a:solidFill>
                  <a:srgbClr val="000000"/>
                </a:solidFill>
                <a:ea typeface="SimSun" pitchFamily="2" charset="-122"/>
              </a:rPr>
              <a:t>[Objektif]</a:t>
            </a:r>
          </a:p>
          <a:p>
            <a:pPr eaLnBrk="1" hangingPunct="1">
              <a:spcBef>
                <a:spcPct val="0"/>
              </a:spcBef>
            </a:pPr>
            <a:r>
              <a:rPr lang="sv-SE" altLang="zh-CN" smtClean="0">
                <a:solidFill>
                  <a:srgbClr val="000000"/>
                </a:solidFill>
                <a:ea typeface="SimSun" pitchFamily="2" charset="-122"/>
              </a:rPr>
              <a:t>Perkenalkan 65W SuperVOOC 2.0</a:t>
            </a:r>
          </a:p>
          <a:p>
            <a:pPr eaLnBrk="1" hangingPunct="1">
              <a:spcBef>
                <a:spcPct val="0"/>
              </a:spcBef>
            </a:pPr>
            <a:r>
              <a:rPr lang="sv-SE" altLang="zh-CN" smtClean="0">
                <a:solidFill>
                  <a:srgbClr val="000000"/>
                </a:solidFill>
                <a:ea typeface="SimSun" pitchFamily="2" charset="-122"/>
              </a:rPr>
              <a:t>[Catatan]</a:t>
            </a:r>
          </a:p>
          <a:p>
            <a:pPr eaLnBrk="1" hangingPunct="1">
              <a:spcBef>
                <a:spcPct val="0"/>
              </a:spcBef>
            </a:pPr>
            <a:r>
              <a:rPr lang="sv-SE" altLang="zh-CN" smtClean="0">
                <a:solidFill>
                  <a:srgbClr val="000000"/>
                </a:solidFill>
                <a:ea typeface="SimSun" pitchFamily="2" charset="-122"/>
              </a:rPr>
              <a:t>Menurut isi PPT</a:t>
            </a:r>
            <a:endParaRPr lang="en-US" altLang="zh-CN" smtClean="0">
              <a:solidFill>
                <a:srgbClr val="000000"/>
              </a:solidFill>
              <a:ea typeface="SimSun" pitchFamily="2" charset="-122"/>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hape 1080"/>
          <p:cNvSpPr>
            <a:spLocks noGrp="1" noRot="1" noChangeAspect="1" noChangeArrowheads="1" noTextEdit="1"/>
          </p:cNvSpPr>
          <p:nvPr>
            <p:ph type="sldImg"/>
          </p:nvPr>
        </p:nvSpPr>
        <p:spPr>
          <a:xfrm>
            <a:off x="381000" y="685800"/>
            <a:ext cx="6096000" cy="3429000"/>
          </a:xfrm>
        </p:spPr>
      </p:sp>
      <p:sp>
        <p:nvSpPr>
          <p:cNvPr id="78851" name="Shape 1081"/>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rPr>
              <a:t>[Tujuan]</a:t>
            </a:r>
          </a:p>
          <a:p>
            <a:pPr eaLnBrk="1" hangingPunct="1">
              <a:spcBef>
                <a:spcPct val="0"/>
              </a:spcBef>
            </a:pPr>
            <a:r>
              <a:rPr lang="en-US" altLang="zh-CN" smtClean="0">
                <a:solidFill>
                  <a:srgbClr val="000000"/>
                </a:solidFill>
                <a:ea typeface="SimSun" pitchFamily="2" charset="-122"/>
              </a:rPr>
              <a:t>Slide ini merangkum bagian pengisian daya dan mengarahkan peserta pelatihan untuk meninjau poin inti penjualan , skenario, dan cara menampilkan demo.</a:t>
            </a:r>
          </a:p>
          <a:p>
            <a:pPr eaLnBrk="1" hangingPunct="1">
              <a:spcBef>
                <a:spcPct val="0"/>
              </a:spcBef>
            </a:pPr>
            <a:r>
              <a:rPr lang="en-US" altLang="zh-CN" smtClean="0">
                <a:solidFill>
                  <a:srgbClr val="000000"/>
                </a:solidFill>
                <a:ea typeface="SimSun" pitchFamily="2" charset="-122"/>
              </a:rPr>
              <a:t>[Catatan]</a:t>
            </a:r>
          </a:p>
          <a:p>
            <a:pPr eaLnBrk="1" hangingPunct="1">
              <a:spcBef>
                <a:spcPct val="0"/>
              </a:spcBef>
            </a:pPr>
            <a:r>
              <a:rPr lang="en-US" altLang="zh-CN" smtClean="0">
                <a:solidFill>
                  <a:srgbClr val="000000"/>
                </a:solidFill>
                <a:ea typeface="SimSun" pitchFamily="2" charset="-122"/>
              </a:rPr>
              <a:t>Menurut isi PPT</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hape 1092"/>
          <p:cNvSpPr>
            <a:spLocks noGrp="1" noRot="1" noChangeAspect="1" noChangeArrowheads="1" noTextEdit="1"/>
          </p:cNvSpPr>
          <p:nvPr>
            <p:ph type="sldImg"/>
          </p:nvPr>
        </p:nvSpPr>
        <p:spPr>
          <a:xfrm>
            <a:off x="381000" y="685800"/>
            <a:ext cx="6096000" cy="3429000"/>
          </a:xfrm>
        </p:spPr>
      </p:sp>
      <p:sp>
        <p:nvSpPr>
          <p:cNvPr id="80899" name="Shape 1093"/>
          <p:cNvSpPr>
            <a:spLocks noGrp="1" noChangeArrowheads="1"/>
          </p:cNvSpPr>
          <p:nvPr>
            <p:ph type="body" sz="quarter" idx="1"/>
          </p:nvPr>
        </p:nvSpPr>
        <p:spPr/>
        <p:txBody>
          <a:bodyPr/>
          <a:lstStyle/>
          <a:p>
            <a:pPr eaLnBrk="1" hangingPunct="1">
              <a:spcBef>
                <a:spcPct val="0"/>
              </a:spcBef>
            </a:pPr>
            <a:r>
              <a:rPr lang="en-US" altLang="en-US" smtClean="0">
                <a:solidFill>
                  <a:srgbClr val="000000"/>
                </a:solidFill>
                <a:latin typeface="Helvetica" pitchFamily="34" charset="0"/>
                <a:cs typeface="Helvetica" pitchFamily="34" charset="0"/>
                <a:sym typeface="Helvetica" pitchFamily="34" charset="0"/>
              </a:rPr>
              <a:t>[Objektif]</a:t>
            </a:r>
          </a:p>
          <a:p>
            <a:pPr eaLnBrk="1" hangingPunct="1">
              <a:spcBef>
                <a:spcPct val="0"/>
              </a:spcBef>
            </a:pPr>
            <a:r>
              <a:rPr lang="en-US" altLang="en-US" smtClean="0">
                <a:solidFill>
                  <a:srgbClr val="000000"/>
                </a:solidFill>
                <a:latin typeface="Helvetica" pitchFamily="34" charset="0"/>
                <a:cs typeface="Helvetica" pitchFamily="34" charset="0"/>
                <a:sym typeface="Helvetica" pitchFamily="34" charset="0"/>
              </a:rPr>
              <a:t>Slide ini memperkenalkan video terbaik</a:t>
            </a:r>
          </a:p>
          <a:p>
            <a:pPr eaLnBrk="1" hangingPunct="1">
              <a:spcBef>
                <a:spcPct val="0"/>
              </a:spcBef>
            </a:pPr>
            <a:r>
              <a:rPr lang="en-US" altLang="en-US" smtClean="0">
                <a:solidFill>
                  <a:srgbClr val="000000"/>
                </a:solidFill>
                <a:latin typeface="Helvetica" pitchFamily="34" charset="0"/>
                <a:cs typeface="Helvetica" pitchFamily="34" charset="0"/>
                <a:sym typeface="Helvetica" pitchFamily="34" charset="0"/>
              </a:rPr>
              <a:t>[Catatan]</a:t>
            </a:r>
          </a:p>
          <a:p>
            <a:pPr eaLnBrk="1" hangingPunct="1">
              <a:spcBef>
                <a:spcPct val="0"/>
              </a:spcBef>
            </a:pPr>
            <a:r>
              <a:rPr lang="en-US" altLang="en-US" smtClean="0">
                <a:solidFill>
                  <a:srgbClr val="000000"/>
                </a:solidFill>
                <a:latin typeface="Helvetica" pitchFamily="34" charset="0"/>
                <a:cs typeface="Helvetica" pitchFamily="34" charset="0"/>
                <a:sym typeface="Helvetica" pitchFamily="34" charset="0"/>
              </a:rPr>
              <a:t>Sekarang mari kita bahas tentang beberapa hal baru di video</a:t>
            </a:r>
            <a:endParaRPr lang="en-US" altLang="zh-CN" smtClean="0">
              <a:solidFill>
                <a:srgbClr val="000000"/>
              </a:solidFill>
              <a:ea typeface="SimSun" pitchFamily="2" charset="-122"/>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hape 1132"/>
          <p:cNvSpPr>
            <a:spLocks noGrp="1" noRot="1" noChangeAspect="1" noChangeArrowheads="1" noTextEdit="1"/>
          </p:cNvSpPr>
          <p:nvPr>
            <p:ph type="sldImg"/>
          </p:nvPr>
        </p:nvSpPr>
        <p:spPr>
          <a:xfrm>
            <a:off x="381000" y="685800"/>
            <a:ext cx="6096000" cy="3429000"/>
          </a:xfrm>
        </p:spPr>
      </p:sp>
      <p:sp>
        <p:nvSpPr>
          <p:cNvPr id="1133" name="Shape 1133"/>
          <p:cNvSpPr>
            <a:spLocks noGrp="1"/>
          </p:cNvSpPr>
          <p:nvPr>
            <p:ph type="body" sz="quarter" idx="1"/>
          </p:nvPr>
        </p:nvSpPr>
        <p:spPr/>
        <p:txBody>
          <a:bodyPr/>
          <a:lstStyle/>
          <a:p>
            <a:pPr>
              <a:defRPr/>
            </a:pPr>
            <a:r>
              <a:rPr lang="en-ID" dirty="0" err="1">
                <a:latin typeface="+mn-lt"/>
                <a:ea typeface="+mn-ea"/>
                <a:cs typeface="+mn-cs"/>
                <a:sym typeface="Helvetica"/>
              </a:rPr>
              <a:t>Topik</a:t>
            </a:r>
            <a:r>
              <a:rPr lang="en-ID" dirty="0">
                <a:latin typeface="+mn-lt"/>
                <a:ea typeface="+mn-ea"/>
                <a:cs typeface="+mn-cs"/>
                <a:sym typeface="Helvetica"/>
              </a:rPr>
              <a:t> </a:t>
            </a:r>
            <a:r>
              <a:rPr lang="en-ID" dirty="0" err="1">
                <a:latin typeface="+mn-lt"/>
                <a:ea typeface="+mn-ea"/>
                <a:cs typeface="+mn-cs"/>
                <a:sym typeface="Helvetica"/>
              </a:rPr>
              <a:t>halaman</a:t>
            </a:r>
            <a:r>
              <a:rPr lang="en-ID" dirty="0">
                <a:latin typeface="+mn-lt"/>
                <a:ea typeface="+mn-ea"/>
                <a:cs typeface="+mn-cs"/>
                <a:sym typeface="Helvetica"/>
              </a:rPr>
              <a:t> </a:t>
            </a:r>
            <a:r>
              <a:rPr lang="en-ID" dirty="0" err="1">
                <a:latin typeface="+mn-lt"/>
                <a:ea typeface="+mn-ea"/>
                <a:cs typeface="+mn-cs"/>
                <a:sym typeface="Helvetica"/>
              </a:rPr>
              <a:t>ini</a:t>
            </a:r>
            <a:endParaRPr lang="en-ID" dirty="0">
              <a:latin typeface="+mn-lt"/>
              <a:ea typeface="+mn-ea"/>
              <a:cs typeface="+mn-cs"/>
              <a:sym typeface="Helvetica"/>
            </a:endParaRPr>
          </a:p>
          <a:p>
            <a:pPr>
              <a:defRPr/>
            </a:pPr>
            <a:r>
              <a:rPr lang="en-ID" dirty="0" err="1">
                <a:latin typeface="+mn-lt"/>
                <a:ea typeface="+mn-ea"/>
                <a:cs typeface="+mn-cs"/>
                <a:sym typeface="Helvetica"/>
              </a:rPr>
              <a:t>Jelaskan</a:t>
            </a:r>
            <a:r>
              <a:rPr lang="en-ID" dirty="0">
                <a:latin typeface="+mn-lt"/>
                <a:ea typeface="+mn-ea"/>
                <a:cs typeface="+mn-cs"/>
                <a:sym typeface="Helvetica"/>
              </a:rPr>
              <a:t> </a:t>
            </a:r>
            <a:r>
              <a:rPr lang="en-ID" dirty="0" err="1">
                <a:latin typeface="+mn-lt"/>
                <a:ea typeface="+mn-ea"/>
                <a:cs typeface="+mn-cs"/>
                <a:sym typeface="Helvetica"/>
              </a:rPr>
              <a:t>tren</a:t>
            </a:r>
            <a:r>
              <a:rPr lang="en-ID" dirty="0">
                <a:latin typeface="+mn-lt"/>
                <a:ea typeface="+mn-ea"/>
                <a:cs typeface="+mn-cs"/>
                <a:sym typeface="Helvetica"/>
              </a:rPr>
              <a:t> era 5G: Orang-orang </a:t>
            </a:r>
            <a:r>
              <a:rPr lang="en-ID" dirty="0" err="1">
                <a:latin typeface="+mn-lt"/>
                <a:ea typeface="+mn-ea"/>
                <a:cs typeface="+mn-cs"/>
                <a:sym typeface="Helvetica"/>
              </a:rPr>
              <a:t>menghabiskan</a:t>
            </a:r>
            <a:r>
              <a:rPr lang="en-ID" dirty="0">
                <a:latin typeface="+mn-lt"/>
                <a:ea typeface="+mn-ea"/>
                <a:cs typeface="+mn-cs"/>
                <a:sym typeface="Helvetica"/>
              </a:rPr>
              <a:t> </a:t>
            </a:r>
            <a:r>
              <a:rPr lang="en-ID" dirty="0" err="1">
                <a:latin typeface="+mn-lt"/>
                <a:ea typeface="+mn-ea"/>
                <a:cs typeface="+mn-cs"/>
                <a:sym typeface="Helvetica"/>
              </a:rPr>
              <a:t>lebih</a:t>
            </a:r>
            <a:r>
              <a:rPr lang="en-ID" dirty="0">
                <a:latin typeface="+mn-lt"/>
                <a:ea typeface="+mn-ea"/>
                <a:cs typeface="+mn-cs"/>
                <a:sym typeface="Helvetica"/>
              </a:rPr>
              <a:t> </a:t>
            </a:r>
            <a:r>
              <a:rPr lang="en-ID" dirty="0" err="1">
                <a:latin typeface="+mn-lt"/>
                <a:ea typeface="+mn-ea"/>
                <a:cs typeface="+mn-cs"/>
                <a:sym typeface="Helvetica"/>
              </a:rPr>
              <a:t>banyak</a:t>
            </a:r>
            <a:r>
              <a:rPr lang="en-ID" dirty="0">
                <a:latin typeface="+mn-lt"/>
                <a:ea typeface="+mn-ea"/>
                <a:cs typeface="+mn-cs"/>
                <a:sym typeface="Helvetica"/>
              </a:rPr>
              <a:t> </a:t>
            </a:r>
            <a:r>
              <a:rPr lang="en-ID" dirty="0" err="1">
                <a:latin typeface="+mn-lt"/>
                <a:ea typeface="+mn-ea"/>
                <a:cs typeface="+mn-cs"/>
                <a:sym typeface="Helvetica"/>
              </a:rPr>
              <a:t>waktu</a:t>
            </a:r>
            <a:r>
              <a:rPr lang="en-ID" dirty="0">
                <a:latin typeface="+mn-lt"/>
                <a:ea typeface="+mn-ea"/>
                <a:cs typeface="+mn-cs"/>
                <a:sym typeface="Helvetica"/>
              </a:rPr>
              <a:t> </a:t>
            </a:r>
            <a:r>
              <a:rPr lang="en-ID" dirty="0" err="1">
                <a:latin typeface="+mn-lt"/>
                <a:ea typeface="+mn-ea"/>
                <a:cs typeface="+mn-cs"/>
                <a:sym typeface="Helvetica"/>
              </a:rPr>
              <a:t>untuk</a:t>
            </a:r>
            <a:r>
              <a:rPr lang="en-ID" dirty="0">
                <a:latin typeface="+mn-lt"/>
                <a:ea typeface="+mn-ea"/>
                <a:cs typeface="+mn-cs"/>
                <a:sym typeface="Helvetica"/>
              </a:rPr>
              <a:t> video </a:t>
            </a:r>
            <a:r>
              <a:rPr lang="en-ID" dirty="0" err="1">
                <a:latin typeface="+mn-lt"/>
                <a:ea typeface="+mn-ea"/>
                <a:cs typeface="+mn-cs"/>
                <a:sym typeface="Helvetica"/>
              </a:rPr>
              <a:t>pendek</a:t>
            </a:r>
            <a:endParaRPr lang="en-ID" dirty="0">
              <a:latin typeface="+mn-lt"/>
              <a:ea typeface="+mn-ea"/>
              <a:cs typeface="+mn-cs"/>
              <a:sym typeface="Helvetica"/>
            </a:endParaRPr>
          </a:p>
          <a:p>
            <a:pPr>
              <a:defRPr/>
            </a:pPr>
            <a:r>
              <a:rPr lang="en-ID" dirty="0" err="1">
                <a:latin typeface="+mn-lt"/>
                <a:ea typeface="+mn-ea"/>
                <a:cs typeface="+mn-cs"/>
                <a:sym typeface="Helvetica"/>
              </a:rPr>
              <a:t>Referensi</a:t>
            </a:r>
            <a:r>
              <a:rPr lang="en-ID" dirty="0">
                <a:latin typeface="+mn-lt"/>
                <a:ea typeface="+mn-ea"/>
                <a:cs typeface="+mn-cs"/>
                <a:sym typeface="Helvetica"/>
              </a:rPr>
              <a:t> </a:t>
            </a:r>
            <a:r>
              <a:rPr lang="en-ID" dirty="0" err="1">
                <a:latin typeface="+mn-lt"/>
                <a:ea typeface="+mn-ea"/>
                <a:cs typeface="+mn-cs"/>
                <a:sym typeface="Helvetica"/>
              </a:rPr>
              <a:t>Dijelaskan</a:t>
            </a:r>
            <a:endParaRPr lang="en-ID" dirty="0">
              <a:latin typeface="+mn-lt"/>
              <a:ea typeface="+mn-ea"/>
              <a:cs typeface="+mn-cs"/>
              <a:sym typeface="Helvetica"/>
            </a:endParaRPr>
          </a:p>
          <a:p>
            <a:pPr>
              <a:defRPr/>
            </a:pPr>
            <a:r>
              <a:rPr lang="en-ID" dirty="0" err="1">
                <a:latin typeface="+mn-lt"/>
                <a:ea typeface="+mn-ea"/>
                <a:cs typeface="+mn-cs"/>
                <a:sym typeface="Helvetica"/>
              </a:rPr>
              <a:t>Sekarang</a:t>
            </a:r>
            <a:r>
              <a:rPr lang="en-ID" dirty="0">
                <a:latin typeface="+mn-lt"/>
                <a:ea typeface="+mn-ea"/>
                <a:cs typeface="+mn-cs"/>
                <a:sym typeface="Helvetica"/>
              </a:rPr>
              <a:t> </a:t>
            </a:r>
            <a:r>
              <a:rPr lang="en-ID" dirty="0" err="1">
                <a:latin typeface="+mn-lt"/>
                <a:ea typeface="+mn-ea"/>
                <a:cs typeface="+mn-cs"/>
                <a:sym typeface="Helvetica"/>
              </a:rPr>
              <a:t>kita</a:t>
            </a:r>
            <a:r>
              <a:rPr lang="en-ID" dirty="0">
                <a:latin typeface="+mn-lt"/>
                <a:ea typeface="+mn-ea"/>
                <a:cs typeface="+mn-cs"/>
                <a:sym typeface="Helvetica"/>
              </a:rPr>
              <a:t> </a:t>
            </a:r>
            <a:r>
              <a:rPr lang="en-ID" dirty="0" err="1">
                <a:latin typeface="+mn-lt"/>
                <a:ea typeface="+mn-ea"/>
                <a:cs typeface="+mn-cs"/>
                <a:sym typeface="Helvetica"/>
              </a:rPr>
              <a:t>secara</a:t>
            </a:r>
            <a:r>
              <a:rPr lang="en-ID" dirty="0">
                <a:latin typeface="+mn-lt"/>
                <a:ea typeface="+mn-ea"/>
                <a:cs typeface="+mn-cs"/>
                <a:sym typeface="Helvetica"/>
              </a:rPr>
              <a:t> </a:t>
            </a:r>
            <a:r>
              <a:rPr lang="en-ID" dirty="0" err="1">
                <a:latin typeface="+mn-lt"/>
                <a:ea typeface="+mn-ea"/>
                <a:cs typeface="+mn-cs"/>
                <a:sym typeface="Helvetica"/>
              </a:rPr>
              <a:t>bertahap</a:t>
            </a:r>
            <a:r>
              <a:rPr lang="en-ID" dirty="0">
                <a:latin typeface="+mn-lt"/>
                <a:ea typeface="+mn-ea"/>
                <a:cs typeface="+mn-cs"/>
                <a:sym typeface="Helvetica"/>
              </a:rPr>
              <a:t> </a:t>
            </a:r>
            <a:r>
              <a:rPr lang="en-ID" dirty="0" err="1">
                <a:latin typeface="+mn-lt"/>
                <a:ea typeface="+mn-ea"/>
                <a:cs typeface="+mn-cs"/>
                <a:sym typeface="Helvetica"/>
              </a:rPr>
              <a:t>memasuki</a:t>
            </a:r>
            <a:r>
              <a:rPr lang="en-ID" dirty="0">
                <a:latin typeface="+mn-lt"/>
                <a:ea typeface="+mn-ea"/>
                <a:cs typeface="+mn-cs"/>
                <a:sym typeface="Helvetica"/>
              </a:rPr>
              <a:t> era 5G, 5G </a:t>
            </a:r>
            <a:r>
              <a:rPr lang="en-ID" dirty="0" err="1">
                <a:latin typeface="+mn-lt"/>
                <a:ea typeface="+mn-ea"/>
                <a:cs typeface="+mn-cs"/>
                <a:sym typeface="Helvetica"/>
              </a:rPr>
              <a:t>bagi</a:t>
            </a:r>
            <a:r>
              <a:rPr lang="en-ID" dirty="0">
                <a:latin typeface="+mn-lt"/>
                <a:ea typeface="+mn-ea"/>
                <a:cs typeface="+mn-cs"/>
                <a:sym typeface="Helvetica"/>
              </a:rPr>
              <a:t> </a:t>
            </a:r>
            <a:r>
              <a:rPr lang="en-ID" dirty="0" err="1">
                <a:latin typeface="+mn-lt"/>
                <a:ea typeface="+mn-ea"/>
                <a:cs typeface="+mn-cs"/>
                <a:sym typeface="Helvetica"/>
              </a:rPr>
              <a:t>semua</a:t>
            </a:r>
            <a:r>
              <a:rPr lang="en-ID" dirty="0">
                <a:latin typeface="+mn-lt"/>
                <a:ea typeface="+mn-ea"/>
                <a:cs typeface="+mn-cs"/>
                <a:sym typeface="Helvetica"/>
              </a:rPr>
              <a:t> orang </a:t>
            </a:r>
            <a:r>
              <a:rPr lang="en-ID" dirty="0" err="1">
                <a:latin typeface="+mn-lt"/>
                <a:ea typeface="+mn-ea"/>
                <a:cs typeface="+mn-cs"/>
                <a:sym typeface="Helvetica"/>
              </a:rPr>
              <a:t>untuk</a:t>
            </a:r>
            <a:r>
              <a:rPr lang="en-ID" dirty="0">
                <a:latin typeface="+mn-lt"/>
                <a:ea typeface="+mn-ea"/>
                <a:cs typeface="+mn-cs"/>
                <a:sym typeface="Helvetica"/>
              </a:rPr>
              <a:t> </a:t>
            </a:r>
            <a:r>
              <a:rPr lang="en-ID" dirty="0" err="1">
                <a:latin typeface="+mn-lt"/>
                <a:ea typeface="+mn-ea"/>
                <a:cs typeface="+mn-cs"/>
                <a:sym typeface="Helvetica"/>
              </a:rPr>
              <a:t>membawa</a:t>
            </a:r>
            <a:r>
              <a:rPr lang="en-ID" dirty="0">
                <a:latin typeface="+mn-lt"/>
                <a:ea typeface="+mn-ea"/>
                <a:cs typeface="+mn-cs"/>
                <a:sym typeface="Helvetica"/>
              </a:rPr>
              <a:t> </a:t>
            </a:r>
            <a:r>
              <a:rPr lang="en-ID" dirty="0" err="1">
                <a:latin typeface="+mn-lt"/>
                <a:ea typeface="+mn-ea"/>
                <a:cs typeface="+mn-cs"/>
                <a:sym typeface="Helvetica"/>
              </a:rPr>
              <a:t>kecepatan</a:t>
            </a:r>
            <a:r>
              <a:rPr lang="en-ID" dirty="0">
                <a:latin typeface="+mn-lt"/>
                <a:ea typeface="+mn-ea"/>
                <a:cs typeface="+mn-cs"/>
                <a:sym typeface="Helvetica"/>
              </a:rPr>
              <a:t> Internet yang </a:t>
            </a:r>
            <a:r>
              <a:rPr lang="en-ID" dirty="0" err="1">
                <a:latin typeface="+mn-lt"/>
                <a:ea typeface="+mn-ea"/>
                <a:cs typeface="+mn-cs"/>
                <a:sym typeface="Helvetica"/>
              </a:rPr>
              <a:t>lebih</a:t>
            </a:r>
            <a:r>
              <a:rPr lang="en-ID" dirty="0">
                <a:latin typeface="+mn-lt"/>
                <a:ea typeface="+mn-ea"/>
                <a:cs typeface="+mn-cs"/>
                <a:sym typeface="Helvetica"/>
              </a:rPr>
              <a:t> </a:t>
            </a:r>
            <a:r>
              <a:rPr lang="en-ID" dirty="0" err="1">
                <a:latin typeface="+mn-lt"/>
                <a:ea typeface="+mn-ea"/>
                <a:cs typeface="+mn-cs"/>
                <a:sym typeface="Helvetica"/>
              </a:rPr>
              <a:t>cepat</a:t>
            </a:r>
            <a:r>
              <a:rPr lang="en-ID" dirty="0">
                <a:latin typeface="+mn-lt"/>
                <a:ea typeface="+mn-ea"/>
                <a:cs typeface="+mn-cs"/>
                <a:sym typeface="Helvetica"/>
              </a:rPr>
              <a:t>, </a:t>
            </a:r>
            <a:r>
              <a:rPr lang="en-ID" dirty="0" err="1">
                <a:latin typeface="+mn-lt"/>
                <a:ea typeface="+mn-ea"/>
                <a:cs typeface="+mn-cs"/>
                <a:sym typeface="Helvetica"/>
              </a:rPr>
              <a:t>latensi</a:t>
            </a:r>
            <a:r>
              <a:rPr lang="en-ID" dirty="0">
                <a:latin typeface="+mn-lt"/>
                <a:ea typeface="+mn-ea"/>
                <a:cs typeface="+mn-cs"/>
                <a:sym typeface="Helvetica"/>
              </a:rPr>
              <a:t> yang </a:t>
            </a:r>
            <a:r>
              <a:rPr lang="en-ID" dirty="0" err="1">
                <a:latin typeface="+mn-lt"/>
                <a:ea typeface="+mn-ea"/>
                <a:cs typeface="+mn-cs"/>
                <a:sym typeface="Helvetica"/>
              </a:rPr>
              <a:t>lebih</a:t>
            </a:r>
            <a:r>
              <a:rPr lang="en-ID" dirty="0">
                <a:latin typeface="+mn-lt"/>
                <a:ea typeface="+mn-ea"/>
                <a:cs typeface="+mn-cs"/>
                <a:sym typeface="Helvetica"/>
              </a:rPr>
              <a:t> </a:t>
            </a:r>
            <a:r>
              <a:rPr lang="en-ID" dirty="0" err="1">
                <a:latin typeface="+mn-lt"/>
                <a:ea typeface="+mn-ea"/>
                <a:cs typeface="+mn-cs"/>
                <a:sym typeface="Helvetica"/>
              </a:rPr>
              <a:t>rendah</a:t>
            </a:r>
            <a:r>
              <a:rPr lang="en-ID" dirty="0">
                <a:latin typeface="+mn-lt"/>
                <a:ea typeface="+mn-ea"/>
                <a:cs typeface="+mn-cs"/>
                <a:sym typeface="Helvetica"/>
              </a:rPr>
              <a:t>, </a:t>
            </a:r>
            <a:r>
              <a:rPr lang="en-ID" dirty="0" err="1">
                <a:latin typeface="+mn-lt"/>
                <a:ea typeface="+mn-ea"/>
                <a:cs typeface="+mn-cs"/>
                <a:sym typeface="Helvetica"/>
              </a:rPr>
              <a:t>dalam</a:t>
            </a:r>
            <a:r>
              <a:rPr lang="en-ID" dirty="0">
                <a:latin typeface="+mn-lt"/>
                <a:ea typeface="+mn-ea"/>
                <a:cs typeface="+mn-cs"/>
                <a:sym typeface="Helvetica"/>
              </a:rPr>
              <a:t> </a:t>
            </a:r>
            <a:r>
              <a:rPr lang="en-ID" dirty="0" err="1">
                <a:latin typeface="+mn-lt"/>
                <a:ea typeface="+mn-ea"/>
                <a:cs typeface="+mn-cs"/>
                <a:sym typeface="Helvetica"/>
              </a:rPr>
              <a:t>kondisi</a:t>
            </a:r>
            <a:r>
              <a:rPr lang="en-ID" dirty="0">
                <a:latin typeface="+mn-lt"/>
                <a:ea typeface="+mn-ea"/>
                <a:cs typeface="+mn-cs"/>
                <a:sym typeface="Helvetica"/>
              </a:rPr>
              <a:t> </a:t>
            </a:r>
            <a:r>
              <a:rPr lang="en-ID" dirty="0" err="1">
                <a:latin typeface="+mn-lt"/>
                <a:ea typeface="+mn-ea"/>
                <a:cs typeface="+mn-cs"/>
                <a:sym typeface="Helvetica"/>
              </a:rPr>
              <a:t>seperti</a:t>
            </a:r>
            <a:r>
              <a:rPr lang="en-ID" dirty="0">
                <a:latin typeface="+mn-lt"/>
                <a:ea typeface="+mn-ea"/>
                <a:cs typeface="+mn-cs"/>
                <a:sym typeface="Helvetica"/>
              </a:rPr>
              <a:t> </a:t>
            </a:r>
            <a:r>
              <a:rPr lang="en-ID" dirty="0" err="1">
                <a:latin typeface="+mn-lt"/>
                <a:ea typeface="+mn-ea"/>
                <a:cs typeface="+mn-cs"/>
                <a:sym typeface="Helvetica"/>
              </a:rPr>
              <a:t>itu</a:t>
            </a:r>
            <a:r>
              <a:rPr lang="en-ID" dirty="0">
                <a:latin typeface="+mn-lt"/>
                <a:ea typeface="+mn-ea"/>
                <a:cs typeface="+mn-cs"/>
                <a:sym typeface="Helvetica"/>
              </a:rPr>
              <a:t>, orang </a:t>
            </a:r>
            <a:r>
              <a:rPr lang="en-ID" dirty="0" err="1">
                <a:latin typeface="+mn-lt"/>
                <a:ea typeface="+mn-ea"/>
                <a:cs typeface="+mn-cs"/>
                <a:sym typeface="Helvetica"/>
              </a:rPr>
              <a:t>menonton</a:t>
            </a:r>
            <a:r>
              <a:rPr lang="en-ID" dirty="0">
                <a:latin typeface="+mn-lt"/>
                <a:ea typeface="+mn-ea"/>
                <a:cs typeface="+mn-cs"/>
                <a:sym typeface="Helvetica"/>
              </a:rPr>
              <a:t> </a:t>
            </a:r>
            <a:r>
              <a:rPr lang="en-ID" dirty="0" err="1">
                <a:latin typeface="+mn-lt"/>
                <a:ea typeface="+mn-ea"/>
                <a:cs typeface="+mn-cs"/>
                <a:sym typeface="Helvetica"/>
              </a:rPr>
              <a:t>konten</a:t>
            </a:r>
            <a:r>
              <a:rPr lang="en-ID" dirty="0">
                <a:latin typeface="+mn-lt"/>
                <a:ea typeface="+mn-ea"/>
                <a:cs typeface="+mn-cs"/>
                <a:sym typeface="Helvetica"/>
              </a:rPr>
              <a:t> video </a:t>
            </a:r>
            <a:r>
              <a:rPr lang="en-ID" dirty="0" err="1">
                <a:latin typeface="+mn-lt"/>
                <a:ea typeface="+mn-ea"/>
                <a:cs typeface="+mn-cs"/>
                <a:sym typeface="Helvetica"/>
              </a:rPr>
              <a:t>pendek</a:t>
            </a:r>
            <a:r>
              <a:rPr lang="en-ID" dirty="0">
                <a:latin typeface="+mn-lt"/>
                <a:ea typeface="+mn-ea"/>
                <a:cs typeface="+mn-cs"/>
                <a:sym typeface="Helvetica"/>
              </a:rPr>
              <a:t> </a:t>
            </a:r>
            <a:r>
              <a:rPr lang="en-ID" dirty="0" err="1">
                <a:latin typeface="+mn-lt"/>
                <a:ea typeface="+mn-ea"/>
                <a:cs typeface="+mn-cs"/>
                <a:sym typeface="Helvetica"/>
              </a:rPr>
              <a:t>menghabiskan</a:t>
            </a:r>
            <a:r>
              <a:rPr lang="en-ID" dirty="0">
                <a:latin typeface="+mn-lt"/>
                <a:ea typeface="+mn-ea"/>
                <a:cs typeface="+mn-cs"/>
                <a:sym typeface="Helvetica"/>
              </a:rPr>
              <a:t> </a:t>
            </a:r>
            <a:r>
              <a:rPr lang="en-ID" dirty="0" err="1">
                <a:latin typeface="+mn-lt"/>
                <a:ea typeface="+mn-ea"/>
                <a:cs typeface="+mn-cs"/>
                <a:sym typeface="Helvetica"/>
              </a:rPr>
              <a:t>lebih</a:t>
            </a:r>
            <a:r>
              <a:rPr lang="en-ID" dirty="0">
                <a:latin typeface="+mn-lt"/>
                <a:ea typeface="+mn-ea"/>
                <a:cs typeface="+mn-cs"/>
                <a:sym typeface="Helvetica"/>
              </a:rPr>
              <a:t> </a:t>
            </a:r>
            <a:r>
              <a:rPr lang="en-ID" dirty="0" err="1">
                <a:latin typeface="+mn-lt"/>
                <a:ea typeface="+mn-ea"/>
                <a:cs typeface="+mn-cs"/>
                <a:sym typeface="Helvetica"/>
              </a:rPr>
              <a:t>banyak</a:t>
            </a:r>
            <a:r>
              <a:rPr lang="en-ID" dirty="0">
                <a:latin typeface="+mn-lt"/>
                <a:ea typeface="+mn-ea"/>
                <a:cs typeface="+mn-cs"/>
                <a:sym typeface="Helvetica"/>
              </a:rPr>
              <a:t> </a:t>
            </a:r>
            <a:r>
              <a:rPr lang="en-ID" dirty="0" err="1">
                <a:latin typeface="+mn-lt"/>
                <a:ea typeface="+mn-ea"/>
                <a:cs typeface="+mn-cs"/>
                <a:sym typeface="Helvetica"/>
              </a:rPr>
              <a:t>waktu</a:t>
            </a:r>
            <a:r>
              <a:rPr lang="en-ID" dirty="0">
                <a:latin typeface="+mn-lt"/>
                <a:ea typeface="+mn-ea"/>
                <a:cs typeface="+mn-cs"/>
                <a:sym typeface="Helvetica"/>
              </a:rPr>
              <a:t>, </a:t>
            </a:r>
            <a:r>
              <a:rPr lang="en-ID" dirty="0" err="1">
                <a:latin typeface="+mn-lt"/>
                <a:ea typeface="+mn-ea"/>
                <a:cs typeface="+mn-cs"/>
                <a:sym typeface="Helvetica"/>
              </a:rPr>
              <a:t>dapat</a:t>
            </a:r>
            <a:r>
              <a:rPr lang="en-ID" dirty="0">
                <a:latin typeface="+mn-lt"/>
                <a:ea typeface="+mn-ea"/>
                <a:cs typeface="+mn-cs"/>
                <a:sym typeface="Helvetica"/>
              </a:rPr>
              <a:t> </a:t>
            </a:r>
            <a:r>
              <a:rPr lang="en-ID" dirty="0" err="1">
                <a:latin typeface="+mn-lt"/>
                <a:ea typeface="+mn-ea"/>
                <a:cs typeface="+mn-cs"/>
                <a:sym typeface="Helvetica"/>
              </a:rPr>
              <a:t>dikatakan</a:t>
            </a:r>
            <a:r>
              <a:rPr lang="en-ID" dirty="0">
                <a:latin typeface="+mn-lt"/>
                <a:ea typeface="+mn-ea"/>
                <a:cs typeface="+mn-cs"/>
                <a:sym typeface="Helvetica"/>
              </a:rPr>
              <a:t> </a:t>
            </a:r>
            <a:r>
              <a:rPr lang="en-ID" dirty="0" err="1">
                <a:latin typeface="+mn-lt"/>
                <a:ea typeface="+mn-ea"/>
                <a:cs typeface="+mn-cs"/>
                <a:sym typeface="Helvetica"/>
              </a:rPr>
              <a:t>bahwa</a:t>
            </a:r>
            <a:r>
              <a:rPr lang="en-ID" dirty="0">
                <a:latin typeface="+mn-lt"/>
                <a:ea typeface="+mn-ea"/>
                <a:cs typeface="+mn-cs"/>
                <a:sym typeface="Helvetica"/>
              </a:rPr>
              <a:t> video </a:t>
            </a:r>
            <a:r>
              <a:rPr lang="en-ID" dirty="0" err="1">
                <a:latin typeface="+mn-lt"/>
                <a:ea typeface="+mn-ea"/>
                <a:cs typeface="+mn-cs"/>
                <a:sym typeface="Helvetica"/>
              </a:rPr>
              <a:t>pendek</a:t>
            </a:r>
            <a:r>
              <a:rPr lang="en-ID" dirty="0">
                <a:latin typeface="+mn-lt"/>
                <a:ea typeface="+mn-ea"/>
                <a:cs typeface="+mn-cs"/>
                <a:sym typeface="Helvetica"/>
              </a:rPr>
              <a:t> </a:t>
            </a:r>
            <a:r>
              <a:rPr lang="en-ID" dirty="0" err="1">
                <a:latin typeface="+mn-lt"/>
                <a:ea typeface="+mn-ea"/>
                <a:cs typeface="+mn-cs"/>
                <a:sym typeface="Helvetica"/>
              </a:rPr>
              <a:t>menggantikan</a:t>
            </a:r>
            <a:r>
              <a:rPr lang="en-ID" dirty="0">
                <a:latin typeface="+mn-lt"/>
                <a:ea typeface="+mn-ea"/>
                <a:cs typeface="+mn-cs"/>
                <a:sym typeface="Helvetica"/>
              </a:rPr>
              <a:t> </a:t>
            </a:r>
            <a:r>
              <a:rPr lang="en-ID" dirty="0" err="1">
                <a:latin typeface="+mn-lt"/>
                <a:ea typeface="+mn-ea"/>
                <a:cs typeface="+mn-cs"/>
                <a:sym typeface="Helvetica"/>
              </a:rPr>
              <a:t>teks</a:t>
            </a:r>
            <a:r>
              <a:rPr lang="en-ID" dirty="0">
                <a:latin typeface="+mn-lt"/>
                <a:ea typeface="+mn-ea"/>
                <a:cs typeface="+mn-cs"/>
                <a:sym typeface="Helvetica"/>
              </a:rPr>
              <a:t>, </a:t>
            </a:r>
            <a:r>
              <a:rPr lang="en-ID" dirty="0" err="1">
                <a:latin typeface="+mn-lt"/>
                <a:ea typeface="+mn-ea"/>
                <a:cs typeface="+mn-cs"/>
                <a:sym typeface="Helvetica"/>
              </a:rPr>
              <a:t>menjadi</a:t>
            </a:r>
            <a:r>
              <a:rPr lang="en-ID" dirty="0">
                <a:latin typeface="+mn-lt"/>
                <a:ea typeface="+mn-ea"/>
                <a:cs typeface="+mn-cs"/>
                <a:sym typeface="Helvetica"/>
              </a:rPr>
              <a:t> </a:t>
            </a:r>
            <a:r>
              <a:rPr lang="en-ID" dirty="0" err="1">
                <a:latin typeface="+mn-lt"/>
                <a:ea typeface="+mn-ea"/>
                <a:cs typeface="+mn-cs"/>
                <a:sym typeface="Helvetica"/>
              </a:rPr>
              <a:t>konten</a:t>
            </a:r>
            <a:r>
              <a:rPr lang="en-ID" dirty="0">
                <a:latin typeface="+mn-lt"/>
                <a:ea typeface="+mn-ea"/>
                <a:cs typeface="+mn-cs"/>
                <a:sym typeface="Helvetica"/>
              </a:rPr>
              <a:t> yang paling </a:t>
            </a:r>
            <a:r>
              <a:rPr lang="en-ID" dirty="0" err="1">
                <a:latin typeface="+mn-lt"/>
                <a:ea typeface="+mn-ea"/>
                <a:cs typeface="+mn-cs"/>
                <a:sym typeface="Helvetica"/>
              </a:rPr>
              <a:t>populer</a:t>
            </a:r>
            <a:r>
              <a:rPr lang="en-ID" dirty="0">
                <a:latin typeface="+mn-lt"/>
                <a:ea typeface="+mn-ea"/>
                <a:cs typeface="+mn-cs"/>
                <a:sym typeface="Helvetica"/>
              </a:rPr>
              <a:t>. </a:t>
            </a:r>
            <a:r>
              <a:rPr lang="en-ID" dirty="0" err="1">
                <a:latin typeface="+mn-lt"/>
                <a:ea typeface="+mn-ea"/>
                <a:cs typeface="+mn-cs"/>
                <a:sym typeface="Helvetica"/>
              </a:rPr>
              <a:t>Lebih</a:t>
            </a:r>
            <a:r>
              <a:rPr lang="en-ID" dirty="0">
                <a:latin typeface="+mn-lt"/>
                <a:ea typeface="+mn-ea"/>
                <a:cs typeface="+mn-cs"/>
                <a:sym typeface="Helvetica"/>
              </a:rPr>
              <a:t> </a:t>
            </a:r>
            <a:r>
              <a:rPr lang="en-ID" dirty="0" err="1">
                <a:latin typeface="+mn-lt"/>
                <a:ea typeface="+mn-ea"/>
                <a:cs typeface="+mn-cs"/>
                <a:sym typeface="Helvetica"/>
              </a:rPr>
              <a:t>banyak</a:t>
            </a:r>
            <a:r>
              <a:rPr lang="en-ID" dirty="0">
                <a:latin typeface="+mn-lt"/>
                <a:ea typeface="+mn-ea"/>
                <a:cs typeface="+mn-cs"/>
                <a:sym typeface="Helvetica"/>
              </a:rPr>
              <a:t> orang </a:t>
            </a:r>
            <a:r>
              <a:rPr lang="en-ID" dirty="0" err="1">
                <a:latin typeface="+mn-lt"/>
                <a:ea typeface="+mn-ea"/>
                <a:cs typeface="+mn-cs"/>
                <a:sym typeface="Helvetica"/>
              </a:rPr>
              <a:t>menonton</a:t>
            </a:r>
            <a:r>
              <a:rPr lang="en-ID" dirty="0">
                <a:latin typeface="+mn-lt"/>
                <a:ea typeface="+mn-ea"/>
                <a:cs typeface="+mn-cs"/>
                <a:sym typeface="Helvetica"/>
              </a:rPr>
              <a:t> video, </a:t>
            </a:r>
            <a:r>
              <a:rPr lang="en-ID" dirty="0" err="1">
                <a:latin typeface="+mn-lt"/>
                <a:ea typeface="+mn-ea"/>
                <a:cs typeface="+mn-cs"/>
                <a:sym typeface="Helvetica"/>
              </a:rPr>
              <a:t>lebih</a:t>
            </a:r>
            <a:r>
              <a:rPr lang="en-ID" dirty="0">
                <a:latin typeface="+mn-lt"/>
                <a:ea typeface="+mn-ea"/>
                <a:cs typeface="+mn-cs"/>
                <a:sym typeface="Helvetica"/>
              </a:rPr>
              <a:t> </a:t>
            </a:r>
            <a:r>
              <a:rPr lang="en-ID" dirty="0" err="1">
                <a:latin typeface="+mn-lt"/>
                <a:ea typeface="+mn-ea"/>
                <a:cs typeface="+mn-cs"/>
                <a:sym typeface="Helvetica"/>
              </a:rPr>
              <a:t>banyak</a:t>
            </a:r>
            <a:r>
              <a:rPr lang="en-ID" dirty="0">
                <a:latin typeface="+mn-lt"/>
                <a:ea typeface="+mn-ea"/>
                <a:cs typeface="+mn-cs"/>
                <a:sym typeface="Helvetica"/>
              </a:rPr>
              <a:t> orang </a:t>
            </a:r>
            <a:r>
              <a:rPr lang="en-ID" dirty="0" err="1">
                <a:latin typeface="+mn-lt"/>
                <a:ea typeface="+mn-ea"/>
                <a:cs typeface="+mn-cs"/>
                <a:sym typeface="Helvetica"/>
              </a:rPr>
              <a:t>merekam</a:t>
            </a:r>
            <a:r>
              <a:rPr lang="en-ID" dirty="0">
                <a:latin typeface="+mn-lt"/>
                <a:ea typeface="+mn-ea"/>
                <a:cs typeface="+mn-cs"/>
                <a:sym typeface="Helvetica"/>
              </a:rPr>
              <a:t> video, </a:t>
            </a:r>
            <a:r>
              <a:rPr lang="en-ID" dirty="0" err="1">
                <a:latin typeface="+mn-lt"/>
                <a:ea typeface="+mn-ea"/>
                <a:cs typeface="+mn-cs"/>
                <a:sym typeface="Helvetica"/>
              </a:rPr>
              <a:t>sekarang</a:t>
            </a:r>
            <a:r>
              <a:rPr lang="en-ID" dirty="0">
                <a:latin typeface="+mn-lt"/>
                <a:ea typeface="+mn-ea"/>
                <a:cs typeface="+mn-cs"/>
                <a:sym typeface="Helvetica"/>
              </a:rPr>
              <a:t> orang-orang </a:t>
            </a:r>
            <a:r>
              <a:rPr lang="en-ID" dirty="0" err="1">
                <a:latin typeface="+mn-lt"/>
                <a:ea typeface="+mn-ea"/>
                <a:cs typeface="+mn-cs"/>
                <a:sym typeface="Helvetica"/>
              </a:rPr>
              <a:t>mengambil</a:t>
            </a:r>
            <a:r>
              <a:rPr lang="en-ID" dirty="0">
                <a:latin typeface="+mn-lt"/>
                <a:ea typeface="+mn-ea"/>
                <a:cs typeface="+mn-cs"/>
                <a:sym typeface="Helvetica"/>
              </a:rPr>
              <a:t> </a:t>
            </a:r>
            <a:r>
              <a:rPr lang="en-ID" dirty="0" err="1">
                <a:latin typeface="+mn-lt"/>
                <a:ea typeface="+mn-ea"/>
                <a:cs typeface="+mn-cs"/>
                <a:sym typeface="Helvetica"/>
              </a:rPr>
              <a:t>ponsel</a:t>
            </a:r>
            <a:r>
              <a:rPr lang="en-ID" dirty="0">
                <a:latin typeface="+mn-lt"/>
                <a:ea typeface="+mn-ea"/>
                <a:cs typeface="+mn-cs"/>
                <a:sym typeface="Helvetica"/>
              </a:rPr>
              <a:t> </a:t>
            </a:r>
            <a:r>
              <a:rPr lang="en-ID" dirty="0" err="1">
                <a:latin typeface="+mn-lt"/>
                <a:ea typeface="+mn-ea"/>
                <a:cs typeface="+mn-cs"/>
                <a:sym typeface="Helvetica"/>
              </a:rPr>
              <a:t>dapat</a:t>
            </a:r>
            <a:r>
              <a:rPr lang="en-ID" dirty="0">
                <a:latin typeface="+mn-lt"/>
                <a:ea typeface="+mn-ea"/>
                <a:cs typeface="+mn-cs"/>
                <a:sym typeface="Helvetica"/>
              </a:rPr>
              <a:t> </a:t>
            </a:r>
            <a:r>
              <a:rPr lang="en-ID" dirty="0" err="1">
                <a:latin typeface="+mn-lt"/>
                <a:ea typeface="+mn-ea"/>
                <a:cs typeface="+mn-cs"/>
                <a:sym typeface="Helvetica"/>
              </a:rPr>
              <a:t>merekam</a:t>
            </a:r>
            <a:r>
              <a:rPr lang="en-ID" dirty="0">
                <a:latin typeface="+mn-lt"/>
                <a:ea typeface="+mn-ea"/>
                <a:cs typeface="+mn-cs"/>
                <a:sym typeface="Helvetica"/>
              </a:rPr>
              <a:t> video, </a:t>
            </a:r>
            <a:r>
              <a:rPr lang="en-ID" dirty="0" err="1">
                <a:latin typeface="+mn-lt"/>
                <a:ea typeface="+mn-ea"/>
                <a:cs typeface="+mn-cs"/>
                <a:sym typeface="Helvetica"/>
              </a:rPr>
              <a:t>mengunggah</a:t>
            </a:r>
            <a:r>
              <a:rPr lang="en-ID" dirty="0">
                <a:latin typeface="+mn-lt"/>
                <a:ea typeface="+mn-ea"/>
                <a:cs typeface="+mn-cs"/>
                <a:sym typeface="Helvetica"/>
              </a:rPr>
              <a:t> </a:t>
            </a:r>
            <a:r>
              <a:rPr lang="en-ID" dirty="0" err="1">
                <a:latin typeface="+mn-lt"/>
                <a:ea typeface="+mn-ea"/>
                <a:cs typeface="+mn-cs"/>
                <a:sym typeface="Helvetica"/>
              </a:rPr>
              <a:t>karya</a:t>
            </a:r>
            <a:r>
              <a:rPr lang="en-ID" dirty="0">
                <a:latin typeface="+mn-lt"/>
                <a:ea typeface="+mn-ea"/>
                <a:cs typeface="+mn-cs"/>
                <a:sym typeface="Helvetica"/>
              </a:rPr>
              <a:t> </a:t>
            </a:r>
            <a:r>
              <a:rPr lang="en-ID" dirty="0" err="1">
                <a:latin typeface="+mn-lt"/>
                <a:ea typeface="+mn-ea"/>
                <a:cs typeface="+mn-cs"/>
                <a:sym typeface="Helvetica"/>
              </a:rPr>
              <a:t>mereka</a:t>
            </a:r>
            <a:r>
              <a:rPr lang="en-ID" dirty="0">
                <a:latin typeface="+mn-lt"/>
                <a:ea typeface="+mn-ea"/>
                <a:cs typeface="+mn-cs"/>
                <a:sym typeface="Helvetica"/>
              </a:rPr>
              <a:t> </a:t>
            </a:r>
            <a:r>
              <a:rPr lang="en-ID" dirty="0" err="1">
                <a:latin typeface="+mn-lt"/>
                <a:ea typeface="+mn-ea"/>
                <a:cs typeface="+mn-cs"/>
                <a:sym typeface="Helvetica"/>
              </a:rPr>
              <a:t>ke</a:t>
            </a:r>
            <a:r>
              <a:rPr lang="en-ID" dirty="0">
                <a:latin typeface="+mn-lt"/>
                <a:ea typeface="+mn-ea"/>
                <a:cs typeface="+mn-cs"/>
                <a:sym typeface="Helvetica"/>
              </a:rPr>
              <a:t> shaker, </a:t>
            </a:r>
            <a:r>
              <a:rPr lang="en-ID" dirty="0" err="1">
                <a:latin typeface="+mn-lt"/>
                <a:ea typeface="+mn-ea"/>
                <a:cs typeface="+mn-cs"/>
                <a:sym typeface="Helvetica"/>
              </a:rPr>
              <a:t>tangan</a:t>
            </a:r>
            <a:r>
              <a:rPr lang="en-ID" dirty="0">
                <a:latin typeface="+mn-lt"/>
                <a:ea typeface="+mn-ea"/>
                <a:cs typeface="+mn-cs"/>
                <a:sym typeface="Helvetica"/>
              </a:rPr>
              <a:t> </a:t>
            </a:r>
            <a:r>
              <a:rPr lang="en-ID" dirty="0" err="1">
                <a:latin typeface="+mn-lt"/>
                <a:ea typeface="+mn-ea"/>
                <a:cs typeface="+mn-cs"/>
                <a:sym typeface="Helvetica"/>
              </a:rPr>
              <a:t>cepat</a:t>
            </a:r>
            <a:r>
              <a:rPr lang="en-ID" dirty="0">
                <a:latin typeface="+mn-lt"/>
                <a:ea typeface="+mn-ea"/>
                <a:cs typeface="+mn-cs"/>
                <a:sym typeface="Helvetica"/>
              </a:rPr>
              <a:t>, video </a:t>
            </a:r>
            <a:r>
              <a:rPr lang="en-ID" dirty="0" err="1">
                <a:latin typeface="+mn-lt"/>
                <a:ea typeface="+mn-ea"/>
                <a:cs typeface="+mn-cs"/>
                <a:sym typeface="Helvetica"/>
              </a:rPr>
              <a:t>semangka</a:t>
            </a:r>
            <a:r>
              <a:rPr lang="en-ID" dirty="0">
                <a:latin typeface="+mn-lt"/>
                <a:ea typeface="+mn-ea"/>
                <a:cs typeface="+mn-cs"/>
                <a:sym typeface="Helvetica"/>
              </a:rPr>
              <a:t> dan platform </a:t>
            </a:r>
            <a:r>
              <a:rPr lang="en-ID" dirty="0" err="1">
                <a:latin typeface="+mn-lt"/>
                <a:ea typeface="+mn-ea"/>
                <a:cs typeface="+mn-cs"/>
                <a:sym typeface="Helvetica"/>
              </a:rPr>
              <a:t>lainnya</a:t>
            </a:r>
            <a:r>
              <a:rPr lang="en-ID" dirty="0">
                <a:latin typeface="+mn-lt"/>
                <a:ea typeface="+mn-ea"/>
                <a:cs typeface="+mn-cs"/>
                <a:sym typeface="Helvetica"/>
              </a:rPr>
              <a:t>, dan </a:t>
            </a:r>
            <a:r>
              <a:rPr lang="en-ID" dirty="0" err="1">
                <a:latin typeface="+mn-lt"/>
                <a:ea typeface="+mn-ea"/>
                <a:cs typeface="+mn-cs"/>
                <a:sym typeface="Helvetica"/>
              </a:rPr>
              <a:t>berbagi</a:t>
            </a:r>
            <a:r>
              <a:rPr lang="en-ID" dirty="0">
                <a:latin typeface="+mn-lt"/>
                <a:ea typeface="+mn-ea"/>
                <a:cs typeface="+mn-cs"/>
                <a:sym typeface="Helvetica"/>
              </a:rPr>
              <a:t> </a:t>
            </a:r>
            <a:r>
              <a:rPr lang="en-ID" dirty="0" err="1">
                <a:latin typeface="+mn-lt"/>
                <a:ea typeface="+mn-ea"/>
                <a:cs typeface="+mn-cs"/>
                <a:sym typeface="Helvetica"/>
              </a:rPr>
              <a:t>dengan</a:t>
            </a:r>
            <a:r>
              <a:rPr lang="en-ID" dirty="0">
                <a:latin typeface="+mn-lt"/>
                <a:ea typeface="+mn-ea"/>
                <a:cs typeface="+mn-cs"/>
                <a:sym typeface="Helvetica"/>
              </a:rPr>
              <a:t> Anda. Oleh </a:t>
            </a:r>
            <a:r>
              <a:rPr lang="en-ID" dirty="0" err="1">
                <a:latin typeface="+mn-lt"/>
                <a:ea typeface="+mn-ea"/>
                <a:cs typeface="+mn-cs"/>
                <a:sym typeface="Helvetica"/>
              </a:rPr>
              <a:t>karena</a:t>
            </a:r>
            <a:r>
              <a:rPr lang="en-ID" dirty="0">
                <a:latin typeface="+mn-lt"/>
                <a:ea typeface="+mn-ea"/>
                <a:cs typeface="+mn-cs"/>
                <a:sym typeface="Helvetica"/>
              </a:rPr>
              <a:t> </a:t>
            </a:r>
            <a:r>
              <a:rPr lang="en-ID" dirty="0" err="1">
                <a:latin typeface="+mn-lt"/>
                <a:ea typeface="+mn-ea"/>
                <a:cs typeface="+mn-cs"/>
                <a:sym typeface="Helvetica"/>
              </a:rPr>
              <a:t>itu</a:t>
            </a:r>
            <a:r>
              <a:rPr lang="en-ID" dirty="0">
                <a:latin typeface="+mn-lt"/>
                <a:ea typeface="+mn-ea"/>
                <a:cs typeface="+mn-cs"/>
                <a:sym typeface="Helvetica"/>
              </a:rPr>
              <a:t>, di era 5G </a:t>
            </a:r>
            <a:r>
              <a:rPr lang="en-ID" dirty="0" err="1">
                <a:latin typeface="+mn-lt"/>
                <a:ea typeface="+mn-ea"/>
                <a:cs typeface="+mn-cs"/>
                <a:sym typeface="Helvetica"/>
              </a:rPr>
              <a:t>untuk</a:t>
            </a:r>
            <a:r>
              <a:rPr lang="en-ID" dirty="0">
                <a:latin typeface="+mn-lt"/>
                <a:ea typeface="+mn-ea"/>
                <a:cs typeface="+mn-cs"/>
                <a:sym typeface="Helvetica"/>
              </a:rPr>
              <a:t> </a:t>
            </a:r>
            <a:r>
              <a:rPr lang="en-ID" dirty="0" err="1">
                <a:latin typeface="+mn-lt"/>
                <a:ea typeface="+mn-ea"/>
                <a:cs typeface="+mn-cs"/>
                <a:sym typeface="Helvetica"/>
              </a:rPr>
              <a:t>membeli</a:t>
            </a:r>
            <a:r>
              <a:rPr lang="en-ID" dirty="0">
                <a:latin typeface="+mn-lt"/>
                <a:ea typeface="+mn-ea"/>
                <a:cs typeface="+mn-cs"/>
                <a:sym typeface="Helvetica"/>
              </a:rPr>
              <a:t> </a:t>
            </a:r>
            <a:r>
              <a:rPr lang="en-ID" dirty="0" err="1">
                <a:latin typeface="+mn-lt"/>
                <a:ea typeface="+mn-ea"/>
                <a:cs typeface="+mn-cs"/>
                <a:sym typeface="Helvetica"/>
              </a:rPr>
              <a:t>ponsel</a:t>
            </a:r>
            <a:r>
              <a:rPr lang="en-ID" dirty="0">
                <a:latin typeface="+mn-lt"/>
                <a:ea typeface="+mn-ea"/>
                <a:cs typeface="+mn-cs"/>
                <a:sym typeface="Helvetica"/>
              </a:rPr>
              <a:t>, </a:t>
            </a:r>
            <a:r>
              <a:rPr lang="en-ID" dirty="0" err="1">
                <a:latin typeface="+mn-lt"/>
                <a:ea typeface="+mn-ea"/>
                <a:cs typeface="+mn-cs"/>
                <a:sym typeface="Helvetica"/>
              </a:rPr>
              <a:t>pastikan</a:t>
            </a:r>
            <a:r>
              <a:rPr lang="en-ID" dirty="0">
                <a:latin typeface="+mn-lt"/>
                <a:ea typeface="+mn-ea"/>
                <a:cs typeface="+mn-cs"/>
                <a:sym typeface="Helvetica"/>
              </a:rPr>
              <a:t> </a:t>
            </a:r>
            <a:r>
              <a:rPr lang="en-ID" dirty="0" err="1">
                <a:latin typeface="+mn-lt"/>
                <a:ea typeface="+mn-ea"/>
                <a:cs typeface="+mn-cs"/>
                <a:sym typeface="Helvetica"/>
              </a:rPr>
              <a:t>untuk</a:t>
            </a:r>
            <a:r>
              <a:rPr lang="en-ID" dirty="0">
                <a:latin typeface="+mn-lt"/>
                <a:ea typeface="+mn-ea"/>
                <a:cs typeface="+mn-cs"/>
                <a:sym typeface="Helvetica"/>
              </a:rPr>
              <a:t> </a:t>
            </a:r>
            <a:r>
              <a:rPr lang="en-ID" dirty="0" err="1">
                <a:latin typeface="+mn-lt"/>
                <a:ea typeface="+mn-ea"/>
                <a:cs typeface="+mn-cs"/>
                <a:sym typeface="Helvetica"/>
              </a:rPr>
              <a:t>membeli</a:t>
            </a:r>
            <a:r>
              <a:rPr lang="en-ID" dirty="0">
                <a:latin typeface="+mn-lt"/>
                <a:ea typeface="+mn-ea"/>
                <a:cs typeface="+mn-cs"/>
                <a:sym typeface="Helvetica"/>
              </a:rPr>
              <a:t> video phone yang </a:t>
            </a:r>
            <a:r>
              <a:rPr lang="en-ID" dirty="0" err="1">
                <a:latin typeface="+mn-lt"/>
                <a:ea typeface="+mn-ea"/>
                <a:cs typeface="+mn-cs"/>
                <a:sym typeface="Helvetica"/>
              </a:rPr>
              <a:t>bagus</a:t>
            </a:r>
            <a:r>
              <a:rPr lang="en-ID" dirty="0">
                <a:latin typeface="+mn-lt"/>
                <a:ea typeface="+mn-ea"/>
                <a:cs typeface="+mn-cs"/>
                <a:sym typeface="Helvetica"/>
              </a:rPr>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hape 468"/>
          <p:cNvSpPr>
            <a:spLocks noGrp="1" noRot="1" noChangeAspect="1" noChangeArrowheads="1" noTextEdit="1"/>
          </p:cNvSpPr>
          <p:nvPr>
            <p:ph type="sldImg"/>
          </p:nvPr>
        </p:nvSpPr>
        <p:spPr>
          <a:xfrm>
            <a:off x="381000" y="685800"/>
            <a:ext cx="6096000" cy="3429000"/>
          </a:xfrm>
        </p:spPr>
      </p:sp>
      <p:sp>
        <p:nvSpPr>
          <p:cNvPr id="469" name="Shape 469"/>
          <p:cNvSpPr>
            <a:spLocks noGrp="1"/>
          </p:cNvSpPr>
          <p:nvPr>
            <p:ph type="body" sz="quarter" idx="1"/>
          </p:nvPr>
        </p:nvSpPr>
        <p:spPr/>
        <p:txBody>
          <a:bodyPr/>
          <a:lstStyle/>
          <a:p>
            <a:pPr>
              <a:defRPr/>
            </a:pPr>
            <a:r>
              <a:rPr lang="en-US" dirty="0" err="1">
                <a:latin typeface="+mn-lt"/>
                <a:ea typeface="+mn-ea"/>
                <a:cs typeface="+mn-cs"/>
                <a:sym typeface="Helvetica"/>
              </a:rPr>
              <a:t>Topik</a:t>
            </a:r>
            <a:r>
              <a:rPr lang="en-US" dirty="0">
                <a:latin typeface="+mn-lt"/>
                <a:ea typeface="+mn-ea"/>
                <a:cs typeface="+mn-cs"/>
                <a:sym typeface="Helvetica"/>
              </a:rPr>
              <a:t> </a:t>
            </a:r>
            <a:r>
              <a:rPr lang="en-US" dirty="0" err="1">
                <a:latin typeface="+mn-lt"/>
                <a:ea typeface="+mn-ea"/>
                <a:cs typeface="+mn-cs"/>
                <a:sym typeface="Helvetica"/>
              </a:rPr>
              <a:t>halaman</a:t>
            </a:r>
            <a:r>
              <a:rPr lang="en-US" dirty="0">
                <a:latin typeface="+mn-lt"/>
                <a:ea typeface="+mn-ea"/>
                <a:cs typeface="+mn-cs"/>
                <a:sym typeface="Helvetica"/>
              </a:rPr>
              <a:t> </a:t>
            </a:r>
            <a:r>
              <a:rPr lang="en-US" dirty="0" err="1">
                <a:latin typeface="+mn-lt"/>
                <a:ea typeface="+mn-ea"/>
                <a:cs typeface="+mn-cs"/>
                <a:sym typeface="Helvetica"/>
              </a:rPr>
              <a:t>ini</a:t>
            </a:r>
            <a:endParaRPr lang="en-US" dirty="0">
              <a:latin typeface="+mn-lt"/>
              <a:ea typeface="+mn-ea"/>
              <a:cs typeface="+mn-cs"/>
              <a:sym typeface="Helvetica"/>
            </a:endParaRPr>
          </a:p>
          <a:p>
            <a:pPr>
              <a:defRPr/>
            </a:pPr>
            <a:r>
              <a:rPr lang="en-US" dirty="0" err="1">
                <a:latin typeface="+mn-lt"/>
                <a:ea typeface="+mn-ea"/>
                <a:cs typeface="+mn-cs"/>
                <a:sym typeface="Helvetica"/>
              </a:rPr>
              <a:t>Empat</a:t>
            </a:r>
            <a:r>
              <a:rPr lang="en-US" dirty="0">
                <a:latin typeface="+mn-lt"/>
                <a:ea typeface="+mn-ea"/>
                <a:cs typeface="+mn-cs"/>
                <a:sym typeface="Helvetica"/>
              </a:rPr>
              <a:t> </a:t>
            </a:r>
            <a:r>
              <a:rPr lang="en-US" dirty="0" err="1">
                <a:latin typeface="+mn-lt"/>
                <a:ea typeface="+mn-ea"/>
                <a:cs typeface="+mn-cs"/>
                <a:sym typeface="Helvetica"/>
              </a:rPr>
              <a:t>nilai</a:t>
            </a:r>
            <a:r>
              <a:rPr lang="en-US" dirty="0">
                <a:latin typeface="+mn-lt"/>
                <a:ea typeface="+mn-ea"/>
                <a:cs typeface="+mn-cs"/>
                <a:sym typeface="Helvetica"/>
              </a:rPr>
              <a:t> </a:t>
            </a:r>
            <a:r>
              <a:rPr lang="en-US" dirty="0" err="1">
                <a:latin typeface="+mn-lt"/>
                <a:ea typeface="+mn-ea"/>
                <a:cs typeface="+mn-cs"/>
                <a:sym typeface="Helvetica"/>
              </a:rPr>
              <a:t>jual</a:t>
            </a:r>
            <a:r>
              <a:rPr lang="en-US" dirty="0">
                <a:latin typeface="+mn-lt"/>
                <a:ea typeface="+mn-ea"/>
                <a:cs typeface="+mn-cs"/>
                <a:sym typeface="Helvetica"/>
              </a:rPr>
              <a:t> </a:t>
            </a:r>
            <a:r>
              <a:rPr lang="en-US" dirty="0" err="1">
                <a:latin typeface="+mn-lt"/>
                <a:ea typeface="+mn-ea"/>
                <a:cs typeface="+mn-cs"/>
                <a:sym typeface="Helvetica"/>
              </a:rPr>
              <a:t>untuk</a:t>
            </a:r>
            <a:r>
              <a:rPr lang="en-US" dirty="0">
                <a:latin typeface="+mn-lt"/>
                <a:ea typeface="+mn-ea"/>
                <a:cs typeface="+mn-cs"/>
                <a:sym typeface="Helvetica"/>
              </a:rPr>
              <a:t> Reno4</a:t>
            </a:r>
          </a:p>
          <a:p>
            <a:pPr>
              <a:defRPr/>
            </a:pPr>
            <a:r>
              <a:rPr lang="en-US" dirty="0" err="1">
                <a:latin typeface="+mn-lt"/>
                <a:ea typeface="+mn-ea"/>
                <a:cs typeface="+mn-cs"/>
                <a:sym typeface="Helvetica"/>
              </a:rPr>
              <a:t>Referensi</a:t>
            </a:r>
            <a:r>
              <a:rPr lang="en-US" dirty="0">
                <a:latin typeface="+mn-lt"/>
                <a:ea typeface="+mn-ea"/>
                <a:cs typeface="+mn-cs"/>
                <a:sym typeface="Helvetica"/>
              </a:rPr>
              <a:t> </a:t>
            </a:r>
            <a:r>
              <a:rPr lang="en-US" dirty="0" err="1">
                <a:latin typeface="+mn-lt"/>
                <a:ea typeface="+mn-ea"/>
                <a:cs typeface="+mn-cs"/>
                <a:sym typeface="Helvetica"/>
              </a:rPr>
              <a:t>Dijelaskan</a:t>
            </a:r>
            <a:endParaRPr lang="en-US" dirty="0">
              <a:latin typeface="+mn-lt"/>
              <a:ea typeface="+mn-ea"/>
              <a:cs typeface="+mn-cs"/>
              <a:sym typeface="Helvetica"/>
            </a:endParaRPr>
          </a:p>
          <a:p>
            <a:pPr>
              <a:defRPr/>
            </a:pPr>
            <a:r>
              <a:rPr lang="en-US" dirty="0">
                <a:latin typeface="+mn-lt"/>
                <a:ea typeface="+mn-ea"/>
                <a:cs typeface="+mn-cs"/>
                <a:sym typeface="Helvetica"/>
              </a:rPr>
              <a:t>Kami </a:t>
            </a:r>
            <a:r>
              <a:rPr lang="en-US" dirty="0" err="1">
                <a:latin typeface="+mn-lt"/>
                <a:ea typeface="+mn-ea"/>
                <a:cs typeface="+mn-cs"/>
                <a:sym typeface="Helvetica"/>
              </a:rPr>
              <a:t>telah</a:t>
            </a:r>
            <a:r>
              <a:rPr lang="en-US" dirty="0">
                <a:latin typeface="+mn-lt"/>
                <a:ea typeface="+mn-ea"/>
                <a:cs typeface="+mn-cs"/>
                <a:sym typeface="Helvetica"/>
              </a:rPr>
              <a:t> </a:t>
            </a:r>
            <a:r>
              <a:rPr lang="en-US" dirty="0" err="1">
                <a:latin typeface="+mn-lt"/>
                <a:ea typeface="+mn-ea"/>
                <a:cs typeface="+mn-cs"/>
                <a:sym typeface="Helvetica"/>
              </a:rPr>
              <a:t>membuka</a:t>
            </a:r>
            <a:r>
              <a:rPr lang="en-US" dirty="0">
                <a:latin typeface="+mn-lt"/>
                <a:ea typeface="+mn-ea"/>
                <a:cs typeface="+mn-cs"/>
                <a:sym typeface="Helvetica"/>
              </a:rPr>
              <a:t> </a:t>
            </a:r>
            <a:r>
              <a:rPr lang="en-US" dirty="0" err="1">
                <a:latin typeface="+mn-lt"/>
                <a:ea typeface="+mn-ea"/>
                <a:cs typeface="+mn-cs"/>
                <a:sym typeface="Helvetica"/>
              </a:rPr>
              <a:t>jalan</a:t>
            </a:r>
            <a:r>
              <a:rPr lang="en-US" dirty="0">
                <a:latin typeface="+mn-lt"/>
                <a:ea typeface="+mn-ea"/>
                <a:cs typeface="+mn-cs"/>
                <a:sym typeface="Helvetica"/>
              </a:rPr>
              <a:t> </a:t>
            </a:r>
            <a:r>
              <a:rPr lang="en-US" dirty="0" err="1">
                <a:latin typeface="+mn-lt"/>
                <a:ea typeface="+mn-ea"/>
                <a:cs typeface="+mn-cs"/>
                <a:sym typeface="Helvetica"/>
              </a:rPr>
              <a:t>begitu</a:t>
            </a:r>
            <a:r>
              <a:rPr lang="en-US" dirty="0">
                <a:latin typeface="+mn-lt"/>
                <a:ea typeface="+mn-ea"/>
                <a:cs typeface="+mn-cs"/>
                <a:sym typeface="Helvetica"/>
              </a:rPr>
              <a:t> </a:t>
            </a:r>
            <a:r>
              <a:rPr lang="en-US" dirty="0" err="1">
                <a:latin typeface="+mn-lt"/>
                <a:ea typeface="+mn-ea"/>
                <a:cs typeface="+mn-cs"/>
                <a:sym typeface="Helvetica"/>
              </a:rPr>
              <a:t>banyak</a:t>
            </a:r>
            <a:r>
              <a:rPr lang="en-US" dirty="0">
                <a:latin typeface="+mn-lt"/>
                <a:ea typeface="+mn-ea"/>
                <a:cs typeface="+mn-cs"/>
                <a:sym typeface="Helvetica"/>
              </a:rPr>
              <a:t> </a:t>
            </a:r>
            <a:r>
              <a:rPr lang="en-US" dirty="0" err="1">
                <a:latin typeface="+mn-lt"/>
                <a:ea typeface="+mn-ea"/>
                <a:cs typeface="+mn-cs"/>
                <a:sym typeface="Helvetica"/>
              </a:rPr>
              <a:t>sehingga</a:t>
            </a:r>
            <a:r>
              <a:rPr lang="en-US" dirty="0">
                <a:latin typeface="+mn-lt"/>
                <a:ea typeface="+mn-ea"/>
                <a:cs typeface="+mn-cs"/>
                <a:sym typeface="Helvetica"/>
              </a:rPr>
              <a:t> </a:t>
            </a:r>
            <a:r>
              <a:rPr lang="en-US" dirty="0" err="1">
                <a:latin typeface="+mn-lt"/>
                <a:ea typeface="+mn-ea"/>
                <a:cs typeface="+mn-cs"/>
                <a:sym typeface="Helvetica"/>
              </a:rPr>
              <a:t>saya</a:t>
            </a:r>
            <a:r>
              <a:rPr lang="en-US" dirty="0">
                <a:latin typeface="+mn-lt"/>
                <a:ea typeface="+mn-ea"/>
                <a:cs typeface="+mn-cs"/>
                <a:sym typeface="Helvetica"/>
              </a:rPr>
              <a:t> </a:t>
            </a:r>
            <a:r>
              <a:rPr lang="en-US" dirty="0" err="1">
                <a:latin typeface="+mn-lt"/>
                <a:ea typeface="+mn-ea"/>
                <a:cs typeface="+mn-cs"/>
                <a:sym typeface="Helvetica"/>
              </a:rPr>
              <a:t>yakin</a:t>
            </a:r>
            <a:r>
              <a:rPr lang="en-US" dirty="0">
                <a:latin typeface="+mn-lt"/>
                <a:ea typeface="+mn-ea"/>
                <a:cs typeface="+mn-cs"/>
                <a:sym typeface="Helvetica"/>
              </a:rPr>
              <a:t> </a:t>
            </a:r>
            <a:r>
              <a:rPr lang="en-US" dirty="0" err="1">
                <a:latin typeface="+mn-lt"/>
                <a:ea typeface="+mn-ea"/>
                <a:cs typeface="+mn-cs"/>
                <a:sym typeface="Helvetica"/>
              </a:rPr>
              <a:t>Anda</a:t>
            </a:r>
            <a:r>
              <a:rPr lang="en-US" dirty="0">
                <a:latin typeface="+mn-lt"/>
                <a:ea typeface="+mn-ea"/>
                <a:cs typeface="+mn-cs"/>
                <a:sym typeface="Helvetica"/>
              </a:rPr>
              <a:t> </a:t>
            </a:r>
            <a:r>
              <a:rPr lang="en-US" dirty="0" err="1">
                <a:latin typeface="+mn-lt"/>
                <a:ea typeface="+mn-ea"/>
                <a:cs typeface="+mn-cs"/>
                <a:sym typeface="Helvetica"/>
              </a:rPr>
              <a:t>tidak</a:t>
            </a:r>
            <a:r>
              <a:rPr lang="en-US" dirty="0">
                <a:latin typeface="+mn-lt"/>
                <a:ea typeface="+mn-ea"/>
                <a:cs typeface="+mn-cs"/>
                <a:sym typeface="Helvetica"/>
              </a:rPr>
              <a:t> </a:t>
            </a:r>
            <a:r>
              <a:rPr lang="en-US" dirty="0" err="1">
                <a:latin typeface="+mn-lt"/>
                <a:ea typeface="+mn-ea"/>
                <a:cs typeface="+mn-cs"/>
                <a:sym typeface="Helvetica"/>
              </a:rPr>
              <a:t>sabar</a:t>
            </a:r>
            <a:r>
              <a:rPr lang="en-US" dirty="0">
                <a:latin typeface="+mn-lt"/>
                <a:ea typeface="+mn-ea"/>
                <a:cs typeface="+mn-cs"/>
                <a:sym typeface="Helvetica"/>
              </a:rPr>
              <a:t> </a:t>
            </a:r>
            <a:r>
              <a:rPr lang="en-US" dirty="0" err="1">
                <a:latin typeface="+mn-lt"/>
                <a:ea typeface="+mn-ea"/>
                <a:cs typeface="+mn-cs"/>
                <a:sym typeface="Helvetica"/>
              </a:rPr>
              <a:t>untuk</a:t>
            </a:r>
            <a:r>
              <a:rPr lang="en-US" dirty="0">
                <a:latin typeface="+mn-lt"/>
                <a:ea typeface="+mn-ea"/>
                <a:cs typeface="+mn-cs"/>
                <a:sym typeface="Helvetica"/>
              </a:rPr>
              <a:t> </a:t>
            </a:r>
            <a:r>
              <a:rPr lang="en-US" dirty="0" err="1">
                <a:latin typeface="+mn-lt"/>
                <a:ea typeface="+mn-ea"/>
                <a:cs typeface="+mn-cs"/>
                <a:sym typeface="Helvetica"/>
              </a:rPr>
              <a:t>belajar</a:t>
            </a:r>
            <a:r>
              <a:rPr lang="en-US" dirty="0">
                <a:latin typeface="+mn-lt"/>
                <a:ea typeface="+mn-ea"/>
                <a:cs typeface="+mn-cs"/>
                <a:sym typeface="Helvetica"/>
              </a:rPr>
              <a:t> </a:t>
            </a:r>
            <a:r>
              <a:rPr lang="en-US" dirty="0" err="1">
                <a:latin typeface="+mn-lt"/>
                <a:ea typeface="+mn-ea"/>
                <a:cs typeface="+mn-cs"/>
                <a:sym typeface="Helvetica"/>
              </a:rPr>
              <a:t>tentang</a:t>
            </a:r>
            <a:r>
              <a:rPr lang="en-US" dirty="0">
                <a:latin typeface="+mn-lt"/>
                <a:ea typeface="+mn-ea"/>
                <a:cs typeface="+mn-cs"/>
                <a:sym typeface="Helvetica"/>
              </a:rPr>
              <a:t> </a:t>
            </a:r>
            <a:r>
              <a:rPr lang="en-US" dirty="0" err="1">
                <a:latin typeface="+mn-lt"/>
                <a:ea typeface="+mn-ea"/>
                <a:cs typeface="+mn-cs"/>
                <a:sym typeface="Helvetica"/>
              </a:rPr>
              <a:t>seri</a:t>
            </a:r>
            <a:r>
              <a:rPr lang="en-US" dirty="0">
                <a:latin typeface="+mn-lt"/>
                <a:ea typeface="+mn-ea"/>
                <a:cs typeface="+mn-cs"/>
                <a:sym typeface="Helvetica"/>
              </a:rPr>
              <a:t> Reno4 </a:t>
            </a:r>
            <a:r>
              <a:rPr lang="en-US" dirty="0" err="1">
                <a:latin typeface="+mn-lt"/>
                <a:ea typeface="+mn-ea"/>
                <a:cs typeface="+mn-cs"/>
                <a:sym typeface="Helvetica"/>
              </a:rPr>
              <a:t>baru</a:t>
            </a:r>
            <a:r>
              <a:rPr lang="en-US" dirty="0">
                <a:latin typeface="+mn-lt"/>
                <a:ea typeface="+mn-ea"/>
                <a:cs typeface="+mn-cs"/>
                <a:sym typeface="Helvetica"/>
              </a:rPr>
              <a:t> kami. </a:t>
            </a:r>
            <a:r>
              <a:rPr lang="en-US" dirty="0" err="1">
                <a:latin typeface="+mn-lt"/>
                <a:ea typeface="+mn-ea"/>
                <a:cs typeface="+mn-cs"/>
                <a:sym typeface="Helvetica"/>
              </a:rPr>
              <a:t>Saya</a:t>
            </a:r>
            <a:r>
              <a:rPr lang="en-US" dirty="0">
                <a:latin typeface="+mn-lt"/>
                <a:ea typeface="+mn-ea"/>
                <a:cs typeface="+mn-cs"/>
                <a:sym typeface="Helvetica"/>
              </a:rPr>
              <a:t> </a:t>
            </a:r>
            <a:r>
              <a:rPr lang="en-US" dirty="0" err="1">
                <a:latin typeface="+mn-lt"/>
                <a:ea typeface="+mn-ea"/>
                <a:cs typeface="+mn-cs"/>
                <a:sym typeface="Helvetica"/>
              </a:rPr>
              <a:t>percaya</a:t>
            </a:r>
            <a:r>
              <a:rPr lang="en-US" dirty="0">
                <a:latin typeface="+mn-lt"/>
                <a:ea typeface="+mn-ea"/>
                <a:cs typeface="+mn-cs"/>
                <a:sym typeface="Helvetica"/>
              </a:rPr>
              <a:t> </a:t>
            </a:r>
            <a:r>
              <a:rPr lang="en-US" dirty="0" err="1">
                <a:latin typeface="+mn-lt"/>
                <a:ea typeface="+mn-ea"/>
                <a:cs typeface="+mn-cs"/>
                <a:sym typeface="Helvetica"/>
              </a:rPr>
              <a:t>bahwa</a:t>
            </a:r>
            <a:r>
              <a:rPr lang="en-US" dirty="0">
                <a:latin typeface="+mn-lt"/>
                <a:ea typeface="+mn-ea"/>
                <a:cs typeface="+mn-cs"/>
                <a:sym typeface="Helvetica"/>
              </a:rPr>
              <a:t> </a:t>
            </a:r>
            <a:r>
              <a:rPr lang="en-US" dirty="0" err="1">
                <a:latin typeface="+mn-lt"/>
                <a:ea typeface="+mn-ea"/>
                <a:cs typeface="+mn-cs"/>
                <a:sym typeface="Helvetica"/>
              </a:rPr>
              <a:t>beberapa</a:t>
            </a:r>
            <a:r>
              <a:rPr lang="en-US" dirty="0">
                <a:latin typeface="+mn-lt"/>
                <a:ea typeface="+mn-ea"/>
                <a:cs typeface="+mn-cs"/>
                <a:sym typeface="Helvetica"/>
              </a:rPr>
              <a:t> </a:t>
            </a:r>
            <a:r>
              <a:rPr lang="en-US" dirty="0" err="1">
                <a:latin typeface="+mn-lt"/>
                <a:ea typeface="+mn-ea"/>
                <a:cs typeface="+mn-cs"/>
                <a:sym typeface="Helvetica"/>
              </a:rPr>
              <a:t>mitra</a:t>
            </a:r>
            <a:r>
              <a:rPr lang="en-US" dirty="0">
                <a:latin typeface="+mn-lt"/>
                <a:ea typeface="+mn-ea"/>
                <a:cs typeface="+mn-cs"/>
                <a:sym typeface="Helvetica"/>
              </a:rPr>
              <a:t> di </a:t>
            </a:r>
            <a:r>
              <a:rPr lang="en-US" dirty="0" err="1">
                <a:latin typeface="+mn-lt"/>
                <a:ea typeface="+mn-ea"/>
                <a:cs typeface="+mn-cs"/>
                <a:sym typeface="Helvetica"/>
              </a:rPr>
              <a:t>sini</a:t>
            </a:r>
            <a:r>
              <a:rPr lang="en-US" dirty="0">
                <a:latin typeface="+mn-lt"/>
                <a:ea typeface="+mn-ea"/>
                <a:cs typeface="+mn-cs"/>
                <a:sym typeface="Helvetica"/>
              </a:rPr>
              <a:t> </a:t>
            </a:r>
            <a:r>
              <a:rPr lang="en-US" dirty="0" err="1">
                <a:latin typeface="+mn-lt"/>
                <a:ea typeface="+mn-ea"/>
                <a:cs typeface="+mn-cs"/>
                <a:sym typeface="Helvetica"/>
              </a:rPr>
              <a:t>telah</a:t>
            </a:r>
            <a:r>
              <a:rPr lang="en-US" dirty="0">
                <a:latin typeface="+mn-lt"/>
                <a:ea typeface="+mn-ea"/>
                <a:cs typeface="+mn-cs"/>
                <a:sym typeface="Helvetica"/>
              </a:rPr>
              <a:t> </a:t>
            </a:r>
            <a:r>
              <a:rPr lang="en-US" dirty="0" err="1">
                <a:latin typeface="+mn-lt"/>
                <a:ea typeface="+mn-ea"/>
                <a:cs typeface="+mn-cs"/>
                <a:sym typeface="Helvetica"/>
              </a:rPr>
              <a:t>belajar</a:t>
            </a:r>
            <a:r>
              <a:rPr lang="en-US" dirty="0">
                <a:latin typeface="+mn-lt"/>
                <a:ea typeface="+mn-ea"/>
                <a:cs typeface="+mn-cs"/>
                <a:sym typeface="Helvetica"/>
              </a:rPr>
              <a:t> </a:t>
            </a:r>
            <a:r>
              <a:rPr lang="en-US" dirty="0" err="1">
                <a:latin typeface="+mn-lt"/>
                <a:ea typeface="+mn-ea"/>
                <a:cs typeface="+mn-cs"/>
                <a:sym typeface="Helvetica"/>
              </a:rPr>
              <a:t>tentang</a:t>
            </a:r>
            <a:r>
              <a:rPr lang="en-US" dirty="0">
                <a:latin typeface="+mn-lt"/>
                <a:ea typeface="+mn-ea"/>
                <a:cs typeface="+mn-cs"/>
                <a:sym typeface="Helvetica"/>
              </a:rPr>
              <a:t> </a:t>
            </a:r>
            <a:r>
              <a:rPr lang="en-US" dirty="0" err="1">
                <a:latin typeface="+mn-lt"/>
                <a:ea typeface="+mn-ea"/>
                <a:cs typeface="+mn-cs"/>
                <a:sym typeface="Helvetica"/>
              </a:rPr>
              <a:t>seri</a:t>
            </a:r>
            <a:r>
              <a:rPr lang="en-US" dirty="0">
                <a:latin typeface="+mn-lt"/>
                <a:ea typeface="+mn-ea"/>
                <a:cs typeface="+mn-cs"/>
                <a:sym typeface="Helvetica"/>
              </a:rPr>
              <a:t> Reno4 </a:t>
            </a:r>
            <a:r>
              <a:rPr lang="en-US" dirty="0" err="1">
                <a:latin typeface="+mn-lt"/>
                <a:ea typeface="+mn-ea"/>
                <a:cs typeface="+mn-cs"/>
                <a:sym typeface="Helvetica"/>
              </a:rPr>
              <a:t>melalui</a:t>
            </a:r>
            <a:r>
              <a:rPr lang="en-US" dirty="0">
                <a:latin typeface="+mn-lt"/>
                <a:ea typeface="+mn-ea"/>
                <a:cs typeface="+mn-cs"/>
                <a:sym typeface="Helvetica"/>
              </a:rPr>
              <a:t> </a:t>
            </a:r>
            <a:r>
              <a:rPr lang="en-US" dirty="0" err="1">
                <a:latin typeface="+mn-lt"/>
                <a:ea typeface="+mn-ea"/>
                <a:cs typeface="+mn-cs"/>
                <a:sym typeface="Helvetica"/>
              </a:rPr>
              <a:t>jaringan</a:t>
            </a:r>
            <a:r>
              <a:rPr lang="en-US" dirty="0">
                <a:latin typeface="+mn-lt"/>
                <a:ea typeface="+mn-ea"/>
                <a:cs typeface="+mn-cs"/>
                <a:sym typeface="Helvetica"/>
              </a:rPr>
              <a:t>, </a:t>
            </a:r>
            <a:r>
              <a:rPr lang="en-US" dirty="0" err="1">
                <a:latin typeface="+mn-lt"/>
                <a:ea typeface="+mn-ea"/>
                <a:cs typeface="+mn-cs"/>
                <a:sym typeface="Helvetica"/>
              </a:rPr>
              <a:t>jadi</a:t>
            </a:r>
            <a:r>
              <a:rPr lang="en-US" dirty="0">
                <a:latin typeface="+mn-lt"/>
                <a:ea typeface="+mn-ea"/>
                <a:cs typeface="+mn-cs"/>
                <a:sym typeface="Helvetica"/>
              </a:rPr>
              <a:t> </a:t>
            </a:r>
            <a:r>
              <a:rPr lang="en-US" dirty="0" err="1">
                <a:latin typeface="+mn-lt"/>
                <a:ea typeface="+mn-ea"/>
                <a:cs typeface="+mn-cs"/>
                <a:sym typeface="Helvetica"/>
              </a:rPr>
              <a:t>saya</a:t>
            </a:r>
            <a:r>
              <a:rPr lang="en-US" dirty="0">
                <a:latin typeface="+mn-lt"/>
                <a:ea typeface="+mn-ea"/>
                <a:cs typeface="+mn-cs"/>
                <a:sym typeface="Helvetica"/>
              </a:rPr>
              <a:t> </a:t>
            </a:r>
            <a:r>
              <a:rPr lang="en-US" dirty="0" err="1">
                <a:latin typeface="+mn-lt"/>
                <a:ea typeface="+mn-ea"/>
                <a:cs typeface="+mn-cs"/>
                <a:sym typeface="Helvetica"/>
              </a:rPr>
              <a:t>ingin</a:t>
            </a:r>
            <a:r>
              <a:rPr lang="en-US" dirty="0">
                <a:latin typeface="+mn-lt"/>
                <a:ea typeface="+mn-ea"/>
                <a:cs typeface="+mn-cs"/>
                <a:sym typeface="Helvetica"/>
              </a:rPr>
              <a:t> </a:t>
            </a:r>
            <a:r>
              <a:rPr lang="en-US" dirty="0" err="1">
                <a:latin typeface="+mn-lt"/>
                <a:ea typeface="+mn-ea"/>
                <a:cs typeface="+mn-cs"/>
                <a:sym typeface="Helvetica"/>
              </a:rPr>
              <a:t>melakukan</a:t>
            </a:r>
            <a:r>
              <a:rPr lang="en-US" dirty="0">
                <a:latin typeface="+mn-lt"/>
                <a:ea typeface="+mn-ea"/>
                <a:cs typeface="+mn-cs"/>
                <a:sym typeface="Helvetica"/>
              </a:rPr>
              <a:t> </a:t>
            </a:r>
            <a:r>
              <a:rPr lang="en-US" dirty="0" err="1">
                <a:latin typeface="+mn-lt"/>
                <a:ea typeface="+mn-ea"/>
                <a:cs typeface="+mn-cs"/>
                <a:sym typeface="Helvetica"/>
              </a:rPr>
              <a:t>interaksi</a:t>
            </a:r>
            <a:r>
              <a:rPr lang="en-US" dirty="0">
                <a:latin typeface="+mn-lt"/>
                <a:ea typeface="+mn-ea"/>
                <a:cs typeface="+mn-cs"/>
                <a:sym typeface="Helvetica"/>
              </a:rPr>
              <a:t> </a:t>
            </a:r>
            <a:r>
              <a:rPr lang="en-US" dirty="0" err="1">
                <a:latin typeface="+mn-lt"/>
                <a:ea typeface="+mn-ea"/>
                <a:cs typeface="+mn-cs"/>
                <a:sym typeface="Helvetica"/>
              </a:rPr>
              <a:t>terlebih</a:t>
            </a:r>
            <a:r>
              <a:rPr lang="en-US" dirty="0">
                <a:latin typeface="+mn-lt"/>
                <a:ea typeface="+mn-ea"/>
                <a:cs typeface="+mn-cs"/>
                <a:sym typeface="Helvetica"/>
              </a:rPr>
              <a:t> </a:t>
            </a:r>
            <a:r>
              <a:rPr lang="en-US" dirty="0" err="1">
                <a:latin typeface="+mn-lt"/>
                <a:ea typeface="+mn-ea"/>
                <a:cs typeface="+mn-cs"/>
                <a:sym typeface="Helvetica"/>
              </a:rPr>
              <a:t>dahulu</a:t>
            </a:r>
            <a:r>
              <a:rPr lang="en-US" dirty="0">
                <a:latin typeface="+mn-lt"/>
                <a:ea typeface="+mn-ea"/>
                <a:cs typeface="+mn-cs"/>
                <a:sym typeface="Helvetica"/>
              </a:rPr>
              <a:t>.</a:t>
            </a:r>
          </a:p>
          <a:p>
            <a:pPr>
              <a:defRPr/>
            </a:pPr>
            <a:r>
              <a:rPr lang="en-US" dirty="0" err="1">
                <a:latin typeface="+mn-lt"/>
                <a:ea typeface="+mn-ea"/>
                <a:cs typeface="+mn-cs"/>
                <a:sym typeface="Helvetica"/>
              </a:rPr>
              <a:t>Apa</a:t>
            </a:r>
            <a:r>
              <a:rPr lang="en-US" dirty="0">
                <a:latin typeface="+mn-lt"/>
                <a:ea typeface="+mn-ea"/>
                <a:cs typeface="+mn-cs"/>
                <a:sym typeface="Helvetica"/>
              </a:rPr>
              <a:t> yang </a:t>
            </a:r>
            <a:r>
              <a:rPr lang="en-US" dirty="0" err="1">
                <a:latin typeface="+mn-lt"/>
                <a:ea typeface="+mn-ea"/>
                <a:cs typeface="+mn-cs"/>
                <a:sym typeface="Helvetica"/>
              </a:rPr>
              <a:t>Anda</a:t>
            </a:r>
            <a:r>
              <a:rPr lang="en-US" dirty="0">
                <a:latin typeface="+mn-lt"/>
                <a:ea typeface="+mn-ea"/>
                <a:cs typeface="+mn-cs"/>
                <a:sym typeface="Helvetica"/>
              </a:rPr>
              <a:t> </a:t>
            </a:r>
            <a:r>
              <a:rPr lang="en-US" dirty="0" err="1">
                <a:latin typeface="+mn-lt"/>
                <a:ea typeface="+mn-ea"/>
                <a:cs typeface="+mn-cs"/>
                <a:sym typeface="Helvetica"/>
              </a:rPr>
              <a:t>ketahui</a:t>
            </a:r>
            <a:r>
              <a:rPr lang="en-US" dirty="0">
                <a:latin typeface="+mn-lt"/>
                <a:ea typeface="+mn-ea"/>
                <a:cs typeface="+mn-cs"/>
                <a:sym typeface="Helvetica"/>
              </a:rPr>
              <a:t> </a:t>
            </a:r>
            <a:r>
              <a:rPr lang="en-US" dirty="0" err="1">
                <a:latin typeface="+mn-lt"/>
                <a:ea typeface="+mn-ea"/>
                <a:cs typeface="+mn-cs"/>
                <a:sym typeface="Helvetica"/>
              </a:rPr>
              <a:t>tentang</a:t>
            </a:r>
            <a:r>
              <a:rPr lang="en-US" dirty="0">
                <a:latin typeface="+mn-lt"/>
                <a:ea typeface="+mn-ea"/>
                <a:cs typeface="+mn-cs"/>
                <a:sym typeface="Helvetica"/>
              </a:rPr>
              <a:t> </a:t>
            </a:r>
            <a:r>
              <a:rPr lang="en-US" dirty="0" err="1">
                <a:latin typeface="+mn-lt"/>
                <a:ea typeface="+mn-ea"/>
                <a:cs typeface="+mn-cs"/>
                <a:sym typeface="Helvetica"/>
              </a:rPr>
              <a:t>seri</a:t>
            </a:r>
            <a:r>
              <a:rPr lang="en-US" dirty="0">
                <a:latin typeface="+mn-lt"/>
                <a:ea typeface="+mn-ea"/>
                <a:cs typeface="+mn-cs"/>
                <a:sym typeface="Helvetica"/>
              </a:rPr>
              <a:t> Reno4 </a:t>
            </a:r>
            <a:r>
              <a:rPr lang="en-US" dirty="0" err="1">
                <a:latin typeface="+mn-lt"/>
                <a:ea typeface="+mn-ea"/>
                <a:cs typeface="+mn-cs"/>
                <a:sym typeface="Helvetica"/>
              </a:rPr>
              <a:t>baru</a:t>
            </a:r>
            <a:r>
              <a:rPr lang="en-US" dirty="0">
                <a:latin typeface="+mn-lt"/>
                <a:ea typeface="+mn-ea"/>
                <a:cs typeface="+mn-cs"/>
                <a:sym typeface="Helvetica"/>
              </a:rPr>
              <a:t> kami </a:t>
            </a:r>
            <a:r>
              <a:rPr lang="en-US" dirty="0" err="1">
                <a:latin typeface="+mn-lt"/>
                <a:ea typeface="+mn-ea"/>
                <a:cs typeface="+mn-cs"/>
                <a:sym typeface="Helvetica"/>
              </a:rPr>
              <a:t>dan</a:t>
            </a:r>
            <a:r>
              <a:rPr lang="en-US" dirty="0">
                <a:latin typeface="+mn-lt"/>
                <a:ea typeface="+mn-ea"/>
                <a:cs typeface="+mn-cs"/>
                <a:sym typeface="Helvetica"/>
              </a:rPr>
              <a:t> </a:t>
            </a:r>
            <a:r>
              <a:rPr lang="en-US" dirty="0" err="1">
                <a:latin typeface="+mn-lt"/>
                <a:ea typeface="+mn-ea"/>
                <a:cs typeface="+mn-cs"/>
                <a:sym typeface="Helvetica"/>
              </a:rPr>
              <a:t>apa</a:t>
            </a:r>
            <a:r>
              <a:rPr lang="en-US" dirty="0">
                <a:latin typeface="+mn-lt"/>
                <a:ea typeface="+mn-ea"/>
                <a:cs typeface="+mn-cs"/>
                <a:sym typeface="Helvetica"/>
              </a:rPr>
              <a:t> </a:t>
            </a:r>
            <a:r>
              <a:rPr lang="en-US" dirty="0" err="1">
                <a:latin typeface="+mn-lt"/>
                <a:ea typeface="+mn-ea"/>
                <a:cs typeface="+mn-cs"/>
                <a:sym typeface="Helvetica"/>
              </a:rPr>
              <a:t>harapan</a:t>
            </a:r>
            <a:r>
              <a:rPr lang="en-US" dirty="0">
                <a:latin typeface="+mn-lt"/>
                <a:ea typeface="+mn-ea"/>
                <a:cs typeface="+mn-cs"/>
                <a:sym typeface="Helvetica"/>
              </a:rPr>
              <a:t> kami?</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hape 1153"/>
          <p:cNvSpPr>
            <a:spLocks noGrp="1" noRot="1" noChangeAspect="1" noChangeArrowheads="1" noTextEdit="1"/>
          </p:cNvSpPr>
          <p:nvPr>
            <p:ph type="sldImg"/>
          </p:nvPr>
        </p:nvSpPr>
        <p:spPr>
          <a:xfrm>
            <a:off x="381000" y="685800"/>
            <a:ext cx="6096000" cy="3429000"/>
          </a:xfrm>
        </p:spPr>
      </p:sp>
      <p:sp>
        <p:nvSpPr>
          <p:cNvPr id="84995" name="Shape 1154"/>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[Objektif]</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Perkenalkan keberhasilan dalam merekam video</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[Catatan]</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OPPO selalu menjadi trend-setter dalam video, kami memiliki Ultra Steady Video di Reno2 dan Ultra Steady Video Pro di Reno3, selain itu, kami juga memiliki Video Beautification dan Video Bokeh, orang dapat merekam video yang luar biasa di ponsel OPPO.</a:t>
            </a:r>
            <a:endParaRPr lang="en-US" altLang="en-US" smtClean="0">
              <a:solidFill>
                <a:srgbClr val="000000"/>
              </a:solidFill>
              <a:latin typeface="Helvetica" pitchFamily="34" charset="0"/>
              <a:ea typeface="SimSun" pitchFamily="2" charset="-122"/>
              <a:cs typeface="Helvetica" pitchFamily="34" charset="0"/>
              <a:sym typeface="Helvetica"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hape 1159"/>
          <p:cNvSpPr>
            <a:spLocks noGrp="1" noRot="1" noChangeAspect="1" noChangeArrowheads="1" noTextEdit="1"/>
          </p:cNvSpPr>
          <p:nvPr>
            <p:ph type="sldImg"/>
          </p:nvPr>
        </p:nvSpPr>
        <p:spPr>
          <a:xfrm>
            <a:off x="381000" y="685800"/>
            <a:ext cx="6096000" cy="3429000"/>
          </a:xfrm>
        </p:spPr>
      </p:sp>
      <p:sp>
        <p:nvSpPr>
          <p:cNvPr id="1160" name="Shape 1160"/>
          <p:cNvSpPr>
            <a:spLocks noGrp="1"/>
          </p:cNvSpPr>
          <p:nvPr>
            <p:ph type="body" sz="quarter" idx="1"/>
          </p:nvPr>
        </p:nvSpPr>
        <p:spPr/>
        <p:txBody>
          <a:bodyPr/>
          <a:lstStyle/>
          <a:p>
            <a:pPr eaLnBrk="1" fontAlgn="auto" hangingPunct="1">
              <a:spcBef>
                <a:spcPts val="0"/>
              </a:spcBef>
              <a:spcAft>
                <a:spcPts val="0"/>
              </a:spcAft>
              <a:defRPr/>
            </a:pPr>
            <a:r>
              <a:rPr lang="en-US" altLang="zh-CN" dirty="0">
                <a:solidFill>
                  <a:sysClr val="windowText" lastClr="000000"/>
                </a:solidFill>
                <a:latin typeface="+mn-lt"/>
                <a:ea typeface="+mn-ea"/>
                <a:cs typeface="+mn-cs"/>
                <a:sym typeface="Helvetica"/>
              </a:rPr>
              <a:t>[</a:t>
            </a:r>
            <a:r>
              <a:rPr lang="en-US" altLang="zh-CN" dirty="0" err="1">
                <a:solidFill>
                  <a:sysClr val="windowText" lastClr="000000"/>
                </a:solidFill>
                <a:latin typeface="+mn-lt"/>
                <a:ea typeface="+mn-ea"/>
                <a:cs typeface="+mn-cs"/>
                <a:sym typeface="Helvetica"/>
              </a:rPr>
              <a:t>Tujuan</a:t>
            </a:r>
            <a:r>
              <a:rPr lang="en-US" altLang="zh-CN" dirty="0">
                <a:solidFill>
                  <a:sysClr val="windowText" lastClr="000000"/>
                </a:solidFill>
                <a:latin typeface="+mn-lt"/>
                <a:ea typeface="+mn-ea"/>
                <a:cs typeface="+mn-cs"/>
                <a:sym typeface="Helvetica"/>
              </a:rPr>
              <a:t>]</a:t>
            </a:r>
          </a:p>
          <a:p>
            <a:pPr eaLnBrk="1" fontAlgn="auto" hangingPunct="1">
              <a:spcBef>
                <a:spcPts val="0"/>
              </a:spcBef>
              <a:spcAft>
                <a:spcPts val="0"/>
              </a:spcAft>
              <a:defRPr/>
            </a:pPr>
            <a:r>
              <a:rPr lang="en-US" altLang="zh-CN" dirty="0" err="1">
                <a:solidFill>
                  <a:sysClr val="windowText" lastClr="000000"/>
                </a:solidFill>
                <a:latin typeface="+mn-lt"/>
                <a:ea typeface="+mn-ea"/>
                <a:cs typeface="+mn-cs"/>
                <a:sym typeface="Helvetica"/>
              </a:rPr>
              <a:t>Memperkenalkan</a:t>
            </a:r>
            <a:r>
              <a:rPr lang="en-US" altLang="zh-CN" dirty="0">
                <a:solidFill>
                  <a:sysClr val="windowText" lastClr="000000"/>
                </a:solidFill>
                <a:latin typeface="+mn-lt"/>
                <a:ea typeface="+mn-ea"/>
                <a:cs typeface="+mn-cs"/>
                <a:sym typeface="Helvetica"/>
              </a:rPr>
              <a:t> </a:t>
            </a:r>
            <a:r>
              <a:rPr lang="en-US" altLang="zh-CN" dirty="0" err="1">
                <a:solidFill>
                  <a:sysClr val="windowText" lastClr="000000"/>
                </a:solidFill>
                <a:latin typeface="+mn-lt"/>
                <a:ea typeface="+mn-ea"/>
                <a:cs typeface="+mn-cs"/>
                <a:sym typeface="Helvetica"/>
              </a:rPr>
              <a:t>fungsi</a:t>
            </a:r>
            <a:r>
              <a:rPr lang="en-US" altLang="zh-CN" dirty="0">
                <a:solidFill>
                  <a:sysClr val="windowText" lastClr="000000"/>
                </a:solidFill>
                <a:latin typeface="+mn-lt"/>
                <a:ea typeface="+mn-ea"/>
                <a:cs typeface="+mn-cs"/>
                <a:sym typeface="Helvetica"/>
              </a:rPr>
              <a:t> </a:t>
            </a:r>
            <a:r>
              <a:rPr lang="en-US" altLang="zh-CN" dirty="0" err="1">
                <a:solidFill>
                  <a:sysClr val="windowText" lastClr="000000"/>
                </a:solidFill>
                <a:latin typeface="+mn-lt"/>
                <a:ea typeface="+mn-ea"/>
                <a:cs typeface="+mn-cs"/>
                <a:sym typeface="Helvetica"/>
              </a:rPr>
              <a:t>baru</a:t>
            </a:r>
            <a:r>
              <a:rPr lang="en-US" altLang="zh-CN" dirty="0">
                <a:solidFill>
                  <a:sysClr val="windowText" lastClr="000000"/>
                </a:solidFill>
                <a:latin typeface="+mn-lt"/>
                <a:ea typeface="+mn-ea"/>
                <a:cs typeface="+mn-cs"/>
                <a:sym typeface="Helvetica"/>
              </a:rPr>
              <a:t> pada video</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hape 1198"/>
          <p:cNvSpPr>
            <a:spLocks noGrp="1" noRot="1" noChangeAspect="1" noChangeArrowheads="1" noTextEdit="1"/>
          </p:cNvSpPr>
          <p:nvPr>
            <p:ph type="sldImg"/>
          </p:nvPr>
        </p:nvSpPr>
        <p:spPr>
          <a:xfrm>
            <a:off x="381000" y="685800"/>
            <a:ext cx="6096000" cy="3429000"/>
          </a:xfrm>
        </p:spPr>
      </p:sp>
      <p:sp>
        <p:nvSpPr>
          <p:cNvPr id="89091" name="Shape 1199"/>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[Tujuan]</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Memperkenalkan konfigurasi kamera Reno4 Pro</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[Catatan]</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Kamera belakang Reno4 Pro dibentuk oleh 48M Main Camera, 12M Ultra Night Wide-angle Video Lens, 13M Telephoto Lens, dan Laser Detection Auto Focus. Kamera Utama 48M dapat memotret gambar yang luar biasa dengan kejernihan yang lebih baik. Lensa Video Sudut Lebar Ultra Night 12M memungkinkan ponsel Anda dengan pemotretan video yang lebih jelas dan cerah pada malam gelap. IMX708 disesuaikan untuk adegan malam, dengan sensitisasi super malam seperti mata burung hantu. Ukuran piksel tunggal lebih besar dari kamera normal, sehingga memiliki kinerja kepekaan yang lebih baik. Demikian pula, semakin besar jendelanya, semakin banyak cahaya yang masuk.13M Telephoto Lens membantu Anda melihat lebih jauh dari yang Anda bisa. Anggota baru, Laser Detection Auto Focus memungkinkan pemfokusan lebih cepat dan lebih presisi.</a:t>
            </a:r>
            <a:br>
              <a:rPr lang="en-US" altLang="zh-CN" smtClean="0">
                <a:solidFill>
                  <a:srgbClr val="000000"/>
                </a:solidFill>
                <a:latin typeface="Helvetica" pitchFamily="34" charset="0"/>
                <a:ea typeface="SimSun" pitchFamily="2" charset="-122"/>
                <a:cs typeface="Helvetica" pitchFamily="34" charset="0"/>
                <a:sym typeface="Helvetica" pitchFamily="34" charset="0"/>
              </a:rPr>
            </a:br>
            <a:r>
              <a:rPr lang="en-US" altLang="zh-CN" smtClean="0">
                <a:solidFill>
                  <a:srgbClr val="000000"/>
                </a:solidFill>
                <a:latin typeface="Helvetica" pitchFamily="34" charset="0"/>
                <a:ea typeface="SimSun" pitchFamily="2" charset="-122"/>
                <a:cs typeface="Helvetica" pitchFamily="34" charset="0"/>
                <a:sym typeface="Helvetica" pitchFamily="34" charset="0"/>
              </a:rPr>
              <a:t>Reno4 Pro dapat merekam video melalui fair and foul, tidak peduli siang atau malam, lampu depan atau lampu latar, statis atau dinamis.</a:t>
            </a:r>
          </a:p>
          <a:p>
            <a:pPr eaLnBrk="1" hangingPunct="1">
              <a:spcBef>
                <a:spcPct val="0"/>
              </a:spcBef>
            </a:pPr>
            <a:endParaRPr lang="en-US" altLang="zh-CN" smtClean="0">
              <a:solidFill>
                <a:srgbClr val="000000"/>
              </a:solidFill>
              <a:latin typeface="Helvetica" pitchFamily="34" charset="0"/>
              <a:ea typeface="SimSun" pitchFamily="2" charset="-122"/>
              <a:cs typeface="Helvetica" pitchFamily="34" charset="0"/>
              <a:sym typeface="Helvetica"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hape 1220"/>
          <p:cNvSpPr>
            <a:spLocks noGrp="1" noRot="1" noChangeAspect="1" noChangeArrowheads="1" noTextEdit="1"/>
          </p:cNvSpPr>
          <p:nvPr>
            <p:ph type="sldImg"/>
          </p:nvPr>
        </p:nvSpPr>
        <p:spPr>
          <a:xfrm>
            <a:off x="381000" y="685800"/>
            <a:ext cx="6096000" cy="3429000"/>
          </a:xfrm>
        </p:spPr>
      </p:sp>
      <p:sp>
        <p:nvSpPr>
          <p:cNvPr id="91139" name="Shape 1221"/>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[Objektif]</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Perkenalkan Sony IMX708</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[Catatan]</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Menurut PPT</a:t>
            </a:r>
            <a:endParaRPr lang="en-US" altLang="en-US" smtClean="0">
              <a:solidFill>
                <a:srgbClr val="000000"/>
              </a:solidFill>
              <a:latin typeface="Helvetica" pitchFamily="34" charset="0"/>
              <a:ea typeface="SimSun" pitchFamily="2" charset="-122"/>
              <a:cs typeface="Helvetica" pitchFamily="34" charset="0"/>
              <a:sym typeface="Helvetica"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hape 1236"/>
          <p:cNvSpPr>
            <a:spLocks noGrp="1" noRot="1" noChangeAspect="1" noChangeArrowheads="1" noTextEdit="1"/>
          </p:cNvSpPr>
          <p:nvPr>
            <p:ph type="sldImg"/>
          </p:nvPr>
        </p:nvSpPr>
        <p:spPr>
          <a:xfrm>
            <a:off x="381000" y="685800"/>
            <a:ext cx="6096000" cy="3429000"/>
          </a:xfrm>
        </p:spPr>
      </p:sp>
      <p:sp>
        <p:nvSpPr>
          <p:cNvPr id="93187" name="Shape 1237"/>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rPr>
              <a:t>[Objective]</a:t>
            </a:r>
          </a:p>
          <a:p>
            <a:pPr eaLnBrk="1" hangingPunct="1">
              <a:spcBef>
                <a:spcPct val="0"/>
              </a:spcBef>
            </a:pPr>
            <a:r>
              <a:rPr lang="en-US" altLang="zh-CN" smtClean="0">
                <a:solidFill>
                  <a:srgbClr val="000000"/>
                </a:solidFill>
                <a:ea typeface="SimSun" pitchFamily="2" charset="-122"/>
              </a:rPr>
              <a:t>This slide introduces the pain points of night shooting and our evolution.</a:t>
            </a:r>
          </a:p>
          <a:p>
            <a:pPr eaLnBrk="1" hangingPunct="1">
              <a:spcBef>
                <a:spcPct val="0"/>
              </a:spcBef>
            </a:pPr>
            <a:r>
              <a:rPr lang="en-US" altLang="zh-CN" smtClean="0">
                <a:solidFill>
                  <a:srgbClr val="000000"/>
                </a:solidFill>
                <a:ea typeface="SimSun" pitchFamily="2" charset="-122"/>
              </a:rPr>
              <a:t>[Notes]</a:t>
            </a:r>
          </a:p>
          <a:p>
            <a:pPr eaLnBrk="1" hangingPunct="1">
              <a:spcBef>
                <a:spcPct val="0"/>
              </a:spcBef>
            </a:pPr>
            <a:r>
              <a:rPr lang="en-US" altLang="zh-CN" smtClean="0">
                <a:solidFill>
                  <a:srgbClr val="000000"/>
                </a:solidFill>
                <a:ea typeface="SimSun" pitchFamily="2" charset="-122"/>
              </a:rPr>
              <a:t>People have more free time at night after work or school, and thus usually more needs to take photos and record videos at night. Because of the problem of blurred lights in night shots and the problem of dark photos/videos caused by low light conditions, people start giving up shooting videos by smartphone.</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hape 1257"/>
          <p:cNvSpPr>
            <a:spLocks noGrp="1" noRot="1" noChangeAspect="1" noChangeArrowheads="1" noTextEdit="1"/>
          </p:cNvSpPr>
          <p:nvPr>
            <p:ph type="sldImg"/>
          </p:nvPr>
        </p:nvSpPr>
        <p:spPr>
          <a:xfrm>
            <a:off x="381000" y="685800"/>
            <a:ext cx="6096000" cy="3429000"/>
          </a:xfrm>
        </p:spPr>
      </p:sp>
      <p:sp>
        <p:nvSpPr>
          <p:cNvPr id="95235" name="Shape 1258"/>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[Objektif]</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Perkenalkan Video Ultra Malam</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[Catatan]</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Untuk mengatasi masalah perekaman video pemandangan malam semua orang, kali ini Reno4 Pro memiliki Ultra Night Video, yang dapat membuat video yang Anda rekam di malam hari menjadi jernih dan cerah. Kali ini kami meluncurkan “Algoritme Video Pemandangan Malam Hari Cahaya Bulan” pertama di dunia. Melalui algoritme ini, kami dapat dengan cerdas menentukan adegan pengambilan gambar pengguna saat ini, seperti di bar atau di pesta ulang tahun, pemandangan ini dapat diidentifikasi dengan cerdas, lalu dicocokkan Kecerahan yang paling sesuai, sesuaikan warna, kurangi kebisingan.Bekerja sama dengan LDAF profesional kami, ini benar-benar dapat mewujudkan perekaman video pemandangan malam tanpa menunggu, gambarnya cerah dan jernih.</a:t>
            </a:r>
            <a:endParaRPr lang="en-US" altLang="en-US" smtClean="0">
              <a:solidFill>
                <a:srgbClr val="000000"/>
              </a:solidFill>
              <a:latin typeface="Helvetica" pitchFamily="34" charset="0"/>
              <a:ea typeface="SimSun" pitchFamily="2" charset="-122"/>
              <a:cs typeface="Helvetica" pitchFamily="34" charset="0"/>
              <a:sym typeface="Helvetica" pitchFamily="34"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hape 1281"/>
          <p:cNvSpPr>
            <a:spLocks noGrp="1" noRot="1" noChangeAspect="1" noChangeArrowheads="1" noTextEdit="1"/>
          </p:cNvSpPr>
          <p:nvPr>
            <p:ph type="sldImg"/>
          </p:nvPr>
        </p:nvSpPr>
        <p:spPr>
          <a:xfrm>
            <a:off x="381000" y="685800"/>
            <a:ext cx="6096000" cy="3429000"/>
          </a:xfrm>
        </p:spPr>
      </p:sp>
      <p:sp>
        <p:nvSpPr>
          <p:cNvPr id="97283" name="Shape 1282"/>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[Tujuan]</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Perkenalkan Algoritma Video Moonlight Night Scene</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[Catatan]</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Pertama, Anda harus tahu prinsip operasi Moonlight Night Scene Video Algorithm.</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1. Pengenalan adegan</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2. Peningkatan kecerahan</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3. Peningkatan warna</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4. Peningkatan Kualitas Gambar</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Menurut perbandingan, OPPO meningkatkan kualitas gambar dan warna, terobosan baru telah dibuat dalam pemotretan video adegan malam.</a:t>
            </a:r>
          </a:p>
          <a:p>
            <a:pPr eaLnBrk="1" hangingPunct="1">
              <a:spcBef>
                <a:spcPct val="0"/>
              </a:spcBef>
            </a:pPr>
            <a:endParaRPr lang="en-US" altLang="zh-CN" smtClean="0">
              <a:solidFill>
                <a:srgbClr val="000000"/>
              </a:solidFill>
              <a:latin typeface="Helvetica" pitchFamily="34" charset="0"/>
              <a:ea typeface="SimSun" pitchFamily="2" charset="-122"/>
              <a:cs typeface="Helvetica" pitchFamily="34" charset="0"/>
              <a:sym typeface="Helvetica"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hape 1299"/>
          <p:cNvSpPr>
            <a:spLocks noGrp="1" noRot="1" noChangeAspect="1" noChangeArrowheads="1" noTextEdit="1"/>
          </p:cNvSpPr>
          <p:nvPr>
            <p:ph type="sldImg"/>
          </p:nvPr>
        </p:nvSpPr>
        <p:spPr>
          <a:xfrm>
            <a:off x="381000" y="685800"/>
            <a:ext cx="6096000" cy="3429000"/>
          </a:xfrm>
        </p:spPr>
      </p:sp>
      <p:sp>
        <p:nvSpPr>
          <p:cNvPr id="99331" name="Shape 1300"/>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[Tujuan]</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Tonton video dan tampilkan perbandingannya</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[Catatan]</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Menurut perbandingan, OPPO memimpin di trek video night view</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hape 1321"/>
          <p:cNvSpPr>
            <a:spLocks noGrp="1" noRot="1" noChangeAspect="1" noChangeArrowheads="1" noTextEdit="1"/>
          </p:cNvSpPr>
          <p:nvPr>
            <p:ph type="sldImg"/>
          </p:nvPr>
        </p:nvSpPr>
        <p:spPr>
          <a:xfrm>
            <a:off x="381000" y="685800"/>
            <a:ext cx="6096000" cy="3429000"/>
          </a:xfrm>
        </p:spPr>
      </p:sp>
      <p:sp>
        <p:nvSpPr>
          <p:cNvPr id="101379" name="Shape 1322"/>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[Objektif]</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Kapan Anda bisa menggunakan Ultra Night Video</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[Catatan]</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Reno4 Pro dapat merekam malam yang indah untuk Anda.</a:t>
            </a:r>
            <a:endParaRPr lang="en-US" altLang="en-US" smtClean="0">
              <a:solidFill>
                <a:srgbClr val="000000"/>
              </a:solidFill>
              <a:latin typeface="Helvetica" pitchFamily="34" charset="0"/>
              <a:ea typeface="SimSun" pitchFamily="2" charset="-122"/>
              <a:cs typeface="Helvetica" pitchFamily="34" charset="0"/>
              <a:sym typeface="Helvetica" pitchFamily="34"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hape 1348"/>
          <p:cNvSpPr>
            <a:spLocks noGrp="1" noRot="1" noChangeAspect="1" noChangeArrowheads="1" noTextEdit="1"/>
          </p:cNvSpPr>
          <p:nvPr>
            <p:ph type="sldImg"/>
          </p:nvPr>
        </p:nvSpPr>
        <p:spPr>
          <a:xfrm>
            <a:off x="381000" y="685800"/>
            <a:ext cx="6096000" cy="3429000"/>
          </a:xfrm>
        </p:spPr>
      </p:sp>
      <p:sp>
        <p:nvSpPr>
          <p:cNvPr id="103427" name="Shape 1349"/>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[Tujuan]</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Perkenalkan Live HDR</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[Catatan]</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Backlighting adalah tantangan besar untuk fungsi video smartphone, sangat sulit untuk memastikan bahwa latar belakang dan subjek tetap jelas di bawah skenario rasio cahaya besar. Banyak pesaing tidak dapat melakukan pekerjaan dengan baik pada foto, tetapi OPPO sudah memiliki algoritma video HDR, ini adalah pertama kalinya di antara industri. Menurut perbandingan, hanya Reno4 Pro yang dapat menangkap detail daun, dan memotret potret indah.</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hape 483"/>
          <p:cNvSpPr>
            <a:spLocks noGrp="1" noRot="1" noChangeAspect="1" noChangeArrowheads="1" noTextEdit="1"/>
          </p:cNvSpPr>
          <p:nvPr>
            <p:ph type="sldImg"/>
          </p:nvPr>
        </p:nvSpPr>
        <p:spPr>
          <a:xfrm>
            <a:off x="381000" y="685800"/>
            <a:ext cx="6096000" cy="3429000"/>
          </a:xfrm>
        </p:spPr>
      </p:sp>
      <p:sp>
        <p:nvSpPr>
          <p:cNvPr id="13315" name="Shape 484"/>
          <p:cNvSpPr>
            <a:spLocks noGrp="1" noChangeArrowheads="1"/>
          </p:cNvSpPr>
          <p:nvPr>
            <p:ph type="body" sz="quarter" idx="1"/>
          </p:nvPr>
        </p:nvSpPr>
        <p:spPr/>
        <p:txBody>
          <a:bodyPr/>
          <a:lstStyle/>
          <a:p>
            <a:r>
              <a:rPr lang="en-US" altLang="en-US" dirty="0" smtClean="0">
                <a:latin typeface="Helvetica" pitchFamily="34" charset="0"/>
                <a:cs typeface="Helvetica" pitchFamily="34" charset="0"/>
                <a:sym typeface="Helvetica" pitchFamily="34" charset="0"/>
              </a:rPr>
              <a:t>【</a:t>
            </a:r>
            <a:r>
              <a:rPr lang="en-US" altLang="en-US" dirty="0" err="1" smtClean="0">
                <a:latin typeface="Helvetica" pitchFamily="34" charset="0"/>
                <a:cs typeface="Helvetica" pitchFamily="34" charset="0"/>
                <a:sym typeface="Helvetica" pitchFamily="34" charset="0"/>
              </a:rPr>
              <a:t>Topik</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halaman</a:t>
            </a:r>
            <a:r>
              <a:rPr lang="en-US" altLang="en-US" dirty="0" smtClean="0">
                <a:latin typeface="Helvetica" pitchFamily="34" charset="0"/>
                <a:cs typeface="Helvetica" pitchFamily="34" charset="0"/>
                <a:sym typeface="Helvetica" pitchFamily="34" charset="0"/>
              </a:rPr>
              <a:t> ini】Reno4 Pro </a:t>
            </a:r>
            <a:r>
              <a:rPr lang="en-US" altLang="en-US" dirty="0" err="1" smtClean="0">
                <a:latin typeface="Helvetica" pitchFamily="34" charset="0"/>
                <a:cs typeface="Helvetica" pitchFamily="34" charset="0"/>
                <a:sym typeface="Helvetica" pitchFamily="34" charset="0"/>
              </a:rPr>
              <a:t>empat</a:t>
            </a:r>
            <a:r>
              <a:rPr lang="en-US" altLang="en-US" dirty="0" smtClean="0">
                <a:latin typeface="Helvetica" pitchFamily="34" charset="0"/>
                <a:cs typeface="Helvetica" pitchFamily="34" charset="0"/>
                <a:sym typeface="Helvetica" pitchFamily="34" charset="0"/>
              </a:rPr>
              <a:t> paling </a:t>
            </a:r>
            <a:r>
              <a:rPr lang="en-US" altLang="en-US" dirty="0" err="1" smtClean="0">
                <a:latin typeface="Helvetica" pitchFamily="34" charset="0"/>
                <a:cs typeface="Helvetica" pitchFamily="34" charset="0"/>
                <a:sym typeface="Helvetica" pitchFamily="34" charset="0"/>
              </a:rPr>
              <a:t>banyak</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menjelaskan</a:t>
            </a:r>
            <a:r>
              <a:rPr lang="en-US" altLang="en-US" dirty="0" smtClean="0">
                <a:latin typeface="Helvetica" pitchFamily="34" charset="0"/>
                <a:cs typeface="Helvetica" pitchFamily="34" charset="0"/>
                <a:sym typeface="Helvetica" pitchFamily="34" charset="0"/>
              </a:rPr>
              <a:t>[</a:t>
            </a:r>
            <a:r>
              <a:rPr lang="en-US" altLang="en-US" dirty="0" err="1" smtClean="0">
                <a:latin typeface="Helvetica" pitchFamily="34" charset="0"/>
                <a:cs typeface="Helvetica" pitchFamily="34" charset="0"/>
                <a:sym typeface="Helvetica" pitchFamily="34" charset="0"/>
              </a:rPr>
              <a:t>Penjelasan</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referensi</a:t>
            </a:r>
            <a:r>
              <a:rPr lang="en-US" altLang="en-US" dirty="0" smtClean="0">
                <a:latin typeface="Helvetica" pitchFamily="34" charset="0"/>
                <a:cs typeface="Helvetica" pitchFamily="34" charset="0"/>
                <a:sym typeface="Helvetica" pitchFamily="34" charset="0"/>
              </a:rPr>
              <a:t>]</a:t>
            </a:r>
            <a:r>
              <a:rPr lang="en-US" altLang="en-US" dirty="0" err="1" smtClean="0">
                <a:latin typeface="Helvetica" pitchFamily="34" charset="0"/>
                <a:cs typeface="Helvetica" pitchFamily="34" charset="0"/>
                <a:sym typeface="Helvetica" pitchFamily="34" charset="0"/>
              </a:rPr>
              <a:t>Untuk</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memenuhi</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kebutuhan</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pengguna</a:t>
            </a:r>
            <a:r>
              <a:rPr lang="en-US" altLang="en-US" dirty="0" smtClean="0">
                <a:latin typeface="Helvetica" pitchFamily="34" charset="0"/>
                <a:cs typeface="Helvetica" pitchFamily="34" charset="0"/>
                <a:sym typeface="Helvetica" pitchFamily="34" charset="0"/>
              </a:rPr>
              <a:t> target, Reno4 Pro </a:t>
            </a:r>
            <a:r>
              <a:rPr lang="en-US" altLang="en-US" dirty="0" err="1" smtClean="0">
                <a:latin typeface="Helvetica" pitchFamily="34" charset="0"/>
                <a:cs typeface="Helvetica" pitchFamily="34" charset="0"/>
                <a:sym typeface="Helvetica" pitchFamily="34" charset="0"/>
              </a:rPr>
              <a:t>perlu</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menggunakan</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teknologi</a:t>
            </a:r>
            <a:r>
              <a:rPr lang="en-US" altLang="en-US" dirty="0" smtClean="0">
                <a:latin typeface="Helvetica" pitchFamily="34" charset="0"/>
                <a:cs typeface="Helvetica" pitchFamily="34" charset="0"/>
                <a:sym typeface="Helvetica" pitchFamily="34" charset="0"/>
              </a:rPr>
              <a:t> paling </a:t>
            </a:r>
            <a:r>
              <a:rPr lang="en-US" altLang="en-US" dirty="0" err="1" smtClean="0">
                <a:latin typeface="Helvetica" pitchFamily="34" charset="0"/>
                <a:cs typeface="Helvetica" pitchFamily="34" charset="0"/>
                <a:sym typeface="Helvetica" pitchFamily="34" charset="0"/>
              </a:rPr>
              <a:t>mutakhir</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dan</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gameplay</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terbaru</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untuk</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membangun</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tren</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teknologi</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generasi</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dan</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benar-benar</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menggunakan</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teknologi</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dan</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desain</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trendi</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untuk</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menangkap</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pengguna</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kami</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Jenis</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ponsel</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dan</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fungsinya</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apa</a:t>
            </a:r>
            <a:r>
              <a:rPr lang="en-US" altLang="en-US" dirty="0" smtClean="0">
                <a:latin typeface="Helvetica" pitchFamily="34" charset="0"/>
                <a:cs typeface="Helvetica" pitchFamily="34" charset="0"/>
                <a:sym typeface="Helvetica" pitchFamily="34" charset="0"/>
              </a:rPr>
              <a:t> yang </a:t>
            </a:r>
            <a:r>
              <a:rPr lang="en-US" altLang="en-US" dirty="0" err="1" smtClean="0">
                <a:latin typeface="Helvetica" pitchFamily="34" charset="0"/>
                <a:cs typeface="Helvetica" pitchFamily="34" charset="0"/>
                <a:sym typeface="Helvetica" pitchFamily="34" charset="0"/>
              </a:rPr>
              <a:t>bisa</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disebut</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produk</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teknologi</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trendi</a:t>
            </a:r>
            <a:r>
              <a:rPr lang="en-US" altLang="en-US" dirty="0" smtClean="0">
                <a:latin typeface="Helvetica" pitchFamily="34" charset="0"/>
                <a:cs typeface="Helvetica" pitchFamily="34" charset="0"/>
                <a:sym typeface="Helvetica" pitchFamily="34" charset="0"/>
              </a:rPr>
              <a:t>? Reno4 Pro </a:t>
            </a:r>
            <a:r>
              <a:rPr lang="en-US" altLang="en-US" dirty="0" err="1" smtClean="0">
                <a:latin typeface="Helvetica" pitchFamily="34" charset="0"/>
                <a:cs typeface="Helvetica" pitchFamily="34" charset="0"/>
                <a:sym typeface="Helvetica" pitchFamily="34" charset="0"/>
              </a:rPr>
              <a:t>bisa</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dikatakan</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memiliki</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tampilan</a:t>
            </a:r>
            <a:r>
              <a:rPr lang="en-US" altLang="en-US" dirty="0" smtClean="0">
                <a:latin typeface="Helvetica" pitchFamily="34" charset="0"/>
                <a:cs typeface="Helvetica" pitchFamily="34" charset="0"/>
                <a:sym typeface="Helvetica" pitchFamily="34" charset="0"/>
              </a:rPr>
              <a:t> paling </a:t>
            </a:r>
            <a:r>
              <a:rPr lang="en-US" altLang="en-US" dirty="0" err="1" smtClean="0">
                <a:latin typeface="Helvetica" pitchFamily="34" charset="0"/>
                <a:cs typeface="Helvetica" pitchFamily="34" charset="0"/>
                <a:sym typeface="Helvetica" pitchFamily="34" charset="0"/>
              </a:rPr>
              <a:t>modis</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pengisian</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daya</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tercepat</a:t>
            </a:r>
            <a:r>
              <a:rPr lang="en-US" altLang="en-US" dirty="0" smtClean="0">
                <a:latin typeface="Helvetica" pitchFamily="34" charset="0"/>
                <a:cs typeface="Helvetica" pitchFamily="34" charset="0"/>
                <a:sym typeface="Helvetica" pitchFamily="34" charset="0"/>
              </a:rPr>
              <a:t>", "video </a:t>
            </a:r>
            <a:r>
              <a:rPr lang="en-US" altLang="en-US" dirty="0" err="1" smtClean="0">
                <a:latin typeface="Helvetica" pitchFamily="34" charset="0"/>
                <a:cs typeface="Helvetica" pitchFamily="34" charset="0"/>
                <a:sym typeface="Helvetica" pitchFamily="34" charset="0"/>
              </a:rPr>
              <a:t>terbaik</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dan</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sistem</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terkuat</a:t>
            </a:r>
            <a:r>
              <a:rPr lang="en-US" altLang="en-US" dirty="0" smtClean="0">
                <a:latin typeface="Helvetica" pitchFamily="34" charset="0"/>
                <a:cs typeface="Helvetica" pitchFamily="34" charset="0"/>
                <a:sym typeface="Helvetica" pitchFamily="34" charset="0"/>
              </a:rPr>
              <a:t>" kali </a:t>
            </a:r>
            <a:r>
              <a:rPr lang="en-US" altLang="en-US" dirty="0" err="1" smtClean="0">
                <a:latin typeface="Helvetica" pitchFamily="34" charset="0"/>
                <a:cs typeface="Helvetica" pitchFamily="34" charset="0"/>
                <a:sym typeface="Helvetica" pitchFamily="34" charset="0"/>
              </a:rPr>
              <a:t>ini</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Inilah</a:t>
            </a:r>
            <a:r>
              <a:rPr lang="en-US" altLang="en-US" dirty="0" smtClean="0">
                <a:latin typeface="Helvetica" pitchFamily="34" charset="0"/>
                <a:cs typeface="Helvetica" pitchFamily="34" charset="0"/>
                <a:sym typeface="Helvetica" pitchFamily="34" charset="0"/>
              </a:rPr>
              <a:t> 4 </a:t>
            </a:r>
            <a:r>
              <a:rPr lang="en-US" altLang="en-US" dirty="0" err="1" smtClean="0">
                <a:latin typeface="Helvetica" pitchFamily="34" charset="0"/>
                <a:cs typeface="Helvetica" pitchFamily="34" charset="0"/>
                <a:sym typeface="Helvetica" pitchFamily="34" charset="0"/>
              </a:rPr>
              <a:t>aspek</a:t>
            </a:r>
            <a:r>
              <a:rPr lang="en-US" altLang="en-US" dirty="0" smtClean="0">
                <a:latin typeface="Helvetica" pitchFamily="34" charset="0"/>
                <a:cs typeface="Helvetica" pitchFamily="34" charset="0"/>
                <a:sym typeface="Helvetica" pitchFamily="34" charset="0"/>
              </a:rPr>
              <a:t> paling </a:t>
            </a:r>
            <a:r>
              <a:rPr lang="en-US" altLang="en-US" dirty="0" err="1" smtClean="0">
                <a:latin typeface="Helvetica" pitchFamily="34" charset="0"/>
                <a:cs typeface="Helvetica" pitchFamily="34" charset="0"/>
                <a:sym typeface="Helvetica" pitchFamily="34" charset="0"/>
              </a:rPr>
              <a:t>kompetitif</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dari</a:t>
            </a:r>
            <a:r>
              <a:rPr lang="en-US" altLang="en-US" dirty="0" smtClean="0">
                <a:latin typeface="Helvetica" pitchFamily="34" charset="0"/>
                <a:cs typeface="Helvetica" pitchFamily="34" charset="0"/>
                <a:sym typeface="Helvetica" pitchFamily="34" charset="0"/>
              </a:rPr>
              <a:t> Reno4 Pro </a:t>
            </a:r>
            <a:r>
              <a:rPr lang="en-US" altLang="en-US" dirty="0" err="1" smtClean="0">
                <a:latin typeface="Helvetica" pitchFamily="34" charset="0"/>
                <a:cs typeface="Helvetica" pitchFamily="34" charset="0"/>
                <a:sym typeface="Helvetica" pitchFamily="34" charset="0"/>
              </a:rPr>
              <a:t>kami</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Satu</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diumumkan</a:t>
            </a:r>
            <a:r>
              <a:rPr lang="en-US" altLang="en-US" dirty="0" smtClean="0">
                <a:latin typeface="Helvetica" pitchFamily="34" charset="0"/>
                <a:cs typeface="Helvetica" pitchFamily="34" charset="0"/>
                <a:sym typeface="Helvetica" pitchFamily="34" charset="0"/>
              </a:rPr>
              <a:t>.</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hape 1370"/>
          <p:cNvSpPr>
            <a:spLocks noGrp="1" noRot="1" noChangeAspect="1" noChangeArrowheads="1" noTextEdit="1"/>
          </p:cNvSpPr>
          <p:nvPr>
            <p:ph type="sldImg"/>
          </p:nvPr>
        </p:nvSpPr>
        <p:spPr>
          <a:xfrm>
            <a:off x="381000" y="685800"/>
            <a:ext cx="6096000" cy="3429000"/>
          </a:xfrm>
        </p:spPr>
      </p:sp>
      <p:sp>
        <p:nvSpPr>
          <p:cNvPr id="105475" name="Shape 1371"/>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[Objective]</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Introduce Live HDR</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[Notes]</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With Live HDR</a:t>
            </a:r>
            <a:r>
              <a:rPr lang="zh-CN" altLang="en-US" smtClean="0">
                <a:solidFill>
                  <a:srgbClr val="000000"/>
                </a:solidFill>
                <a:latin typeface="Helvetica" pitchFamily="34" charset="0"/>
                <a:ea typeface="SimSun" pitchFamily="2" charset="-122"/>
                <a:cs typeface="Helvetica" pitchFamily="34" charset="0"/>
                <a:sym typeface="Helvetica" pitchFamily="34" charset="0"/>
              </a:rPr>
              <a:t>，</a:t>
            </a:r>
            <a:r>
              <a:rPr lang="en-US" altLang="zh-CN" smtClean="0">
                <a:solidFill>
                  <a:srgbClr val="000000"/>
                </a:solidFill>
                <a:latin typeface="Helvetica" pitchFamily="34" charset="0"/>
                <a:ea typeface="SimSun" pitchFamily="2" charset="-122"/>
                <a:cs typeface="Helvetica" pitchFamily="34" charset="0"/>
                <a:sym typeface="Helvetica" pitchFamily="34" charset="0"/>
              </a:rPr>
              <a:t>you can record the colorful world precisely</a:t>
            </a:r>
            <a:r>
              <a:rPr lang="zh-CN" altLang="en-US" smtClean="0">
                <a:solidFill>
                  <a:srgbClr val="000000"/>
                </a:solidFill>
                <a:latin typeface="Helvetica" pitchFamily="34" charset="0"/>
                <a:ea typeface="SimSun" pitchFamily="2" charset="-122"/>
                <a:cs typeface="Helvetica" pitchFamily="34" charset="0"/>
                <a:sym typeface="Helvetica" pitchFamily="34" charset="0"/>
              </a:rPr>
              <a:t>，</a:t>
            </a:r>
            <a:r>
              <a:rPr lang="en-US" altLang="zh-CN" smtClean="0">
                <a:solidFill>
                  <a:srgbClr val="000000"/>
                </a:solidFill>
                <a:latin typeface="Helvetica" pitchFamily="34" charset="0"/>
                <a:ea typeface="SimSun" pitchFamily="2" charset="-122"/>
                <a:cs typeface="Helvetica" pitchFamily="34" charset="0"/>
                <a:sym typeface="Helvetica" pitchFamily="34" charset="0"/>
              </a:rPr>
              <a:t>Reno4 Pro </a:t>
            </a:r>
            <a:r>
              <a:rPr lang="en-US" altLang="zh-CN" smtClean="0">
                <a:solidFill>
                  <a:srgbClr val="000000"/>
                </a:solidFill>
                <a:ea typeface="SimSun" pitchFamily="2" charset="-122"/>
                <a:cs typeface="Helvetica" pitchFamily="34" charset="0"/>
              </a:rPr>
              <a:t>is the best phone for capture sunrise &amp; sunset.</a:t>
            </a:r>
            <a:endParaRPr lang="en-US" altLang="en-US" smtClean="0">
              <a:solidFill>
                <a:srgbClr val="000000"/>
              </a:solidFill>
              <a:latin typeface="Helvetica" pitchFamily="34" charset="0"/>
              <a:ea typeface="SimSun" pitchFamily="2" charset="-122"/>
              <a:cs typeface="Helvetica" pitchFamily="34" charset="0"/>
              <a:sym typeface="Helvetica" pitchFamily="34"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hape 1397"/>
          <p:cNvSpPr>
            <a:spLocks noGrp="1" noRot="1" noChangeAspect="1" noChangeArrowheads="1" noTextEdit="1"/>
          </p:cNvSpPr>
          <p:nvPr>
            <p:ph type="sldImg"/>
          </p:nvPr>
        </p:nvSpPr>
        <p:spPr>
          <a:xfrm>
            <a:off x="381000" y="685800"/>
            <a:ext cx="6096000" cy="3429000"/>
          </a:xfrm>
        </p:spPr>
      </p:sp>
      <p:sp>
        <p:nvSpPr>
          <p:cNvPr id="107523" name="Shape 1398"/>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[Tujuan]</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Perkenalkan Ultra Steady Video 3.0</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[Catatan]</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Kami telah meningkatkan Ultra Steady Video 2.0 ke 3.0 untuk Reno4 Pro. Selain Ultra Steady Video dan Ultra Steady Video Pro, Ultra Steady Video 3.0 memiliki Front Steady Video yang didukung oleh algoritma EIS. Dengan fitur ini, pengguna dapat mengambil video selfie dan live dalam kualitas tinggi tanpa menggunakan stik selfie atau monopod.</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Dibandingkan dengan ponsel yang ditawarkan oleh merek lain, model ini menghemat biaya monopod sambil memproduksi video dengan kualitas yang hampir sama.</a:t>
            </a:r>
          </a:p>
          <a:p>
            <a:pPr eaLnBrk="1" hangingPunct="1">
              <a:spcBef>
                <a:spcPct val="0"/>
              </a:spcBef>
            </a:pPr>
            <a:endParaRPr lang="en-US" altLang="zh-CN" smtClean="0">
              <a:solidFill>
                <a:srgbClr val="000000"/>
              </a:solidFill>
              <a:latin typeface="Helvetica" pitchFamily="34" charset="0"/>
              <a:ea typeface="SimSun" pitchFamily="2" charset="-122"/>
              <a:cs typeface="Helvetica" pitchFamily="34" charset="0"/>
              <a:sym typeface="Helvetica" pitchFamily="34"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hape 1425"/>
          <p:cNvSpPr>
            <a:spLocks noGrp="1" noRot="1" noChangeAspect="1" noChangeArrowheads="1" noTextEdit="1"/>
          </p:cNvSpPr>
          <p:nvPr>
            <p:ph type="sldImg"/>
          </p:nvPr>
        </p:nvSpPr>
        <p:spPr>
          <a:xfrm>
            <a:off x="381000" y="685800"/>
            <a:ext cx="6096000" cy="3429000"/>
          </a:xfrm>
        </p:spPr>
      </p:sp>
      <p:sp>
        <p:nvSpPr>
          <p:cNvPr id="109571" name="Shape 1426"/>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[Tujuan]</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Meninjau fungsi video</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[Catatan]</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Reno4 Pro dapat merekam video dalam segala keadaan:Anda dapat merekam video untuk adegan malam kota dengan Ultra Night Video, Anda dapat merekam video untuk matahari terbit &amp; terbenam dengan Live HDR, Anda dapat merekam video untuk hewan peliharaan &amp;amp; anak-anak dengan Ultra Steady Video 3.0. Jadi kita dapat mengatakan bahwa Reno4 Pro memiliki kamera pemotretan video terbaik.</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hape 1475"/>
          <p:cNvSpPr>
            <a:spLocks noGrp="1" noRot="1" noChangeAspect="1" noChangeArrowheads="1" noTextEdit="1"/>
          </p:cNvSpPr>
          <p:nvPr>
            <p:ph type="sldImg"/>
          </p:nvPr>
        </p:nvSpPr>
        <p:spPr>
          <a:xfrm>
            <a:off x="381000" y="685800"/>
            <a:ext cx="6096000" cy="3429000"/>
          </a:xfrm>
        </p:spPr>
      </p:sp>
      <p:sp>
        <p:nvSpPr>
          <p:cNvPr id="111619" name="Shape 1476"/>
          <p:cNvSpPr>
            <a:spLocks noGrp="1" noChangeArrowheads="1"/>
          </p:cNvSpPr>
          <p:nvPr>
            <p:ph type="body" sz="quarter" idx="1"/>
          </p:nvPr>
        </p:nvSpPr>
        <p:spPr/>
        <p:txBody>
          <a:bodyPr/>
          <a:lstStyle/>
          <a:p>
            <a:pPr eaLnBrk="1" hangingPunct="1">
              <a:spcBef>
                <a:spcPct val="0"/>
              </a:spcBef>
            </a:pPr>
            <a:r>
              <a:rPr lang="sv-SE" altLang="zh-CN" smtClean="0">
                <a:solidFill>
                  <a:srgbClr val="000000"/>
                </a:solidFill>
                <a:latin typeface="Helvetica" pitchFamily="34" charset="0"/>
                <a:ea typeface="SimSun" pitchFamily="2" charset="-122"/>
                <a:cs typeface="Helvetica" pitchFamily="34" charset="0"/>
                <a:sym typeface="Helvetica" pitchFamily="34" charset="0"/>
              </a:rPr>
              <a:t>[Tujuan]</a:t>
            </a:r>
          </a:p>
          <a:p>
            <a:pPr eaLnBrk="1" hangingPunct="1">
              <a:spcBef>
                <a:spcPct val="0"/>
              </a:spcBef>
            </a:pPr>
            <a:r>
              <a:rPr lang="sv-SE" altLang="zh-CN" smtClean="0">
                <a:solidFill>
                  <a:srgbClr val="000000"/>
                </a:solidFill>
                <a:latin typeface="Helvetica" pitchFamily="34" charset="0"/>
                <a:ea typeface="SimSun" pitchFamily="2" charset="-122"/>
                <a:cs typeface="Helvetica" pitchFamily="34" charset="0"/>
                <a:sym typeface="Helvetica" pitchFamily="34" charset="0"/>
              </a:rPr>
              <a:t>Perbandingan Kompetitor</a:t>
            </a:r>
          </a:p>
          <a:p>
            <a:pPr eaLnBrk="1" hangingPunct="1">
              <a:spcBef>
                <a:spcPct val="0"/>
              </a:spcBef>
            </a:pPr>
            <a:r>
              <a:rPr lang="sv-SE" altLang="zh-CN" smtClean="0">
                <a:solidFill>
                  <a:srgbClr val="000000"/>
                </a:solidFill>
                <a:latin typeface="Helvetica" pitchFamily="34" charset="0"/>
                <a:ea typeface="SimSun" pitchFamily="2" charset="-122"/>
                <a:cs typeface="Helvetica" pitchFamily="34" charset="0"/>
                <a:sym typeface="Helvetica" pitchFamily="34" charset="0"/>
              </a:rPr>
              <a:t>[Catatan]</a:t>
            </a:r>
          </a:p>
          <a:p>
            <a:pPr eaLnBrk="1" hangingPunct="1">
              <a:spcBef>
                <a:spcPct val="0"/>
              </a:spcBef>
            </a:pPr>
            <a:r>
              <a:rPr lang="sv-SE" altLang="zh-CN" smtClean="0">
                <a:solidFill>
                  <a:srgbClr val="000000"/>
                </a:solidFill>
                <a:latin typeface="Helvetica" pitchFamily="34" charset="0"/>
                <a:ea typeface="SimSun" pitchFamily="2" charset="-122"/>
                <a:cs typeface="Helvetica" pitchFamily="34" charset="0"/>
                <a:sym typeface="Helvetica" pitchFamily="34" charset="0"/>
              </a:rPr>
              <a:t>Menurut PPT</a:t>
            </a: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hape 1486"/>
          <p:cNvSpPr>
            <a:spLocks noGrp="1" noRot="1" noChangeAspect="1" noChangeArrowheads="1" noTextEdit="1"/>
          </p:cNvSpPr>
          <p:nvPr>
            <p:ph type="sldImg"/>
          </p:nvPr>
        </p:nvSpPr>
        <p:spPr>
          <a:xfrm>
            <a:off x="381000" y="685800"/>
            <a:ext cx="6096000" cy="3429000"/>
          </a:xfrm>
        </p:spPr>
      </p:sp>
      <p:sp>
        <p:nvSpPr>
          <p:cNvPr id="113667" name="Shape 1487"/>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[Tujuan]</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Cara menggunakan demo APP</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[Catatan]</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Menggunakan demo APP dapat membantu Anda memperkenalkan produk kami untuk konsumen</a:t>
            </a:r>
          </a:p>
          <a:p>
            <a:pPr eaLnBrk="1" hangingPunct="1">
              <a:spcBef>
                <a:spcPct val="0"/>
              </a:spcBef>
            </a:pPr>
            <a:endParaRPr lang="en-US" altLang="zh-CN" smtClean="0">
              <a:solidFill>
                <a:srgbClr val="000000"/>
              </a:solidFill>
              <a:latin typeface="Helvetica" pitchFamily="34" charset="0"/>
              <a:ea typeface="SimSun" pitchFamily="2" charset="-122"/>
              <a:cs typeface="Helvetica" pitchFamily="34" charset="0"/>
              <a:sym typeface="Helvetica" pitchFamily="34"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hape 1425"/>
          <p:cNvSpPr>
            <a:spLocks noGrp="1" noRot="1" noChangeAspect="1" noChangeArrowheads="1" noTextEdit="1"/>
          </p:cNvSpPr>
          <p:nvPr>
            <p:ph type="sldImg"/>
          </p:nvPr>
        </p:nvSpPr>
        <p:spPr>
          <a:xfrm>
            <a:off x="381000" y="685800"/>
            <a:ext cx="6096000" cy="3429000"/>
          </a:xfrm>
        </p:spPr>
      </p:sp>
      <p:sp>
        <p:nvSpPr>
          <p:cNvPr id="115715" name="Shape 1426"/>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[Tujuan]</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Memperkenalkan lebih banyak fungsi</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[Catatan]</a:t>
            </a:r>
          </a:p>
          <a:p>
            <a:pPr eaLnBrk="1" hangingPunct="1">
              <a:spcBef>
                <a:spcPct val="0"/>
              </a:spcBef>
            </a:pPr>
            <a:r>
              <a:rPr lang="en-US" altLang="zh-CN" smtClean="0">
                <a:solidFill>
                  <a:srgbClr val="000000"/>
                </a:solidFill>
                <a:latin typeface="Helvetica" pitchFamily="34" charset="0"/>
                <a:ea typeface="SimSun" pitchFamily="2" charset="-122"/>
                <a:cs typeface="Helvetica" pitchFamily="34" charset="0"/>
                <a:sym typeface="Helvetica" pitchFamily="34" charset="0"/>
              </a:rPr>
              <a:t>Kami memiliki fungsi yang lebih menarik di Reno4 Pro</a:t>
            </a:r>
          </a:p>
          <a:p>
            <a:pPr eaLnBrk="1" hangingPunct="1">
              <a:spcBef>
                <a:spcPct val="0"/>
              </a:spcBef>
            </a:pPr>
            <a:endParaRPr lang="en-US" altLang="zh-CN" smtClean="0">
              <a:solidFill>
                <a:srgbClr val="000000"/>
              </a:solidFill>
              <a:latin typeface="Helvetica" pitchFamily="34" charset="0"/>
              <a:ea typeface="SimSun" pitchFamily="2" charset="-122"/>
              <a:cs typeface="Helvetica" pitchFamily="34" charset="0"/>
              <a:sym typeface="Helvetica" pitchFamily="34"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hape 1363"/>
          <p:cNvSpPr>
            <a:spLocks noGrp="1" noRot="1" noChangeAspect="1" noChangeArrowheads="1" noTextEdit="1"/>
          </p:cNvSpPr>
          <p:nvPr>
            <p:ph type="sldImg"/>
          </p:nvPr>
        </p:nvSpPr>
        <p:spPr>
          <a:xfrm>
            <a:off x="381000" y="685800"/>
            <a:ext cx="6096000" cy="3429000"/>
          </a:xfrm>
        </p:spPr>
      </p:sp>
      <p:sp>
        <p:nvSpPr>
          <p:cNvPr id="117763" name="Shape 1364"/>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rPr>
              <a:t>[Objektif]</a:t>
            </a:r>
          </a:p>
          <a:p>
            <a:pPr eaLnBrk="1" hangingPunct="1">
              <a:spcBef>
                <a:spcPct val="0"/>
              </a:spcBef>
            </a:pPr>
            <a:r>
              <a:rPr lang="en-US" altLang="zh-CN" smtClean="0">
                <a:solidFill>
                  <a:srgbClr val="000000"/>
                </a:solidFill>
                <a:ea typeface="SimSun" pitchFamily="2" charset="-122"/>
              </a:rPr>
              <a:t>Slide ini memperkenalkan fotografi.</a:t>
            </a:r>
          </a:p>
          <a:p>
            <a:pPr eaLnBrk="1" hangingPunct="1">
              <a:spcBef>
                <a:spcPct val="0"/>
              </a:spcBef>
            </a:pPr>
            <a:r>
              <a:rPr lang="en-US" altLang="zh-CN" smtClean="0">
                <a:solidFill>
                  <a:srgbClr val="000000"/>
                </a:solidFill>
                <a:ea typeface="SimSun" pitchFamily="2" charset="-122"/>
              </a:rPr>
              <a:t>[Catatan]</a:t>
            </a:r>
          </a:p>
          <a:p>
            <a:pPr eaLnBrk="1" hangingPunct="1">
              <a:spcBef>
                <a:spcPct val="0"/>
              </a:spcBef>
            </a:pPr>
            <a:r>
              <a:rPr lang="en-US" altLang="zh-CN" smtClean="0">
                <a:solidFill>
                  <a:srgbClr val="000000"/>
                </a:solidFill>
                <a:ea typeface="SimSun" pitchFamily="2" charset="-122"/>
              </a:rPr>
              <a:t>Fungsi fotografi OPPO yang sempurna membuat Anda dapat berbagi kehidupan Anda di platform media sosial, tidak hanya pesta, liburan, bar, tetapi juga kehidupan sehari-hari, luar ruangan, malam, kita semua memiliki solusi yang tepat.</a:t>
            </a: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hape 1516"/>
          <p:cNvSpPr>
            <a:spLocks noGrp="1" noRot="1" noChangeAspect="1" noChangeArrowheads="1" noTextEdit="1"/>
          </p:cNvSpPr>
          <p:nvPr>
            <p:ph type="sldImg"/>
          </p:nvPr>
        </p:nvSpPr>
        <p:spPr>
          <a:xfrm>
            <a:off x="381000" y="685800"/>
            <a:ext cx="6096000" cy="3429000"/>
          </a:xfrm>
        </p:spPr>
      </p:sp>
      <p:sp>
        <p:nvSpPr>
          <p:cNvPr id="119811" name="Shape 1517"/>
          <p:cNvSpPr>
            <a:spLocks noGrp="1" noChangeArrowheads="1"/>
          </p:cNvSpPr>
          <p:nvPr>
            <p:ph type="body" sz="quarter" idx="1"/>
          </p:nvPr>
        </p:nvSpPr>
        <p:spPr/>
        <p:txBody>
          <a:bodyPr/>
          <a:lstStyle/>
          <a:p>
            <a:pPr eaLnBrk="1" hangingPunct="1">
              <a:spcBef>
                <a:spcPct val="0"/>
              </a:spcBef>
            </a:pPr>
            <a:r>
              <a:rPr lang="sv-SE" altLang="zh-CN" smtClean="0">
                <a:solidFill>
                  <a:srgbClr val="000000"/>
                </a:solidFill>
                <a:latin typeface="Helvetica" pitchFamily="34" charset="0"/>
                <a:ea typeface="SimSun" pitchFamily="2" charset="-122"/>
                <a:cs typeface="Helvetica" pitchFamily="34" charset="0"/>
                <a:sym typeface="Helvetica" pitchFamily="34" charset="0"/>
              </a:rPr>
              <a:t>[Tujuan]</a:t>
            </a:r>
          </a:p>
          <a:p>
            <a:pPr eaLnBrk="1" hangingPunct="1">
              <a:spcBef>
                <a:spcPct val="0"/>
              </a:spcBef>
            </a:pPr>
            <a:r>
              <a:rPr lang="sv-SE" altLang="zh-CN" smtClean="0">
                <a:solidFill>
                  <a:srgbClr val="000000"/>
                </a:solidFill>
                <a:latin typeface="Helvetica" pitchFamily="34" charset="0"/>
                <a:ea typeface="SimSun" pitchFamily="2" charset="-122"/>
                <a:cs typeface="Helvetica" pitchFamily="34" charset="0"/>
                <a:sym typeface="Helvetica" pitchFamily="34" charset="0"/>
              </a:rPr>
              <a:t>Ringkasan:Video Terbaik</a:t>
            </a:r>
          </a:p>
          <a:p>
            <a:pPr eaLnBrk="1" hangingPunct="1">
              <a:spcBef>
                <a:spcPct val="0"/>
              </a:spcBef>
            </a:pPr>
            <a:r>
              <a:rPr lang="sv-SE" altLang="zh-CN" smtClean="0">
                <a:solidFill>
                  <a:srgbClr val="000000"/>
                </a:solidFill>
                <a:latin typeface="Helvetica" pitchFamily="34" charset="0"/>
                <a:ea typeface="SimSun" pitchFamily="2" charset="-122"/>
                <a:cs typeface="Helvetica" pitchFamily="34" charset="0"/>
                <a:sym typeface="Helvetica" pitchFamily="34" charset="0"/>
              </a:rPr>
              <a:t>[Catatan]</a:t>
            </a:r>
          </a:p>
          <a:p>
            <a:pPr eaLnBrk="1" hangingPunct="1">
              <a:spcBef>
                <a:spcPct val="0"/>
              </a:spcBef>
            </a:pPr>
            <a:r>
              <a:rPr lang="sv-SE" altLang="zh-CN" smtClean="0">
                <a:solidFill>
                  <a:srgbClr val="000000"/>
                </a:solidFill>
                <a:latin typeface="Helvetica" pitchFamily="34" charset="0"/>
                <a:ea typeface="SimSun" pitchFamily="2" charset="-122"/>
                <a:cs typeface="Helvetica" pitchFamily="34" charset="0"/>
                <a:sym typeface="Helvetica" pitchFamily="34" charset="0"/>
              </a:rPr>
              <a:t>Menurut PPT, kita dapat memanfaatkan skenario dan demo ini untuk menunjukkan fitur kepada konsumen kita.</a:t>
            </a: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hape 1528"/>
          <p:cNvSpPr>
            <a:spLocks noGrp="1" noRot="1" noChangeAspect="1" noChangeArrowheads="1" noTextEdit="1"/>
          </p:cNvSpPr>
          <p:nvPr>
            <p:ph type="sldImg"/>
          </p:nvPr>
        </p:nvSpPr>
        <p:spPr>
          <a:xfrm>
            <a:off x="381000" y="685800"/>
            <a:ext cx="6096000" cy="3429000"/>
          </a:xfrm>
        </p:spPr>
      </p:sp>
      <p:sp>
        <p:nvSpPr>
          <p:cNvPr id="121859" name="Shape 1529"/>
          <p:cNvSpPr>
            <a:spLocks noGrp="1" noChangeArrowheads="1"/>
          </p:cNvSpPr>
          <p:nvPr>
            <p:ph type="body" sz="quarter" idx="1"/>
          </p:nvPr>
        </p:nvSpPr>
        <p:spPr/>
        <p:txBody>
          <a:bodyPr/>
          <a:lstStyle/>
          <a:p>
            <a:pPr eaLnBrk="1" hangingPunct="1">
              <a:spcBef>
                <a:spcPct val="0"/>
              </a:spcBef>
            </a:pPr>
            <a:r>
              <a:rPr lang="sv-SE" altLang="zh-CN" smtClean="0">
                <a:solidFill>
                  <a:srgbClr val="000000"/>
                </a:solidFill>
                <a:ea typeface="SimSun" pitchFamily="2" charset="-122"/>
              </a:rPr>
              <a:t>[Tujuan]</a:t>
            </a:r>
          </a:p>
          <a:p>
            <a:pPr eaLnBrk="1" hangingPunct="1">
              <a:spcBef>
                <a:spcPct val="0"/>
              </a:spcBef>
            </a:pPr>
            <a:r>
              <a:rPr lang="sv-SE" altLang="zh-CN" smtClean="0">
                <a:solidFill>
                  <a:srgbClr val="000000"/>
                </a:solidFill>
                <a:ea typeface="SimSun" pitchFamily="2" charset="-122"/>
              </a:rPr>
              <a:t>Slide ini memperkenalkan ColorOS 7.2.</a:t>
            </a:r>
          </a:p>
          <a:p>
            <a:pPr eaLnBrk="1" hangingPunct="1">
              <a:spcBef>
                <a:spcPct val="0"/>
              </a:spcBef>
            </a:pPr>
            <a:r>
              <a:rPr lang="sv-SE" altLang="zh-CN" smtClean="0">
                <a:solidFill>
                  <a:srgbClr val="000000"/>
                </a:solidFill>
                <a:ea typeface="SimSun" pitchFamily="2" charset="-122"/>
              </a:rPr>
              <a:t>[Catatan]</a:t>
            </a:r>
          </a:p>
          <a:p>
            <a:pPr eaLnBrk="1" hangingPunct="1">
              <a:spcBef>
                <a:spcPct val="0"/>
              </a:spcBef>
            </a:pPr>
            <a:r>
              <a:rPr lang="sv-SE" altLang="zh-CN" smtClean="0">
                <a:solidFill>
                  <a:srgbClr val="000000"/>
                </a:solidFill>
                <a:ea typeface="SimSun" pitchFamily="2" charset="-122"/>
              </a:rPr>
              <a:t>Mari kita datang ke bab terakhir-paling mempertimbangkan sistem</a:t>
            </a: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hape 1545"/>
          <p:cNvSpPr>
            <a:spLocks noGrp="1" noRot="1" noChangeAspect="1" noChangeArrowheads="1" noTextEdit="1"/>
          </p:cNvSpPr>
          <p:nvPr>
            <p:ph type="sldImg"/>
          </p:nvPr>
        </p:nvSpPr>
        <p:spPr>
          <a:xfrm>
            <a:off x="381000" y="685800"/>
            <a:ext cx="6096000" cy="3429000"/>
          </a:xfrm>
        </p:spPr>
      </p:sp>
      <p:sp>
        <p:nvSpPr>
          <p:cNvPr id="123907" name="Shape 1546"/>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rPr>
              <a:t>[Tujuan]</a:t>
            </a:r>
          </a:p>
          <a:p>
            <a:pPr eaLnBrk="1" hangingPunct="1">
              <a:spcBef>
                <a:spcPct val="0"/>
              </a:spcBef>
            </a:pPr>
            <a:r>
              <a:rPr lang="en-US" altLang="zh-CN" smtClean="0">
                <a:solidFill>
                  <a:srgbClr val="000000"/>
                </a:solidFill>
                <a:ea typeface="SimSun" pitchFamily="2" charset="-122"/>
              </a:rPr>
              <a:t>Slide ini memperkenalkan ke khawatiran yang dialamatkan oleh Super Power Saving Mode.</a:t>
            </a:r>
          </a:p>
          <a:p>
            <a:pPr eaLnBrk="1" hangingPunct="1">
              <a:spcBef>
                <a:spcPct val="0"/>
              </a:spcBef>
            </a:pPr>
            <a:r>
              <a:rPr lang="en-US" altLang="zh-CN" smtClean="0">
                <a:solidFill>
                  <a:srgbClr val="000000"/>
                </a:solidFill>
                <a:ea typeface="SimSun" pitchFamily="2" charset="-122"/>
              </a:rPr>
              <a:t>[Catatan]</a:t>
            </a:r>
          </a:p>
          <a:p>
            <a:pPr eaLnBrk="1" hangingPunct="1">
              <a:spcBef>
                <a:spcPct val="0"/>
              </a:spcBef>
            </a:pPr>
            <a:r>
              <a:rPr lang="en-US" altLang="zh-CN" smtClean="0">
                <a:solidFill>
                  <a:srgbClr val="000000"/>
                </a:solidFill>
                <a:ea typeface="SimSun" pitchFamily="2" charset="-122"/>
              </a:rPr>
              <a:t>Bayangkan bahwa ketika Anda berjalan keluar dari kantor, atau mencari tujuan Anda dengan aplikasi navigasi mobil, dan Anda diingatkan bahwa baterai hanya memiliki 5% tersisa. Apakah Anda merasa cemas?</a:t>
            </a:r>
          </a:p>
          <a:p>
            <a:pPr eaLnBrk="1" hangingPunct="1">
              <a:spcBef>
                <a:spcPct val="0"/>
              </a:spcBef>
            </a:pPr>
            <a:endParaRPr lang="en-US" altLang="zh-CN" smtClean="0">
              <a:solidFill>
                <a:srgbClr val="000000"/>
              </a:solidFill>
              <a:ea typeface="SimSun"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hape 491"/>
          <p:cNvSpPr>
            <a:spLocks noGrp="1" noRot="1" noChangeAspect="1" noChangeArrowheads="1" noTextEdit="1"/>
          </p:cNvSpPr>
          <p:nvPr>
            <p:ph type="sldImg"/>
          </p:nvPr>
        </p:nvSpPr>
        <p:spPr>
          <a:xfrm>
            <a:off x="381000" y="685800"/>
            <a:ext cx="6096000" cy="3429000"/>
          </a:xfrm>
        </p:spPr>
      </p:sp>
      <p:sp>
        <p:nvSpPr>
          <p:cNvPr id="15363" name="Shape 492"/>
          <p:cNvSpPr>
            <a:spLocks noGrp="1" noChangeArrowheads="1"/>
          </p:cNvSpPr>
          <p:nvPr>
            <p:ph type="body" sz="quarter" idx="1"/>
          </p:nvPr>
        </p:nvSpPr>
        <p:spPr/>
        <p:txBody>
          <a:bodyPr/>
          <a:lstStyle/>
          <a:p>
            <a:r>
              <a:rPr lang="en-US" altLang="en-US" dirty="0" smtClean="0">
                <a:latin typeface="Helvetica" pitchFamily="34" charset="0"/>
                <a:cs typeface="Helvetica" pitchFamily="34" charset="0"/>
                <a:sym typeface="Helvetica" pitchFamily="34" charset="0"/>
              </a:rPr>
              <a:t>【</a:t>
            </a:r>
            <a:r>
              <a:rPr lang="en-US" altLang="en-US" dirty="0" err="1" smtClean="0">
                <a:latin typeface="Helvetica" pitchFamily="34" charset="0"/>
                <a:cs typeface="Helvetica" pitchFamily="34" charset="0"/>
                <a:sym typeface="Helvetica" pitchFamily="34" charset="0"/>
              </a:rPr>
              <a:t>Topik</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halaman</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ini</a:t>
            </a:r>
            <a:r>
              <a:rPr lang="en-US" altLang="en-US" dirty="0" smtClean="0">
                <a:latin typeface="Helvetica" pitchFamily="34" charset="0"/>
                <a:cs typeface="Helvetica" pitchFamily="34" charset="0"/>
                <a:sym typeface="Helvetica" pitchFamily="34" charset="0"/>
              </a:rPr>
              <a:t>】</a:t>
            </a:r>
          </a:p>
          <a:p>
            <a:r>
              <a:rPr lang="en-US" altLang="en-US" dirty="0" err="1" smtClean="0">
                <a:latin typeface="Helvetica" pitchFamily="34" charset="0"/>
                <a:cs typeface="Helvetica" pitchFamily="34" charset="0"/>
                <a:sym typeface="Helvetica" pitchFamily="34" charset="0"/>
              </a:rPr>
              <a:t>Perkenalkan</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tampilan</a:t>
            </a:r>
            <a:r>
              <a:rPr lang="en-US" altLang="en-US" dirty="0" smtClean="0">
                <a:latin typeface="Helvetica" pitchFamily="34" charset="0"/>
                <a:cs typeface="Helvetica" pitchFamily="34" charset="0"/>
                <a:sym typeface="Helvetica" pitchFamily="34" charset="0"/>
              </a:rPr>
              <a:t> paling </a:t>
            </a:r>
            <a:r>
              <a:rPr lang="en-US" altLang="en-US" dirty="0" err="1" smtClean="0">
                <a:latin typeface="Helvetica" pitchFamily="34" charset="0"/>
                <a:cs typeface="Helvetica" pitchFamily="34" charset="0"/>
                <a:sym typeface="Helvetica" pitchFamily="34" charset="0"/>
              </a:rPr>
              <a:t>modis</a:t>
            </a:r>
            <a:endParaRPr lang="en-US" altLang="en-US" dirty="0" smtClean="0">
              <a:latin typeface="Helvetica" pitchFamily="34" charset="0"/>
              <a:cs typeface="Helvetica" pitchFamily="34" charset="0"/>
              <a:sym typeface="Helvetica" pitchFamily="34" charset="0"/>
            </a:endParaRPr>
          </a:p>
          <a:p>
            <a:r>
              <a:rPr lang="en-US" altLang="en-US" dirty="0" smtClean="0">
                <a:latin typeface="Helvetica" pitchFamily="34" charset="0"/>
                <a:cs typeface="Helvetica" pitchFamily="34" charset="0"/>
                <a:sym typeface="Helvetica" pitchFamily="34" charset="0"/>
              </a:rPr>
              <a:t>[</a:t>
            </a:r>
            <a:r>
              <a:rPr lang="en-US" altLang="en-US" dirty="0" err="1" smtClean="0">
                <a:latin typeface="Helvetica" pitchFamily="34" charset="0"/>
                <a:cs typeface="Helvetica" pitchFamily="34" charset="0"/>
                <a:sym typeface="Helvetica" pitchFamily="34" charset="0"/>
              </a:rPr>
              <a:t>Penjelasan</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referensi</a:t>
            </a:r>
            <a:r>
              <a:rPr lang="en-US" altLang="en-US" dirty="0" smtClean="0">
                <a:latin typeface="Helvetica" pitchFamily="34" charset="0"/>
                <a:cs typeface="Helvetica" pitchFamily="34" charset="0"/>
                <a:sym typeface="Helvetica" pitchFamily="34" charset="0"/>
              </a:rPr>
              <a:t>]</a:t>
            </a:r>
          </a:p>
          <a:p>
            <a:r>
              <a:rPr lang="en-US" altLang="en-US" dirty="0" err="1" smtClean="0">
                <a:latin typeface="Helvetica" pitchFamily="34" charset="0"/>
                <a:cs typeface="Helvetica" pitchFamily="34" charset="0"/>
                <a:sym typeface="Helvetica" pitchFamily="34" charset="0"/>
              </a:rPr>
              <a:t>Selanjutnya</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kita</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melihat</a:t>
            </a:r>
            <a:r>
              <a:rPr lang="en-US" altLang="en-US" dirty="0" smtClean="0">
                <a:latin typeface="Helvetica" pitchFamily="34" charset="0"/>
                <a:cs typeface="Helvetica" pitchFamily="34" charset="0"/>
                <a:sym typeface="Helvetica" pitchFamily="34" charset="0"/>
              </a:rPr>
              <a:t> </a:t>
            </a:r>
            <a:r>
              <a:rPr lang="en-US" altLang="en-US" dirty="0" err="1" smtClean="0">
                <a:latin typeface="Helvetica" pitchFamily="34" charset="0"/>
                <a:cs typeface="Helvetica" pitchFamily="34" charset="0"/>
                <a:sym typeface="Helvetica" pitchFamily="34" charset="0"/>
              </a:rPr>
              <a:t>Bab</a:t>
            </a:r>
            <a:r>
              <a:rPr lang="en-US" altLang="en-US" dirty="0" smtClean="0">
                <a:latin typeface="Helvetica" pitchFamily="34" charset="0"/>
                <a:cs typeface="Helvetica" pitchFamily="34" charset="0"/>
                <a:sym typeface="Helvetica" pitchFamily="34" charset="0"/>
              </a:rPr>
              <a:t> 1: </a:t>
            </a:r>
            <a:r>
              <a:rPr lang="en-US" altLang="en-US" dirty="0" err="1" smtClean="0">
                <a:latin typeface="Helvetica" pitchFamily="34" charset="0"/>
                <a:cs typeface="Helvetica" pitchFamily="34" charset="0"/>
                <a:sym typeface="Helvetica" pitchFamily="34" charset="0"/>
              </a:rPr>
              <a:t>Penampilan</a:t>
            </a:r>
            <a:r>
              <a:rPr lang="en-US" altLang="en-US" dirty="0" smtClean="0">
                <a:latin typeface="Helvetica" pitchFamily="34" charset="0"/>
                <a:cs typeface="Helvetica" pitchFamily="34" charset="0"/>
                <a:sym typeface="Helvetica" pitchFamily="34" charset="0"/>
              </a:rPr>
              <a:t> paling </a:t>
            </a:r>
            <a:r>
              <a:rPr lang="en-US" altLang="en-US" dirty="0" err="1" smtClean="0">
                <a:latin typeface="Helvetica" pitchFamily="34" charset="0"/>
                <a:cs typeface="Helvetica" pitchFamily="34" charset="0"/>
                <a:sym typeface="Helvetica" pitchFamily="34" charset="0"/>
              </a:rPr>
              <a:t>modis</a:t>
            </a:r>
            <a:endParaRPr lang="en-US" altLang="en-US" dirty="0" smtClean="0">
              <a:latin typeface="Helvetica" pitchFamily="34" charset="0"/>
              <a:cs typeface="Helvetica" pitchFamily="34" charset="0"/>
              <a:sym typeface="Helvetica" pitchFamily="34"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hape 1568"/>
          <p:cNvSpPr>
            <a:spLocks noGrp="1" noRot="1" noChangeAspect="1" noChangeArrowheads="1" noTextEdit="1"/>
          </p:cNvSpPr>
          <p:nvPr>
            <p:ph type="sldImg"/>
          </p:nvPr>
        </p:nvSpPr>
        <p:spPr>
          <a:xfrm>
            <a:off x="381000" y="685800"/>
            <a:ext cx="6096000" cy="3429000"/>
          </a:xfrm>
        </p:spPr>
      </p:sp>
      <p:sp>
        <p:nvSpPr>
          <p:cNvPr id="125955" name="Shape 1569"/>
          <p:cNvSpPr>
            <a:spLocks noGrp="1" noChangeArrowheads="1"/>
          </p:cNvSpPr>
          <p:nvPr>
            <p:ph type="body" sz="quarter" idx="1"/>
          </p:nvPr>
        </p:nvSpPr>
        <p:spPr/>
        <p:txBody>
          <a:bodyPr/>
          <a:lstStyle/>
          <a:p>
            <a:pPr eaLnBrk="1" hangingPunct="1">
              <a:spcBef>
                <a:spcPct val="0"/>
              </a:spcBef>
            </a:pPr>
            <a:r>
              <a:rPr lang="en-US" altLang="zh-CN" dirty="0" smtClean="0">
                <a:solidFill>
                  <a:srgbClr val="000000"/>
                </a:solidFill>
                <a:ea typeface="SimSun" pitchFamily="2" charset="-122"/>
              </a:rPr>
              <a:t>[</a:t>
            </a:r>
            <a:r>
              <a:rPr lang="en-US" altLang="zh-CN" dirty="0" err="1" smtClean="0">
                <a:solidFill>
                  <a:srgbClr val="000000"/>
                </a:solidFill>
                <a:ea typeface="SimSun" pitchFamily="2" charset="-122"/>
              </a:rPr>
              <a:t>Tujuan</a:t>
            </a:r>
            <a:r>
              <a:rPr lang="en-US" altLang="zh-CN" dirty="0" smtClean="0">
                <a:solidFill>
                  <a:srgbClr val="000000"/>
                </a:solidFill>
                <a:ea typeface="SimSun" pitchFamily="2" charset="-122"/>
              </a:rPr>
              <a:t>]</a:t>
            </a:r>
          </a:p>
          <a:p>
            <a:pPr eaLnBrk="1" hangingPunct="1">
              <a:spcBef>
                <a:spcPct val="0"/>
              </a:spcBef>
            </a:pPr>
            <a:r>
              <a:rPr lang="en-US" altLang="zh-CN" dirty="0" smtClean="0">
                <a:solidFill>
                  <a:srgbClr val="000000"/>
                </a:solidFill>
                <a:ea typeface="SimSun" pitchFamily="2" charset="-122"/>
              </a:rPr>
              <a:t>Slide </a:t>
            </a:r>
            <a:r>
              <a:rPr lang="en-US" altLang="zh-CN" dirty="0" err="1" smtClean="0">
                <a:solidFill>
                  <a:srgbClr val="000000"/>
                </a:solidFill>
                <a:ea typeface="SimSun" pitchFamily="2" charset="-122"/>
              </a:rPr>
              <a:t>ini</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memperkenalkan</a:t>
            </a:r>
            <a:r>
              <a:rPr lang="en-US" altLang="zh-CN" dirty="0" smtClean="0">
                <a:solidFill>
                  <a:srgbClr val="000000"/>
                </a:solidFill>
                <a:ea typeface="SimSun" pitchFamily="2" charset="-122"/>
              </a:rPr>
              <a:t> Mode </a:t>
            </a:r>
            <a:r>
              <a:rPr lang="en-US" altLang="zh-CN" dirty="0" err="1" smtClean="0">
                <a:solidFill>
                  <a:srgbClr val="000000"/>
                </a:solidFill>
                <a:ea typeface="SimSun" pitchFamily="2" charset="-122"/>
              </a:rPr>
              <a:t>Hemat</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Daya</a:t>
            </a:r>
            <a:r>
              <a:rPr lang="en-US" altLang="zh-CN" dirty="0" smtClean="0">
                <a:solidFill>
                  <a:srgbClr val="000000"/>
                </a:solidFill>
                <a:ea typeface="SimSun" pitchFamily="2" charset="-122"/>
              </a:rPr>
              <a:t> Super.</a:t>
            </a:r>
          </a:p>
          <a:p>
            <a:pPr eaLnBrk="1" hangingPunct="1">
              <a:spcBef>
                <a:spcPct val="0"/>
              </a:spcBef>
            </a:pPr>
            <a:r>
              <a:rPr lang="en-US" altLang="zh-CN" dirty="0" smtClean="0">
                <a:solidFill>
                  <a:srgbClr val="000000"/>
                </a:solidFill>
                <a:ea typeface="SimSun" pitchFamily="2" charset="-122"/>
              </a:rPr>
              <a:t>[</a:t>
            </a:r>
            <a:r>
              <a:rPr lang="en-US" altLang="zh-CN" dirty="0" err="1" smtClean="0">
                <a:solidFill>
                  <a:srgbClr val="000000"/>
                </a:solidFill>
                <a:ea typeface="SimSun" pitchFamily="2" charset="-122"/>
              </a:rPr>
              <a:t>Catatan</a:t>
            </a:r>
            <a:r>
              <a:rPr lang="en-US" altLang="zh-CN" dirty="0" smtClean="0">
                <a:solidFill>
                  <a:srgbClr val="000000"/>
                </a:solidFill>
                <a:ea typeface="SimSun" pitchFamily="2" charset="-122"/>
              </a:rPr>
              <a:t>]</a:t>
            </a:r>
          </a:p>
          <a:p>
            <a:pPr eaLnBrk="1" hangingPunct="1">
              <a:spcBef>
                <a:spcPct val="0"/>
              </a:spcBef>
            </a:pPr>
            <a:r>
              <a:rPr lang="en-US" altLang="zh-CN" dirty="0" err="1" smtClean="0">
                <a:solidFill>
                  <a:srgbClr val="000000"/>
                </a:solidFill>
                <a:ea typeface="SimSun" pitchFamily="2" charset="-122"/>
              </a:rPr>
              <a:t>Dibandingkan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dengan</a:t>
            </a:r>
            <a:r>
              <a:rPr lang="en-US" altLang="zh-CN" dirty="0" smtClean="0">
                <a:solidFill>
                  <a:srgbClr val="000000"/>
                </a:solidFill>
                <a:ea typeface="SimSun" pitchFamily="2" charset="-122"/>
              </a:rPr>
              <a:t> mode </a:t>
            </a:r>
            <a:r>
              <a:rPr lang="en-US" altLang="zh-CN" dirty="0" err="1" smtClean="0">
                <a:solidFill>
                  <a:srgbClr val="000000"/>
                </a:solidFill>
                <a:ea typeface="SimSun" pitchFamily="2" charset="-122"/>
              </a:rPr>
              <a:t>hemat</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daya</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tradisional</a:t>
            </a:r>
            <a:r>
              <a:rPr lang="en-US" altLang="zh-CN" dirty="0" smtClean="0">
                <a:solidFill>
                  <a:srgbClr val="000000"/>
                </a:solidFill>
                <a:ea typeface="SimSun" pitchFamily="2" charset="-122"/>
              </a:rPr>
              <a:t>, Super Power Saving Mode Reno4 Pro </a:t>
            </a:r>
            <a:r>
              <a:rPr lang="en-US" altLang="zh-CN" dirty="0" err="1" smtClean="0">
                <a:solidFill>
                  <a:srgbClr val="000000"/>
                </a:solidFill>
                <a:ea typeface="SimSun" pitchFamily="2" charset="-122"/>
              </a:rPr>
              <a:t>memungkinkan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penggunaan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ponsel</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selama</a:t>
            </a:r>
            <a:r>
              <a:rPr lang="en-US" altLang="zh-CN" dirty="0" smtClean="0">
                <a:solidFill>
                  <a:srgbClr val="000000"/>
                </a:solidFill>
                <a:ea typeface="SimSun" pitchFamily="2" charset="-122"/>
              </a:rPr>
              <a:t> 90 </a:t>
            </a:r>
            <a:r>
              <a:rPr lang="en-US" altLang="zh-CN" dirty="0" err="1" smtClean="0">
                <a:solidFill>
                  <a:srgbClr val="000000"/>
                </a:solidFill>
                <a:ea typeface="SimSun" pitchFamily="2" charset="-122"/>
              </a:rPr>
              <a:t>menit</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mengobrol</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di</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WhatsApp</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dan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juga</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untuk</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navigasi</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ketika</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baterai</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hanya</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memiliki</a:t>
            </a:r>
            <a:r>
              <a:rPr lang="en-US" altLang="zh-CN" dirty="0" smtClean="0">
                <a:solidFill>
                  <a:srgbClr val="000000"/>
                </a:solidFill>
                <a:ea typeface="SimSun" pitchFamily="2" charset="-122"/>
              </a:rPr>
              <a:t> 5%.</a:t>
            </a:r>
          </a:p>
          <a:p>
            <a:pPr eaLnBrk="1" hangingPunct="1">
              <a:spcBef>
                <a:spcPct val="0"/>
              </a:spcBef>
            </a:pPr>
            <a:endParaRPr lang="en-US" altLang="zh-CN" dirty="0" smtClean="0">
              <a:solidFill>
                <a:srgbClr val="000000"/>
              </a:solidFill>
              <a:ea typeface="SimSun" pitchFamily="2" charset="-122"/>
            </a:endParaRPr>
          </a:p>
          <a:p>
            <a:pPr eaLnBrk="1" hangingPunct="1">
              <a:spcBef>
                <a:spcPct val="0"/>
              </a:spcBef>
            </a:pPr>
            <a:r>
              <a:rPr lang="en-US" altLang="zh-CN" dirty="0" smtClean="0">
                <a:solidFill>
                  <a:srgbClr val="000000"/>
                </a:solidFill>
                <a:ea typeface="SimSun" pitchFamily="2" charset="-122"/>
              </a:rPr>
              <a:t>Mode </a:t>
            </a:r>
            <a:r>
              <a:rPr lang="en-US" altLang="zh-CN" dirty="0" err="1" smtClean="0">
                <a:solidFill>
                  <a:srgbClr val="000000"/>
                </a:solidFill>
                <a:ea typeface="SimSun" pitchFamily="2" charset="-122"/>
              </a:rPr>
              <a:t>Hemat</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Daya</a:t>
            </a:r>
            <a:r>
              <a:rPr lang="en-US" altLang="zh-CN" dirty="0" smtClean="0">
                <a:solidFill>
                  <a:srgbClr val="000000"/>
                </a:solidFill>
                <a:ea typeface="SimSun" pitchFamily="2" charset="-122"/>
              </a:rPr>
              <a:t> Super </a:t>
            </a:r>
            <a:r>
              <a:rPr lang="en-US" altLang="zh-CN" dirty="0" err="1" smtClean="0">
                <a:solidFill>
                  <a:srgbClr val="000000"/>
                </a:solidFill>
                <a:ea typeface="SimSun" pitchFamily="2" charset="-122"/>
              </a:rPr>
              <a:t>adalah</a:t>
            </a:r>
            <a:r>
              <a:rPr lang="en-US" altLang="zh-CN" dirty="0" smtClean="0">
                <a:solidFill>
                  <a:srgbClr val="000000"/>
                </a:solidFill>
                <a:ea typeface="SimSun" pitchFamily="2" charset="-122"/>
              </a:rPr>
              <a:t> mode yang </a:t>
            </a:r>
            <a:r>
              <a:rPr lang="en-US" altLang="zh-CN" dirty="0" err="1" smtClean="0">
                <a:solidFill>
                  <a:srgbClr val="000000"/>
                </a:solidFill>
                <a:ea typeface="SimSun" pitchFamily="2" charset="-122"/>
              </a:rPr>
              <a:t>baru</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ditambahkan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selain</a:t>
            </a:r>
            <a:r>
              <a:rPr lang="en-US" altLang="zh-CN" dirty="0" smtClean="0">
                <a:solidFill>
                  <a:srgbClr val="000000"/>
                </a:solidFill>
                <a:ea typeface="SimSun" pitchFamily="2" charset="-122"/>
              </a:rPr>
              <a:t> Mode Default </a:t>
            </a:r>
            <a:r>
              <a:rPr lang="en-US" altLang="zh-CN" dirty="0" err="1" smtClean="0">
                <a:solidFill>
                  <a:srgbClr val="000000"/>
                </a:solidFill>
                <a:ea typeface="SimSun" pitchFamily="2" charset="-122"/>
              </a:rPr>
              <a:t>dan</a:t>
            </a:r>
            <a:r>
              <a:rPr lang="en-US" altLang="zh-CN" dirty="0" smtClean="0">
                <a:solidFill>
                  <a:srgbClr val="000000"/>
                </a:solidFill>
                <a:ea typeface="SimSun" pitchFamily="2" charset="-122"/>
              </a:rPr>
              <a:t> Mode </a:t>
            </a:r>
            <a:r>
              <a:rPr lang="en-US" altLang="zh-CN" dirty="0" err="1" smtClean="0">
                <a:solidFill>
                  <a:srgbClr val="000000"/>
                </a:solidFill>
                <a:ea typeface="SimSun" pitchFamily="2" charset="-122"/>
              </a:rPr>
              <a:t>Seimbang</a:t>
            </a:r>
            <a:r>
              <a:rPr lang="en-US" altLang="zh-CN" dirty="0" smtClean="0">
                <a:solidFill>
                  <a:srgbClr val="000000"/>
                </a:solidFill>
                <a:ea typeface="SimSun" pitchFamily="2" charset="-122"/>
              </a:rPr>
              <a:t> yang </a:t>
            </a:r>
            <a:r>
              <a:rPr lang="en-US" altLang="zh-CN" dirty="0" err="1" smtClean="0">
                <a:solidFill>
                  <a:srgbClr val="000000"/>
                </a:solidFill>
                <a:ea typeface="SimSun" pitchFamily="2" charset="-122"/>
              </a:rPr>
              <a:t>ada</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Ketika</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tingkat</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baterai</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sangat</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rendah</a:t>
            </a:r>
            <a:r>
              <a:rPr lang="en-US" altLang="zh-CN" dirty="0" smtClean="0">
                <a:solidFill>
                  <a:srgbClr val="000000"/>
                </a:solidFill>
                <a:ea typeface="SimSun" pitchFamily="2" charset="-122"/>
              </a:rPr>
              <a:t>, Ultra Power Saving Mode </a:t>
            </a:r>
            <a:r>
              <a:rPr lang="en-US" altLang="zh-CN" dirty="0" err="1" smtClean="0">
                <a:solidFill>
                  <a:srgbClr val="000000"/>
                </a:solidFill>
                <a:ea typeface="SimSun" pitchFamily="2" charset="-122"/>
              </a:rPr>
              <a:t>dapat</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memenuhi</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kebutuhan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mendesak</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Anda</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sehingga</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Anda</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tidak</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perlu</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khawatir</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tentang</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tingkat</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baterai</a:t>
            </a:r>
            <a:r>
              <a:rPr lang="en-US" altLang="zh-CN" dirty="0" smtClean="0">
                <a:solidFill>
                  <a:srgbClr val="000000"/>
                </a:solidFill>
                <a:ea typeface="SimSun" pitchFamily="2" charset="-122"/>
              </a:rPr>
              <a:t> yang </a:t>
            </a:r>
            <a:r>
              <a:rPr lang="en-US" altLang="zh-CN" dirty="0" err="1" smtClean="0">
                <a:solidFill>
                  <a:srgbClr val="000000"/>
                </a:solidFill>
                <a:ea typeface="SimSun" pitchFamily="2" charset="-122"/>
              </a:rPr>
              <a:t>rendah</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lagi</a:t>
            </a:r>
            <a:r>
              <a:rPr lang="en-US" altLang="zh-CN" dirty="0" smtClean="0">
                <a:solidFill>
                  <a:srgbClr val="000000"/>
                </a:solidFill>
                <a:ea typeface="SimSun" pitchFamily="2" charset="-122"/>
              </a:rPr>
              <a:t>. Mode </a:t>
            </a:r>
            <a:r>
              <a:rPr lang="en-US" altLang="zh-CN" dirty="0" err="1" smtClean="0">
                <a:solidFill>
                  <a:srgbClr val="000000"/>
                </a:solidFill>
                <a:ea typeface="SimSun" pitchFamily="2" charset="-122"/>
              </a:rPr>
              <a:t>Penghematan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Daya</a:t>
            </a:r>
            <a:r>
              <a:rPr lang="en-US" altLang="zh-CN" dirty="0" smtClean="0">
                <a:solidFill>
                  <a:srgbClr val="000000"/>
                </a:solidFill>
                <a:ea typeface="SimSun" pitchFamily="2" charset="-122"/>
              </a:rPr>
              <a:t> Ultra </a:t>
            </a:r>
            <a:r>
              <a:rPr lang="en-US" altLang="zh-CN" dirty="0" err="1" smtClean="0">
                <a:solidFill>
                  <a:srgbClr val="000000"/>
                </a:solidFill>
                <a:ea typeface="SimSun" pitchFamily="2" charset="-122"/>
              </a:rPr>
              <a:t>didasarkan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pada</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serangkaian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strategi</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penghematan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daya</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seperti</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penyesuaian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frekuensi</a:t>
            </a:r>
            <a:r>
              <a:rPr lang="en-US" altLang="zh-CN" dirty="0" smtClean="0">
                <a:solidFill>
                  <a:srgbClr val="000000"/>
                </a:solidFill>
                <a:ea typeface="SimSun" pitchFamily="2" charset="-122"/>
              </a:rPr>
              <a:t> CPU </a:t>
            </a:r>
            <a:r>
              <a:rPr lang="en-US" altLang="zh-CN" dirty="0" err="1" smtClean="0">
                <a:solidFill>
                  <a:srgbClr val="000000"/>
                </a:solidFill>
                <a:ea typeface="SimSun" pitchFamily="2" charset="-122"/>
              </a:rPr>
              <a:t>dan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regulasi</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lampu</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latar</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Ini</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mengadopsi</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strategi</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penghematan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daya</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khusus</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untuk</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aplikasi</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tertentu</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misalnya</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di</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bawah</a:t>
            </a:r>
            <a:r>
              <a:rPr lang="en-US" altLang="zh-CN" dirty="0" smtClean="0">
                <a:solidFill>
                  <a:srgbClr val="000000"/>
                </a:solidFill>
                <a:ea typeface="SimSun" pitchFamily="2" charset="-122"/>
              </a:rPr>
              <a:t> Mode </a:t>
            </a:r>
            <a:r>
              <a:rPr lang="en-US" altLang="zh-CN" dirty="0" err="1" smtClean="0">
                <a:solidFill>
                  <a:srgbClr val="000000"/>
                </a:solidFill>
                <a:ea typeface="SimSun" pitchFamily="2" charset="-122"/>
              </a:rPr>
              <a:t>Hemat</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Daya</a:t>
            </a:r>
            <a:r>
              <a:rPr lang="en-US" altLang="zh-CN" dirty="0" smtClean="0">
                <a:solidFill>
                  <a:srgbClr val="000000"/>
                </a:solidFill>
                <a:ea typeface="SimSun" pitchFamily="2" charset="-122"/>
              </a:rPr>
              <a:t> Ultra, </a:t>
            </a:r>
            <a:r>
              <a:rPr lang="en-US" altLang="zh-CN" dirty="0" err="1" smtClean="0">
                <a:solidFill>
                  <a:srgbClr val="000000"/>
                </a:solidFill>
                <a:ea typeface="SimSun" pitchFamily="2" charset="-122"/>
              </a:rPr>
              <a:t>WeChat</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beralih</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ke</a:t>
            </a:r>
            <a:r>
              <a:rPr lang="en-US" altLang="zh-CN" dirty="0" smtClean="0">
                <a:solidFill>
                  <a:srgbClr val="000000"/>
                </a:solidFill>
                <a:ea typeface="SimSun" pitchFamily="2" charset="-122"/>
              </a:rPr>
              <a:t> mode </a:t>
            </a:r>
            <a:r>
              <a:rPr lang="en-US" altLang="zh-CN" dirty="0" err="1" smtClean="0">
                <a:solidFill>
                  <a:srgbClr val="000000"/>
                </a:solidFill>
                <a:ea typeface="SimSun" pitchFamily="2" charset="-122"/>
              </a:rPr>
              <a:t>gelap</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dan</a:t>
            </a:r>
            <a:r>
              <a:rPr lang="en-US" altLang="zh-CN" dirty="0" smtClean="0">
                <a:solidFill>
                  <a:srgbClr val="000000"/>
                </a:solidFill>
                <a:ea typeface="SimSun" pitchFamily="2" charset="-122"/>
              </a:rPr>
              <a:t> interval </a:t>
            </a:r>
            <a:r>
              <a:rPr lang="en-US" altLang="zh-CN" dirty="0" err="1" smtClean="0">
                <a:solidFill>
                  <a:srgbClr val="000000"/>
                </a:solidFill>
                <a:ea typeface="SimSun" pitchFamily="2" charset="-122"/>
              </a:rPr>
              <a:t>penerimaan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pesan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diperpanjang</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untuk</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meningkatkan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masa</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pakai</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baterai</a:t>
            </a:r>
            <a:r>
              <a:rPr lang="en-US" altLang="zh-CN" dirty="0" smtClean="0">
                <a:solidFill>
                  <a:srgbClr val="000000"/>
                </a:solidFill>
                <a:ea typeface="SimSun" pitchFamily="2" charset="-122"/>
              </a:rPr>
              <a:t>. </a:t>
            </a:r>
          </a:p>
          <a:p>
            <a:pPr eaLnBrk="1" hangingPunct="1">
              <a:spcBef>
                <a:spcPct val="0"/>
              </a:spcBef>
            </a:pPr>
            <a:endParaRPr lang="en-US" altLang="zh-CN" dirty="0" smtClean="0">
              <a:solidFill>
                <a:srgbClr val="000000"/>
              </a:solidFill>
              <a:ea typeface="SimSun" pitchFamily="2" charset="-122"/>
            </a:endParaRPr>
          </a:p>
          <a:p>
            <a:pPr eaLnBrk="1" hangingPunct="1">
              <a:spcBef>
                <a:spcPct val="0"/>
              </a:spcBef>
            </a:pPr>
            <a:r>
              <a:rPr lang="en-US" altLang="zh-CN" dirty="0" err="1" smtClean="0">
                <a:solidFill>
                  <a:srgbClr val="000000"/>
                </a:solidFill>
                <a:ea typeface="SimSun" pitchFamily="2" charset="-122"/>
              </a:rPr>
              <a:t>Enam</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aplikasi</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dapat</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dibuka</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dalam</a:t>
            </a:r>
            <a:r>
              <a:rPr lang="en-US" altLang="zh-CN" dirty="0" smtClean="0">
                <a:solidFill>
                  <a:srgbClr val="000000"/>
                </a:solidFill>
                <a:ea typeface="SimSun" pitchFamily="2" charset="-122"/>
              </a:rPr>
              <a:t> mode </a:t>
            </a:r>
            <a:r>
              <a:rPr lang="en-US" altLang="zh-CN" dirty="0" err="1" smtClean="0">
                <a:solidFill>
                  <a:srgbClr val="000000"/>
                </a:solidFill>
                <a:ea typeface="SimSun" pitchFamily="2" charset="-122"/>
              </a:rPr>
              <a:t>hemat</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daya</a:t>
            </a:r>
            <a:r>
              <a:rPr lang="en-US" altLang="zh-CN" dirty="0" smtClean="0">
                <a:solidFill>
                  <a:srgbClr val="000000"/>
                </a:solidFill>
                <a:ea typeface="SimSun" pitchFamily="2" charset="-122"/>
              </a:rPr>
              <a:t> super, </a:t>
            </a:r>
            <a:r>
              <a:rPr lang="en-US" altLang="zh-CN" dirty="0" err="1" smtClean="0">
                <a:solidFill>
                  <a:srgbClr val="000000"/>
                </a:solidFill>
                <a:ea typeface="SimSun" pitchFamily="2" charset="-122"/>
              </a:rPr>
              <a:t>di</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mana</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telepon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pesan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dan</a:t>
            </a:r>
            <a:r>
              <a:rPr lang="en-US" altLang="zh-CN" dirty="0" smtClean="0">
                <a:solidFill>
                  <a:srgbClr val="000000"/>
                </a:solidFill>
                <a:ea typeface="SimSun" pitchFamily="2" charset="-122"/>
              </a:rPr>
              <a:t> jam </a:t>
            </a:r>
            <a:r>
              <a:rPr lang="en-US" altLang="zh-CN" dirty="0" err="1" smtClean="0">
                <a:solidFill>
                  <a:srgbClr val="000000"/>
                </a:solidFill>
                <a:ea typeface="SimSun" pitchFamily="2" charset="-122"/>
              </a:rPr>
              <a:t>adalah</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nilai</a:t>
            </a:r>
            <a:r>
              <a:rPr lang="en-US" altLang="zh-CN" dirty="0" smtClean="0">
                <a:solidFill>
                  <a:srgbClr val="000000"/>
                </a:solidFill>
                <a:ea typeface="SimSun" pitchFamily="2" charset="-122"/>
              </a:rPr>
              <a:t> default, </a:t>
            </a:r>
            <a:r>
              <a:rPr lang="en-US" altLang="zh-CN" dirty="0" err="1" smtClean="0">
                <a:solidFill>
                  <a:srgbClr val="000000"/>
                </a:solidFill>
                <a:ea typeface="SimSun" pitchFamily="2" charset="-122"/>
              </a:rPr>
              <a:t>dan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pengguna</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dapat</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memilih</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untuk</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mengganti</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nilai</a:t>
            </a:r>
            <a:r>
              <a:rPr lang="en-US" altLang="zh-CN" dirty="0" smtClean="0">
                <a:solidFill>
                  <a:srgbClr val="000000"/>
                </a:solidFill>
                <a:ea typeface="SimSun" pitchFamily="2" charset="-122"/>
              </a:rPr>
              <a:t> default </a:t>
            </a:r>
            <a:r>
              <a:rPr lang="en-US" altLang="zh-CN" dirty="0" err="1" smtClean="0">
                <a:solidFill>
                  <a:srgbClr val="000000"/>
                </a:solidFill>
                <a:ea typeface="SimSun" pitchFamily="2" charset="-122"/>
              </a:rPr>
              <a:t>atau</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menambahkan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tiga</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aplikasi</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lainnya</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Jendela</a:t>
            </a:r>
            <a:r>
              <a:rPr lang="en-US" altLang="zh-CN" dirty="0" smtClean="0">
                <a:solidFill>
                  <a:srgbClr val="000000"/>
                </a:solidFill>
                <a:ea typeface="SimSun" pitchFamily="2" charset="-122"/>
              </a:rPr>
              <a:t> popup </a:t>
            </a:r>
            <a:r>
              <a:rPr lang="en-US" altLang="zh-CN" dirty="0" err="1" smtClean="0">
                <a:solidFill>
                  <a:srgbClr val="000000"/>
                </a:solidFill>
                <a:ea typeface="SimSun" pitchFamily="2" charset="-122"/>
              </a:rPr>
              <a:t>akan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mengingatkan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pengguna</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untuk</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mengaktifkan</a:t>
            </a:r>
            <a:r>
              <a:rPr lang="en-US" altLang="zh-CN" dirty="0" smtClean="0">
                <a:solidFill>
                  <a:srgbClr val="000000"/>
                </a:solidFill>
                <a:ea typeface="SimSun" pitchFamily="2" charset="-122"/>
              </a:rPr>
              <a:t> mode </a:t>
            </a:r>
            <a:r>
              <a:rPr lang="en-US" altLang="zh-CN" dirty="0" err="1" smtClean="0">
                <a:solidFill>
                  <a:srgbClr val="000000"/>
                </a:solidFill>
                <a:ea typeface="SimSun" pitchFamily="2" charset="-122"/>
              </a:rPr>
              <a:t>hemat</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daya</a:t>
            </a:r>
            <a:r>
              <a:rPr lang="en-US" altLang="zh-CN" dirty="0" smtClean="0">
                <a:solidFill>
                  <a:srgbClr val="000000"/>
                </a:solidFill>
                <a:ea typeface="SimSun" pitchFamily="2" charset="-122"/>
              </a:rPr>
              <a:t> super </a:t>
            </a:r>
            <a:r>
              <a:rPr lang="en-US" altLang="zh-CN" dirty="0" err="1" smtClean="0">
                <a:solidFill>
                  <a:srgbClr val="000000"/>
                </a:solidFill>
                <a:ea typeface="SimSun" pitchFamily="2" charset="-122"/>
              </a:rPr>
              <a:t>saat</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daya</a:t>
            </a:r>
            <a:r>
              <a:rPr lang="en-US" altLang="zh-CN" dirty="0" smtClean="0">
                <a:solidFill>
                  <a:srgbClr val="000000"/>
                </a:solidFill>
                <a:ea typeface="SimSun" pitchFamily="2" charset="-122"/>
              </a:rPr>
              <a:t> 10% </a:t>
            </a:r>
            <a:r>
              <a:rPr lang="en-US" altLang="zh-CN" dirty="0" err="1" smtClean="0">
                <a:solidFill>
                  <a:srgbClr val="000000"/>
                </a:solidFill>
                <a:ea typeface="SimSun" pitchFamily="2" charset="-122"/>
              </a:rPr>
              <a:t>dan</a:t>
            </a:r>
            <a:r>
              <a:rPr lang="en-US" altLang="zh-CN" dirty="0" smtClean="0">
                <a:solidFill>
                  <a:srgbClr val="000000"/>
                </a:solidFill>
                <a:ea typeface="SimSun" pitchFamily="2" charset="-122"/>
              </a:rPr>
              <a:t> 5%. </a:t>
            </a:r>
            <a:r>
              <a:rPr lang="en-US" altLang="zh-CN" dirty="0" err="1" smtClean="0">
                <a:solidFill>
                  <a:srgbClr val="000000"/>
                </a:solidFill>
                <a:ea typeface="SimSun" pitchFamily="2" charset="-122"/>
              </a:rPr>
              <a:t>Pengguna</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juga</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dapat</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mengaktifkan</a:t>
            </a:r>
            <a:r>
              <a:rPr lang="en-US" altLang="zh-CN" dirty="0" smtClean="0">
                <a:solidFill>
                  <a:srgbClr val="000000"/>
                </a:solidFill>
                <a:ea typeface="SimSun" pitchFamily="2" charset="-122"/>
              </a:rPr>
              <a:t> mode </a:t>
            </a:r>
            <a:r>
              <a:rPr lang="en-US" altLang="zh-CN" dirty="0" err="1" smtClean="0">
                <a:solidFill>
                  <a:srgbClr val="000000"/>
                </a:solidFill>
                <a:ea typeface="SimSun" pitchFamily="2" charset="-122"/>
              </a:rPr>
              <a:t>hemat</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daya</a:t>
            </a:r>
            <a:r>
              <a:rPr lang="en-US" altLang="zh-CN" dirty="0" smtClean="0">
                <a:solidFill>
                  <a:srgbClr val="000000"/>
                </a:solidFill>
                <a:ea typeface="SimSun" pitchFamily="2" charset="-122"/>
              </a:rPr>
              <a:t> super </a:t>
            </a:r>
            <a:r>
              <a:rPr lang="en-US" altLang="zh-CN" dirty="0" err="1" smtClean="0">
                <a:solidFill>
                  <a:srgbClr val="000000"/>
                </a:solidFill>
                <a:ea typeface="SimSun" pitchFamily="2" charset="-122"/>
              </a:rPr>
              <a:t>di</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Pengaturan</a:t>
            </a:r>
            <a:r>
              <a:rPr lang="en-US" altLang="zh-CN" dirty="0" smtClean="0">
                <a:solidFill>
                  <a:srgbClr val="000000"/>
                </a:solidFill>
                <a:ea typeface="SimSun" pitchFamily="2" charset="-122"/>
              </a:rPr>
              <a:t> -- </a:t>
            </a:r>
            <a:r>
              <a:rPr lang="en-US" altLang="zh-CN" dirty="0" err="1" smtClean="0">
                <a:solidFill>
                  <a:srgbClr val="000000"/>
                </a:solidFill>
                <a:ea typeface="SimSun" pitchFamily="2" charset="-122"/>
              </a:rPr>
              <a:t>baterai</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pusat</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kontrol</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atau</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membangunkan</a:t>
            </a:r>
            <a:r>
              <a:rPr lang="en-US" altLang="zh-CN" dirty="0" smtClean="0">
                <a:solidFill>
                  <a:srgbClr val="000000"/>
                </a:solidFill>
                <a:ea typeface="SimSun" pitchFamily="2" charset="-122"/>
              </a:rPr>
              <a:t> mode </a:t>
            </a:r>
            <a:r>
              <a:rPr lang="en-US" altLang="zh-CN" dirty="0" err="1" smtClean="0">
                <a:solidFill>
                  <a:srgbClr val="000000"/>
                </a:solidFill>
                <a:ea typeface="SimSun" pitchFamily="2" charset="-122"/>
              </a:rPr>
              <a:t>hemat</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daya</a:t>
            </a:r>
            <a:r>
              <a:rPr lang="en-US" altLang="zh-CN" dirty="0" smtClean="0">
                <a:solidFill>
                  <a:srgbClr val="000000"/>
                </a:solidFill>
                <a:ea typeface="SimSun" pitchFamily="2" charset="-122"/>
              </a:rPr>
              <a:t> super </a:t>
            </a:r>
            <a:r>
              <a:rPr lang="en-US" altLang="zh-CN" dirty="0" err="1" smtClean="0">
                <a:solidFill>
                  <a:srgbClr val="000000"/>
                </a:solidFill>
                <a:ea typeface="SimSun" pitchFamily="2" charset="-122"/>
              </a:rPr>
              <a:t>dengan</a:t>
            </a:r>
            <a:r>
              <a:rPr lang="en-US" altLang="zh-CN" dirty="0" smtClean="0">
                <a:solidFill>
                  <a:srgbClr val="000000"/>
                </a:solidFill>
                <a:ea typeface="SimSun" pitchFamily="2" charset="-122"/>
              </a:rPr>
              <a:t> </a:t>
            </a:r>
            <a:r>
              <a:rPr lang="en-US" altLang="zh-CN" dirty="0" err="1" smtClean="0">
                <a:solidFill>
                  <a:srgbClr val="000000"/>
                </a:solidFill>
                <a:ea typeface="SimSun" pitchFamily="2" charset="-122"/>
              </a:rPr>
              <a:t>suara</a:t>
            </a:r>
            <a:r>
              <a:rPr lang="en-US" altLang="zh-CN" dirty="0" smtClean="0">
                <a:solidFill>
                  <a:srgbClr val="000000"/>
                </a:solidFill>
                <a:ea typeface="SimSun" pitchFamily="2" charset="-122"/>
              </a:rPr>
              <a:t>.</a:t>
            </a:r>
          </a:p>
          <a:p>
            <a:pPr eaLnBrk="1" hangingPunct="1">
              <a:spcBef>
                <a:spcPct val="0"/>
              </a:spcBef>
            </a:pPr>
            <a:endParaRPr lang="en-US" altLang="zh-CN" dirty="0" smtClean="0">
              <a:solidFill>
                <a:srgbClr val="000000"/>
              </a:solidFill>
              <a:ea typeface="SimSun" pitchFamily="2" charset="-122"/>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hape 1587"/>
          <p:cNvSpPr>
            <a:spLocks noGrp="1" noRot="1" noChangeAspect="1" noChangeArrowheads="1" noTextEdit="1"/>
          </p:cNvSpPr>
          <p:nvPr>
            <p:ph type="sldImg"/>
          </p:nvPr>
        </p:nvSpPr>
        <p:spPr>
          <a:xfrm>
            <a:off x="381000" y="685800"/>
            <a:ext cx="6096000" cy="3429000"/>
          </a:xfrm>
        </p:spPr>
      </p:sp>
      <p:sp>
        <p:nvSpPr>
          <p:cNvPr id="128003" name="Shape 1588"/>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rPr>
              <a:t>[Tujuan]</a:t>
            </a:r>
          </a:p>
          <a:p>
            <a:pPr eaLnBrk="1" hangingPunct="1">
              <a:spcBef>
                <a:spcPct val="0"/>
              </a:spcBef>
            </a:pPr>
            <a:r>
              <a:rPr lang="en-US" altLang="zh-CN" smtClean="0">
                <a:solidFill>
                  <a:srgbClr val="000000"/>
                </a:solidFill>
                <a:ea typeface="SimSun" pitchFamily="2" charset="-122"/>
              </a:rPr>
              <a:t>Slide ini memperkenalkan Mode Hemat Daya Super.</a:t>
            </a:r>
          </a:p>
          <a:p>
            <a:pPr eaLnBrk="1" hangingPunct="1">
              <a:spcBef>
                <a:spcPct val="0"/>
              </a:spcBef>
            </a:pPr>
            <a:r>
              <a:rPr lang="en-US" altLang="zh-CN" smtClean="0">
                <a:solidFill>
                  <a:srgbClr val="000000"/>
                </a:solidFill>
                <a:ea typeface="SimSun" pitchFamily="2" charset="-122"/>
              </a:rPr>
              <a:t>[Catatan]</a:t>
            </a:r>
          </a:p>
          <a:p>
            <a:pPr eaLnBrk="1" hangingPunct="1">
              <a:spcBef>
                <a:spcPct val="0"/>
              </a:spcBef>
            </a:pPr>
            <a:r>
              <a:rPr lang="en-US" altLang="zh-CN" smtClean="0">
                <a:solidFill>
                  <a:srgbClr val="000000"/>
                </a:solidFill>
                <a:ea typeface="SimSun" pitchFamily="2" charset="-122"/>
              </a:rPr>
              <a:t>Mode Hemat Daya Super memiliki UI sendiri. Pilih Pengaturan &gt; Baterai &gt; Mode Hemat Daya Super untuk mengaktifkannya bagi konsumen di toko. </a:t>
            </a: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hape 1635"/>
          <p:cNvSpPr>
            <a:spLocks noGrp="1" noRot="1" noChangeAspect="1" noChangeArrowheads="1" noTextEdit="1"/>
          </p:cNvSpPr>
          <p:nvPr>
            <p:ph type="sldImg"/>
          </p:nvPr>
        </p:nvSpPr>
        <p:spPr>
          <a:xfrm>
            <a:off x="381000" y="685800"/>
            <a:ext cx="6096000" cy="3429000"/>
          </a:xfrm>
        </p:spPr>
      </p:sp>
      <p:sp>
        <p:nvSpPr>
          <p:cNvPr id="130051" name="Shape 1636"/>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rPr>
              <a:t>[Tujuan]</a:t>
            </a:r>
          </a:p>
          <a:p>
            <a:pPr eaLnBrk="1" hangingPunct="1">
              <a:spcBef>
                <a:spcPct val="0"/>
              </a:spcBef>
            </a:pPr>
            <a:r>
              <a:rPr lang="en-US" altLang="zh-CN" smtClean="0">
                <a:solidFill>
                  <a:srgbClr val="000000"/>
                </a:solidFill>
                <a:ea typeface="SimSun" pitchFamily="2" charset="-122"/>
              </a:rPr>
              <a:t>Slide ini memperkenalkan Gerakan Tarik Mundur Ikon</a:t>
            </a:r>
          </a:p>
          <a:p>
            <a:pPr eaLnBrk="1" hangingPunct="1">
              <a:spcBef>
                <a:spcPct val="0"/>
              </a:spcBef>
            </a:pPr>
            <a:r>
              <a:rPr lang="en-US" altLang="zh-CN" smtClean="0">
                <a:solidFill>
                  <a:srgbClr val="000000"/>
                </a:solidFill>
                <a:ea typeface="SimSun" pitchFamily="2" charset="-122"/>
              </a:rPr>
              <a:t>[Catatan]</a:t>
            </a:r>
          </a:p>
          <a:p>
            <a:pPr eaLnBrk="1" hangingPunct="1">
              <a:spcBef>
                <a:spcPct val="0"/>
              </a:spcBef>
            </a:pPr>
            <a:r>
              <a:rPr lang="en-US" altLang="zh-CN" smtClean="0">
                <a:solidFill>
                  <a:srgbClr val="000000"/>
                </a:solidFill>
                <a:ea typeface="SimSun" pitchFamily="2" charset="-122"/>
              </a:rPr>
              <a:t>Ini mencapai solusi operasi satu tangan terbaik di industri melalui gerakan bawah atau samping; tarik ke bawah di sisi layar beranda dan saat ikon layar beranda tenggelam, arahkan kursor ke aplikasi untuk membukanya. Titik nyeri dari mode satu tangan harus dihidupkan di Pengaturan Cepat diselesaikan, dan permintaan utama untuk pembukaan aplikasi cepat dalam mode satu tangan puas.</a:t>
            </a:r>
          </a:p>
          <a:p>
            <a:pPr eaLnBrk="1" hangingPunct="1">
              <a:spcBef>
                <a:spcPct val="0"/>
              </a:spcBef>
            </a:pPr>
            <a:r>
              <a:rPr lang="en-US" altLang="zh-CN" smtClean="0">
                <a:solidFill>
                  <a:srgbClr val="000000"/>
                </a:solidFill>
                <a:ea typeface="SimSun" pitchFamily="2" charset="-122"/>
              </a:rPr>
              <a:t>Metode operasi:</a:t>
            </a:r>
          </a:p>
          <a:p>
            <a:pPr eaLnBrk="1" hangingPunct="1">
              <a:spcBef>
                <a:spcPct val="0"/>
              </a:spcBef>
            </a:pPr>
            <a:endParaRPr lang="en-US" altLang="zh-CN" smtClean="0">
              <a:solidFill>
                <a:srgbClr val="000000"/>
              </a:solidFill>
              <a:ea typeface="SimSun" pitchFamily="2" charset="-122"/>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hape 1665"/>
          <p:cNvSpPr>
            <a:spLocks noGrp="1" noRot="1" noChangeAspect="1" noChangeArrowheads="1" noTextEdit="1"/>
          </p:cNvSpPr>
          <p:nvPr>
            <p:ph type="sldImg"/>
          </p:nvPr>
        </p:nvSpPr>
        <p:spPr>
          <a:xfrm>
            <a:off x="381000" y="685800"/>
            <a:ext cx="6096000" cy="3429000"/>
          </a:xfrm>
        </p:spPr>
      </p:sp>
      <p:sp>
        <p:nvSpPr>
          <p:cNvPr id="132099" name="Shape 1666"/>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rPr>
              <a:t>[Tujuan]</a:t>
            </a:r>
          </a:p>
          <a:p>
            <a:pPr eaLnBrk="1" hangingPunct="1">
              <a:spcBef>
                <a:spcPct val="0"/>
              </a:spcBef>
            </a:pPr>
            <a:r>
              <a:rPr lang="en-US" altLang="zh-CN" smtClean="0">
                <a:solidFill>
                  <a:srgbClr val="000000"/>
                </a:solidFill>
                <a:ea typeface="SimSun" pitchFamily="2" charset="-122"/>
              </a:rPr>
              <a:t>Slide ini merangkum bagian dari Fun System.</a:t>
            </a:r>
          </a:p>
          <a:p>
            <a:pPr eaLnBrk="1" hangingPunct="1">
              <a:spcBef>
                <a:spcPct val="0"/>
              </a:spcBef>
            </a:pPr>
            <a:r>
              <a:rPr lang="en-US" altLang="zh-CN" smtClean="0">
                <a:solidFill>
                  <a:srgbClr val="000000"/>
                </a:solidFill>
                <a:ea typeface="SimSun" pitchFamily="2" charset="-122"/>
              </a:rPr>
              <a:t>[Catatan]</a:t>
            </a:r>
          </a:p>
          <a:p>
            <a:pPr eaLnBrk="1" hangingPunct="1">
              <a:spcBef>
                <a:spcPct val="0"/>
              </a:spcBef>
            </a:pPr>
            <a:r>
              <a:rPr lang="en-US" altLang="zh-CN" smtClean="0">
                <a:solidFill>
                  <a:srgbClr val="000000"/>
                </a:solidFill>
                <a:ea typeface="SimSun" pitchFamily="2" charset="-122"/>
              </a:rPr>
              <a:t>ColorOS 7.2 memiliki banyak widget seru baru untuk memberikan pengalaman pengguna yang lebih baik. Kami memiliki konten khusus bagi Anda untuk mempelajari lebih lanjut tentang fungsinya.</a:t>
            </a:r>
          </a:p>
          <a:p>
            <a:pPr eaLnBrk="1" hangingPunct="1">
              <a:spcBef>
                <a:spcPct val="0"/>
              </a:spcBef>
            </a:pPr>
            <a:r>
              <a:rPr lang="en-US" altLang="zh-CN" smtClean="0">
                <a:solidFill>
                  <a:srgbClr val="000000"/>
                </a:solidFill>
                <a:ea typeface="SimSun" pitchFamily="2" charset="-122"/>
              </a:rPr>
              <a:t>Pada bagian ini, kita harus mengingat fungsi utama, poin rasa sakit, dan demo.</a:t>
            </a: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hape 1681"/>
          <p:cNvSpPr>
            <a:spLocks noGrp="1" noRot="1" noChangeAspect="1" noChangeArrowheads="1" noTextEdit="1"/>
          </p:cNvSpPr>
          <p:nvPr>
            <p:ph type="sldImg"/>
          </p:nvPr>
        </p:nvSpPr>
        <p:spPr>
          <a:xfrm>
            <a:off x="381000" y="685800"/>
            <a:ext cx="6096000" cy="3429000"/>
          </a:xfrm>
        </p:spPr>
      </p:sp>
      <p:sp>
        <p:nvSpPr>
          <p:cNvPr id="134147" name="Shape 1682"/>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rPr>
              <a:t>[Objektif]ulasan[Catatan]Disarankan agar promotor berpikir sendiri</a:t>
            </a: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hape 1713"/>
          <p:cNvSpPr>
            <a:spLocks noGrp="1" noRot="1" noChangeAspect="1" noChangeArrowheads="1" noTextEdit="1"/>
          </p:cNvSpPr>
          <p:nvPr>
            <p:ph type="sldImg"/>
          </p:nvPr>
        </p:nvSpPr>
        <p:spPr>
          <a:xfrm>
            <a:off x="381000" y="685800"/>
            <a:ext cx="6096000" cy="3429000"/>
          </a:xfrm>
        </p:spPr>
      </p:sp>
      <p:sp>
        <p:nvSpPr>
          <p:cNvPr id="136195" name="Shape 1714"/>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rPr>
              <a:t>[Tujuan]</a:t>
            </a:r>
          </a:p>
          <a:p>
            <a:pPr eaLnBrk="1" hangingPunct="1">
              <a:spcBef>
                <a:spcPct val="0"/>
              </a:spcBef>
            </a:pPr>
            <a:r>
              <a:rPr lang="en-US" altLang="zh-CN" smtClean="0">
                <a:solidFill>
                  <a:srgbClr val="000000"/>
                </a:solidFill>
                <a:ea typeface="SimSun" pitchFamily="2" charset="-122"/>
              </a:rPr>
              <a:t>Slide ini memperkenalkan spesifikasi.</a:t>
            </a:r>
          </a:p>
          <a:p>
            <a:pPr eaLnBrk="1" hangingPunct="1">
              <a:spcBef>
                <a:spcPct val="0"/>
              </a:spcBef>
            </a:pPr>
            <a:r>
              <a:rPr lang="en-US" altLang="zh-CN" smtClean="0">
                <a:solidFill>
                  <a:srgbClr val="000000"/>
                </a:solidFill>
                <a:ea typeface="SimSun" pitchFamily="2" charset="-122"/>
              </a:rPr>
              <a:t>[Catatan]</a:t>
            </a:r>
          </a:p>
          <a:p>
            <a:pPr eaLnBrk="1" hangingPunct="1">
              <a:spcBef>
                <a:spcPct val="0"/>
              </a:spcBef>
            </a:pPr>
            <a:r>
              <a:rPr lang="en-US" altLang="zh-CN" smtClean="0">
                <a:solidFill>
                  <a:srgbClr val="000000"/>
                </a:solidFill>
                <a:ea typeface="SimSun" pitchFamily="2" charset="-122"/>
              </a:rPr>
              <a:t>Ini adalah spesifikasi dan dua pilihan warna Reno4 Pro.</a:t>
            </a: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hape 1764"/>
          <p:cNvSpPr>
            <a:spLocks noGrp="1" noRot="1" noChangeAspect="1" noChangeArrowheads="1" noTextEdit="1"/>
          </p:cNvSpPr>
          <p:nvPr>
            <p:ph type="sldImg"/>
          </p:nvPr>
        </p:nvSpPr>
        <p:spPr>
          <a:xfrm>
            <a:off x="381000" y="685800"/>
            <a:ext cx="6096000" cy="3429000"/>
          </a:xfrm>
        </p:spPr>
      </p:sp>
      <p:sp>
        <p:nvSpPr>
          <p:cNvPr id="138243" name="Shape 1765"/>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rPr>
              <a:t>[Objektif]Slide ini memperkenalkan perbedaan antara Reno4 dan Reno4 Pro[Catatan]Menurut isi PPT</a:t>
            </a: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hape 1787"/>
          <p:cNvSpPr>
            <a:spLocks noGrp="1" noRot="1" noChangeAspect="1" noChangeArrowheads="1" noTextEdit="1"/>
          </p:cNvSpPr>
          <p:nvPr>
            <p:ph type="sldImg"/>
          </p:nvPr>
        </p:nvSpPr>
        <p:spPr>
          <a:xfrm>
            <a:off x="381000" y="685800"/>
            <a:ext cx="6096000" cy="3429000"/>
          </a:xfrm>
        </p:spPr>
      </p:sp>
      <p:sp>
        <p:nvSpPr>
          <p:cNvPr id="140291" name="Shape 1788"/>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rPr>
              <a:t>[Objektif]Slide ini memperkenalkan keterampilan transfer[Catatan]Menurut isi PPT</a:t>
            </a: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hape 1802"/>
          <p:cNvSpPr>
            <a:spLocks noGrp="1" noRot="1" noChangeAspect="1" noChangeArrowheads="1" noTextEdit="1"/>
          </p:cNvSpPr>
          <p:nvPr>
            <p:ph type="sldImg"/>
          </p:nvPr>
        </p:nvSpPr>
        <p:spPr>
          <a:xfrm>
            <a:off x="381000" y="685800"/>
            <a:ext cx="6096000" cy="3429000"/>
          </a:xfrm>
        </p:spPr>
      </p:sp>
      <p:sp>
        <p:nvSpPr>
          <p:cNvPr id="142339" name="Shape 1803"/>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rPr>
              <a:t>[Objektif]Slide ini memperkenalkan keunggulan lain dari Reno4 Pro[Catatan]Menurut isi PPT</a:t>
            </a: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hape 1825"/>
          <p:cNvSpPr>
            <a:spLocks noGrp="1" noRot="1" noChangeAspect="1" noChangeArrowheads="1" noTextEdit="1"/>
          </p:cNvSpPr>
          <p:nvPr>
            <p:ph type="sldImg"/>
          </p:nvPr>
        </p:nvSpPr>
        <p:spPr>
          <a:xfrm>
            <a:off x="381000" y="685800"/>
            <a:ext cx="6096000" cy="3429000"/>
          </a:xfrm>
        </p:spPr>
      </p:sp>
      <p:sp>
        <p:nvSpPr>
          <p:cNvPr id="144387" name="Shape 1826"/>
          <p:cNvSpPr>
            <a:spLocks noGrp="1" noChangeArrowheads="1"/>
          </p:cNvSpPr>
          <p:nvPr>
            <p:ph type="body" sz="quarter" idx="1"/>
          </p:nvPr>
        </p:nvSpPr>
        <p:spPr/>
        <p:txBody>
          <a:bodyPr/>
          <a:lstStyle/>
          <a:p>
            <a:pPr eaLnBrk="1" hangingPunct="1">
              <a:spcBef>
                <a:spcPct val="0"/>
              </a:spcBef>
            </a:pPr>
            <a:r>
              <a:rPr lang="en-US" altLang="zh-CN" smtClean="0">
                <a:solidFill>
                  <a:srgbClr val="000000"/>
                </a:solidFill>
                <a:ea typeface="SimSun" pitchFamily="2" charset="-122"/>
              </a:rPr>
              <a:t>[Tujuan]</a:t>
            </a:r>
          </a:p>
          <a:p>
            <a:pPr eaLnBrk="1" hangingPunct="1">
              <a:spcBef>
                <a:spcPct val="0"/>
              </a:spcBef>
            </a:pPr>
            <a:r>
              <a:rPr lang="en-US" altLang="zh-CN" smtClean="0">
                <a:solidFill>
                  <a:srgbClr val="000000"/>
                </a:solidFill>
                <a:ea typeface="SimSun" pitchFamily="2" charset="-122"/>
              </a:rPr>
              <a:t>Slide ini adalah halaman ringkasan.</a:t>
            </a:r>
          </a:p>
          <a:p>
            <a:pPr eaLnBrk="1" hangingPunct="1">
              <a:spcBef>
                <a:spcPct val="0"/>
              </a:spcBef>
            </a:pPr>
            <a:r>
              <a:rPr lang="en-US" altLang="zh-CN" smtClean="0">
                <a:solidFill>
                  <a:srgbClr val="000000"/>
                </a:solidFill>
                <a:ea typeface="SimSun" pitchFamily="2" charset="-122"/>
              </a:rPr>
              <a:t>[Catatan]</a:t>
            </a:r>
          </a:p>
          <a:p>
            <a:pPr eaLnBrk="1" hangingPunct="1">
              <a:spcBef>
                <a:spcPct val="0"/>
              </a:spcBef>
            </a:pPr>
            <a:r>
              <a:rPr lang="en-US" altLang="zh-CN" smtClean="0">
                <a:solidFill>
                  <a:srgbClr val="000000"/>
                </a:solidFill>
                <a:ea typeface="SimSun" pitchFamily="2" charset="-122"/>
              </a:rPr>
              <a:t>Kami memiliki banyak keuntungan, di sini saya memiliki tiga titik pembunuhan, Anda dapat dengan mudah meyakinkan pelanggan Anda jika Anda menggunakannya dengan cara yang benar</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hape 504"/>
          <p:cNvSpPr>
            <a:spLocks noGrp="1" noRot="1" noChangeAspect="1" noChangeArrowheads="1" noTextEdit="1"/>
          </p:cNvSpPr>
          <p:nvPr>
            <p:ph type="sldImg"/>
          </p:nvPr>
        </p:nvSpPr>
        <p:spPr>
          <a:xfrm>
            <a:off x="381000" y="685800"/>
            <a:ext cx="6096000" cy="3429000"/>
          </a:xfrm>
        </p:spPr>
      </p:sp>
      <p:sp>
        <p:nvSpPr>
          <p:cNvPr id="17411" name="Shape 505"/>
          <p:cNvSpPr>
            <a:spLocks noGrp="1" noChangeArrowheads="1"/>
          </p:cNvSpPr>
          <p:nvPr>
            <p:ph type="body" sz="quarter" idx="1"/>
          </p:nvPr>
        </p:nvSpPr>
        <p:spPr/>
        <p:txBody>
          <a:bodyPr/>
          <a:lstStyle/>
          <a:p>
            <a:r>
              <a:rPr lang="en-US" altLang="en-US" smtClean="0">
                <a:latin typeface="Helvetica" pitchFamily="34" charset="0"/>
                <a:cs typeface="Helvetica" pitchFamily="34" charset="0"/>
                <a:sym typeface="Helvetica" pitchFamily="34" charset="0"/>
              </a:rPr>
              <a:t>【Topik halaman ini】Perkenalkan tampilan paling modis[Penjelasan referensi]Lantas seperti apa penampilannya yang paling modis? Saya ingin memberi tahu semua orang bahwa penampilan Reno4 Pro, semuanya baru, dari desain hingga pengerjaan hingga warna, dapat dikatakan bahwa kami telah membuat terobosan baru di Reno4 Pro kali ini, mari kita lihat masing-masing. Yang pertama adalah desain baru. Desain yang sangat baik harus menyelesaikan masalah yang dihadapi setiap orang dalam kehidupan sehari-hari. Pernahkah Anda mengalami situasi berikut dalam hidup Anda?</a:t>
            </a: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幻灯片图像占位符 1"/>
          <p:cNvSpPr>
            <a:spLocks noGrp="1" noRot="1" noChangeAspect="1" noChangeArrowheads="1" noTextEdit="1"/>
          </p:cNvSpPr>
          <p:nvPr>
            <p:ph type="sldImg"/>
          </p:nvPr>
        </p:nvSpPr>
        <p:spPr>
          <a:xfrm>
            <a:off x="381000" y="685800"/>
            <a:ext cx="6096000" cy="3429000"/>
          </a:xfrm>
        </p:spPr>
      </p:sp>
      <p:sp>
        <p:nvSpPr>
          <p:cNvPr id="146435" name="备注占位符 2"/>
          <p:cNvSpPr>
            <a:spLocks noGrp="1" noChangeArrowheads="1"/>
          </p:cNvSpPr>
          <p:nvPr>
            <p:ph type="body" idx="1"/>
          </p:nvPr>
        </p:nvSpPr>
        <p:spPr/>
        <p:txBody>
          <a:bodyPr/>
          <a:lstStyle/>
          <a:p>
            <a:pPr eaLnBrk="1" hangingPunct="1">
              <a:spcBef>
                <a:spcPct val="0"/>
              </a:spcBef>
            </a:pPr>
            <a:endParaRPr lang="zh-CN" altLang="en-US" smtClean="0">
              <a:solidFill>
                <a:srgbClr val="000000"/>
              </a:solidFill>
              <a:ea typeface="SimSun" pitchFamily="2" charset="-122"/>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幻灯片图像占位符 1"/>
          <p:cNvSpPr>
            <a:spLocks noGrp="1" noRot="1" noChangeAspect="1" noChangeArrowheads="1" noTextEdit="1"/>
          </p:cNvSpPr>
          <p:nvPr>
            <p:ph type="sldImg"/>
          </p:nvPr>
        </p:nvSpPr>
        <p:spPr>
          <a:xfrm>
            <a:off x="381000" y="685800"/>
            <a:ext cx="6096000" cy="3429000"/>
          </a:xfrm>
        </p:spPr>
      </p:sp>
      <p:sp>
        <p:nvSpPr>
          <p:cNvPr id="148483" name="备注占位符 2"/>
          <p:cNvSpPr>
            <a:spLocks noGrp="1" noChangeArrowheads="1"/>
          </p:cNvSpPr>
          <p:nvPr>
            <p:ph type="body" idx="1"/>
          </p:nvPr>
        </p:nvSpPr>
        <p:spPr/>
        <p:txBody>
          <a:bodyPr/>
          <a:lstStyle/>
          <a:p>
            <a:pPr eaLnBrk="1" hangingPunct="1">
              <a:spcBef>
                <a:spcPct val="0"/>
              </a:spcBef>
            </a:pPr>
            <a:endParaRPr lang="zh-CN" altLang="en-US" smtClean="0">
              <a:solidFill>
                <a:srgbClr val="000000"/>
              </a:solidFill>
              <a:ea typeface="SimSun" pitchFamily="2" charset="-122"/>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幻灯片图像占位符 1"/>
          <p:cNvSpPr>
            <a:spLocks noGrp="1" noRot="1" noChangeAspect="1" noChangeArrowheads="1" noTextEdit="1"/>
          </p:cNvSpPr>
          <p:nvPr>
            <p:ph type="sldImg"/>
          </p:nvPr>
        </p:nvSpPr>
        <p:spPr>
          <a:xfrm>
            <a:off x="381000" y="685800"/>
            <a:ext cx="6096000" cy="3429000"/>
          </a:xfrm>
        </p:spPr>
      </p:sp>
      <p:sp>
        <p:nvSpPr>
          <p:cNvPr id="150531" name="备注占位符 2"/>
          <p:cNvSpPr>
            <a:spLocks noGrp="1" noChangeArrowheads="1"/>
          </p:cNvSpPr>
          <p:nvPr>
            <p:ph type="body" idx="1"/>
          </p:nvPr>
        </p:nvSpPr>
        <p:spPr/>
        <p:txBody>
          <a:bodyPr/>
          <a:lstStyle/>
          <a:p>
            <a:pPr eaLnBrk="1" hangingPunct="1">
              <a:spcBef>
                <a:spcPct val="0"/>
              </a:spcBef>
            </a:pPr>
            <a:endParaRPr lang="zh-CN" altLang="en-US" smtClean="0">
              <a:solidFill>
                <a:srgbClr val="000000"/>
              </a:solidFill>
              <a:ea typeface="SimSun" pitchFamily="2" charset="-122"/>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幻灯片图像占位符 1"/>
          <p:cNvSpPr>
            <a:spLocks noGrp="1" noRot="1" noChangeAspect="1" noChangeArrowheads="1" noTextEdit="1"/>
          </p:cNvSpPr>
          <p:nvPr>
            <p:ph type="sldImg"/>
          </p:nvPr>
        </p:nvSpPr>
        <p:spPr>
          <a:xfrm>
            <a:off x="381000" y="685800"/>
            <a:ext cx="6096000" cy="3429000"/>
          </a:xfrm>
        </p:spPr>
      </p:sp>
      <p:sp>
        <p:nvSpPr>
          <p:cNvPr id="152579" name="备注占位符 2"/>
          <p:cNvSpPr>
            <a:spLocks noGrp="1" noChangeArrowheads="1"/>
          </p:cNvSpPr>
          <p:nvPr>
            <p:ph type="body" idx="1"/>
          </p:nvPr>
        </p:nvSpPr>
        <p:spPr/>
        <p:txBody>
          <a:bodyPr/>
          <a:lstStyle/>
          <a:p>
            <a:pPr eaLnBrk="1" hangingPunct="1">
              <a:spcBef>
                <a:spcPct val="0"/>
              </a:spcBef>
            </a:pPr>
            <a:endParaRPr lang="zh-CN" altLang="en-US" smtClean="0">
              <a:solidFill>
                <a:srgbClr val="000000"/>
              </a:solidFill>
              <a:ea typeface="SimSun" pitchFamily="2" charset="-122"/>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幻灯片图像占位符 1"/>
          <p:cNvSpPr>
            <a:spLocks noGrp="1" noRot="1" noChangeAspect="1" noChangeArrowheads="1" noTextEdit="1"/>
          </p:cNvSpPr>
          <p:nvPr>
            <p:ph type="sldImg"/>
          </p:nvPr>
        </p:nvSpPr>
        <p:spPr>
          <a:xfrm>
            <a:off x="381000" y="685800"/>
            <a:ext cx="6096000" cy="3429000"/>
          </a:xfrm>
        </p:spPr>
      </p:sp>
      <p:sp>
        <p:nvSpPr>
          <p:cNvPr id="154627" name="备注占位符 2"/>
          <p:cNvSpPr>
            <a:spLocks noGrp="1" noChangeArrowheads="1"/>
          </p:cNvSpPr>
          <p:nvPr>
            <p:ph type="body" idx="1"/>
          </p:nvPr>
        </p:nvSpPr>
        <p:spPr/>
        <p:txBody>
          <a:bodyPr/>
          <a:lstStyle/>
          <a:p>
            <a:pPr eaLnBrk="1" hangingPunct="1">
              <a:spcBef>
                <a:spcPct val="0"/>
              </a:spcBef>
            </a:pPr>
            <a:endParaRPr lang="zh-CN" altLang="en-US" smtClean="0">
              <a:solidFill>
                <a:srgbClr val="000000"/>
              </a:solidFill>
              <a:ea typeface="SimSun" pitchFamily="2" charset="-122"/>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幻灯片图像占位符 1"/>
          <p:cNvSpPr>
            <a:spLocks noGrp="1" noRot="1" noChangeAspect="1" noChangeArrowheads="1" noTextEdit="1"/>
          </p:cNvSpPr>
          <p:nvPr>
            <p:ph type="sldImg"/>
          </p:nvPr>
        </p:nvSpPr>
        <p:spPr>
          <a:xfrm>
            <a:off x="381000" y="685800"/>
            <a:ext cx="6096000" cy="3429000"/>
          </a:xfrm>
        </p:spPr>
      </p:sp>
      <p:sp>
        <p:nvSpPr>
          <p:cNvPr id="156675" name="备注占位符 2"/>
          <p:cNvSpPr>
            <a:spLocks noGrp="1" noChangeArrowheads="1"/>
          </p:cNvSpPr>
          <p:nvPr>
            <p:ph type="body" idx="1"/>
          </p:nvPr>
        </p:nvSpPr>
        <p:spPr/>
        <p:txBody>
          <a:bodyPr/>
          <a:lstStyle/>
          <a:p>
            <a:pPr eaLnBrk="1" hangingPunct="1">
              <a:spcBef>
                <a:spcPct val="0"/>
              </a:spcBef>
            </a:pPr>
            <a:endParaRPr lang="zh-CN" altLang="en-US" smtClean="0">
              <a:solidFill>
                <a:srgbClr val="000000"/>
              </a:solidFill>
              <a:ea typeface="SimSun" pitchFamily="2" charset="-122"/>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幻灯片图像占位符 1"/>
          <p:cNvSpPr>
            <a:spLocks noGrp="1" noRot="1" noChangeAspect="1" noChangeArrowheads="1" noTextEdit="1"/>
          </p:cNvSpPr>
          <p:nvPr>
            <p:ph type="sldImg"/>
          </p:nvPr>
        </p:nvSpPr>
        <p:spPr>
          <a:xfrm>
            <a:off x="381000" y="685800"/>
            <a:ext cx="6096000" cy="3429000"/>
          </a:xfrm>
        </p:spPr>
      </p:sp>
      <p:sp>
        <p:nvSpPr>
          <p:cNvPr id="158723" name="备注占位符 2"/>
          <p:cNvSpPr>
            <a:spLocks noGrp="1" noChangeArrowheads="1"/>
          </p:cNvSpPr>
          <p:nvPr>
            <p:ph type="body" idx="1"/>
          </p:nvPr>
        </p:nvSpPr>
        <p:spPr/>
        <p:txBody>
          <a:bodyPr/>
          <a:lstStyle/>
          <a:p>
            <a:pPr eaLnBrk="1" hangingPunct="1">
              <a:spcBef>
                <a:spcPct val="0"/>
              </a:spcBef>
            </a:pPr>
            <a:endParaRPr lang="zh-CN" altLang="en-US" smtClean="0">
              <a:solidFill>
                <a:srgbClr val="000000"/>
              </a:solidFill>
              <a:ea typeface="SimSun" pitchFamily="2" charset="-122"/>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hape 1967"/>
          <p:cNvSpPr>
            <a:spLocks noGrp="1" noRot="1" noChangeAspect="1" noChangeArrowheads="1" noTextEdit="1"/>
          </p:cNvSpPr>
          <p:nvPr>
            <p:ph type="sldImg"/>
          </p:nvPr>
        </p:nvSpPr>
        <p:spPr>
          <a:xfrm>
            <a:off x="381000" y="685800"/>
            <a:ext cx="6096000" cy="3429000"/>
          </a:xfrm>
        </p:spPr>
      </p:sp>
      <p:sp>
        <p:nvSpPr>
          <p:cNvPr id="162819" name="Shape 1968"/>
          <p:cNvSpPr>
            <a:spLocks noGrp="1" noChangeArrowheads="1"/>
          </p:cNvSpPr>
          <p:nvPr>
            <p:ph type="body" sz="quarter" idx="1"/>
          </p:nvPr>
        </p:nvSpPr>
        <p:spPr/>
        <p:txBody>
          <a:bodyPr/>
          <a:lstStyle/>
          <a:p>
            <a:pPr eaLnBrk="1" hangingPunct="1">
              <a:spcBef>
                <a:spcPct val="0"/>
              </a:spcBef>
            </a:pPr>
            <a:r>
              <a:rPr lang="en-US" altLang="en-US" smtClean="0">
                <a:solidFill>
                  <a:srgbClr val="000000"/>
                </a:solidFill>
                <a:latin typeface="Helvetica" pitchFamily="34" charset="0"/>
                <a:cs typeface="Helvetica" pitchFamily="34" charset="0"/>
                <a:sym typeface="Helvetica" pitchFamily="34" charset="0"/>
              </a:rPr>
              <a:t>Let’s fight for sales！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hape 511"/>
          <p:cNvSpPr>
            <a:spLocks noGrp="1" noRot="1" noChangeAspect="1" noChangeArrowheads="1" noTextEdit="1"/>
          </p:cNvSpPr>
          <p:nvPr>
            <p:ph type="sldImg"/>
          </p:nvPr>
        </p:nvSpPr>
        <p:spPr>
          <a:xfrm>
            <a:off x="381000" y="685800"/>
            <a:ext cx="6096000" cy="3429000"/>
          </a:xfrm>
        </p:spPr>
      </p:sp>
      <p:sp>
        <p:nvSpPr>
          <p:cNvPr id="19459" name="Shape 512"/>
          <p:cNvSpPr>
            <a:spLocks noGrp="1" noChangeArrowheads="1"/>
          </p:cNvSpPr>
          <p:nvPr>
            <p:ph type="body" sz="quarter" idx="1"/>
          </p:nvPr>
        </p:nvSpPr>
        <p:spPr/>
        <p:txBody>
          <a:bodyPr/>
          <a:lstStyle/>
          <a:p>
            <a:r>
              <a:rPr lang="en-US" altLang="en-US" smtClean="0">
                <a:latin typeface="Helvetica" pitchFamily="34" charset="0"/>
                <a:cs typeface="Helvetica" pitchFamily="34" charset="0"/>
                <a:sym typeface="Helvetica" pitchFamily="34" charset="0"/>
              </a:rPr>
              <a:t>【Topik halaman ini】Jelaskan poin rasa sakit dari ketebalan dan berat badan ponsel dalam hidup[Penjelasan referensi]Saya tidak tahu apakah Anda memiliki perasaan seperti itu. Biasanya saat Anda menonton sebuah serial, Anda tidak dapat berhenti menontonnya. Saat Anda menonton beberapa episode serial TV sambil memegang ponsel, tangan Anda akan terasa sakit dan lelah setelah sekian lama. Semua orang sibuk sepanjang hari. Malam hari saya punya waktu untuk bersantai. Sekarang banyak orang yang punya kebiasaan bermain-main dengan ponselnya di tempat tidur sebelum tidur. Memegang ponsel dalam waktu yang lama tidak hanya melelahkan, tetapi juga saat hendak tidur, ponsel tidak mantap dan pecah. Apakah sangat tidak nyaman saat saya membangunkan wajah Anda? Oleh karena itu, kami sangat membutuhkan handphone yang tipis dan ringan</a:t>
            </a:r>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hape 535"/>
          <p:cNvSpPr>
            <a:spLocks noGrp="1" noRot="1" noChangeAspect="1" noChangeArrowheads="1" noTextEdit="1"/>
          </p:cNvSpPr>
          <p:nvPr>
            <p:ph type="sldImg"/>
          </p:nvPr>
        </p:nvSpPr>
        <p:spPr>
          <a:xfrm>
            <a:off x="381000" y="685800"/>
            <a:ext cx="6096000" cy="3429000"/>
          </a:xfrm>
        </p:spPr>
      </p:sp>
      <p:sp>
        <p:nvSpPr>
          <p:cNvPr id="536" name="Shape 536"/>
          <p:cNvSpPr>
            <a:spLocks noGrp="1"/>
          </p:cNvSpPr>
          <p:nvPr>
            <p:ph type="body" sz="quarter" idx="1"/>
          </p:nvPr>
        </p:nvSpPr>
        <p:spPr/>
        <p:txBody>
          <a:bodyPr/>
          <a:lstStyle/>
          <a:p>
            <a:pPr>
              <a:defRPr/>
            </a:pPr>
            <a:r>
              <a:rPr lang="en-US" dirty="0" err="1">
                <a:latin typeface="+mn-lt"/>
                <a:ea typeface="+mn-ea"/>
                <a:cs typeface="+mn-cs"/>
                <a:sym typeface="Helvetica"/>
              </a:rPr>
              <a:t>Topik</a:t>
            </a:r>
            <a:r>
              <a:rPr lang="en-US" dirty="0">
                <a:latin typeface="+mn-lt"/>
                <a:ea typeface="+mn-ea"/>
                <a:cs typeface="+mn-cs"/>
                <a:sym typeface="Helvetica"/>
              </a:rPr>
              <a:t> </a:t>
            </a:r>
            <a:r>
              <a:rPr lang="en-US" dirty="0" err="1">
                <a:latin typeface="+mn-lt"/>
                <a:ea typeface="+mn-ea"/>
                <a:cs typeface="+mn-cs"/>
                <a:sym typeface="Helvetica"/>
              </a:rPr>
              <a:t>halaman</a:t>
            </a:r>
            <a:r>
              <a:rPr lang="en-US" dirty="0">
                <a:latin typeface="+mn-lt"/>
                <a:ea typeface="+mn-ea"/>
                <a:cs typeface="+mn-cs"/>
                <a:sym typeface="Helvetica"/>
              </a:rPr>
              <a:t> </a:t>
            </a:r>
            <a:r>
              <a:rPr lang="en-US" dirty="0" err="1">
                <a:latin typeface="+mn-lt"/>
                <a:ea typeface="+mn-ea"/>
                <a:cs typeface="+mn-cs"/>
                <a:sym typeface="Helvetica"/>
              </a:rPr>
              <a:t>ini</a:t>
            </a:r>
            <a:endParaRPr lang="en-US" dirty="0">
              <a:latin typeface="+mn-lt"/>
              <a:ea typeface="+mn-ea"/>
              <a:cs typeface="+mn-cs"/>
              <a:sym typeface="Helvetica"/>
            </a:endParaRPr>
          </a:p>
          <a:p>
            <a:pPr>
              <a:defRPr/>
            </a:pPr>
            <a:r>
              <a:rPr lang="en-US" dirty="0" err="1">
                <a:latin typeface="+mn-lt"/>
                <a:ea typeface="+mn-ea"/>
                <a:cs typeface="+mn-cs"/>
                <a:sym typeface="Helvetica"/>
              </a:rPr>
              <a:t>Jelaskan</a:t>
            </a:r>
            <a:r>
              <a:rPr lang="en-US" dirty="0">
                <a:latin typeface="+mn-lt"/>
                <a:ea typeface="+mn-ea"/>
                <a:cs typeface="+mn-cs"/>
                <a:sym typeface="Helvetica"/>
              </a:rPr>
              <a:t> </a:t>
            </a:r>
            <a:r>
              <a:rPr lang="en-US" dirty="0" err="1">
                <a:latin typeface="+mn-lt"/>
                <a:ea typeface="+mn-ea"/>
                <a:cs typeface="+mn-cs"/>
                <a:sym typeface="Helvetica"/>
              </a:rPr>
              <a:t>Desain</a:t>
            </a:r>
            <a:r>
              <a:rPr lang="en-US" dirty="0">
                <a:latin typeface="+mn-lt"/>
                <a:ea typeface="+mn-ea"/>
                <a:cs typeface="+mn-cs"/>
                <a:sym typeface="Helvetica"/>
              </a:rPr>
              <a:t> </a:t>
            </a:r>
            <a:r>
              <a:rPr lang="en-US" dirty="0" err="1">
                <a:latin typeface="+mn-lt"/>
                <a:ea typeface="+mn-ea"/>
                <a:cs typeface="+mn-cs"/>
                <a:sym typeface="Helvetica"/>
              </a:rPr>
              <a:t>bodi</a:t>
            </a:r>
            <a:r>
              <a:rPr lang="en-US" dirty="0">
                <a:latin typeface="+mn-lt"/>
                <a:ea typeface="+mn-ea"/>
                <a:cs typeface="+mn-cs"/>
                <a:sym typeface="Helvetica"/>
              </a:rPr>
              <a:t> Reno4 Pro yang </a:t>
            </a:r>
            <a:r>
              <a:rPr lang="en-US" dirty="0" err="1">
                <a:latin typeface="+mn-lt"/>
                <a:ea typeface="+mn-ea"/>
                <a:cs typeface="+mn-cs"/>
                <a:sym typeface="Helvetica"/>
              </a:rPr>
              <a:t>ringan</a:t>
            </a:r>
            <a:endParaRPr lang="en-US" dirty="0">
              <a:latin typeface="+mn-lt"/>
              <a:ea typeface="+mn-ea"/>
              <a:cs typeface="+mn-cs"/>
              <a:sym typeface="Helvetica"/>
            </a:endParaRPr>
          </a:p>
          <a:p>
            <a:pPr>
              <a:defRPr/>
            </a:pPr>
            <a:r>
              <a:rPr lang="en-US" dirty="0" err="1">
                <a:latin typeface="+mn-lt"/>
                <a:ea typeface="+mn-ea"/>
                <a:cs typeface="+mn-cs"/>
                <a:sym typeface="Helvetica"/>
              </a:rPr>
              <a:t>Referensi</a:t>
            </a:r>
            <a:r>
              <a:rPr lang="en-US" dirty="0">
                <a:latin typeface="+mn-lt"/>
                <a:ea typeface="+mn-ea"/>
                <a:cs typeface="+mn-cs"/>
                <a:sym typeface="Helvetica"/>
              </a:rPr>
              <a:t> </a:t>
            </a:r>
            <a:r>
              <a:rPr lang="en-US" dirty="0" err="1">
                <a:latin typeface="+mn-lt"/>
                <a:ea typeface="+mn-ea"/>
                <a:cs typeface="+mn-cs"/>
                <a:sym typeface="Helvetica"/>
              </a:rPr>
              <a:t>Dijelaskan</a:t>
            </a:r>
            <a:endParaRPr lang="en-US" dirty="0">
              <a:latin typeface="+mn-lt"/>
              <a:ea typeface="+mn-ea"/>
              <a:cs typeface="+mn-cs"/>
              <a:sym typeface="Helvetica"/>
            </a:endParaRPr>
          </a:p>
          <a:p>
            <a:pPr>
              <a:defRPr/>
            </a:pPr>
            <a:r>
              <a:rPr lang="en-US" dirty="0" err="1">
                <a:latin typeface="+mn-lt"/>
                <a:ea typeface="+mn-ea"/>
                <a:cs typeface="+mn-cs"/>
                <a:sym typeface="Helvetica"/>
              </a:rPr>
              <a:t>Apakah</a:t>
            </a:r>
            <a:r>
              <a:rPr lang="en-US" dirty="0">
                <a:latin typeface="+mn-lt"/>
                <a:ea typeface="+mn-ea"/>
                <a:cs typeface="+mn-cs"/>
                <a:sym typeface="Helvetica"/>
              </a:rPr>
              <a:t> </a:t>
            </a:r>
            <a:r>
              <a:rPr lang="en-US" dirty="0" err="1">
                <a:latin typeface="+mn-lt"/>
                <a:ea typeface="+mn-ea"/>
                <a:cs typeface="+mn-cs"/>
                <a:sym typeface="Helvetica"/>
              </a:rPr>
              <a:t>Anda</a:t>
            </a:r>
            <a:r>
              <a:rPr lang="en-US" dirty="0">
                <a:latin typeface="+mn-lt"/>
                <a:ea typeface="+mn-ea"/>
                <a:cs typeface="+mn-cs"/>
                <a:sym typeface="Helvetica"/>
              </a:rPr>
              <a:t> </a:t>
            </a:r>
            <a:r>
              <a:rPr lang="en-US" dirty="0" err="1">
                <a:latin typeface="+mn-lt"/>
                <a:ea typeface="+mn-ea"/>
                <a:cs typeface="+mn-cs"/>
                <a:sym typeface="Helvetica"/>
              </a:rPr>
              <a:t>pikir</a:t>
            </a:r>
            <a:r>
              <a:rPr lang="en-US" dirty="0">
                <a:latin typeface="+mn-lt"/>
                <a:ea typeface="+mn-ea"/>
                <a:cs typeface="+mn-cs"/>
                <a:sym typeface="Helvetica"/>
              </a:rPr>
              <a:t> </a:t>
            </a:r>
            <a:r>
              <a:rPr lang="en-US" dirty="0" err="1">
                <a:latin typeface="+mn-lt"/>
                <a:ea typeface="+mn-ea"/>
                <a:cs typeface="+mn-cs"/>
                <a:sym typeface="Helvetica"/>
              </a:rPr>
              <a:t>tubuh</a:t>
            </a:r>
            <a:r>
              <a:rPr lang="en-US" dirty="0">
                <a:latin typeface="+mn-lt"/>
                <a:ea typeface="+mn-ea"/>
                <a:cs typeface="+mn-cs"/>
                <a:sym typeface="Helvetica"/>
              </a:rPr>
              <a:t> </a:t>
            </a:r>
            <a:r>
              <a:rPr lang="en-US" dirty="0" err="1">
                <a:latin typeface="+mn-lt"/>
                <a:ea typeface="+mn-ea"/>
                <a:cs typeface="+mn-cs"/>
                <a:sym typeface="Helvetica"/>
              </a:rPr>
              <a:t>kita</a:t>
            </a:r>
            <a:r>
              <a:rPr lang="en-US" dirty="0">
                <a:latin typeface="+mn-lt"/>
                <a:ea typeface="+mn-ea"/>
                <a:cs typeface="+mn-cs"/>
                <a:sym typeface="Helvetica"/>
              </a:rPr>
              <a:t> </a:t>
            </a:r>
            <a:r>
              <a:rPr lang="en-US" dirty="0" err="1">
                <a:latin typeface="+mn-lt"/>
                <a:ea typeface="+mn-ea"/>
                <a:cs typeface="+mn-cs"/>
                <a:sym typeface="Helvetica"/>
              </a:rPr>
              <a:t>sangat</a:t>
            </a:r>
            <a:r>
              <a:rPr lang="en-US" dirty="0">
                <a:latin typeface="+mn-lt"/>
                <a:ea typeface="+mn-ea"/>
                <a:cs typeface="+mn-cs"/>
                <a:sym typeface="Helvetica"/>
              </a:rPr>
              <a:t> tipis, </a:t>
            </a:r>
            <a:r>
              <a:rPr lang="en-US" dirty="0" err="1">
                <a:latin typeface="+mn-lt"/>
                <a:ea typeface="+mn-ea"/>
                <a:cs typeface="+mn-cs"/>
                <a:sym typeface="Helvetica"/>
              </a:rPr>
              <a:t>merasa</a:t>
            </a:r>
            <a:r>
              <a:rPr lang="en-US" dirty="0">
                <a:latin typeface="+mn-lt"/>
                <a:ea typeface="+mn-ea"/>
                <a:cs typeface="+mn-cs"/>
                <a:sym typeface="Helvetica"/>
              </a:rPr>
              <a:t> </a:t>
            </a:r>
            <a:r>
              <a:rPr lang="en-US" dirty="0" err="1">
                <a:latin typeface="+mn-lt"/>
                <a:ea typeface="+mn-ea"/>
                <a:cs typeface="+mn-cs"/>
                <a:sym typeface="Helvetica"/>
              </a:rPr>
              <a:t>sangat</a:t>
            </a:r>
            <a:r>
              <a:rPr lang="en-US" dirty="0">
                <a:latin typeface="+mn-lt"/>
                <a:ea typeface="+mn-ea"/>
                <a:cs typeface="+mn-cs"/>
                <a:sym typeface="Helvetica"/>
              </a:rPr>
              <a:t> </a:t>
            </a:r>
            <a:r>
              <a:rPr lang="en-US" dirty="0" err="1">
                <a:latin typeface="+mn-lt"/>
                <a:ea typeface="+mn-ea"/>
                <a:cs typeface="+mn-cs"/>
                <a:sym typeface="Helvetica"/>
              </a:rPr>
              <a:t>baik</a:t>
            </a:r>
            <a:r>
              <a:rPr lang="en-US" dirty="0">
                <a:latin typeface="+mn-lt"/>
                <a:ea typeface="+mn-ea"/>
                <a:cs typeface="+mn-cs"/>
                <a:sym typeface="Helvetica"/>
              </a:rPr>
              <a:t>!</a:t>
            </a:r>
          </a:p>
          <a:p>
            <a:pPr>
              <a:defRPr/>
            </a:pPr>
            <a:r>
              <a:rPr lang="en-US" dirty="0" err="1">
                <a:latin typeface="+mn-lt"/>
                <a:ea typeface="+mn-ea"/>
                <a:cs typeface="+mn-cs"/>
                <a:sym typeface="Helvetica"/>
              </a:rPr>
              <a:t>Memang</a:t>
            </a:r>
            <a:r>
              <a:rPr lang="en-US" dirty="0">
                <a:latin typeface="+mn-lt"/>
                <a:ea typeface="+mn-ea"/>
                <a:cs typeface="+mn-cs"/>
                <a:sym typeface="Helvetica"/>
              </a:rPr>
              <a:t>, </a:t>
            </a:r>
            <a:r>
              <a:rPr lang="en-US" dirty="0" err="1">
                <a:latin typeface="+mn-lt"/>
                <a:ea typeface="+mn-ea"/>
                <a:cs typeface="+mn-cs"/>
                <a:sym typeface="Helvetica"/>
              </a:rPr>
              <a:t>jika</a:t>
            </a:r>
            <a:r>
              <a:rPr lang="en-US" dirty="0">
                <a:latin typeface="+mn-lt"/>
                <a:ea typeface="+mn-ea"/>
                <a:cs typeface="+mn-cs"/>
                <a:sym typeface="Helvetica"/>
              </a:rPr>
              <a:t> </a:t>
            </a:r>
            <a:r>
              <a:rPr lang="en-US" dirty="0" err="1">
                <a:latin typeface="+mn-lt"/>
                <a:ea typeface="+mn-ea"/>
                <a:cs typeface="+mn-cs"/>
                <a:sym typeface="Helvetica"/>
              </a:rPr>
              <a:t>ponsel</a:t>
            </a:r>
            <a:r>
              <a:rPr lang="en-US" dirty="0">
                <a:latin typeface="+mn-lt"/>
                <a:ea typeface="+mn-ea"/>
                <a:cs typeface="+mn-cs"/>
                <a:sym typeface="Helvetica"/>
              </a:rPr>
              <a:t> </a:t>
            </a:r>
            <a:r>
              <a:rPr lang="en-US" dirty="0" err="1">
                <a:latin typeface="+mn-lt"/>
                <a:ea typeface="+mn-ea"/>
                <a:cs typeface="+mn-cs"/>
                <a:sym typeface="Helvetica"/>
              </a:rPr>
              <a:t>terlalu</a:t>
            </a:r>
            <a:r>
              <a:rPr lang="en-US" dirty="0">
                <a:latin typeface="+mn-lt"/>
                <a:ea typeface="+mn-ea"/>
                <a:cs typeface="+mn-cs"/>
                <a:sym typeface="Helvetica"/>
              </a:rPr>
              <a:t> </a:t>
            </a:r>
            <a:r>
              <a:rPr lang="en-US" dirty="0" err="1">
                <a:latin typeface="+mn-lt"/>
                <a:ea typeface="+mn-ea"/>
                <a:cs typeface="+mn-cs"/>
                <a:sym typeface="Helvetica"/>
              </a:rPr>
              <a:t>tebal</a:t>
            </a:r>
            <a:r>
              <a:rPr lang="en-US" dirty="0">
                <a:latin typeface="+mn-lt"/>
                <a:ea typeface="+mn-ea"/>
                <a:cs typeface="+mn-cs"/>
                <a:sym typeface="Helvetica"/>
              </a:rPr>
              <a:t> </a:t>
            </a:r>
            <a:r>
              <a:rPr lang="en-US" dirty="0" err="1">
                <a:latin typeface="+mn-lt"/>
                <a:ea typeface="+mn-ea"/>
                <a:cs typeface="+mn-cs"/>
                <a:sym typeface="Helvetica"/>
              </a:rPr>
              <a:t>dan</a:t>
            </a:r>
            <a:r>
              <a:rPr lang="en-US" dirty="0">
                <a:latin typeface="+mn-lt"/>
                <a:ea typeface="+mn-ea"/>
                <a:cs typeface="+mn-cs"/>
                <a:sym typeface="Helvetica"/>
              </a:rPr>
              <a:t> </a:t>
            </a:r>
            <a:r>
              <a:rPr lang="en-US" dirty="0" err="1">
                <a:latin typeface="+mn-lt"/>
                <a:ea typeface="+mn-ea"/>
                <a:cs typeface="+mn-cs"/>
                <a:sym typeface="Helvetica"/>
              </a:rPr>
              <a:t>terlalu</a:t>
            </a:r>
            <a:r>
              <a:rPr lang="en-US" dirty="0">
                <a:latin typeface="+mn-lt"/>
                <a:ea typeface="+mn-ea"/>
                <a:cs typeface="+mn-cs"/>
                <a:sym typeface="Helvetica"/>
              </a:rPr>
              <a:t> </a:t>
            </a:r>
            <a:r>
              <a:rPr lang="en-US" dirty="0" err="1">
                <a:latin typeface="+mn-lt"/>
                <a:ea typeface="+mn-ea"/>
                <a:cs typeface="+mn-cs"/>
                <a:sym typeface="Helvetica"/>
              </a:rPr>
              <a:t>berat</a:t>
            </a:r>
            <a:r>
              <a:rPr lang="en-US" dirty="0">
                <a:latin typeface="+mn-lt"/>
                <a:ea typeface="+mn-ea"/>
                <a:cs typeface="+mn-cs"/>
                <a:sym typeface="Helvetica"/>
              </a:rPr>
              <a:t>, </a:t>
            </a:r>
            <a:r>
              <a:rPr lang="en-US" dirty="0" err="1">
                <a:latin typeface="+mn-lt"/>
                <a:ea typeface="+mn-ea"/>
                <a:cs typeface="+mn-cs"/>
                <a:sym typeface="Helvetica"/>
              </a:rPr>
              <a:t>bermain</a:t>
            </a:r>
            <a:r>
              <a:rPr lang="en-US" dirty="0">
                <a:latin typeface="+mn-lt"/>
                <a:ea typeface="+mn-ea"/>
                <a:cs typeface="+mn-cs"/>
                <a:sym typeface="Helvetica"/>
              </a:rPr>
              <a:t> game </a:t>
            </a:r>
            <a:r>
              <a:rPr lang="en-US" dirty="0" err="1">
                <a:latin typeface="+mn-lt"/>
                <a:ea typeface="+mn-ea"/>
                <a:cs typeface="+mn-cs"/>
                <a:sym typeface="Helvetica"/>
              </a:rPr>
              <a:t>terlalu</a:t>
            </a:r>
            <a:r>
              <a:rPr lang="en-US" dirty="0">
                <a:latin typeface="+mn-lt"/>
                <a:ea typeface="+mn-ea"/>
                <a:cs typeface="+mn-cs"/>
                <a:sym typeface="Helvetica"/>
              </a:rPr>
              <a:t> lama </a:t>
            </a:r>
            <a:r>
              <a:rPr lang="en-US" dirty="0" err="1">
                <a:latin typeface="+mn-lt"/>
                <a:ea typeface="+mn-ea"/>
                <a:cs typeface="+mn-cs"/>
                <a:sym typeface="Helvetica"/>
              </a:rPr>
              <a:t>akan</a:t>
            </a:r>
            <a:r>
              <a:rPr lang="en-US" dirty="0">
                <a:latin typeface="+mn-lt"/>
                <a:ea typeface="+mn-ea"/>
                <a:cs typeface="+mn-cs"/>
                <a:sym typeface="Helvetica"/>
              </a:rPr>
              <a:t> </a:t>
            </a:r>
            <a:r>
              <a:rPr lang="en-US" dirty="0" err="1">
                <a:latin typeface="+mn-lt"/>
                <a:ea typeface="+mn-ea"/>
                <a:cs typeface="+mn-cs"/>
                <a:sym typeface="Helvetica"/>
              </a:rPr>
              <a:t>menjadi</a:t>
            </a:r>
            <a:r>
              <a:rPr lang="en-US" dirty="0">
                <a:latin typeface="+mn-lt"/>
                <a:ea typeface="+mn-ea"/>
                <a:cs typeface="+mn-cs"/>
                <a:sym typeface="Helvetica"/>
              </a:rPr>
              <a:t> </a:t>
            </a:r>
            <a:r>
              <a:rPr lang="en-US" dirty="0" err="1">
                <a:latin typeface="+mn-lt"/>
                <a:ea typeface="+mn-ea"/>
                <a:cs typeface="+mn-cs"/>
                <a:sym typeface="Helvetica"/>
              </a:rPr>
              <a:t>asam</a:t>
            </a:r>
            <a:r>
              <a:rPr lang="en-US" dirty="0">
                <a:latin typeface="+mn-lt"/>
                <a:ea typeface="+mn-ea"/>
                <a:cs typeface="+mn-cs"/>
                <a:sym typeface="Helvetica"/>
              </a:rPr>
              <a:t> </a:t>
            </a:r>
            <a:r>
              <a:rPr lang="en-US" dirty="0" err="1">
                <a:latin typeface="+mn-lt"/>
                <a:ea typeface="+mn-ea"/>
                <a:cs typeface="+mn-cs"/>
                <a:sym typeface="Helvetica"/>
              </a:rPr>
              <a:t>tangan</a:t>
            </a:r>
            <a:r>
              <a:rPr lang="en-US" dirty="0">
                <a:latin typeface="+mn-lt"/>
                <a:ea typeface="+mn-ea"/>
                <a:cs typeface="+mn-cs"/>
                <a:sym typeface="Helvetica"/>
              </a:rPr>
              <a:t>, </a:t>
            </a:r>
            <a:r>
              <a:rPr lang="en-US" dirty="0" err="1">
                <a:latin typeface="+mn-lt"/>
                <a:ea typeface="+mn-ea"/>
                <a:cs typeface="+mn-cs"/>
                <a:sym typeface="Helvetica"/>
              </a:rPr>
              <a:t>menonton</a:t>
            </a:r>
            <a:r>
              <a:rPr lang="en-US" dirty="0">
                <a:latin typeface="+mn-lt"/>
                <a:ea typeface="+mn-ea"/>
                <a:cs typeface="+mn-cs"/>
                <a:sym typeface="Helvetica"/>
              </a:rPr>
              <a:t> video </a:t>
            </a:r>
            <a:r>
              <a:rPr lang="en-US" dirty="0" err="1">
                <a:latin typeface="+mn-lt"/>
                <a:ea typeface="+mn-ea"/>
                <a:cs typeface="+mn-cs"/>
                <a:sym typeface="Helvetica"/>
              </a:rPr>
              <a:t>secara</a:t>
            </a:r>
            <a:r>
              <a:rPr lang="en-US" dirty="0">
                <a:latin typeface="+mn-lt"/>
                <a:ea typeface="+mn-ea"/>
                <a:cs typeface="+mn-cs"/>
                <a:sym typeface="Helvetica"/>
              </a:rPr>
              <a:t> </a:t>
            </a:r>
            <a:r>
              <a:rPr lang="en-US" dirty="0" err="1">
                <a:latin typeface="+mn-lt"/>
                <a:ea typeface="+mn-ea"/>
                <a:cs typeface="+mn-cs"/>
                <a:sym typeface="Helvetica"/>
              </a:rPr>
              <a:t>tidak</a:t>
            </a:r>
            <a:r>
              <a:rPr lang="en-US" dirty="0">
                <a:latin typeface="+mn-lt"/>
                <a:ea typeface="+mn-ea"/>
                <a:cs typeface="+mn-cs"/>
                <a:sym typeface="Helvetica"/>
              </a:rPr>
              <a:t> </a:t>
            </a:r>
            <a:r>
              <a:rPr lang="en-US" dirty="0" err="1">
                <a:latin typeface="+mn-lt"/>
                <a:ea typeface="+mn-ea"/>
                <a:cs typeface="+mn-cs"/>
                <a:sym typeface="Helvetica"/>
              </a:rPr>
              <a:t>sengaja</a:t>
            </a:r>
            <a:r>
              <a:rPr lang="en-US" dirty="0">
                <a:latin typeface="+mn-lt"/>
                <a:ea typeface="+mn-ea"/>
                <a:cs typeface="+mn-cs"/>
                <a:sym typeface="Helvetica"/>
              </a:rPr>
              <a:t> </a:t>
            </a:r>
            <a:r>
              <a:rPr lang="en-US" dirty="0" err="1">
                <a:latin typeface="+mn-lt"/>
                <a:ea typeface="+mn-ea"/>
                <a:cs typeface="+mn-cs"/>
                <a:sym typeface="Helvetica"/>
              </a:rPr>
              <a:t>mengenai</a:t>
            </a:r>
            <a:r>
              <a:rPr lang="en-US" dirty="0">
                <a:latin typeface="+mn-lt"/>
                <a:ea typeface="+mn-ea"/>
                <a:cs typeface="+mn-cs"/>
                <a:sym typeface="Helvetica"/>
              </a:rPr>
              <a:t> </a:t>
            </a:r>
            <a:r>
              <a:rPr lang="en-US" dirty="0" err="1">
                <a:latin typeface="+mn-lt"/>
                <a:ea typeface="+mn-ea"/>
                <a:cs typeface="+mn-cs"/>
                <a:sym typeface="Helvetica"/>
              </a:rPr>
              <a:t>wajah</a:t>
            </a:r>
            <a:r>
              <a:rPr lang="en-US" dirty="0">
                <a:latin typeface="+mn-lt"/>
                <a:ea typeface="+mn-ea"/>
                <a:cs typeface="+mn-cs"/>
                <a:sym typeface="Helvetica"/>
              </a:rPr>
              <a:t>, </a:t>
            </a:r>
            <a:r>
              <a:rPr lang="en-US" dirty="0" err="1">
                <a:latin typeface="+mn-lt"/>
                <a:ea typeface="+mn-ea"/>
                <a:cs typeface="+mn-cs"/>
                <a:sym typeface="Helvetica"/>
              </a:rPr>
              <a:t>tetapi</a:t>
            </a:r>
            <a:r>
              <a:rPr lang="en-US" dirty="0">
                <a:latin typeface="+mn-lt"/>
                <a:ea typeface="+mn-ea"/>
                <a:cs typeface="+mn-cs"/>
                <a:sym typeface="Helvetica"/>
              </a:rPr>
              <a:t> </a:t>
            </a:r>
            <a:r>
              <a:rPr lang="en-US" dirty="0" err="1">
                <a:latin typeface="+mn-lt"/>
                <a:ea typeface="+mn-ea"/>
                <a:cs typeface="+mn-cs"/>
                <a:sym typeface="Helvetica"/>
              </a:rPr>
              <a:t>juga</a:t>
            </a:r>
            <a:r>
              <a:rPr lang="en-US" dirty="0">
                <a:latin typeface="+mn-lt"/>
                <a:ea typeface="+mn-ea"/>
                <a:cs typeface="+mn-cs"/>
                <a:sym typeface="Helvetica"/>
              </a:rPr>
              <a:t> </a:t>
            </a:r>
            <a:r>
              <a:rPr lang="en-US" dirty="0" err="1">
                <a:latin typeface="+mn-lt"/>
                <a:ea typeface="+mn-ea"/>
                <a:cs typeface="+mn-cs"/>
                <a:sym typeface="Helvetica"/>
              </a:rPr>
              <a:t>sangat</a:t>
            </a:r>
            <a:r>
              <a:rPr lang="en-US" dirty="0">
                <a:latin typeface="+mn-lt"/>
                <a:ea typeface="+mn-ea"/>
                <a:cs typeface="+mn-cs"/>
                <a:sym typeface="Helvetica"/>
              </a:rPr>
              <a:t> </a:t>
            </a:r>
            <a:r>
              <a:rPr lang="en-US" dirty="0" err="1">
                <a:latin typeface="+mn-lt"/>
                <a:ea typeface="+mn-ea"/>
                <a:cs typeface="+mn-cs"/>
                <a:sym typeface="Helvetica"/>
              </a:rPr>
              <a:t>menyakitkan</a:t>
            </a:r>
            <a:r>
              <a:rPr lang="en-US" dirty="0">
                <a:latin typeface="+mn-lt"/>
                <a:ea typeface="+mn-ea"/>
                <a:cs typeface="+mn-cs"/>
                <a:sym typeface="Helvetica"/>
              </a:rPr>
              <a:t>. </a:t>
            </a:r>
            <a:r>
              <a:rPr lang="en-US" dirty="0" err="1">
                <a:latin typeface="+mn-lt"/>
                <a:ea typeface="+mn-ea"/>
                <a:cs typeface="+mn-cs"/>
                <a:sym typeface="Helvetica"/>
              </a:rPr>
              <a:t>Untuk</a:t>
            </a:r>
            <a:r>
              <a:rPr lang="en-US" dirty="0">
                <a:latin typeface="+mn-lt"/>
                <a:ea typeface="+mn-ea"/>
                <a:cs typeface="+mn-cs"/>
                <a:sym typeface="Helvetica"/>
              </a:rPr>
              <a:t> </a:t>
            </a:r>
            <a:r>
              <a:rPr lang="en-US" dirty="0" err="1">
                <a:latin typeface="+mn-lt"/>
                <a:ea typeface="+mn-ea"/>
                <a:cs typeface="+mn-cs"/>
                <a:sym typeface="Helvetica"/>
              </a:rPr>
              <a:t>mengatasi</a:t>
            </a:r>
            <a:r>
              <a:rPr lang="en-US" dirty="0">
                <a:latin typeface="+mn-lt"/>
                <a:ea typeface="+mn-ea"/>
                <a:cs typeface="+mn-cs"/>
                <a:sym typeface="Helvetica"/>
              </a:rPr>
              <a:t> </a:t>
            </a:r>
            <a:r>
              <a:rPr lang="en-US" dirty="0" err="1">
                <a:latin typeface="+mn-lt"/>
                <a:ea typeface="+mn-ea"/>
                <a:cs typeface="+mn-cs"/>
                <a:sym typeface="Helvetica"/>
              </a:rPr>
              <a:t>titik</a:t>
            </a:r>
            <a:r>
              <a:rPr lang="en-US" dirty="0">
                <a:latin typeface="+mn-lt"/>
                <a:ea typeface="+mn-ea"/>
                <a:cs typeface="+mn-cs"/>
                <a:sym typeface="Helvetica"/>
              </a:rPr>
              <a:t> </a:t>
            </a:r>
            <a:r>
              <a:rPr lang="en-US" dirty="0" err="1">
                <a:latin typeface="+mn-lt"/>
                <a:ea typeface="+mn-ea"/>
                <a:cs typeface="+mn-cs"/>
                <a:sym typeface="Helvetica"/>
              </a:rPr>
              <a:t>sakit</a:t>
            </a:r>
            <a:r>
              <a:rPr lang="en-US" dirty="0">
                <a:latin typeface="+mn-lt"/>
                <a:ea typeface="+mn-ea"/>
                <a:cs typeface="+mn-cs"/>
                <a:sym typeface="Helvetica"/>
              </a:rPr>
              <a:t> </a:t>
            </a:r>
            <a:r>
              <a:rPr lang="en-US" dirty="0" err="1">
                <a:latin typeface="+mn-lt"/>
                <a:ea typeface="+mn-ea"/>
                <a:cs typeface="+mn-cs"/>
                <a:sym typeface="Helvetica"/>
              </a:rPr>
              <a:t>ini</a:t>
            </a:r>
            <a:r>
              <a:rPr lang="en-US" dirty="0">
                <a:latin typeface="+mn-lt"/>
                <a:ea typeface="+mn-ea"/>
                <a:cs typeface="+mn-cs"/>
                <a:sym typeface="Helvetica"/>
              </a:rPr>
              <a:t>, </a:t>
            </a:r>
            <a:r>
              <a:rPr lang="en-US" dirty="0" err="1">
                <a:latin typeface="+mn-lt"/>
                <a:ea typeface="+mn-ea"/>
                <a:cs typeface="+mn-cs"/>
                <a:sym typeface="Helvetica"/>
              </a:rPr>
              <a:t>tetapi</a:t>
            </a:r>
            <a:r>
              <a:rPr lang="en-US" dirty="0">
                <a:latin typeface="+mn-lt"/>
                <a:ea typeface="+mn-ea"/>
                <a:cs typeface="+mn-cs"/>
                <a:sym typeface="Helvetica"/>
              </a:rPr>
              <a:t> </a:t>
            </a:r>
            <a:r>
              <a:rPr lang="en-US" dirty="0" err="1">
                <a:latin typeface="+mn-lt"/>
                <a:ea typeface="+mn-ea"/>
                <a:cs typeface="+mn-cs"/>
                <a:sym typeface="Helvetica"/>
              </a:rPr>
              <a:t>juga</a:t>
            </a:r>
            <a:r>
              <a:rPr lang="en-US" dirty="0">
                <a:latin typeface="+mn-lt"/>
                <a:ea typeface="+mn-ea"/>
                <a:cs typeface="+mn-cs"/>
                <a:sym typeface="Helvetica"/>
              </a:rPr>
              <a:t> </a:t>
            </a:r>
            <a:r>
              <a:rPr lang="en-US" dirty="0" err="1">
                <a:latin typeface="+mn-lt"/>
                <a:ea typeface="+mn-ea"/>
                <a:cs typeface="+mn-cs"/>
                <a:sym typeface="Helvetica"/>
              </a:rPr>
              <a:t>sejalan</a:t>
            </a:r>
            <a:r>
              <a:rPr lang="en-US" dirty="0">
                <a:latin typeface="+mn-lt"/>
                <a:ea typeface="+mn-ea"/>
                <a:cs typeface="+mn-cs"/>
                <a:sym typeface="Helvetica"/>
              </a:rPr>
              <a:t> </a:t>
            </a:r>
            <a:r>
              <a:rPr lang="en-US" dirty="0" err="1">
                <a:latin typeface="+mn-lt"/>
                <a:ea typeface="+mn-ea"/>
                <a:cs typeface="+mn-cs"/>
                <a:sym typeface="Helvetica"/>
              </a:rPr>
              <a:t>dengan</a:t>
            </a:r>
            <a:r>
              <a:rPr lang="en-US" dirty="0">
                <a:latin typeface="+mn-lt"/>
                <a:ea typeface="+mn-ea"/>
                <a:cs typeface="+mn-cs"/>
                <a:sym typeface="Helvetica"/>
              </a:rPr>
              <a:t> </a:t>
            </a:r>
            <a:r>
              <a:rPr lang="en-US" dirty="0" err="1">
                <a:latin typeface="+mn-lt"/>
                <a:ea typeface="+mn-ea"/>
                <a:cs typeface="+mn-cs"/>
                <a:sym typeface="Helvetica"/>
              </a:rPr>
              <a:t>tren</a:t>
            </a:r>
            <a:r>
              <a:rPr lang="en-US" dirty="0">
                <a:latin typeface="+mn-lt"/>
                <a:ea typeface="+mn-ea"/>
                <a:cs typeface="+mn-cs"/>
                <a:sym typeface="Helvetica"/>
              </a:rPr>
              <a:t> </a:t>
            </a:r>
            <a:r>
              <a:rPr lang="en-US" dirty="0" err="1">
                <a:latin typeface="+mn-lt"/>
                <a:ea typeface="+mn-ea"/>
                <a:cs typeface="+mn-cs"/>
                <a:sym typeface="Helvetica"/>
              </a:rPr>
              <a:t>filosofi</a:t>
            </a:r>
            <a:r>
              <a:rPr lang="en-US" dirty="0">
                <a:latin typeface="+mn-lt"/>
                <a:ea typeface="+mn-ea"/>
                <a:cs typeface="+mn-cs"/>
                <a:sym typeface="Helvetica"/>
              </a:rPr>
              <a:t> </a:t>
            </a:r>
            <a:r>
              <a:rPr lang="en-US" dirty="0" err="1">
                <a:latin typeface="+mn-lt"/>
                <a:ea typeface="+mn-ea"/>
                <a:cs typeface="+mn-cs"/>
                <a:sym typeface="Helvetica"/>
              </a:rPr>
              <a:t>desain</a:t>
            </a:r>
            <a:r>
              <a:rPr lang="en-US" dirty="0">
                <a:latin typeface="+mn-lt"/>
                <a:ea typeface="+mn-ea"/>
                <a:cs typeface="+mn-cs"/>
                <a:sym typeface="Helvetica"/>
              </a:rPr>
              <a:t> </a:t>
            </a:r>
            <a:r>
              <a:rPr lang="en-US" dirty="0" err="1">
                <a:latin typeface="+mn-lt"/>
                <a:ea typeface="+mn-ea"/>
                <a:cs typeface="+mn-cs"/>
                <a:sym typeface="Helvetica"/>
              </a:rPr>
              <a:t>saat</a:t>
            </a:r>
            <a:r>
              <a:rPr lang="en-US" dirty="0">
                <a:latin typeface="+mn-lt"/>
                <a:ea typeface="+mn-ea"/>
                <a:cs typeface="+mn-cs"/>
                <a:sym typeface="Helvetica"/>
              </a:rPr>
              <a:t> </a:t>
            </a:r>
            <a:r>
              <a:rPr lang="en-US" dirty="0" err="1">
                <a:latin typeface="+mn-lt"/>
                <a:ea typeface="+mn-ea"/>
                <a:cs typeface="+mn-cs"/>
                <a:sym typeface="Helvetica"/>
              </a:rPr>
              <a:t>ini</a:t>
            </a:r>
            <a:r>
              <a:rPr lang="en-US" dirty="0">
                <a:latin typeface="+mn-lt"/>
                <a:ea typeface="+mn-ea"/>
                <a:cs typeface="+mn-cs"/>
                <a:sym typeface="Helvetica"/>
              </a:rPr>
              <a:t>, kami </a:t>
            </a:r>
            <a:r>
              <a:rPr lang="en-US" dirty="0" err="1">
                <a:latin typeface="+mn-lt"/>
                <a:ea typeface="+mn-ea"/>
                <a:cs typeface="+mn-cs"/>
                <a:sym typeface="Helvetica"/>
              </a:rPr>
              <a:t>mengejar</a:t>
            </a:r>
            <a:r>
              <a:rPr lang="en-US" dirty="0">
                <a:latin typeface="+mn-lt"/>
                <a:ea typeface="+mn-ea"/>
                <a:cs typeface="+mn-cs"/>
                <a:sym typeface="Helvetica"/>
              </a:rPr>
              <a:t> </a:t>
            </a:r>
            <a:r>
              <a:rPr lang="en-US" dirty="0" err="1">
                <a:latin typeface="+mn-lt"/>
                <a:ea typeface="+mn-ea"/>
                <a:cs typeface="+mn-cs"/>
                <a:sym typeface="Helvetica"/>
              </a:rPr>
              <a:t>sikap</a:t>
            </a:r>
            <a:r>
              <a:rPr lang="en-US" dirty="0">
                <a:latin typeface="+mn-lt"/>
                <a:ea typeface="+mn-ea"/>
                <a:cs typeface="+mn-cs"/>
                <a:sym typeface="Helvetica"/>
              </a:rPr>
              <a:t> </a:t>
            </a:r>
            <a:r>
              <a:rPr lang="en-US" dirty="0" err="1">
                <a:latin typeface="+mn-lt"/>
                <a:ea typeface="+mn-ea"/>
                <a:cs typeface="+mn-cs"/>
                <a:sym typeface="Helvetica"/>
              </a:rPr>
              <a:t>akhir</a:t>
            </a:r>
            <a:r>
              <a:rPr lang="en-US" dirty="0">
                <a:latin typeface="+mn-lt"/>
                <a:ea typeface="+mn-ea"/>
                <a:cs typeface="+mn-cs"/>
                <a:sym typeface="Helvetica"/>
              </a:rPr>
              <a:t>, Reno4 Pro </a:t>
            </a:r>
            <a:r>
              <a:rPr lang="en-US" dirty="0" err="1">
                <a:latin typeface="+mn-lt"/>
                <a:ea typeface="+mn-ea"/>
                <a:cs typeface="+mn-cs"/>
                <a:sym typeface="Helvetica"/>
              </a:rPr>
              <a:t>sekali</a:t>
            </a:r>
            <a:r>
              <a:rPr lang="en-US" dirty="0">
                <a:latin typeface="+mn-lt"/>
                <a:ea typeface="+mn-ea"/>
                <a:cs typeface="+mn-cs"/>
                <a:sym typeface="Helvetica"/>
              </a:rPr>
              <a:t> </a:t>
            </a:r>
            <a:r>
              <a:rPr lang="en-US" dirty="0" err="1">
                <a:latin typeface="+mn-lt"/>
                <a:ea typeface="+mn-ea"/>
                <a:cs typeface="+mn-cs"/>
                <a:sym typeface="Helvetica"/>
              </a:rPr>
              <a:t>lagi</a:t>
            </a:r>
            <a:r>
              <a:rPr lang="en-US" dirty="0">
                <a:latin typeface="+mn-lt"/>
                <a:ea typeface="+mn-ea"/>
                <a:cs typeface="+mn-cs"/>
                <a:sym typeface="Helvetica"/>
              </a:rPr>
              <a:t> </a:t>
            </a:r>
            <a:r>
              <a:rPr lang="en-US" dirty="0" err="1">
                <a:latin typeface="+mn-lt"/>
                <a:ea typeface="+mn-ea"/>
                <a:cs typeface="+mn-cs"/>
                <a:sym typeface="Helvetica"/>
              </a:rPr>
              <a:t>meningkatkan</a:t>
            </a:r>
            <a:r>
              <a:rPr lang="en-US" dirty="0">
                <a:latin typeface="+mn-lt"/>
                <a:ea typeface="+mn-ea"/>
                <a:cs typeface="+mn-cs"/>
                <a:sym typeface="Helvetica"/>
              </a:rPr>
              <a:t> </a:t>
            </a:r>
            <a:r>
              <a:rPr lang="en-US" dirty="0" err="1">
                <a:latin typeface="+mn-lt"/>
                <a:ea typeface="+mn-ea"/>
                <a:cs typeface="+mn-cs"/>
                <a:sym typeface="Helvetica"/>
              </a:rPr>
              <a:t>tubuh</a:t>
            </a:r>
            <a:r>
              <a:rPr lang="en-US" dirty="0">
                <a:latin typeface="+mn-lt"/>
                <a:ea typeface="+mn-ea"/>
                <a:cs typeface="+mn-cs"/>
                <a:sym typeface="Helvetica"/>
              </a:rPr>
              <a:t> yang </a:t>
            </a:r>
            <a:r>
              <a:rPr lang="en-US" dirty="0" err="1">
                <a:latin typeface="+mn-lt"/>
                <a:ea typeface="+mn-ea"/>
                <a:cs typeface="+mn-cs"/>
                <a:sym typeface="Helvetica"/>
              </a:rPr>
              <a:t>sangat</a:t>
            </a:r>
            <a:r>
              <a:rPr lang="en-US" dirty="0">
                <a:latin typeface="+mn-lt"/>
                <a:ea typeface="+mn-ea"/>
                <a:cs typeface="+mn-cs"/>
                <a:sym typeface="Helvetica"/>
              </a:rPr>
              <a:t> tipis. </a:t>
            </a:r>
            <a:r>
              <a:rPr lang="en-US" dirty="0" err="1">
                <a:latin typeface="+mn-lt"/>
                <a:ea typeface="+mn-ea"/>
                <a:cs typeface="+mn-cs"/>
                <a:sym typeface="Helvetica"/>
              </a:rPr>
              <a:t>Bodi</a:t>
            </a:r>
            <a:r>
              <a:rPr lang="en-US" dirty="0">
                <a:latin typeface="+mn-lt"/>
                <a:ea typeface="+mn-ea"/>
                <a:cs typeface="+mn-cs"/>
                <a:sym typeface="Helvetica"/>
              </a:rPr>
              <a:t> ultra-tipis 7,6mm </a:t>
            </a:r>
            <a:r>
              <a:rPr lang="en-US" dirty="0" err="1">
                <a:latin typeface="+mn-lt"/>
                <a:ea typeface="+mn-ea"/>
                <a:cs typeface="+mn-cs"/>
                <a:sym typeface="Helvetica"/>
              </a:rPr>
              <a:t>ditambah</a:t>
            </a:r>
            <a:r>
              <a:rPr lang="en-US" dirty="0">
                <a:latin typeface="+mn-lt"/>
                <a:ea typeface="+mn-ea"/>
                <a:cs typeface="+mn-cs"/>
                <a:sym typeface="Helvetica"/>
              </a:rPr>
              <a:t> </a:t>
            </a:r>
            <a:r>
              <a:rPr lang="en-US" dirty="0" err="1">
                <a:latin typeface="+mn-lt"/>
                <a:ea typeface="+mn-ea"/>
                <a:cs typeface="+mn-cs"/>
                <a:sym typeface="Helvetica"/>
              </a:rPr>
              <a:t>desain</a:t>
            </a:r>
            <a:r>
              <a:rPr lang="en-US" dirty="0">
                <a:latin typeface="+mn-lt"/>
                <a:ea typeface="+mn-ea"/>
                <a:cs typeface="+mn-cs"/>
                <a:sym typeface="Helvetica"/>
              </a:rPr>
              <a:t> ultra-</a:t>
            </a:r>
            <a:r>
              <a:rPr lang="en-US" dirty="0" err="1">
                <a:latin typeface="+mn-lt"/>
                <a:ea typeface="+mn-ea"/>
                <a:cs typeface="+mn-cs"/>
                <a:sym typeface="Helvetica"/>
              </a:rPr>
              <a:t>ringan</a:t>
            </a:r>
            <a:r>
              <a:rPr lang="en-US" dirty="0">
                <a:latin typeface="+mn-lt"/>
                <a:ea typeface="+mn-ea"/>
                <a:cs typeface="+mn-cs"/>
                <a:sym typeface="Helvetica"/>
              </a:rPr>
              <a:t> 172g </a:t>
            </a:r>
            <a:r>
              <a:rPr lang="en-US" dirty="0" err="1">
                <a:latin typeface="+mn-lt"/>
                <a:ea typeface="+mn-ea"/>
                <a:cs typeface="+mn-cs"/>
                <a:sym typeface="Helvetica"/>
              </a:rPr>
              <a:t>memungkinkan</a:t>
            </a:r>
            <a:r>
              <a:rPr lang="en-US" dirty="0">
                <a:latin typeface="+mn-lt"/>
                <a:ea typeface="+mn-ea"/>
                <a:cs typeface="+mn-cs"/>
                <a:sym typeface="Helvetica"/>
              </a:rPr>
              <a:t> </a:t>
            </a:r>
            <a:r>
              <a:rPr lang="en-US" dirty="0" err="1">
                <a:latin typeface="+mn-lt"/>
                <a:ea typeface="+mn-ea"/>
                <a:cs typeface="+mn-cs"/>
                <a:sym typeface="Helvetica"/>
              </a:rPr>
              <a:t>pengguna</a:t>
            </a:r>
            <a:r>
              <a:rPr lang="en-US" dirty="0">
                <a:latin typeface="+mn-lt"/>
                <a:ea typeface="+mn-ea"/>
                <a:cs typeface="+mn-cs"/>
                <a:sym typeface="Helvetica"/>
              </a:rPr>
              <a:t> </a:t>
            </a:r>
            <a:r>
              <a:rPr lang="en-US" dirty="0" err="1">
                <a:latin typeface="+mn-lt"/>
                <a:ea typeface="+mn-ea"/>
                <a:cs typeface="+mn-cs"/>
                <a:sym typeface="Helvetica"/>
              </a:rPr>
              <a:t>untuk</a:t>
            </a:r>
            <a:r>
              <a:rPr lang="en-US" dirty="0">
                <a:latin typeface="+mn-lt"/>
                <a:ea typeface="+mn-ea"/>
                <a:cs typeface="+mn-cs"/>
                <a:sym typeface="Helvetica"/>
              </a:rPr>
              <a:t> </a:t>
            </a:r>
            <a:r>
              <a:rPr lang="en-US" dirty="0" err="1">
                <a:latin typeface="+mn-lt"/>
                <a:ea typeface="+mn-ea"/>
                <a:cs typeface="+mn-cs"/>
                <a:sym typeface="Helvetica"/>
              </a:rPr>
              <a:t>bermain</a:t>
            </a:r>
            <a:r>
              <a:rPr lang="en-US" dirty="0">
                <a:latin typeface="+mn-lt"/>
                <a:ea typeface="+mn-ea"/>
                <a:cs typeface="+mn-cs"/>
                <a:sym typeface="Helvetica"/>
              </a:rPr>
              <a:t> game </a:t>
            </a:r>
            <a:r>
              <a:rPr lang="en-US" dirty="0" err="1">
                <a:latin typeface="+mn-lt"/>
                <a:ea typeface="+mn-ea"/>
                <a:cs typeface="+mn-cs"/>
                <a:sym typeface="Helvetica"/>
              </a:rPr>
              <a:t>untuk</a:t>
            </a:r>
            <a:r>
              <a:rPr lang="en-US" dirty="0">
                <a:latin typeface="+mn-lt"/>
                <a:ea typeface="+mn-ea"/>
                <a:cs typeface="+mn-cs"/>
                <a:sym typeface="Helvetica"/>
              </a:rPr>
              <a:t> </a:t>
            </a:r>
            <a:r>
              <a:rPr lang="en-US" dirty="0" err="1">
                <a:latin typeface="+mn-lt"/>
                <a:ea typeface="+mn-ea"/>
                <a:cs typeface="+mn-cs"/>
                <a:sym typeface="Helvetica"/>
              </a:rPr>
              <a:t>jangka</a:t>
            </a:r>
            <a:r>
              <a:rPr lang="en-US" dirty="0">
                <a:latin typeface="+mn-lt"/>
                <a:ea typeface="+mn-ea"/>
                <a:cs typeface="+mn-cs"/>
                <a:sym typeface="Helvetica"/>
              </a:rPr>
              <a:t> </a:t>
            </a:r>
            <a:r>
              <a:rPr lang="en-US" dirty="0" err="1">
                <a:latin typeface="+mn-lt"/>
                <a:ea typeface="+mn-ea"/>
                <a:cs typeface="+mn-cs"/>
                <a:sym typeface="Helvetica"/>
              </a:rPr>
              <a:t>waktu</a:t>
            </a:r>
            <a:r>
              <a:rPr lang="en-US" dirty="0">
                <a:latin typeface="+mn-lt"/>
                <a:ea typeface="+mn-ea"/>
                <a:cs typeface="+mn-cs"/>
                <a:sym typeface="Helvetica"/>
              </a:rPr>
              <a:t> yang lama </a:t>
            </a:r>
            <a:r>
              <a:rPr lang="en-US" dirty="0" err="1">
                <a:latin typeface="+mn-lt"/>
                <a:ea typeface="+mn-ea"/>
                <a:cs typeface="+mn-cs"/>
                <a:sym typeface="Helvetica"/>
              </a:rPr>
              <a:t>tanpa</a:t>
            </a:r>
            <a:r>
              <a:rPr lang="en-US" dirty="0">
                <a:latin typeface="+mn-lt"/>
                <a:ea typeface="+mn-ea"/>
                <a:cs typeface="+mn-cs"/>
                <a:sym typeface="Helvetica"/>
              </a:rPr>
              <a:t> </a:t>
            </a:r>
            <a:r>
              <a:rPr lang="en-US" dirty="0" err="1">
                <a:latin typeface="+mn-lt"/>
                <a:ea typeface="+mn-ea"/>
                <a:cs typeface="+mn-cs"/>
                <a:sym typeface="Helvetica"/>
              </a:rPr>
              <a:t>asam</a:t>
            </a:r>
            <a:r>
              <a:rPr lang="en-US" dirty="0">
                <a:latin typeface="+mn-lt"/>
                <a:ea typeface="+mn-ea"/>
                <a:cs typeface="+mn-cs"/>
                <a:sym typeface="Helvetica"/>
              </a:rPr>
              <a:t>, </a:t>
            </a:r>
            <a:r>
              <a:rPr lang="en-US" dirty="0" err="1">
                <a:latin typeface="+mn-lt"/>
                <a:ea typeface="+mn-ea"/>
                <a:cs typeface="+mn-cs"/>
                <a:sym typeface="Helvetica"/>
              </a:rPr>
              <a:t>berbaring</a:t>
            </a:r>
            <a:r>
              <a:rPr lang="en-US" dirty="0">
                <a:latin typeface="+mn-lt"/>
                <a:ea typeface="+mn-ea"/>
                <a:cs typeface="+mn-cs"/>
                <a:sym typeface="Helvetica"/>
              </a:rPr>
              <a:t> di </a:t>
            </a:r>
            <a:r>
              <a:rPr lang="en-US" dirty="0" err="1">
                <a:latin typeface="+mn-lt"/>
                <a:ea typeface="+mn-ea"/>
                <a:cs typeface="+mn-cs"/>
                <a:sym typeface="Helvetica"/>
              </a:rPr>
              <a:t>tempat</a:t>
            </a:r>
            <a:r>
              <a:rPr lang="en-US" dirty="0">
                <a:latin typeface="+mn-lt"/>
                <a:ea typeface="+mn-ea"/>
                <a:cs typeface="+mn-cs"/>
                <a:sym typeface="Helvetica"/>
              </a:rPr>
              <a:t> </a:t>
            </a:r>
            <a:r>
              <a:rPr lang="en-US" dirty="0" err="1">
                <a:latin typeface="+mn-lt"/>
                <a:ea typeface="+mn-ea"/>
                <a:cs typeface="+mn-cs"/>
                <a:sym typeface="Helvetica"/>
              </a:rPr>
              <a:t>tidur</a:t>
            </a:r>
            <a:r>
              <a:rPr lang="en-US" dirty="0">
                <a:latin typeface="+mn-lt"/>
                <a:ea typeface="+mn-ea"/>
                <a:cs typeface="+mn-cs"/>
                <a:sym typeface="Helvetica"/>
              </a:rPr>
              <a:t> </a:t>
            </a:r>
            <a:r>
              <a:rPr lang="en-US" dirty="0" err="1">
                <a:latin typeface="+mn-lt"/>
                <a:ea typeface="+mn-ea"/>
                <a:cs typeface="+mn-cs"/>
                <a:sym typeface="Helvetica"/>
              </a:rPr>
              <a:t>sebelum</a:t>
            </a:r>
            <a:r>
              <a:rPr lang="en-US" dirty="0">
                <a:latin typeface="+mn-lt"/>
                <a:ea typeface="+mn-ea"/>
                <a:cs typeface="+mn-cs"/>
                <a:sym typeface="Helvetica"/>
              </a:rPr>
              <a:t> </a:t>
            </a:r>
            <a:r>
              <a:rPr lang="en-US" dirty="0" err="1">
                <a:latin typeface="+mn-lt"/>
                <a:ea typeface="+mn-ea"/>
                <a:cs typeface="+mn-cs"/>
                <a:sym typeface="Helvetica"/>
              </a:rPr>
              <a:t>tidur</a:t>
            </a:r>
            <a:r>
              <a:rPr lang="en-US" dirty="0">
                <a:latin typeface="+mn-lt"/>
                <a:ea typeface="+mn-ea"/>
                <a:cs typeface="+mn-cs"/>
                <a:sym typeface="Helvetica"/>
              </a:rPr>
              <a:t> </a:t>
            </a:r>
            <a:r>
              <a:rPr lang="en-US" dirty="0" err="1">
                <a:latin typeface="+mn-lt"/>
                <a:ea typeface="+mn-ea"/>
                <a:cs typeface="+mn-cs"/>
                <a:sym typeface="Helvetica"/>
              </a:rPr>
              <a:t>menonton</a:t>
            </a:r>
            <a:r>
              <a:rPr lang="en-US" dirty="0">
                <a:latin typeface="+mn-lt"/>
                <a:ea typeface="+mn-ea"/>
                <a:cs typeface="+mn-cs"/>
                <a:sym typeface="Helvetica"/>
              </a:rPr>
              <a:t> video, </a:t>
            </a:r>
            <a:r>
              <a:rPr lang="en-US" dirty="0" err="1">
                <a:latin typeface="+mn-lt"/>
                <a:ea typeface="+mn-ea"/>
                <a:cs typeface="+mn-cs"/>
                <a:sym typeface="Helvetica"/>
              </a:rPr>
              <a:t>secara</a:t>
            </a:r>
            <a:r>
              <a:rPr lang="en-US" dirty="0">
                <a:latin typeface="+mn-lt"/>
                <a:ea typeface="+mn-ea"/>
                <a:cs typeface="+mn-cs"/>
                <a:sym typeface="Helvetica"/>
              </a:rPr>
              <a:t> </a:t>
            </a:r>
            <a:r>
              <a:rPr lang="en-US" dirty="0" err="1">
                <a:latin typeface="+mn-lt"/>
                <a:ea typeface="+mn-ea"/>
                <a:cs typeface="+mn-cs"/>
                <a:sym typeface="Helvetica"/>
              </a:rPr>
              <a:t>tidak</a:t>
            </a:r>
            <a:r>
              <a:rPr lang="en-US" dirty="0">
                <a:latin typeface="+mn-lt"/>
                <a:ea typeface="+mn-ea"/>
                <a:cs typeface="+mn-cs"/>
                <a:sym typeface="Helvetica"/>
              </a:rPr>
              <a:t> </a:t>
            </a:r>
            <a:r>
              <a:rPr lang="en-US" dirty="0" err="1">
                <a:latin typeface="+mn-lt"/>
                <a:ea typeface="+mn-ea"/>
                <a:cs typeface="+mn-cs"/>
                <a:sym typeface="Helvetica"/>
              </a:rPr>
              <a:t>sengaja</a:t>
            </a:r>
            <a:r>
              <a:rPr lang="en-US" dirty="0">
                <a:latin typeface="+mn-lt"/>
                <a:ea typeface="+mn-ea"/>
                <a:cs typeface="+mn-cs"/>
                <a:sym typeface="Helvetica"/>
              </a:rPr>
              <a:t> </a:t>
            </a:r>
            <a:r>
              <a:rPr lang="en-US" dirty="0" err="1">
                <a:latin typeface="+mn-lt"/>
                <a:ea typeface="+mn-ea"/>
                <a:cs typeface="+mn-cs"/>
                <a:sym typeface="Helvetica"/>
              </a:rPr>
              <a:t>memukul</a:t>
            </a:r>
            <a:r>
              <a:rPr lang="en-US" dirty="0">
                <a:latin typeface="+mn-lt"/>
                <a:ea typeface="+mn-ea"/>
                <a:cs typeface="+mn-cs"/>
                <a:sym typeface="Helvetica"/>
              </a:rPr>
              <a:t> </a:t>
            </a:r>
            <a:r>
              <a:rPr lang="en-US" dirty="0" err="1">
                <a:latin typeface="+mn-lt"/>
                <a:ea typeface="+mn-ea"/>
                <a:cs typeface="+mn-cs"/>
                <a:sym typeface="Helvetica"/>
              </a:rPr>
              <a:t>wajah</a:t>
            </a:r>
            <a:r>
              <a:rPr lang="en-US" dirty="0">
                <a:latin typeface="+mn-lt"/>
                <a:ea typeface="+mn-ea"/>
                <a:cs typeface="+mn-cs"/>
                <a:sym typeface="Helvetica"/>
              </a:rPr>
              <a:t>, </a:t>
            </a:r>
            <a:r>
              <a:rPr lang="en-US" dirty="0" err="1">
                <a:latin typeface="+mn-lt"/>
                <a:ea typeface="+mn-ea"/>
                <a:cs typeface="+mn-cs"/>
                <a:sym typeface="Helvetica"/>
              </a:rPr>
              <a:t>tidak</a:t>
            </a:r>
            <a:r>
              <a:rPr lang="en-US" dirty="0">
                <a:latin typeface="+mn-lt"/>
                <a:ea typeface="+mn-ea"/>
                <a:cs typeface="+mn-cs"/>
                <a:sym typeface="Helvetica"/>
              </a:rPr>
              <a:t> </a:t>
            </a:r>
            <a:r>
              <a:rPr lang="en-US" dirty="0" err="1">
                <a:latin typeface="+mn-lt"/>
                <a:ea typeface="+mn-ea"/>
                <a:cs typeface="+mn-cs"/>
                <a:sym typeface="Helvetica"/>
              </a:rPr>
              <a:t>begitu</a:t>
            </a:r>
            <a:r>
              <a:rPr lang="en-US" dirty="0">
                <a:latin typeface="+mn-lt"/>
                <a:ea typeface="+mn-ea"/>
                <a:cs typeface="+mn-cs"/>
                <a:sym typeface="Helvetica"/>
              </a:rPr>
              <a:t> </a:t>
            </a:r>
            <a:r>
              <a:rPr lang="en-US" dirty="0" err="1">
                <a:latin typeface="+mn-lt"/>
                <a:ea typeface="+mn-ea"/>
                <a:cs typeface="+mn-cs"/>
                <a:sym typeface="Helvetica"/>
              </a:rPr>
              <a:t>menyakitkan</a:t>
            </a:r>
            <a:r>
              <a:rPr lang="en-US" dirty="0">
                <a:latin typeface="+mn-lt"/>
                <a:ea typeface="+mn-ea"/>
                <a:cs typeface="+mn-cs"/>
                <a:sym typeface="Helvetica"/>
              </a:rPr>
              <a:t>. Dan kami </a:t>
            </a:r>
            <a:r>
              <a:rPr lang="en-US" dirty="0" err="1">
                <a:latin typeface="+mn-lt"/>
                <a:ea typeface="+mn-ea"/>
                <a:cs typeface="+mn-cs"/>
                <a:sym typeface="Helvetica"/>
              </a:rPr>
              <a:t>telah</a:t>
            </a:r>
            <a:r>
              <a:rPr lang="en-US" dirty="0">
                <a:latin typeface="+mn-lt"/>
                <a:ea typeface="+mn-ea"/>
                <a:cs typeface="+mn-cs"/>
                <a:sym typeface="Helvetica"/>
              </a:rPr>
              <a:t> </a:t>
            </a:r>
            <a:r>
              <a:rPr lang="en-US" dirty="0" err="1">
                <a:latin typeface="+mn-lt"/>
                <a:ea typeface="+mn-ea"/>
                <a:cs typeface="+mn-cs"/>
                <a:sym typeface="Helvetica"/>
              </a:rPr>
              <a:t>menambahkan</a:t>
            </a:r>
            <a:r>
              <a:rPr lang="en-US" dirty="0">
                <a:latin typeface="+mn-lt"/>
                <a:ea typeface="+mn-ea"/>
                <a:cs typeface="+mn-cs"/>
                <a:sym typeface="Helvetica"/>
              </a:rPr>
              <a:t> </a:t>
            </a:r>
            <a:r>
              <a:rPr lang="en-US" dirty="0" err="1">
                <a:latin typeface="+mn-lt"/>
                <a:ea typeface="+mn-ea"/>
                <a:cs typeface="+mn-cs"/>
                <a:sym typeface="Helvetica"/>
              </a:rPr>
              <a:t>desain</a:t>
            </a:r>
            <a:r>
              <a:rPr lang="en-US" dirty="0">
                <a:latin typeface="+mn-lt"/>
                <a:ea typeface="+mn-ea"/>
                <a:cs typeface="+mn-cs"/>
                <a:sym typeface="Helvetica"/>
              </a:rPr>
              <a:t> </a:t>
            </a:r>
            <a:r>
              <a:rPr lang="en-US" dirty="0" err="1">
                <a:latin typeface="+mn-lt"/>
                <a:ea typeface="+mn-ea"/>
                <a:cs typeface="+mn-cs"/>
                <a:sym typeface="Helvetica"/>
              </a:rPr>
              <a:t>permukaan</a:t>
            </a:r>
            <a:r>
              <a:rPr lang="en-US" dirty="0">
                <a:latin typeface="+mn-lt"/>
                <a:ea typeface="+mn-ea"/>
                <a:cs typeface="+mn-cs"/>
                <a:sym typeface="Helvetica"/>
              </a:rPr>
              <a:t> </a:t>
            </a:r>
            <a:r>
              <a:rPr lang="en-US" dirty="0" err="1">
                <a:latin typeface="+mn-lt"/>
                <a:ea typeface="+mn-ea"/>
                <a:cs typeface="+mn-cs"/>
                <a:sym typeface="Helvetica"/>
              </a:rPr>
              <a:t>ganda</a:t>
            </a:r>
            <a:r>
              <a:rPr lang="en-US" dirty="0">
                <a:latin typeface="+mn-lt"/>
                <a:ea typeface="+mn-ea"/>
                <a:cs typeface="+mn-cs"/>
                <a:sym typeface="Helvetica"/>
              </a:rPr>
              <a:t> 3D.</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11" name="标题文本"/>
          <p:cNvSpPr txBox="1">
            <a:spLocks noGrp="1"/>
          </p:cNvSpPr>
          <p:nvPr>
            <p:ph type="title"/>
          </p:nvPr>
        </p:nvSpPr>
        <p:spPr>
          <a:xfrm>
            <a:off x="1524000" y="1122362"/>
            <a:ext cx="9144000" cy="2387601"/>
          </a:xfrm>
          <a:prstGeom prst="rect">
            <a:avLst/>
          </a:prstGeom>
        </p:spPr>
        <p:txBody>
          <a:bodyPr anchor="b"/>
          <a:lstStyle>
            <a:lvl1pPr algn="ctr">
              <a:defRPr sz="6000"/>
            </a:lvl1pPr>
          </a:lstStyle>
          <a:p>
            <a:r>
              <a:t>标题文本</a:t>
            </a:r>
          </a:p>
        </p:txBody>
      </p:sp>
      <p:sp>
        <p:nvSpPr>
          <p:cNvPr id="12" name="正文级别 1…"/>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正文级别 1</a:t>
            </a:r>
          </a:p>
          <a:p>
            <a:pPr lvl="1"/>
            <a:r>
              <a:t>正文级别 2</a:t>
            </a:r>
          </a:p>
          <a:p>
            <a:pPr lvl="2"/>
            <a:r>
              <a:t>正文级别 3</a:t>
            </a:r>
          </a:p>
          <a:p>
            <a:pPr lvl="3"/>
            <a:r>
              <a:t>正文级别 4</a:t>
            </a:r>
          </a:p>
          <a:p>
            <a:pPr lvl="4"/>
            <a:r>
              <a:t>正文级别 5</a:t>
            </a:r>
          </a:p>
        </p:txBody>
      </p:sp>
      <p:sp>
        <p:nvSpPr>
          <p:cNvPr id="4" name="幻灯片编号"/>
          <p:cNvSpPr txBox="1">
            <a:spLocks noGrp="1" noChangeArrowheads="1"/>
          </p:cNvSpPr>
          <p:nvPr>
            <p:ph type="sldNum" sz="quarter" idx="10"/>
          </p:nvPr>
        </p:nvSpPr>
        <p:spPr>
          <a:ln/>
        </p:spPr>
        <p:txBody>
          <a:bodyPr/>
          <a:lstStyle>
            <a:lvl1pPr>
              <a:defRPr/>
            </a:lvl1pPr>
          </a:lstStyle>
          <a:p>
            <a:fld id="{ADC991F5-291C-4BA4-B99D-004D11725BA7}" type="slidenum">
              <a:rPr lang="en-US" altLang="en-US"/>
              <a:pPr/>
              <a:t>‹#›</a:t>
            </a:fld>
            <a:endParaRPr lang="en-US" altLang="en-U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20" name="标题文本"/>
          <p:cNvSpPr txBox="1">
            <a:spLocks noGrp="1"/>
          </p:cNvSpPr>
          <p:nvPr>
            <p:ph type="title"/>
          </p:nvPr>
        </p:nvSpPr>
        <p:spPr>
          <a:prstGeom prst="rect">
            <a:avLst/>
          </a:prstGeom>
        </p:spPr>
        <p:txBody>
          <a:bodyPr/>
          <a:lstStyle/>
          <a:p>
            <a:r>
              <a:t>标题文本</a:t>
            </a:r>
          </a:p>
        </p:txBody>
      </p:sp>
      <p:sp>
        <p:nvSpPr>
          <p:cNvPr id="21" name="正文级别 1…"/>
          <p:cNvSpPr txBox="1">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4" name="幻灯片编号"/>
          <p:cNvSpPr txBox="1">
            <a:spLocks noGrp="1" noChangeArrowheads="1"/>
          </p:cNvSpPr>
          <p:nvPr>
            <p:ph type="sldNum" sz="quarter" idx="10"/>
          </p:nvPr>
        </p:nvSpPr>
        <p:spPr>
          <a:ln/>
        </p:spPr>
        <p:txBody>
          <a:bodyPr/>
          <a:lstStyle>
            <a:lvl1pPr>
              <a:defRPr/>
            </a:lvl1pPr>
          </a:lstStyle>
          <a:p>
            <a:fld id="{45B30DA5-6FAE-4B62-9C3B-FA7A7EC2E786}" type="slidenum">
              <a:rPr lang="en-US" altLang="en-US"/>
              <a:pPr/>
              <a:t>‹#›</a:t>
            </a:fld>
            <a:endParaRPr lang="en-US" alt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2" name="幻灯片编号"/>
          <p:cNvSpPr txBox="1">
            <a:spLocks noGrp="1" noChangeArrowheads="1"/>
          </p:cNvSpPr>
          <p:nvPr>
            <p:ph type="sldNum" sz="quarter" idx="10"/>
          </p:nvPr>
        </p:nvSpPr>
        <p:spPr>
          <a:ln/>
        </p:spPr>
        <p:txBody>
          <a:bodyPr/>
          <a:lstStyle>
            <a:lvl1pPr>
              <a:defRPr/>
            </a:lvl1pPr>
          </a:lstStyle>
          <a:p>
            <a:fld id="{707187F0-2318-49CD-ABB0-6BDB76AB37D9}" type="slidenum">
              <a:rPr lang="en-US" altLang="en-US"/>
              <a:pPr/>
              <a:t>‹#›</a:t>
            </a:fld>
            <a:endParaRPr lang="en-US" altLang="en-US"/>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标题与项目符号">
    <p:spTree>
      <p:nvGrpSpPr>
        <p:cNvPr id="1" name=""/>
        <p:cNvGrpSpPr/>
        <p:nvPr/>
      </p:nvGrpSpPr>
      <p:grpSpPr>
        <a:xfrm>
          <a:off x="0" y="0"/>
          <a:ext cx="0" cy="0"/>
          <a:chOff x="0" y="0"/>
          <a:chExt cx="0" cy="0"/>
        </a:xfrm>
      </p:grpSpPr>
      <p:sp>
        <p:nvSpPr>
          <p:cNvPr id="36" name="幻灯片标题"/>
          <p:cNvSpPr txBox="1">
            <a:spLocks noGrp="1"/>
          </p:cNvSpPr>
          <p:nvPr>
            <p:ph type="title"/>
          </p:nvPr>
        </p:nvSpPr>
        <p:spPr>
          <a:prstGeom prst="rect">
            <a:avLst/>
          </a:prstGeom>
        </p:spPr>
        <p:txBody>
          <a:bodyPr/>
          <a:lstStyle/>
          <a:p>
            <a:r>
              <a:rPr lang="en-US"/>
              <a:t>Click to edit Master title style</a:t>
            </a:r>
            <a:endParaRPr/>
          </a:p>
        </p:txBody>
      </p:sp>
      <p:sp>
        <p:nvSpPr>
          <p:cNvPr id="37" name="正文级别 1…"/>
          <p:cNvSpPr txBox="1">
            <a:spLocks noGrp="1"/>
          </p:cNvSpPr>
          <p:nvPr>
            <p:ph type="body" sz="quarter" idx="1"/>
          </p:nvPr>
        </p:nvSpPr>
        <p:spPr>
          <a:xfrm>
            <a:off x="603251" y="1186482"/>
            <a:ext cx="10985501" cy="467392"/>
          </a:xfrm>
          <a:prstGeom prst="rect">
            <a:avLst/>
          </a:prstGeom>
        </p:spPr>
        <p:txBody>
          <a:bodyPr lIns="45718" tIns="45718" rIns="45718" bIns="45718"/>
          <a:lstStyle>
            <a:lvl1pPr marL="0" indent="0" defTabSz="362584">
              <a:lnSpc>
                <a:spcPct val="100000"/>
              </a:lnSpc>
              <a:spcBef>
                <a:spcPts val="0"/>
              </a:spcBef>
              <a:buSzTx/>
              <a:buFontTx/>
              <a:buNone/>
              <a:defRPr sz="2400" b="1"/>
            </a:lvl1pPr>
            <a:lvl2pPr marL="685800" indent="-228600" defTabSz="362584">
              <a:lnSpc>
                <a:spcPct val="100000"/>
              </a:lnSpc>
              <a:spcBef>
                <a:spcPts val="0"/>
              </a:spcBef>
              <a:buFontTx/>
              <a:defRPr sz="2400" b="1"/>
            </a:lvl2pPr>
            <a:lvl3pPr marL="1188719" indent="-274319" defTabSz="362584">
              <a:lnSpc>
                <a:spcPct val="100000"/>
              </a:lnSpc>
              <a:spcBef>
                <a:spcPts val="0"/>
              </a:spcBef>
              <a:buFontTx/>
              <a:defRPr sz="2400" b="1"/>
            </a:lvl3pPr>
            <a:lvl4pPr marL="1676400" indent="-304800" defTabSz="362584">
              <a:lnSpc>
                <a:spcPct val="100000"/>
              </a:lnSpc>
              <a:spcBef>
                <a:spcPts val="0"/>
              </a:spcBef>
              <a:buFontTx/>
              <a:defRPr sz="2400" b="1"/>
            </a:lvl4pPr>
            <a:lvl5pPr marL="2133600" indent="-304800" defTabSz="362584">
              <a:lnSpc>
                <a:spcPct val="100000"/>
              </a:lnSpc>
              <a:spcBef>
                <a:spcPts val="0"/>
              </a:spcBef>
              <a:buFontTx/>
              <a:defRPr sz="2400" b="1"/>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38" name="正文级别 1…"/>
          <p:cNvSpPr txBox="1">
            <a:spLocks noGrp="1"/>
          </p:cNvSpPr>
          <p:nvPr>
            <p:ph type="body" idx="13"/>
          </p:nvPr>
        </p:nvSpPr>
        <p:spPr>
          <a:prstGeom prst="rect">
            <a:avLst/>
          </a:prstGeom>
        </p:spPr>
        <p:txBody>
          <a:bodyPr/>
          <a:lstStyle/>
          <a:p>
            <a:pPr lvl="0"/>
            <a:r>
              <a:rPr lang="en-US"/>
              <a:t>Click to edit Master text styles</a:t>
            </a:r>
          </a:p>
        </p:txBody>
      </p:sp>
      <p:sp>
        <p:nvSpPr>
          <p:cNvPr id="5" name="幻灯片编号"/>
          <p:cNvSpPr txBox="1">
            <a:spLocks noGrp="1" noChangeArrowheads="1"/>
          </p:cNvSpPr>
          <p:nvPr>
            <p:ph type="sldNum" sz="quarter" idx="14"/>
          </p:nvPr>
        </p:nvSpPr>
        <p:spPr>
          <a:ln/>
        </p:spPr>
        <p:txBody>
          <a:bodyPr/>
          <a:lstStyle>
            <a:lvl1pPr>
              <a:defRPr/>
            </a:lvl1pPr>
          </a:lstStyle>
          <a:p>
            <a:fld id="{34BF7116-A305-4683-94E4-76C045084ACC}" type="slidenum">
              <a:rPr lang="en-US" altLang="en-US"/>
              <a:pPr/>
              <a:t>‹#›</a:t>
            </a:fld>
            <a:endParaRPr lang="en-US" altLang="en-U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ontent Page C 图文内容页">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a:t>单击此处编辑母版标题样式</a:t>
            </a:r>
          </a:p>
        </p:txBody>
      </p:sp>
      <p:sp>
        <p:nvSpPr>
          <p:cNvPr id="7" name="文本占位符 5"/>
          <p:cNvSpPr>
            <a:spLocks noGrp="1"/>
          </p:cNvSpPr>
          <p:nvPr>
            <p:ph type="body" sz="quarter" idx="10"/>
          </p:nvPr>
        </p:nvSpPr>
        <p:spPr>
          <a:xfrm>
            <a:off x="1409096" y="6438655"/>
            <a:ext cx="5135821" cy="244808"/>
          </a:xfrm>
          <a:prstGeom prst="rect">
            <a:avLst/>
          </a:prstGeom>
        </p:spPr>
        <p:txBody>
          <a:bodyPr anchor="ctr">
            <a:normAutofit/>
          </a:bodyPr>
          <a:lstStyle>
            <a:lvl1pPr marL="0" marR="0" indent="0" algn="l" defTabSz="412750" rtl="0" fontAlgn="auto" latinLnBrk="0" hangingPunct="0">
              <a:lnSpc>
                <a:spcPct val="100000"/>
              </a:lnSpc>
              <a:spcBef>
                <a:spcPts val="0"/>
              </a:spcBef>
              <a:spcAft>
                <a:spcPts val="0"/>
              </a:spcAft>
              <a:buClrTx/>
              <a:buSzTx/>
              <a:buFontTx/>
              <a:buNone/>
              <a:tabLst/>
              <a:defRPr kumimoji="0" lang="zh-CN" altLang="en-US" sz="1000" b="0" i="0" u="none" strike="noStrike" cap="none" spc="0" normalizeH="0" baseline="0" dirty="0">
                <a:ln>
                  <a:noFill/>
                </a:ln>
                <a:solidFill>
                  <a:srgbClr val="5E5E5E"/>
                </a:solidFill>
                <a:effectLst/>
                <a:uFillTx/>
                <a:latin typeface="OPPOSans R" charset="-122"/>
                <a:ea typeface="OPPOSans R" charset="-122"/>
                <a:cs typeface="OPPOSans R" charset="-122"/>
                <a:sym typeface="Helvetica"/>
              </a:defRPr>
            </a:lvl1pPr>
          </a:lstStyle>
          <a:p>
            <a:pPr lvl="0"/>
            <a:r>
              <a:rPr lang="en-US" altLang="zh-CN"/>
              <a:t>Click to edit Master text styles</a:t>
            </a:r>
          </a:p>
        </p:txBody>
      </p:sp>
      <p:sp>
        <p:nvSpPr>
          <p:cNvPr id="9" name="图片占位符 8"/>
          <p:cNvSpPr>
            <a:spLocks noGrp="1"/>
          </p:cNvSpPr>
          <p:nvPr>
            <p:ph type="pic" sz="quarter" idx="11"/>
          </p:nvPr>
        </p:nvSpPr>
        <p:spPr>
          <a:xfrm>
            <a:off x="6251575" y="1084263"/>
            <a:ext cx="5557838" cy="5227638"/>
          </a:xfrm>
          <a:prstGeom prst="rect">
            <a:avLst/>
          </a:prstGeom>
        </p:spPr>
        <p:txBody>
          <a:bodyPr>
            <a:normAutofit/>
          </a:bodyPr>
          <a:lstStyle/>
          <a:p>
            <a:pPr lvl="0"/>
            <a:endParaRPr lang="zh-CN" altLang="en-US" noProof="0" dirty="0">
              <a:sym typeface="Calibri"/>
            </a:endParaRPr>
          </a:p>
        </p:txBody>
      </p:sp>
      <p:sp>
        <p:nvSpPr>
          <p:cNvPr id="12" name="内容占位符 11"/>
          <p:cNvSpPr>
            <a:spLocks noGrp="1"/>
          </p:cNvSpPr>
          <p:nvPr>
            <p:ph sz="quarter" idx="12"/>
          </p:nvPr>
        </p:nvSpPr>
        <p:spPr>
          <a:xfrm>
            <a:off x="388144" y="1712119"/>
            <a:ext cx="4343345" cy="459978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标题文本"/>
          <p:cNvSpPr txBox="1">
            <a:spLocks noGrp="1" noChangeArrowheads="1"/>
          </p:cNvSpPr>
          <p:nvPr>
            <p:ph type="title"/>
          </p:nvPr>
        </p:nvSpPr>
        <p:spPr bwMode="auto">
          <a:xfrm>
            <a:off x="838200" y="365125"/>
            <a:ext cx="10515600" cy="1325563"/>
          </a:xfrm>
          <a:prstGeom prst="rect">
            <a:avLst/>
          </a:prstGeom>
          <a:noFill/>
          <a:ln w="12700">
            <a:noFill/>
            <a:miter lim="400000"/>
            <a:headEnd/>
            <a:tailEnd/>
          </a:ln>
        </p:spPr>
        <p:txBody>
          <a:bodyPr vert="horz" wrap="square" lIns="45719" tIns="45720" rIns="45719" bIns="45720" numCol="1" anchor="ctr" anchorCtr="0" compatLnSpc="1">
            <a:prstTxWarp prst="textNoShape">
              <a:avLst/>
            </a:prstTxWarp>
          </a:bodyPr>
          <a:lstStyle/>
          <a:p>
            <a:pPr lvl="0"/>
            <a:r>
              <a:rPr lang="en-US" altLang="en-US" smtClean="0">
                <a:sym typeface="Calibri Light" pitchFamily="34" charset="0"/>
              </a:rPr>
              <a:t>标题文本</a:t>
            </a:r>
          </a:p>
        </p:txBody>
      </p:sp>
      <p:sp>
        <p:nvSpPr>
          <p:cNvPr id="1027" name="正文级别 1…"/>
          <p:cNvSpPr txBox="1">
            <a:spLocks noGrp="1" noChangeArrowheads="1"/>
          </p:cNvSpPr>
          <p:nvPr>
            <p:ph type="body" idx="1"/>
          </p:nvPr>
        </p:nvSpPr>
        <p:spPr bwMode="auto">
          <a:xfrm>
            <a:off x="838200" y="1825625"/>
            <a:ext cx="10515600" cy="4351338"/>
          </a:xfrm>
          <a:prstGeom prst="rect">
            <a:avLst/>
          </a:prstGeom>
          <a:noFill/>
          <a:ln w="12700">
            <a:noFill/>
            <a:miter lim="400000"/>
            <a:headEnd/>
            <a:tailEnd/>
          </a:ln>
        </p:spPr>
        <p:txBody>
          <a:bodyPr vert="horz" wrap="square" lIns="45719" tIns="45720" rIns="45719" bIns="45720" numCol="1" anchor="t" anchorCtr="0" compatLnSpc="1">
            <a:prstTxWarp prst="textNoShape">
              <a:avLst/>
            </a:prstTxWarp>
          </a:bodyPr>
          <a:lstStyle/>
          <a:p>
            <a:pPr lvl="0"/>
            <a:r>
              <a:rPr lang="en-US" altLang="en-US" smtClean="0">
                <a:sym typeface="Calibri" pitchFamily="34" charset="0"/>
              </a:rPr>
              <a:t>正文级别 1</a:t>
            </a:r>
          </a:p>
          <a:p>
            <a:pPr lvl="1"/>
            <a:r>
              <a:rPr lang="en-US" altLang="en-US" smtClean="0">
                <a:sym typeface="Calibri" pitchFamily="34" charset="0"/>
              </a:rPr>
              <a:t>正文级别 2</a:t>
            </a:r>
          </a:p>
          <a:p>
            <a:pPr lvl="2"/>
            <a:r>
              <a:rPr lang="en-US" altLang="en-US" smtClean="0">
                <a:sym typeface="Calibri" pitchFamily="34" charset="0"/>
              </a:rPr>
              <a:t>正文级别 3</a:t>
            </a:r>
          </a:p>
          <a:p>
            <a:pPr lvl="3"/>
            <a:r>
              <a:rPr lang="en-US" altLang="en-US" smtClean="0">
                <a:sym typeface="Calibri" pitchFamily="34" charset="0"/>
              </a:rPr>
              <a:t>正文级别 4</a:t>
            </a:r>
          </a:p>
          <a:p>
            <a:pPr lvl="4"/>
            <a:r>
              <a:rPr lang="en-US" altLang="en-US" smtClean="0">
                <a:sym typeface="Calibri" pitchFamily="34" charset="0"/>
              </a:rPr>
              <a:t>正文级别 5</a:t>
            </a:r>
          </a:p>
        </p:txBody>
      </p:sp>
      <p:sp>
        <p:nvSpPr>
          <p:cNvPr id="1028" name="幻灯片编号"/>
          <p:cNvSpPr txBox="1">
            <a:spLocks noGrp="1" noChangeArrowheads="1"/>
          </p:cNvSpPr>
          <p:nvPr>
            <p:ph type="sldNum" sz="quarter" idx="2"/>
          </p:nvPr>
        </p:nvSpPr>
        <p:spPr bwMode="auto">
          <a:xfrm>
            <a:off x="11095038" y="6415088"/>
            <a:ext cx="258762" cy="247650"/>
          </a:xfrm>
          <a:prstGeom prst="rect">
            <a:avLst/>
          </a:prstGeom>
          <a:noFill/>
          <a:ln>
            <a:noFill/>
          </a:ln>
        </p:spPr>
        <p:txBody>
          <a:bodyPr vert="horz" wrap="none" lIns="45719" tIns="45720" rIns="45719" bIns="45720" numCol="1" anchor="ctr" anchorCtr="0" compatLnSpc="1">
            <a:prstTxWarp prst="textNoShape">
              <a:avLst/>
            </a:prstTxWarp>
            <a:spAutoFit/>
          </a:bodyPr>
          <a:lstStyle>
            <a:lvl1pPr algn="r" eaLnBrk="1">
              <a:defRPr sz="1200">
                <a:solidFill>
                  <a:srgbClr val="888888"/>
                </a:solidFill>
              </a:defRPr>
            </a:lvl1pPr>
          </a:lstStyle>
          <a:p>
            <a:fld id="{0C11A219-1EDE-434E-9BB6-390EB372AD0D}"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Lst>
  <p:transition spd="med"/>
  <p:txStyles>
    <p:titleStyle>
      <a:lvl1pPr algn="l" rtl="0" eaLnBrk="0" fontAlgn="base" hangingPunct="0">
        <a:lnSpc>
          <a:spcPct val="90000"/>
        </a:lnSpc>
        <a:spcBef>
          <a:spcPct val="0"/>
        </a:spcBef>
        <a:spcAft>
          <a:spcPct val="0"/>
        </a:spcAft>
        <a:defRPr sz="4400">
          <a:solidFill>
            <a:srgbClr val="000000"/>
          </a:solidFill>
          <a:latin typeface="Calibri Light"/>
          <a:ea typeface="Calibri Light"/>
          <a:cs typeface="Calibri Light"/>
          <a:sym typeface="Calibri Light" pitchFamily="34" charset="0"/>
        </a:defRPr>
      </a:lvl1pPr>
      <a:lvl2pPr algn="l" rtl="0" eaLnBrk="0" fontAlgn="base" hangingPunct="0">
        <a:lnSpc>
          <a:spcPct val="90000"/>
        </a:lnSpc>
        <a:spcBef>
          <a:spcPct val="0"/>
        </a:spcBef>
        <a:spcAft>
          <a:spcPct val="0"/>
        </a:spcAft>
        <a:defRPr sz="4400">
          <a:solidFill>
            <a:srgbClr val="000000"/>
          </a:solidFill>
          <a:latin typeface="Calibri Light"/>
          <a:ea typeface="Calibri Light"/>
          <a:cs typeface="Calibri Light"/>
          <a:sym typeface="Calibri Light" pitchFamily="34" charset="0"/>
        </a:defRPr>
      </a:lvl2pPr>
      <a:lvl3pPr algn="l" rtl="0" eaLnBrk="0" fontAlgn="base" hangingPunct="0">
        <a:lnSpc>
          <a:spcPct val="90000"/>
        </a:lnSpc>
        <a:spcBef>
          <a:spcPct val="0"/>
        </a:spcBef>
        <a:spcAft>
          <a:spcPct val="0"/>
        </a:spcAft>
        <a:defRPr sz="4400">
          <a:solidFill>
            <a:srgbClr val="000000"/>
          </a:solidFill>
          <a:latin typeface="Calibri Light"/>
          <a:ea typeface="Calibri Light"/>
          <a:cs typeface="Calibri Light"/>
          <a:sym typeface="Calibri Light" pitchFamily="34" charset="0"/>
        </a:defRPr>
      </a:lvl3pPr>
      <a:lvl4pPr algn="l" rtl="0" eaLnBrk="0" fontAlgn="base" hangingPunct="0">
        <a:lnSpc>
          <a:spcPct val="90000"/>
        </a:lnSpc>
        <a:spcBef>
          <a:spcPct val="0"/>
        </a:spcBef>
        <a:spcAft>
          <a:spcPct val="0"/>
        </a:spcAft>
        <a:defRPr sz="4400">
          <a:solidFill>
            <a:srgbClr val="000000"/>
          </a:solidFill>
          <a:latin typeface="Calibri Light"/>
          <a:ea typeface="Calibri Light"/>
          <a:cs typeface="Calibri Light"/>
          <a:sym typeface="Calibri Light" pitchFamily="34" charset="0"/>
        </a:defRPr>
      </a:lvl4pPr>
      <a:lvl5pPr algn="l" rtl="0" eaLnBrk="0" fontAlgn="base" hangingPunct="0">
        <a:lnSpc>
          <a:spcPct val="90000"/>
        </a:lnSpc>
        <a:spcBef>
          <a:spcPct val="0"/>
        </a:spcBef>
        <a:spcAft>
          <a:spcPct val="0"/>
        </a:spcAft>
        <a:defRPr sz="4400">
          <a:solidFill>
            <a:srgbClr val="000000"/>
          </a:solidFill>
          <a:latin typeface="Calibri Light"/>
          <a:ea typeface="Calibri Light"/>
          <a:cs typeface="Calibri Light"/>
          <a:sym typeface="Calibri Light" pitchFamily="34" charset="0"/>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p:titleStyle>
    <p:bodyStyle>
      <a:lvl1pPr marL="228600" indent="-228600" algn="l" rtl="0" eaLnBrk="0" fontAlgn="base" hangingPunct="0">
        <a:lnSpc>
          <a:spcPct val="90000"/>
        </a:lnSpc>
        <a:spcBef>
          <a:spcPts val="1000"/>
        </a:spcBef>
        <a:spcAft>
          <a:spcPct val="0"/>
        </a:spcAft>
        <a:buSzPct val="100000"/>
        <a:buFont typeface="Arial" pitchFamily="34" charset="0"/>
        <a:buChar char="•"/>
        <a:defRPr sz="2800">
          <a:solidFill>
            <a:srgbClr val="000000"/>
          </a:solidFill>
          <a:latin typeface="+mj-lt"/>
          <a:ea typeface="+mj-ea"/>
          <a:cs typeface="+mj-cs"/>
          <a:sym typeface="Calibri" pitchFamily="34" charset="0"/>
        </a:defRPr>
      </a:lvl1pPr>
      <a:lvl2pPr marL="723900" indent="-266700" algn="l" rtl="0" eaLnBrk="0" fontAlgn="base" hangingPunct="0">
        <a:lnSpc>
          <a:spcPct val="90000"/>
        </a:lnSpc>
        <a:spcBef>
          <a:spcPts val="1000"/>
        </a:spcBef>
        <a:spcAft>
          <a:spcPct val="0"/>
        </a:spcAft>
        <a:buSzPct val="100000"/>
        <a:buFont typeface="Arial" pitchFamily="34" charset="0"/>
        <a:buChar char="•"/>
        <a:defRPr sz="2800">
          <a:solidFill>
            <a:srgbClr val="000000"/>
          </a:solidFill>
          <a:latin typeface="+mj-lt"/>
          <a:ea typeface="+mj-ea"/>
          <a:cs typeface="+mj-cs"/>
          <a:sym typeface="Calibri" pitchFamily="34" charset="0"/>
        </a:defRPr>
      </a:lvl2pPr>
      <a:lvl3pPr marL="1233488" indent="-319088" algn="l" rtl="0" eaLnBrk="0" fontAlgn="base" hangingPunct="0">
        <a:lnSpc>
          <a:spcPct val="90000"/>
        </a:lnSpc>
        <a:spcBef>
          <a:spcPts val="1000"/>
        </a:spcBef>
        <a:spcAft>
          <a:spcPct val="0"/>
        </a:spcAft>
        <a:buSzPct val="100000"/>
        <a:buFont typeface="Arial" pitchFamily="34" charset="0"/>
        <a:buChar char="•"/>
        <a:defRPr sz="2800">
          <a:solidFill>
            <a:srgbClr val="000000"/>
          </a:solidFill>
          <a:latin typeface="+mj-lt"/>
          <a:ea typeface="+mj-ea"/>
          <a:cs typeface="+mj-cs"/>
          <a:sym typeface="Calibri" pitchFamily="34" charset="0"/>
        </a:defRPr>
      </a:lvl3pPr>
      <a:lvl4pPr marL="1727200" indent="-355600" algn="l" rtl="0" eaLnBrk="0" fontAlgn="base" hangingPunct="0">
        <a:lnSpc>
          <a:spcPct val="90000"/>
        </a:lnSpc>
        <a:spcBef>
          <a:spcPts val="1000"/>
        </a:spcBef>
        <a:spcAft>
          <a:spcPct val="0"/>
        </a:spcAft>
        <a:buSzPct val="100000"/>
        <a:buFont typeface="Arial" pitchFamily="34" charset="0"/>
        <a:buChar char="•"/>
        <a:defRPr sz="2800">
          <a:solidFill>
            <a:srgbClr val="000000"/>
          </a:solidFill>
          <a:latin typeface="+mj-lt"/>
          <a:ea typeface="+mj-ea"/>
          <a:cs typeface="+mj-cs"/>
          <a:sym typeface="Calibri" pitchFamily="34" charset="0"/>
        </a:defRPr>
      </a:lvl4pPr>
      <a:lvl5pPr marL="2184400" indent="-355600" algn="l" rtl="0" eaLnBrk="0" fontAlgn="base" hangingPunct="0">
        <a:lnSpc>
          <a:spcPct val="90000"/>
        </a:lnSpc>
        <a:spcBef>
          <a:spcPts val="1000"/>
        </a:spcBef>
        <a:spcAft>
          <a:spcPct val="0"/>
        </a:spcAft>
        <a:buSzPct val="100000"/>
        <a:buFont typeface="Arial" pitchFamily="34" charset="0"/>
        <a:buChar char="•"/>
        <a:defRPr sz="2800">
          <a:solidFill>
            <a:srgbClr val="000000"/>
          </a:solidFill>
          <a:latin typeface="+mj-lt"/>
          <a:ea typeface="+mj-ea"/>
          <a:cs typeface="+mj-cs"/>
          <a:sym typeface="Calibri" pitchFamily="34" charset="0"/>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43.jpeg"/></Relationships>
</file>

<file path=ppt/slides/_rels/slide1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6.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50.pn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49.png"/><Relationship Id="rId2" Type="http://schemas.openxmlformats.org/officeDocument/2006/relationships/tags" Target="../tags/tag2.xml"/><Relationship Id="rId16" Type="http://schemas.openxmlformats.org/officeDocument/2006/relationships/image" Target="../media/image53.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48.png"/><Relationship Id="rId5" Type="http://schemas.openxmlformats.org/officeDocument/2006/relationships/tags" Target="../tags/tag5.xml"/><Relationship Id="rId15" Type="http://schemas.openxmlformats.org/officeDocument/2006/relationships/image" Target="../media/image52.png"/><Relationship Id="rId10" Type="http://schemas.openxmlformats.org/officeDocument/2006/relationships/notesSlide" Target="../notesSlides/notesSlide16.xml"/><Relationship Id="rId4" Type="http://schemas.openxmlformats.org/officeDocument/2006/relationships/tags" Target="../tags/tag4.xml"/><Relationship Id="rId9" Type="http://schemas.openxmlformats.org/officeDocument/2006/relationships/slideLayout" Target="../slideLayouts/slideLayout4.xml"/><Relationship Id="rId14" Type="http://schemas.openxmlformats.org/officeDocument/2006/relationships/image" Target="../media/image51.jpeg"/></Relationships>
</file>

<file path=ppt/slides/_rels/slide1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jpeg"/></Relationships>
</file>

<file path=ppt/slides/_rels/slide1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jpe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jpeg"/><Relationship Id="rId9" Type="http://schemas.openxmlformats.org/officeDocument/2006/relationships/image" Target="../media/image12.png"/><Relationship Id="rId14" Type="http://schemas.openxmlformats.org/officeDocument/2006/relationships/image" Target="../media/image17.png"/></Relationships>
</file>

<file path=ppt/slides/_rels/slide2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2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65.png"/></Relationships>
</file>

<file path=ppt/slides/_rels/slide23.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23.xml"/><Relationship Id="rId1" Type="http://schemas.openxmlformats.org/officeDocument/2006/relationships/slideLayout" Target="../slideLayouts/slideLayout4.xml"/><Relationship Id="rId5" Type="http://schemas.openxmlformats.org/officeDocument/2006/relationships/image" Target="../media/image68.jpeg"/><Relationship Id="rId4" Type="http://schemas.openxmlformats.org/officeDocument/2006/relationships/image" Target="../media/image67.jpeg"/></Relationships>
</file>

<file path=ppt/slides/_rels/slide24.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70.png"/></Relationships>
</file>

<file path=ppt/slides/_rels/slide25.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73.jpeg"/><Relationship Id="rId4" Type="http://schemas.openxmlformats.org/officeDocument/2006/relationships/image" Target="../media/image72.png"/></Relationships>
</file>

<file path=ppt/slides/_rels/slide2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76.png"/><Relationship Id="rId4" Type="http://schemas.openxmlformats.org/officeDocument/2006/relationships/image" Target="../media/image75.png"/></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29.xml"/><Relationship Id="rId1" Type="http://schemas.openxmlformats.org/officeDocument/2006/relationships/slideLayout" Target="../slideLayouts/slideLayout4.xml"/><Relationship Id="rId5" Type="http://schemas.openxmlformats.org/officeDocument/2006/relationships/image" Target="../media/image80.png"/><Relationship Id="rId4" Type="http://schemas.openxmlformats.org/officeDocument/2006/relationships/image" Target="../media/image79.png"/></Relationships>
</file>

<file path=ppt/slides/_rels/slide3.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30.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82.png"/><Relationship Id="rId7" Type="http://schemas.openxmlformats.org/officeDocument/2006/relationships/image" Target="../media/image86.png"/><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32.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88.png"/></Relationships>
</file>

<file path=ppt/slides/_rels/slide33.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92.jpeg"/></Relationships>
</file>

<file path=ppt/slides/_rels/slide36.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95.jpeg"/><Relationship Id="rId4" Type="http://schemas.openxmlformats.org/officeDocument/2006/relationships/image" Target="../media/image94.png"/></Relationships>
</file>

<file path=ppt/slides/_rels/slide3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39.xml"/><Relationship Id="rId1" Type="http://schemas.openxmlformats.org/officeDocument/2006/relationships/slideLayout" Target="../slideLayouts/slideLayout4.xml"/><Relationship Id="rId5" Type="http://schemas.openxmlformats.org/officeDocument/2006/relationships/image" Target="../media/image99.png"/><Relationship Id="rId4" Type="http://schemas.openxmlformats.org/officeDocument/2006/relationships/image" Target="../media/image98.png"/></Relationships>
</file>

<file path=ppt/slides/_rels/slide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40.xml"/><Relationship Id="rId1" Type="http://schemas.openxmlformats.org/officeDocument/2006/relationships/slideLayout" Target="../slideLayouts/slideLayout3.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41.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43.xml"/><Relationship Id="rId1" Type="http://schemas.openxmlformats.org/officeDocument/2006/relationships/slideLayout" Target="../slideLayouts/slideLayout3.xml"/><Relationship Id="rId5" Type="http://schemas.openxmlformats.org/officeDocument/2006/relationships/image" Target="../media/image108.png"/><Relationship Id="rId4" Type="http://schemas.openxmlformats.org/officeDocument/2006/relationships/image" Target="../media/image107.png"/></Relationships>
</file>

<file path=ppt/slides/_rels/slide44.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44.xml"/><Relationship Id="rId1" Type="http://schemas.openxmlformats.org/officeDocument/2006/relationships/slideLayout" Target="../slideLayouts/slideLayout3.xml"/><Relationship Id="rId5" Type="http://schemas.openxmlformats.org/officeDocument/2006/relationships/image" Target="../media/image111.png"/><Relationship Id="rId4" Type="http://schemas.openxmlformats.org/officeDocument/2006/relationships/image" Target="../media/image110.jpeg"/></Relationships>
</file>

<file path=ppt/slides/_rels/slide45.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45.xml"/><Relationship Id="rId1" Type="http://schemas.openxmlformats.org/officeDocument/2006/relationships/slideLayout" Target="../slideLayouts/slideLayout3.xml"/><Relationship Id="rId5" Type="http://schemas.openxmlformats.org/officeDocument/2006/relationships/image" Target="../media/image114.png"/><Relationship Id="rId4" Type="http://schemas.openxmlformats.org/officeDocument/2006/relationships/image" Target="../media/image113.png"/></Relationships>
</file>

<file path=ppt/slides/_rels/slide46.xml.rels><?xml version="1.0" encoding="UTF-8" standalone="yes"?>
<Relationships xmlns="http://schemas.openxmlformats.org/package/2006/relationships"><Relationship Id="rId3" Type="http://schemas.openxmlformats.org/officeDocument/2006/relationships/image" Target="../media/image112.png"/><Relationship Id="rId7" Type="http://schemas.openxmlformats.org/officeDocument/2006/relationships/image" Target="../media/image118.png"/><Relationship Id="rId2" Type="http://schemas.openxmlformats.org/officeDocument/2006/relationships/notesSlide" Target="../notesSlides/notesSlide46.xml"/><Relationship Id="rId1" Type="http://schemas.openxmlformats.org/officeDocument/2006/relationships/slideLayout" Target="../slideLayouts/slideLayout3.xml"/><Relationship Id="rId6" Type="http://schemas.openxmlformats.org/officeDocument/2006/relationships/image" Target="../media/image117.png"/><Relationship Id="rId5" Type="http://schemas.openxmlformats.org/officeDocument/2006/relationships/image" Target="../media/image116.png"/><Relationship Id="rId4" Type="http://schemas.openxmlformats.org/officeDocument/2006/relationships/image" Target="../media/image115.png"/></Relationships>
</file>

<file path=ppt/slides/_rels/slide47.xml.rels><?xml version="1.0" encoding="UTF-8" standalone="yes"?>
<Relationships xmlns="http://schemas.openxmlformats.org/package/2006/relationships"><Relationship Id="rId3" Type="http://schemas.openxmlformats.org/officeDocument/2006/relationships/image" Target="../media/image119.png"/><Relationship Id="rId7" Type="http://schemas.openxmlformats.org/officeDocument/2006/relationships/image" Target="../media/image112.png"/><Relationship Id="rId2" Type="http://schemas.openxmlformats.org/officeDocument/2006/relationships/notesSlide" Target="../notesSlides/notesSlide47.xml"/><Relationship Id="rId1" Type="http://schemas.openxmlformats.org/officeDocument/2006/relationships/slideLayout" Target="../slideLayouts/slideLayout3.xml"/><Relationship Id="rId6" Type="http://schemas.openxmlformats.org/officeDocument/2006/relationships/image" Target="../media/image122.png"/><Relationship Id="rId5" Type="http://schemas.openxmlformats.org/officeDocument/2006/relationships/image" Target="../media/image121.png"/><Relationship Id="rId4" Type="http://schemas.openxmlformats.org/officeDocument/2006/relationships/image" Target="../media/image120.png"/></Relationships>
</file>

<file path=ppt/slides/_rels/slide48.xml.rels><?xml version="1.0" encoding="UTF-8" standalone="yes"?>
<Relationships xmlns="http://schemas.openxmlformats.org/package/2006/relationships"><Relationship Id="rId8" Type="http://schemas.openxmlformats.org/officeDocument/2006/relationships/image" Target="../media/image128.png"/><Relationship Id="rId3" Type="http://schemas.openxmlformats.org/officeDocument/2006/relationships/image" Target="../media/image123.png"/><Relationship Id="rId7" Type="http://schemas.openxmlformats.org/officeDocument/2006/relationships/image" Target="../media/image127.png"/><Relationship Id="rId2" Type="http://schemas.openxmlformats.org/officeDocument/2006/relationships/notesSlide" Target="../notesSlides/notesSlide48.xml"/><Relationship Id="rId1" Type="http://schemas.openxmlformats.org/officeDocument/2006/relationships/slideLayout" Target="../slideLayouts/slideLayout3.xml"/><Relationship Id="rId6" Type="http://schemas.openxmlformats.org/officeDocument/2006/relationships/image" Target="../media/image126.png"/><Relationship Id="rId5" Type="http://schemas.openxmlformats.org/officeDocument/2006/relationships/image" Target="../media/image125.png"/><Relationship Id="rId4" Type="http://schemas.openxmlformats.org/officeDocument/2006/relationships/image" Target="../media/image124.png"/></Relationships>
</file>

<file path=ppt/slides/_rels/slide49.xml.rels><?xml version="1.0" encoding="UTF-8" standalone="yes"?>
<Relationships xmlns="http://schemas.openxmlformats.org/package/2006/relationships"><Relationship Id="rId8" Type="http://schemas.openxmlformats.org/officeDocument/2006/relationships/image" Target="../media/image134.png"/><Relationship Id="rId3" Type="http://schemas.openxmlformats.org/officeDocument/2006/relationships/image" Target="../media/image129.png"/><Relationship Id="rId7" Type="http://schemas.openxmlformats.org/officeDocument/2006/relationships/image" Target="../media/image133.png"/><Relationship Id="rId2" Type="http://schemas.openxmlformats.org/officeDocument/2006/relationships/notesSlide" Target="../notesSlides/notesSlide49.xml"/><Relationship Id="rId1" Type="http://schemas.openxmlformats.org/officeDocument/2006/relationships/slideLayout" Target="../slideLayouts/slideLayout3.xml"/><Relationship Id="rId6" Type="http://schemas.openxmlformats.org/officeDocument/2006/relationships/image" Target="../media/image132.png"/><Relationship Id="rId5" Type="http://schemas.openxmlformats.org/officeDocument/2006/relationships/image" Target="../media/image131.png"/><Relationship Id="rId4" Type="http://schemas.openxmlformats.org/officeDocument/2006/relationships/image" Target="../media/image130.png"/><Relationship Id="rId9" Type="http://schemas.openxmlformats.org/officeDocument/2006/relationships/image" Target="../media/image112.png"/></Relationships>
</file>

<file path=ppt/slides/_rels/slide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25.jpeg"/></Relationships>
</file>

<file path=ppt/slides/_rels/slide50.xml.rels><?xml version="1.0" encoding="UTF-8" standalone="yes"?>
<Relationships xmlns="http://schemas.openxmlformats.org/package/2006/relationships"><Relationship Id="rId8" Type="http://schemas.openxmlformats.org/officeDocument/2006/relationships/image" Target="../media/image140.png"/><Relationship Id="rId3" Type="http://schemas.openxmlformats.org/officeDocument/2006/relationships/image" Target="../media/image135.png"/><Relationship Id="rId7" Type="http://schemas.openxmlformats.org/officeDocument/2006/relationships/image" Target="../media/image139.png"/><Relationship Id="rId2" Type="http://schemas.openxmlformats.org/officeDocument/2006/relationships/notesSlide" Target="../notesSlides/notesSlide50.xml"/><Relationship Id="rId1" Type="http://schemas.openxmlformats.org/officeDocument/2006/relationships/slideLayout" Target="../slideLayouts/slideLayout3.xml"/><Relationship Id="rId6" Type="http://schemas.openxmlformats.org/officeDocument/2006/relationships/image" Target="../media/image138.png"/><Relationship Id="rId5" Type="http://schemas.openxmlformats.org/officeDocument/2006/relationships/image" Target="../media/image137.png"/><Relationship Id="rId4" Type="http://schemas.openxmlformats.org/officeDocument/2006/relationships/image" Target="../media/image136.png"/></Relationships>
</file>

<file path=ppt/slides/_rels/slide51.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notesSlide" Target="../notesSlides/notesSlide51.xml"/><Relationship Id="rId1" Type="http://schemas.openxmlformats.org/officeDocument/2006/relationships/slideLayout" Target="../slideLayouts/slideLayout3.xml"/><Relationship Id="rId5" Type="http://schemas.openxmlformats.org/officeDocument/2006/relationships/image" Target="../media/image142.png"/><Relationship Id="rId4" Type="http://schemas.openxmlformats.org/officeDocument/2006/relationships/image" Target="../media/image112.png"/></Relationships>
</file>

<file path=ppt/slides/_rels/slide52.xml.rels><?xml version="1.0" encoding="UTF-8" standalone="yes"?>
<Relationships xmlns="http://schemas.openxmlformats.org/package/2006/relationships"><Relationship Id="rId3" Type="http://schemas.openxmlformats.org/officeDocument/2006/relationships/image" Target="../media/image143.jpeg"/><Relationship Id="rId2" Type="http://schemas.openxmlformats.org/officeDocument/2006/relationships/notesSlide" Target="../notesSlides/notesSlide52.xml"/><Relationship Id="rId1" Type="http://schemas.openxmlformats.org/officeDocument/2006/relationships/slideLayout" Target="../slideLayouts/slideLayout1.xml"/><Relationship Id="rId5" Type="http://schemas.openxmlformats.org/officeDocument/2006/relationships/image" Target="../media/image145.jpeg"/><Relationship Id="rId4" Type="http://schemas.openxmlformats.org/officeDocument/2006/relationships/image" Target="../media/image144.jpeg"/></Relationships>
</file>

<file path=ppt/slides/_rels/slide53.xml.rels><?xml version="1.0" encoding="UTF-8" standalone="yes"?>
<Relationships xmlns="http://schemas.openxmlformats.org/package/2006/relationships"><Relationship Id="rId8" Type="http://schemas.openxmlformats.org/officeDocument/2006/relationships/image" Target="../media/image151.png"/><Relationship Id="rId3" Type="http://schemas.openxmlformats.org/officeDocument/2006/relationships/image" Target="../media/image146.png"/><Relationship Id="rId7" Type="http://schemas.openxmlformats.org/officeDocument/2006/relationships/image" Target="../media/image150.png"/><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image" Target="../media/image149.png"/><Relationship Id="rId5" Type="http://schemas.openxmlformats.org/officeDocument/2006/relationships/image" Target="../media/image148.png"/><Relationship Id="rId4" Type="http://schemas.openxmlformats.org/officeDocument/2006/relationships/image" Target="../media/image147.png"/></Relationships>
</file>

<file path=ppt/slides/_rels/slide54.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notesSlide" Target="../notesSlides/notesSlide54.xml"/><Relationship Id="rId1" Type="http://schemas.openxmlformats.org/officeDocument/2006/relationships/slideLayout" Target="../slideLayouts/slideLayout3.xml"/><Relationship Id="rId4" Type="http://schemas.openxmlformats.org/officeDocument/2006/relationships/image" Target="../media/image153.png"/></Relationships>
</file>

<file path=ppt/slides/_rels/slide55.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notesSlide" Target="../notesSlides/notesSlide55.xml"/><Relationship Id="rId1" Type="http://schemas.openxmlformats.org/officeDocument/2006/relationships/slideLayout" Target="../slideLayouts/slideLayout1.xml"/><Relationship Id="rId4" Type="http://schemas.openxmlformats.org/officeDocument/2006/relationships/image" Target="../media/image155.jpeg"/></Relationships>
</file>

<file path=ppt/slides/_rels/slide56.xml.rels><?xml version="1.0" encoding="UTF-8" standalone="yes"?>
<Relationships xmlns="http://schemas.openxmlformats.org/package/2006/relationships"><Relationship Id="rId8" Type="http://schemas.openxmlformats.org/officeDocument/2006/relationships/image" Target="../media/image161.emf"/><Relationship Id="rId3" Type="http://schemas.openxmlformats.org/officeDocument/2006/relationships/image" Target="../media/image156.png"/><Relationship Id="rId7" Type="http://schemas.openxmlformats.org/officeDocument/2006/relationships/image" Target="../media/image160.emf"/><Relationship Id="rId2" Type="http://schemas.openxmlformats.org/officeDocument/2006/relationships/notesSlide" Target="../notesSlides/notesSlide56.xml"/><Relationship Id="rId1" Type="http://schemas.openxmlformats.org/officeDocument/2006/relationships/slideLayout" Target="../slideLayouts/slideLayout3.xml"/><Relationship Id="rId6" Type="http://schemas.openxmlformats.org/officeDocument/2006/relationships/image" Target="../media/image159.png"/><Relationship Id="rId5" Type="http://schemas.openxmlformats.org/officeDocument/2006/relationships/image" Target="../media/image158.png"/><Relationship Id="rId4" Type="http://schemas.openxmlformats.org/officeDocument/2006/relationships/image" Target="../media/image157.png"/></Relationships>
</file>

<file path=ppt/slides/_rels/slide5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62.jpe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notesSlide" Target="../notesSlides/notesSlide59.xml"/><Relationship Id="rId1" Type="http://schemas.openxmlformats.org/officeDocument/2006/relationships/slideLayout" Target="../slideLayouts/slideLayout4.xml"/><Relationship Id="rId4" Type="http://schemas.openxmlformats.org/officeDocument/2006/relationships/image" Target="../media/image164.png"/></Relationships>
</file>

<file path=ppt/slides/_rels/slide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65.jpeg"/><Relationship Id="rId2" Type="http://schemas.openxmlformats.org/officeDocument/2006/relationships/notesSlide" Target="../notesSlides/notesSlide60.xml"/><Relationship Id="rId1" Type="http://schemas.openxmlformats.org/officeDocument/2006/relationships/slideLayout" Target="../slideLayouts/slideLayout4.xml"/><Relationship Id="rId5" Type="http://schemas.openxmlformats.org/officeDocument/2006/relationships/image" Target="../media/image167.png"/><Relationship Id="rId4" Type="http://schemas.openxmlformats.org/officeDocument/2006/relationships/image" Target="../media/image166.jpeg"/></Relationships>
</file>

<file path=ppt/slides/_rels/slide61.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70.jpe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71.jpe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notesSlide" Target="../notesSlides/notesSlide69.xml"/><Relationship Id="rId1" Type="http://schemas.openxmlformats.org/officeDocument/2006/relationships/slideLayout" Target="../slideLayouts/slideLayout3.xml"/><Relationship Id="rId5" Type="http://schemas.openxmlformats.org/officeDocument/2006/relationships/image" Target="../media/image175.png"/><Relationship Id="rId4" Type="http://schemas.openxmlformats.org/officeDocument/2006/relationships/image" Target="../media/image174.png"/></Relationships>
</file>

<file path=ppt/slides/_rels/slide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image" Target="../media/image176.jpeg"/><Relationship Id="rId1" Type="http://schemas.openxmlformats.org/officeDocument/2006/relationships/slideLayout" Target="../slideLayouts/slideLayout5.xml"/><Relationship Id="rId4" Type="http://schemas.openxmlformats.org/officeDocument/2006/relationships/image" Target="../media/image178.png"/></Relationships>
</file>

<file path=ppt/slides/_rels/slide78.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image" Target="../media/image179.png"/><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3" Type="http://schemas.openxmlformats.org/officeDocument/2006/relationships/image" Target="../media/image181.jpe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图片 14" descr="图片 14"/>
          <p:cNvPicPr>
            <a:picLocks noChangeAspect="1" noChangeArrowheads="1"/>
          </p:cNvPicPr>
          <p:nvPr/>
        </p:nvPicPr>
        <p:blipFill>
          <a:blip r:embed="rId3"/>
          <a:srcRect/>
          <a:stretch>
            <a:fillRect/>
          </a:stretch>
        </p:blipFill>
        <p:spPr bwMode="auto">
          <a:xfrm>
            <a:off x="614363" y="2965450"/>
            <a:ext cx="9761537" cy="4159250"/>
          </a:xfrm>
          <a:prstGeom prst="rect">
            <a:avLst/>
          </a:prstGeom>
          <a:noFill/>
          <a:ln w="12700">
            <a:noFill/>
            <a:miter lim="400000"/>
            <a:headEnd/>
            <a:tailEnd/>
          </a:ln>
        </p:spPr>
      </p:pic>
      <p:pic>
        <p:nvPicPr>
          <p:cNvPr id="4099" name="图片 2" descr="图片 2"/>
          <p:cNvPicPr>
            <a:picLocks noChangeAspect="1" noChangeArrowheads="1"/>
          </p:cNvPicPr>
          <p:nvPr/>
        </p:nvPicPr>
        <p:blipFill>
          <a:blip r:embed="rId4"/>
          <a:srcRect/>
          <a:stretch>
            <a:fillRect/>
          </a:stretch>
        </p:blipFill>
        <p:spPr bwMode="auto">
          <a:xfrm>
            <a:off x="10136188" y="417513"/>
            <a:ext cx="1608137" cy="382587"/>
          </a:xfrm>
          <a:prstGeom prst="rect">
            <a:avLst/>
          </a:prstGeom>
          <a:noFill/>
          <a:ln w="12700">
            <a:noFill/>
            <a:miter lim="400000"/>
            <a:headEnd/>
            <a:tailEnd/>
          </a:ln>
        </p:spPr>
      </p:pic>
      <p:pic>
        <p:nvPicPr>
          <p:cNvPr id="4100" name="图片 4" descr="图片 4"/>
          <p:cNvPicPr>
            <a:picLocks noChangeAspect="1" noChangeArrowheads="1"/>
          </p:cNvPicPr>
          <p:nvPr/>
        </p:nvPicPr>
        <p:blipFill>
          <a:blip r:embed="rId5"/>
          <a:srcRect/>
          <a:stretch>
            <a:fillRect/>
          </a:stretch>
        </p:blipFill>
        <p:spPr bwMode="auto">
          <a:xfrm>
            <a:off x="10391775" y="382588"/>
            <a:ext cx="1352550" cy="320675"/>
          </a:xfrm>
          <a:prstGeom prst="rect">
            <a:avLst/>
          </a:prstGeom>
          <a:noFill/>
          <a:ln w="12700">
            <a:noFill/>
            <a:miter lim="400000"/>
            <a:headEnd/>
            <a:tailEnd/>
          </a:ln>
        </p:spPr>
      </p:pic>
      <p:sp>
        <p:nvSpPr>
          <p:cNvPr id="392" name="5/11"/>
          <p:cNvSpPr txBox="1">
            <a:spLocks noGrp="1"/>
          </p:cNvSpPr>
          <p:nvPr>
            <p:ph type="subTitle" sz="quarter" idx="1"/>
          </p:nvPr>
        </p:nvSpPr>
        <p:spPr>
          <a:xfrm rot="5400000">
            <a:off x="10493375" y="5762626"/>
            <a:ext cx="1881187" cy="309562"/>
          </a:xfrm>
        </p:spPr>
        <p:txBody>
          <a:bodyPr>
            <a:normAutofit/>
          </a:bodyPr>
          <a:lstStyle/>
          <a:p>
            <a:pPr defTabSz="619125" eaLnBrk="1" fontAlgn="auto" hangingPunct="1">
              <a:lnSpc>
                <a:spcPct val="72000"/>
              </a:lnSpc>
              <a:spcBef>
                <a:spcPts val="700"/>
              </a:spcBef>
              <a:spcAft>
                <a:spcPts val="0"/>
              </a:spcAft>
              <a:defRPr sz="1275">
                <a:latin typeface="OPPOSans-M"/>
                <a:ea typeface="OPPOSans-M"/>
                <a:cs typeface="OPPOSans-M"/>
                <a:sym typeface="OPPOSans-M"/>
              </a:defRPr>
            </a:pPr>
            <a:r>
              <a:rPr sz="1275">
                <a:latin typeface="OPPOSans-M"/>
                <a:ea typeface="OPPOSans-M"/>
                <a:cs typeface="OPPOSans-M"/>
                <a:sym typeface="OPPOSans-M"/>
              </a:rPr>
              <a:t>2020 / 06</a:t>
            </a:r>
          </a:p>
        </p:txBody>
      </p:sp>
      <p:grpSp>
        <p:nvGrpSpPr>
          <p:cNvPr id="4102" name="组合 25"/>
          <p:cNvGrpSpPr>
            <a:grpSpLocks/>
          </p:cNvGrpSpPr>
          <p:nvPr/>
        </p:nvGrpSpPr>
        <p:grpSpPr bwMode="auto">
          <a:xfrm>
            <a:off x="8839200" y="1371600"/>
            <a:ext cx="2711450" cy="2806700"/>
            <a:chOff x="0" y="0"/>
            <a:chExt cx="2710437" cy="2805770"/>
          </a:xfrm>
        </p:grpSpPr>
        <p:pic>
          <p:nvPicPr>
            <p:cNvPr id="4107" name="图片 24" descr="图片 24"/>
            <p:cNvPicPr>
              <a:picLocks noChangeAspect="1" noChangeArrowheads="1"/>
            </p:cNvPicPr>
            <p:nvPr/>
          </p:nvPicPr>
          <p:blipFill>
            <a:blip r:embed="rId6"/>
            <a:srcRect/>
            <a:stretch>
              <a:fillRect/>
            </a:stretch>
          </p:blipFill>
          <p:spPr bwMode="auto">
            <a:xfrm rot="1019619">
              <a:off x="286632" y="262519"/>
              <a:ext cx="2137174" cy="2280732"/>
            </a:xfrm>
            <a:prstGeom prst="rect">
              <a:avLst/>
            </a:prstGeom>
            <a:noFill/>
            <a:ln w="12700">
              <a:noFill/>
              <a:miter lim="400000"/>
              <a:headEnd/>
              <a:tailEnd/>
            </a:ln>
          </p:spPr>
        </p:pic>
        <p:pic>
          <p:nvPicPr>
            <p:cNvPr id="4108" name="图片 28" descr="图片 28"/>
            <p:cNvPicPr>
              <a:picLocks noChangeAspect="1" noChangeArrowheads="1"/>
            </p:cNvPicPr>
            <p:nvPr/>
          </p:nvPicPr>
          <p:blipFill>
            <a:blip r:embed="rId7"/>
            <a:srcRect/>
            <a:stretch>
              <a:fillRect/>
            </a:stretch>
          </p:blipFill>
          <p:spPr bwMode="auto">
            <a:xfrm rot="1019619">
              <a:off x="1104269" y="1365186"/>
              <a:ext cx="489369" cy="116400"/>
            </a:xfrm>
            <a:prstGeom prst="rect">
              <a:avLst/>
            </a:prstGeom>
            <a:noFill/>
            <a:ln w="12700">
              <a:noFill/>
              <a:miter lim="400000"/>
              <a:headEnd/>
              <a:tailEnd/>
            </a:ln>
          </p:spPr>
        </p:pic>
      </p:grpSp>
      <p:sp>
        <p:nvSpPr>
          <p:cNvPr id="396" name="OPPO…"/>
          <p:cNvSpPr txBox="1"/>
          <p:nvPr/>
        </p:nvSpPr>
        <p:spPr>
          <a:xfrm rot="5400000">
            <a:off x="11196637" y="1662113"/>
            <a:ext cx="790575" cy="317500"/>
          </a:xfrm>
          <a:prstGeom prst="rect">
            <a:avLst/>
          </a:prstGeom>
          <a:ln w="12700">
            <a:miter lim="400000"/>
          </a:ln>
        </p:spPr>
        <p:txBody>
          <a:bodyPr lIns="25400" tIns="25400" rIns="25400" bIns="25400" anchor="b">
            <a:spAutoFit/>
          </a:bodyPr>
          <a:lstStyle>
            <a:lvl1pPr defTabSz="1218564">
              <a:defRPr sz="1500" spc="-116">
                <a:latin typeface="OPPOSans-M"/>
                <a:ea typeface="OPPOSans-M"/>
                <a:cs typeface="OPPOSans-M"/>
                <a:sym typeface="OPPOSans-M"/>
              </a:defRPr>
            </a:lvl1pPr>
          </a:lstStyle>
          <a:p>
            <a:pPr eaLnBrk="1" fontAlgn="auto">
              <a:spcBef>
                <a:spcPts val="0"/>
              </a:spcBef>
              <a:spcAft>
                <a:spcPts val="0"/>
              </a:spcAft>
              <a:defRPr/>
            </a:pPr>
            <a:r>
              <a:rPr kern="0"/>
              <a:t>summer</a:t>
            </a:r>
          </a:p>
        </p:txBody>
      </p:sp>
      <p:sp>
        <p:nvSpPr>
          <p:cNvPr id="4104" name="直线连接符 34"/>
          <p:cNvSpPr>
            <a:spLocks noChangeShapeType="1"/>
          </p:cNvSpPr>
          <p:nvPr/>
        </p:nvSpPr>
        <p:spPr bwMode="auto">
          <a:xfrm>
            <a:off x="11453813" y="1452563"/>
            <a:ext cx="0" cy="655637"/>
          </a:xfrm>
          <a:prstGeom prst="line">
            <a:avLst/>
          </a:prstGeom>
          <a:noFill/>
          <a:ln w="25400">
            <a:solidFill>
              <a:srgbClr val="000000"/>
            </a:solidFill>
            <a:miter lim="400000"/>
            <a:headEnd/>
            <a:tailEnd/>
          </a:ln>
        </p:spPr>
        <p:txBody>
          <a:bodyPr lIns="45719" rIns="45719"/>
          <a:lstStyle/>
          <a:p>
            <a:endParaRPr lang="en-US"/>
          </a:p>
        </p:txBody>
      </p:sp>
      <p:sp>
        <p:nvSpPr>
          <p:cNvPr id="398" name="OPPO…"/>
          <p:cNvSpPr txBox="1"/>
          <p:nvPr/>
        </p:nvSpPr>
        <p:spPr>
          <a:xfrm>
            <a:off x="614363" y="876300"/>
            <a:ext cx="8586787" cy="1898650"/>
          </a:xfrm>
          <a:prstGeom prst="rect">
            <a:avLst/>
          </a:prstGeom>
          <a:ln w="12700">
            <a:miter lim="400000"/>
          </a:ln>
        </p:spPr>
        <p:txBody>
          <a:bodyPr lIns="25400" tIns="25400" rIns="25400" bIns="25400" anchor="b">
            <a:spAutoFit/>
          </a:bodyPr>
          <a:lstStyle>
            <a:lvl1pPr defTabSz="1218564">
              <a:defRPr sz="8000" spc="-116">
                <a:solidFill>
                  <a:srgbClr val="262626"/>
                </a:solidFill>
                <a:latin typeface="OPPOSans-M"/>
                <a:ea typeface="OPPOSans-M"/>
                <a:cs typeface="OPPOSans-M"/>
                <a:sym typeface="OPPOSans-M"/>
              </a:defRPr>
            </a:lvl1pPr>
          </a:lstStyle>
          <a:p>
            <a:pPr eaLnBrk="1" fontAlgn="auto">
              <a:spcBef>
                <a:spcPts val="0"/>
              </a:spcBef>
              <a:spcAft>
                <a:spcPts val="0"/>
              </a:spcAft>
              <a:defRPr/>
            </a:pPr>
            <a:r>
              <a:rPr lang="en-US" altLang="zh-CN" sz="6000" kern="0" dirty="0"/>
              <a:t>Trendsetter </a:t>
            </a:r>
            <a:r>
              <a:rPr lang="en-US" altLang="zh-CN" sz="6000" kern="0" dirty="0" err="1"/>
              <a:t>Baru</a:t>
            </a:r>
            <a:r>
              <a:rPr lang="en-US" altLang="zh-CN" sz="6000" kern="0" dirty="0"/>
              <a:t> Telah </a:t>
            </a:r>
            <a:r>
              <a:rPr lang="en-US" altLang="zh-CN" sz="6000" kern="0" dirty="0" err="1"/>
              <a:t>datang</a:t>
            </a:r>
            <a:endParaRPr lang="en-US" altLang="zh-CN" sz="6000" kern="0" dirty="0"/>
          </a:p>
        </p:txBody>
      </p:sp>
      <p:sp>
        <p:nvSpPr>
          <p:cNvPr id="399" name="OPPO…"/>
          <p:cNvSpPr txBox="1"/>
          <p:nvPr/>
        </p:nvSpPr>
        <p:spPr>
          <a:xfrm>
            <a:off x="614363" y="201613"/>
            <a:ext cx="9156700" cy="749300"/>
          </a:xfrm>
          <a:prstGeom prst="rect">
            <a:avLst/>
          </a:prstGeom>
          <a:ln w="12700">
            <a:miter lim="400000"/>
          </a:ln>
        </p:spPr>
        <p:txBody>
          <a:bodyPr lIns="25400" tIns="25400" rIns="25400" bIns="25400" anchor="b">
            <a:spAutoFit/>
          </a:bodyPr>
          <a:lstStyle>
            <a:lvl1pPr defTabSz="1218564">
              <a:defRPr sz="4000" spc="-116">
                <a:latin typeface="OPPOSans-M"/>
                <a:ea typeface="OPPOSans-M"/>
                <a:cs typeface="OPPOSans-M"/>
                <a:sym typeface="OPPOSans-M"/>
              </a:defRPr>
            </a:lvl1pPr>
          </a:lstStyle>
          <a:p>
            <a:pPr eaLnBrk="1" fontAlgn="auto">
              <a:spcBef>
                <a:spcPts val="0"/>
              </a:spcBef>
              <a:spcAft>
                <a:spcPts val="0"/>
              </a:spcAft>
              <a:defRPr/>
            </a:pPr>
            <a:r>
              <a:rPr kern="0" dirty="0"/>
              <a:t>OPPO 2020</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 name="文本框 1"/>
          <p:cNvSpPr txBox="1"/>
          <p:nvPr/>
        </p:nvSpPr>
        <p:spPr>
          <a:xfrm>
            <a:off x="-13042900" y="319088"/>
            <a:ext cx="7073900" cy="661987"/>
          </a:xfrm>
          <a:prstGeom prst="rect">
            <a:avLst/>
          </a:prstGeom>
          <a:ln w="12700">
            <a:miter lim="400000"/>
          </a:ln>
        </p:spPr>
        <p:txBody>
          <a:bodyPr lIns="45719" rIns="45719">
            <a:spAutoFit/>
          </a:bodyPr>
          <a:lstStyle/>
          <a:p>
            <a:pPr defTabSz="913764">
              <a:defRPr sz="3200" spc="783">
                <a:latin typeface="OPPOSans-M"/>
                <a:ea typeface="OPPOSans-M"/>
                <a:cs typeface="OPPOSans-M"/>
                <a:sym typeface="OPPOSans-M"/>
              </a:defRPr>
            </a:pPr>
            <a:r>
              <a:rPr sz="3200" spc="783">
                <a:latin typeface="OPPOSans-M"/>
                <a:ea typeface="OPPOSans-M"/>
                <a:cs typeface="OPPOSans-M"/>
                <a:sym typeface="OPPOSans-M"/>
              </a:rPr>
              <a:t>多快好</a:t>
            </a:r>
            <a:r>
              <a:rPr sz="3200" spc="783">
                <a:solidFill>
                  <a:srgbClr val="C04E00"/>
                </a:solidFill>
                <a:latin typeface="OPPOSans-M"/>
                <a:ea typeface="OPPOSans-M"/>
                <a:cs typeface="OPPOSans-M"/>
                <a:sym typeface="OPPOSans-M"/>
              </a:rPr>
              <a:t>省</a:t>
            </a:r>
            <a:r>
              <a:rPr sz="3200" spc="783">
                <a:latin typeface="OPPOSans-M"/>
                <a:ea typeface="OPPOSans-M"/>
                <a:cs typeface="OPPOSans-M"/>
                <a:sym typeface="OPPOSans-M"/>
              </a:rPr>
              <a:t>以秒计</a:t>
            </a:r>
          </a:p>
        </p:txBody>
      </p:sp>
      <p:sp>
        <p:nvSpPr>
          <p:cNvPr id="22531" name="矩形 23"/>
          <p:cNvSpPr>
            <a:spLocks noChangeArrowheads="1"/>
          </p:cNvSpPr>
          <p:nvPr/>
        </p:nvSpPr>
        <p:spPr bwMode="auto">
          <a:xfrm rot="5400000">
            <a:off x="1795463" y="636588"/>
            <a:ext cx="342900" cy="2425700"/>
          </a:xfrm>
          <a:prstGeom prst="rect">
            <a:avLst/>
          </a:prstGeom>
          <a:solidFill>
            <a:srgbClr val="63A8DA"/>
          </a:solidFill>
          <a:ln w="12700">
            <a:noFill/>
            <a:miter lim="400000"/>
            <a:headEnd/>
            <a:tailEnd/>
          </a:ln>
        </p:spPr>
        <p:txBody>
          <a:bodyPr lIns="45719" rIns="45719" anchor="ctr"/>
          <a:lstStyle/>
          <a:p>
            <a:pPr algn="ctr" defTabSz="608013"/>
            <a:endParaRPr lang="en-US" altLang="en-US" sz="2400">
              <a:solidFill>
                <a:srgbClr val="FFFFFF"/>
              </a:solidFill>
              <a:latin typeface="OPPOSans-M" pitchFamily="18" charset="-122"/>
              <a:ea typeface="OPPOSans-M" pitchFamily="18" charset="-122"/>
              <a:sym typeface="OPPOSans-M" pitchFamily="18" charset="-122"/>
            </a:endParaRPr>
          </a:p>
        </p:txBody>
      </p:sp>
      <p:sp>
        <p:nvSpPr>
          <p:cNvPr id="22532" name="文本框 24"/>
          <p:cNvSpPr txBox="1">
            <a:spLocks noChangeArrowheads="1"/>
          </p:cNvSpPr>
          <p:nvPr/>
        </p:nvSpPr>
        <p:spPr bwMode="auto">
          <a:xfrm>
            <a:off x="785813" y="777875"/>
            <a:ext cx="3246437" cy="1200150"/>
          </a:xfrm>
          <a:prstGeom prst="rect">
            <a:avLst/>
          </a:prstGeom>
          <a:noFill/>
          <a:ln w="12700">
            <a:noFill/>
            <a:miter lim="400000"/>
            <a:headEnd/>
            <a:tailEnd/>
          </a:ln>
        </p:spPr>
        <p:txBody>
          <a:bodyPr lIns="45719" rIns="45719">
            <a:spAutoFit/>
          </a:bodyPr>
          <a:lstStyle/>
          <a:p>
            <a:pPr defTabSz="608013"/>
            <a:r>
              <a:rPr lang="en-US" altLang="en-US" sz="2400">
                <a:latin typeface="OPPOSans-M" pitchFamily="18" charset="-122"/>
                <a:ea typeface="OPPOSans-M" pitchFamily="18" charset="-122"/>
                <a:sym typeface="OPPOSans-M" pitchFamily="18" charset="-122"/>
              </a:rPr>
              <a:t>3D</a:t>
            </a:r>
          </a:p>
          <a:p>
            <a:pPr defTabSz="608013"/>
            <a:r>
              <a:rPr lang="en-US" altLang="en-US" sz="2400">
                <a:latin typeface="OPPOSans-M" pitchFamily="18" charset="-122"/>
                <a:ea typeface="OPPOSans-M" pitchFamily="18" charset="-122"/>
                <a:sym typeface="OPPOSans-M" pitchFamily="18" charset="-122"/>
              </a:rPr>
              <a:t>Layar permukaan ganda</a:t>
            </a:r>
          </a:p>
        </p:txBody>
      </p:sp>
      <p:sp>
        <p:nvSpPr>
          <p:cNvPr id="22533" name="矩形 7"/>
          <p:cNvSpPr txBox="1">
            <a:spLocks noChangeArrowheads="1"/>
          </p:cNvSpPr>
          <p:nvPr/>
        </p:nvSpPr>
        <p:spPr bwMode="auto">
          <a:xfrm>
            <a:off x="800100" y="2227263"/>
            <a:ext cx="3232150" cy="307777"/>
          </a:xfrm>
          <a:prstGeom prst="rect">
            <a:avLst/>
          </a:prstGeom>
          <a:noFill/>
          <a:ln w="12700">
            <a:noFill/>
            <a:miter lim="400000"/>
            <a:headEnd/>
            <a:tailEnd/>
          </a:ln>
        </p:spPr>
        <p:txBody>
          <a:bodyPr lIns="45719" rIns="45719">
            <a:spAutoFit/>
          </a:bodyPr>
          <a:lstStyle/>
          <a:p>
            <a:pPr defTabSz="608013"/>
            <a:r>
              <a:rPr lang="en-US" altLang="en-US" sz="1400" dirty="0" err="1">
                <a:solidFill>
                  <a:srgbClr val="262626"/>
                </a:solidFill>
                <a:latin typeface="OPPOSans-M" pitchFamily="18" charset="-122"/>
                <a:ea typeface="OPPOSans-M" pitchFamily="18" charset="-122"/>
                <a:sym typeface="OPPOSans-M" pitchFamily="18" charset="-122"/>
              </a:rPr>
              <a:t>Merasa</a:t>
            </a:r>
            <a:r>
              <a:rPr lang="en-US" altLang="en-US" sz="1400" dirty="0">
                <a:solidFill>
                  <a:srgbClr val="262626"/>
                </a:solidFill>
                <a:latin typeface="OPPOSans-M" pitchFamily="18" charset="-122"/>
                <a:ea typeface="OPPOSans-M" pitchFamily="18" charset="-122"/>
                <a:sym typeface="OPPOSans-M" pitchFamily="18" charset="-122"/>
              </a:rPr>
              <a:t> </a:t>
            </a:r>
            <a:r>
              <a:rPr lang="en-US" altLang="en-US" sz="1400" dirty="0" err="1" smtClean="0">
                <a:solidFill>
                  <a:srgbClr val="262626"/>
                </a:solidFill>
                <a:latin typeface="OPPOSans-M" pitchFamily="18" charset="-122"/>
                <a:ea typeface="OPPOSans-M" pitchFamily="18" charset="-122"/>
                <a:sym typeface="OPPOSans-M" pitchFamily="18" charset="-122"/>
              </a:rPr>
              <a:t>baik</a:t>
            </a:r>
            <a:r>
              <a:rPr lang="en-US" altLang="en-US" sz="1400" dirty="0" smtClean="0">
                <a:solidFill>
                  <a:srgbClr val="262626"/>
                </a:solidFill>
                <a:latin typeface="OPPOSans-M" pitchFamily="18" charset="-122"/>
                <a:ea typeface="OPPOSans-M" pitchFamily="18" charset="-122"/>
                <a:sym typeface="OPPOSans-M" pitchFamily="18" charset="-122"/>
              </a:rPr>
              <a:t> rasa </a:t>
            </a:r>
            <a:r>
              <a:rPr lang="en-US" altLang="en-US" sz="1400" dirty="0">
                <a:solidFill>
                  <a:srgbClr val="262626"/>
                </a:solidFill>
                <a:latin typeface="OPPOSans-M" pitchFamily="18" charset="-122"/>
                <a:ea typeface="OPPOSans-M" pitchFamily="18" charset="-122"/>
                <a:sym typeface="OPPOSans-M" pitchFamily="18" charset="-122"/>
              </a:rPr>
              <a:t>high-end </a:t>
            </a:r>
            <a:r>
              <a:rPr lang="en-US" altLang="en-US" sz="1400" dirty="0" err="1">
                <a:solidFill>
                  <a:srgbClr val="262626"/>
                </a:solidFill>
                <a:latin typeface="OPPOSans-M" pitchFamily="18" charset="-122"/>
                <a:ea typeface="OPPOSans-M" pitchFamily="18" charset="-122"/>
                <a:sym typeface="OPPOSans-M" pitchFamily="18" charset="-122"/>
              </a:rPr>
              <a:t>dan</a:t>
            </a:r>
            <a:r>
              <a:rPr lang="en-US" altLang="en-US" sz="1400" dirty="0">
                <a:solidFill>
                  <a:srgbClr val="262626"/>
                </a:solidFill>
                <a:latin typeface="OPPOSans-M" pitchFamily="18" charset="-122"/>
                <a:ea typeface="OPPOSans-M" pitchFamily="18" charset="-122"/>
                <a:sym typeface="OPPOSans-M" pitchFamily="18" charset="-122"/>
              </a:rPr>
              <a:t> </a:t>
            </a:r>
            <a:r>
              <a:rPr lang="en-US" altLang="en-US" sz="1400" dirty="0" err="1">
                <a:solidFill>
                  <a:srgbClr val="262626"/>
                </a:solidFill>
                <a:latin typeface="OPPOSans-M" pitchFamily="18" charset="-122"/>
                <a:ea typeface="OPPOSans-M" pitchFamily="18" charset="-122"/>
                <a:sym typeface="OPPOSans-M" pitchFamily="18" charset="-122"/>
              </a:rPr>
              <a:t>teknologi</a:t>
            </a:r>
            <a:r>
              <a:rPr lang="en-US" altLang="en-US" sz="1400" dirty="0">
                <a:solidFill>
                  <a:srgbClr val="262626"/>
                </a:solidFill>
                <a:latin typeface="OPPOSans-M" pitchFamily="18" charset="-122"/>
                <a:ea typeface="OPPOSans-M" pitchFamily="18" charset="-122"/>
                <a:sym typeface="OPPOSans-M" pitchFamily="18" charset="-122"/>
              </a:rPr>
              <a:t> </a:t>
            </a:r>
            <a:r>
              <a:rPr lang="en-US" altLang="en-US" sz="1400" dirty="0" err="1">
                <a:solidFill>
                  <a:srgbClr val="262626"/>
                </a:solidFill>
                <a:latin typeface="OPPOSans-M" pitchFamily="18" charset="-122"/>
                <a:ea typeface="OPPOSans-M" pitchFamily="18" charset="-122"/>
                <a:sym typeface="OPPOSans-M" pitchFamily="18" charset="-122"/>
              </a:rPr>
              <a:t>di</a:t>
            </a:r>
            <a:r>
              <a:rPr lang="en-US" altLang="en-US" sz="1400" dirty="0">
                <a:solidFill>
                  <a:srgbClr val="262626"/>
                </a:solidFill>
                <a:latin typeface="OPPOSans-M" pitchFamily="18" charset="-122"/>
                <a:ea typeface="OPPOSans-M" pitchFamily="18" charset="-122"/>
                <a:sym typeface="OPPOSans-M" pitchFamily="18" charset="-122"/>
              </a:rPr>
              <a:t> </a:t>
            </a:r>
            <a:r>
              <a:rPr lang="en-US" altLang="en-US" sz="1400" dirty="0" err="1">
                <a:solidFill>
                  <a:srgbClr val="262626"/>
                </a:solidFill>
                <a:latin typeface="OPPOSans-M" pitchFamily="18" charset="-122"/>
                <a:ea typeface="OPPOSans-M" pitchFamily="18" charset="-122"/>
                <a:sym typeface="OPPOSans-M" pitchFamily="18" charset="-122"/>
              </a:rPr>
              <a:t>tangan</a:t>
            </a:r>
            <a:r>
              <a:rPr lang="en-US" altLang="en-US" sz="1400" dirty="0">
                <a:solidFill>
                  <a:srgbClr val="262626"/>
                </a:solidFill>
                <a:latin typeface="OPPOSans-M" pitchFamily="18" charset="-122"/>
                <a:ea typeface="OPPOSans-M" pitchFamily="18" charset="-122"/>
                <a:sym typeface="OPPOSans-M" pitchFamily="18" charset="-122"/>
              </a:rPr>
              <a:t> </a:t>
            </a:r>
            <a:r>
              <a:rPr lang="en-US" altLang="en-US" sz="1400" dirty="0" err="1">
                <a:solidFill>
                  <a:srgbClr val="262626"/>
                </a:solidFill>
                <a:latin typeface="OPPOSans-M" pitchFamily="18" charset="-122"/>
                <a:ea typeface="OPPOSans-M" pitchFamily="18" charset="-122"/>
                <a:sym typeface="OPPOSans-M" pitchFamily="18" charset="-122"/>
              </a:rPr>
              <a:t>Anda</a:t>
            </a:r>
            <a:endParaRPr lang="en-US" altLang="en-US" sz="1400" dirty="0">
              <a:solidFill>
                <a:srgbClr val="262626"/>
              </a:solidFill>
              <a:latin typeface="OPPOSans-M" pitchFamily="18" charset="-122"/>
              <a:ea typeface="OPPOSans-M" pitchFamily="18" charset="-122"/>
              <a:sym typeface="OPPOSans-M" pitchFamily="18" charset="-122"/>
            </a:endParaRPr>
          </a:p>
        </p:txBody>
      </p:sp>
      <p:sp>
        <p:nvSpPr>
          <p:cNvPr id="22534" name="矩形 22"/>
          <p:cNvSpPr>
            <a:spLocks noChangeArrowheads="1"/>
          </p:cNvSpPr>
          <p:nvPr/>
        </p:nvSpPr>
        <p:spPr bwMode="auto">
          <a:xfrm>
            <a:off x="0" y="0"/>
            <a:ext cx="419100" cy="6858000"/>
          </a:xfrm>
          <a:prstGeom prst="rect">
            <a:avLst/>
          </a:prstGeom>
          <a:solidFill>
            <a:srgbClr val="63A8DA"/>
          </a:solidFill>
          <a:ln w="12700">
            <a:noFill/>
            <a:miter lim="400000"/>
            <a:headEnd/>
            <a:tailEnd/>
          </a:ln>
        </p:spPr>
        <p:txBody>
          <a:bodyPr lIns="45719" rIns="45719" anchor="ctr"/>
          <a:lstStyle/>
          <a:p>
            <a:pPr algn="ctr" defTabSz="608013"/>
            <a:endParaRPr lang="en-US" altLang="en-US" sz="2400">
              <a:solidFill>
                <a:srgbClr val="FFFFFF"/>
              </a:solidFill>
              <a:latin typeface="OPPOSans-M" pitchFamily="18" charset="-122"/>
              <a:ea typeface="OPPOSans-M" pitchFamily="18" charset="-122"/>
              <a:sym typeface="OPPOSans-M" pitchFamily="18" charset="-122"/>
            </a:endParaRPr>
          </a:p>
        </p:txBody>
      </p:sp>
      <p:sp>
        <p:nvSpPr>
          <p:cNvPr id="22535" name="文本框 25"/>
          <p:cNvSpPr txBox="1">
            <a:spLocks noChangeArrowheads="1"/>
          </p:cNvSpPr>
          <p:nvPr/>
        </p:nvSpPr>
        <p:spPr bwMode="auto">
          <a:xfrm>
            <a:off x="106363" y="69850"/>
            <a:ext cx="252412" cy="3703638"/>
          </a:xfrm>
          <a:prstGeom prst="rect">
            <a:avLst/>
          </a:prstGeom>
          <a:noFill/>
          <a:ln w="12700">
            <a:noFill/>
            <a:miter lim="400000"/>
            <a:headEnd/>
            <a:tailEnd/>
          </a:ln>
        </p:spPr>
        <p:txBody>
          <a:bodyPr lIns="50800" tIns="50800" rIns="50800" bIns="50800" anchor="ctr">
            <a:spAutoFit/>
          </a:bodyPr>
          <a:lstStyle/>
          <a:p>
            <a:pPr defTabSz="2436813">
              <a:lnSpc>
                <a:spcPct val="90000"/>
              </a:lnSpc>
              <a:spcBef>
                <a:spcPts val="4500"/>
              </a:spcBef>
            </a:pPr>
            <a:r>
              <a:rPr lang="en-US" altLang="en-US" sz="1000">
                <a:solidFill>
                  <a:srgbClr val="3B3838"/>
                </a:solidFill>
                <a:latin typeface="OPPOSans-M" pitchFamily="18" charset="-122"/>
                <a:ea typeface="OPPOSans-M" pitchFamily="18" charset="-122"/>
                <a:sym typeface="OPPOSans-M" pitchFamily="18" charset="-122"/>
              </a:rPr>
              <a:t>Musim panas pasang bertemu-dan-lihat</a:t>
            </a:r>
          </a:p>
        </p:txBody>
      </p:sp>
      <p:sp>
        <p:nvSpPr>
          <p:cNvPr id="22536" name="文本框 27"/>
          <p:cNvSpPr txBox="1">
            <a:spLocks noChangeArrowheads="1"/>
          </p:cNvSpPr>
          <p:nvPr/>
        </p:nvSpPr>
        <p:spPr bwMode="auto">
          <a:xfrm>
            <a:off x="136525" y="3870325"/>
            <a:ext cx="76200" cy="3011488"/>
          </a:xfrm>
          <a:prstGeom prst="rect">
            <a:avLst/>
          </a:prstGeom>
          <a:noFill/>
          <a:ln w="12700">
            <a:noFill/>
            <a:miter lim="400000"/>
            <a:headEnd/>
            <a:tailEnd/>
          </a:ln>
        </p:spPr>
        <p:txBody>
          <a:bodyPr lIns="50800" tIns="50800" rIns="50800" bIns="50800" anchor="ctr">
            <a:spAutoFit/>
          </a:bodyPr>
          <a:lstStyle/>
          <a:p>
            <a:pPr defTabSz="2436813">
              <a:lnSpc>
                <a:spcPct val="90000"/>
              </a:lnSpc>
              <a:spcBef>
                <a:spcPts val="4500"/>
              </a:spcBef>
            </a:pPr>
            <a:r>
              <a:rPr lang="en-US" altLang="en-US" sz="1200">
                <a:solidFill>
                  <a:srgbClr val="3B3838"/>
                </a:solidFill>
                <a:latin typeface="OPPOSans-M" pitchFamily="18" charset="-122"/>
                <a:ea typeface="OPPOSans-M" pitchFamily="18" charset="-122"/>
                <a:sym typeface="OPPOSans-M" pitchFamily="18" charset="-122"/>
              </a:rPr>
              <a:t>Tampilan</a:t>
            </a:r>
            <a:r>
              <a:rPr lang="en-US" altLang="en-US" sz="1400">
                <a:solidFill>
                  <a:srgbClr val="3B3838"/>
                </a:solidFill>
                <a:latin typeface="OPPOSans-M" pitchFamily="18" charset="-122"/>
                <a:ea typeface="OPPOSans-M" pitchFamily="18" charset="-122"/>
                <a:sym typeface="OPPOSans-M" pitchFamily="18" charset="-122"/>
              </a:rPr>
              <a:t> terpanas</a:t>
            </a:r>
          </a:p>
        </p:txBody>
      </p:sp>
      <p:pic>
        <p:nvPicPr>
          <p:cNvPr id="22537" name="图片 2" descr="图片 2"/>
          <p:cNvPicPr>
            <a:picLocks noChangeAspect="1" noChangeArrowheads="1"/>
          </p:cNvPicPr>
          <p:nvPr/>
        </p:nvPicPr>
        <p:blipFill>
          <a:blip r:embed="rId3"/>
          <a:srcRect/>
          <a:stretch>
            <a:fillRect/>
          </a:stretch>
        </p:blipFill>
        <p:spPr bwMode="auto">
          <a:xfrm>
            <a:off x="4270375" y="0"/>
            <a:ext cx="7921625" cy="6858000"/>
          </a:xfrm>
          <a:prstGeom prst="rect">
            <a:avLst/>
          </a:prstGeom>
          <a:noFill/>
          <a:ln w="12700">
            <a:noFill/>
            <a:miter lim="400000"/>
            <a:headEnd/>
            <a:tailEnd/>
          </a:ln>
        </p:spPr>
      </p:pic>
      <p:sp>
        <p:nvSpPr>
          <p:cNvPr id="22538" name="矩形 33"/>
          <p:cNvSpPr>
            <a:spLocks noChangeArrowheads="1"/>
          </p:cNvSpPr>
          <p:nvPr/>
        </p:nvSpPr>
        <p:spPr bwMode="auto">
          <a:xfrm rot="5400000">
            <a:off x="1785144" y="3882231"/>
            <a:ext cx="95250" cy="2027238"/>
          </a:xfrm>
          <a:prstGeom prst="rect">
            <a:avLst/>
          </a:prstGeom>
          <a:solidFill>
            <a:srgbClr val="63A8DA"/>
          </a:solidFill>
          <a:ln w="12700">
            <a:noFill/>
            <a:miter lim="400000"/>
            <a:headEnd/>
            <a:tailEnd/>
          </a:ln>
        </p:spPr>
        <p:txBody>
          <a:bodyPr lIns="45719" rIns="45719" anchor="ctr"/>
          <a:lstStyle/>
          <a:p>
            <a:pPr algn="ctr" defTabSz="455613"/>
            <a:endParaRPr lang="en-US" altLang="en-US">
              <a:solidFill>
                <a:srgbClr val="FFFFFF"/>
              </a:solidFill>
              <a:latin typeface="OPPOSans-M" pitchFamily="18" charset="-122"/>
              <a:ea typeface="OPPOSans-M" pitchFamily="18" charset="-122"/>
              <a:sym typeface="OPPOSans-M" pitchFamily="18" charset="-122"/>
            </a:endParaRPr>
          </a:p>
        </p:txBody>
      </p:sp>
      <p:sp>
        <p:nvSpPr>
          <p:cNvPr id="22539" name="矩形 34"/>
          <p:cNvSpPr>
            <a:spLocks noChangeArrowheads="1"/>
          </p:cNvSpPr>
          <p:nvPr/>
        </p:nvSpPr>
        <p:spPr bwMode="auto">
          <a:xfrm rot="5400000">
            <a:off x="1785144" y="4315619"/>
            <a:ext cx="95250" cy="2027238"/>
          </a:xfrm>
          <a:prstGeom prst="rect">
            <a:avLst/>
          </a:prstGeom>
          <a:solidFill>
            <a:srgbClr val="63A8DA"/>
          </a:solidFill>
          <a:ln w="12700">
            <a:noFill/>
            <a:miter lim="400000"/>
            <a:headEnd/>
            <a:tailEnd/>
          </a:ln>
        </p:spPr>
        <p:txBody>
          <a:bodyPr lIns="45719" rIns="45719" anchor="ctr"/>
          <a:lstStyle/>
          <a:p>
            <a:pPr algn="ctr" defTabSz="455613"/>
            <a:endParaRPr lang="en-US" altLang="en-US">
              <a:solidFill>
                <a:srgbClr val="FFFFFF"/>
              </a:solidFill>
              <a:latin typeface="OPPOSans-M" pitchFamily="18" charset="-122"/>
              <a:ea typeface="OPPOSans-M" pitchFamily="18" charset="-122"/>
              <a:sym typeface="OPPOSans-M" pitchFamily="18" charset="-122"/>
            </a:endParaRPr>
          </a:p>
        </p:txBody>
      </p:sp>
      <p:sp>
        <p:nvSpPr>
          <p:cNvPr id="22540" name="矩形 35"/>
          <p:cNvSpPr txBox="1">
            <a:spLocks noChangeArrowheads="1"/>
          </p:cNvSpPr>
          <p:nvPr/>
        </p:nvSpPr>
        <p:spPr bwMode="auto">
          <a:xfrm>
            <a:off x="785813" y="4592638"/>
            <a:ext cx="609600" cy="409575"/>
          </a:xfrm>
          <a:prstGeom prst="rect">
            <a:avLst/>
          </a:prstGeom>
          <a:noFill/>
          <a:ln w="12700">
            <a:noFill/>
            <a:miter lim="400000"/>
            <a:headEnd/>
            <a:tailEnd/>
          </a:ln>
        </p:spPr>
        <p:txBody>
          <a:bodyPr wrap="none" lIns="45719" rIns="45719">
            <a:spAutoFit/>
          </a:bodyPr>
          <a:lstStyle/>
          <a:p>
            <a:pPr defTabSz="455613"/>
            <a:r>
              <a:rPr lang="en-US" altLang="en-US">
                <a:latin typeface="OPPOSans-M" pitchFamily="18" charset="-122"/>
                <a:ea typeface="OPPOSans-M" pitchFamily="18" charset="-122"/>
                <a:sym typeface="OPPOSans-M" pitchFamily="18" charset="-122"/>
              </a:rPr>
              <a:t>CG5</a:t>
            </a:r>
          </a:p>
        </p:txBody>
      </p:sp>
      <p:sp>
        <p:nvSpPr>
          <p:cNvPr id="22541" name="矩形 36"/>
          <p:cNvSpPr txBox="1">
            <a:spLocks noChangeArrowheads="1"/>
          </p:cNvSpPr>
          <p:nvPr/>
        </p:nvSpPr>
        <p:spPr bwMode="auto">
          <a:xfrm>
            <a:off x="785813" y="5048250"/>
            <a:ext cx="903287" cy="407988"/>
          </a:xfrm>
          <a:prstGeom prst="rect">
            <a:avLst/>
          </a:prstGeom>
          <a:noFill/>
          <a:ln w="12700">
            <a:noFill/>
            <a:miter lim="400000"/>
            <a:headEnd/>
            <a:tailEnd/>
          </a:ln>
        </p:spPr>
        <p:txBody>
          <a:bodyPr wrap="none" lIns="45719" rIns="45719">
            <a:spAutoFit/>
          </a:bodyPr>
          <a:lstStyle/>
          <a:p>
            <a:pPr defTabSz="455613"/>
            <a:r>
              <a:rPr lang="en-US" altLang="en-US">
                <a:latin typeface="OPPOSans-M" pitchFamily="18" charset="-122"/>
                <a:ea typeface="OPPOSans-M" pitchFamily="18" charset="-122"/>
                <a:sym typeface="OPPOSans-M" pitchFamily="18" charset="-122"/>
              </a:rPr>
              <a:t>93.4% </a:t>
            </a:r>
          </a:p>
        </p:txBody>
      </p:sp>
      <p:sp>
        <p:nvSpPr>
          <p:cNvPr id="22542" name="矩形 40"/>
          <p:cNvSpPr>
            <a:spLocks noChangeArrowheads="1"/>
          </p:cNvSpPr>
          <p:nvPr/>
        </p:nvSpPr>
        <p:spPr bwMode="auto">
          <a:xfrm rot="5400000">
            <a:off x="1785938" y="4791075"/>
            <a:ext cx="93662" cy="2027238"/>
          </a:xfrm>
          <a:prstGeom prst="rect">
            <a:avLst/>
          </a:prstGeom>
          <a:solidFill>
            <a:srgbClr val="63A8DA"/>
          </a:solidFill>
          <a:ln w="12700">
            <a:noFill/>
            <a:miter lim="400000"/>
            <a:headEnd/>
            <a:tailEnd/>
          </a:ln>
        </p:spPr>
        <p:txBody>
          <a:bodyPr lIns="45719" rIns="45719" anchor="ctr"/>
          <a:lstStyle/>
          <a:p>
            <a:pPr algn="ctr" defTabSz="455613"/>
            <a:endParaRPr lang="en-US" altLang="en-US">
              <a:solidFill>
                <a:srgbClr val="FFFFFF"/>
              </a:solidFill>
              <a:latin typeface="OPPOSans-M" pitchFamily="18" charset="-122"/>
              <a:ea typeface="OPPOSans-M" pitchFamily="18" charset="-122"/>
              <a:sym typeface="OPPOSans-M" pitchFamily="18" charset="-122"/>
            </a:endParaRPr>
          </a:p>
        </p:txBody>
      </p:sp>
      <p:sp>
        <p:nvSpPr>
          <p:cNvPr id="22543" name="矩形 41"/>
          <p:cNvSpPr txBox="1">
            <a:spLocks noChangeArrowheads="1"/>
          </p:cNvSpPr>
          <p:nvPr/>
        </p:nvSpPr>
        <p:spPr bwMode="auto">
          <a:xfrm>
            <a:off x="785813" y="5502275"/>
            <a:ext cx="733425" cy="409575"/>
          </a:xfrm>
          <a:prstGeom prst="rect">
            <a:avLst/>
          </a:prstGeom>
          <a:noFill/>
          <a:ln w="12700">
            <a:noFill/>
            <a:miter lim="400000"/>
            <a:headEnd/>
            <a:tailEnd/>
          </a:ln>
        </p:spPr>
        <p:txBody>
          <a:bodyPr wrap="none" lIns="45719" rIns="45719">
            <a:spAutoFit/>
          </a:bodyPr>
          <a:lstStyle/>
          <a:p>
            <a:pPr defTabSz="455613"/>
            <a:r>
              <a:rPr lang="en-US" altLang="en-US">
                <a:latin typeface="OPPOSans-M" pitchFamily="18" charset="-122"/>
                <a:ea typeface="OPPOSans-M" pitchFamily="18" charset="-122"/>
                <a:sym typeface="OPPOSans-M" pitchFamily="18" charset="-122"/>
              </a:rPr>
              <a:t>90Hz</a:t>
            </a:r>
          </a:p>
        </p:txBody>
      </p:sp>
      <p:sp>
        <p:nvSpPr>
          <p:cNvPr id="22544" name="文本框 42"/>
          <p:cNvSpPr txBox="1">
            <a:spLocks noChangeArrowheads="1"/>
          </p:cNvSpPr>
          <p:nvPr/>
        </p:nvSpPr>
        <p:spPr bwMode="auto">
          <a:xfrm>
            <a:off x="1562100" y="4433888"/>
            <a:ext cx="4445000" cy="1438855"/>
          </a:xfrm>
          <a:prstGeom prst="rect">
            <a:avLst/>
          </a:prstGeom>
          <a:noFill/>
          <a:ln w="12700">
            <a:noFill/>
            <a:miter lim="400000"/>
            <a:headEnd/>
            <a:tailEnd/>
          </a:ln>
        </p:spPr>
        <p:txBody>
          <a:bodyPr lIns="45719" rIns="45719">
            <a:spAutoFit/>
          </a:bodyPr>
          <a:lstStyle/>
          <a:p>
            <a:pPr defTabSz="455613">
              <a:lnSpc>
                <a:spcPct val="150000"/>
              </a:lnSpc>
            </a:pPr>
            <a:r>
              <a:rPr lang="en-US" altLang="en-US" sz="2000" dirty="0" err="1">
                <a:latin typeface="OPPOSans-M" pitchFamily="18" charset="-122"/>
                <a:ea typeface="OPPOSans-M" pitchFamily="18" charset="-122"/>
                <a:sym typeface="OPPOSans-M" pitchFamily="18" charset="-122"/>
              </a:rPr>
              <a:t>Tahan</a:t>
            </a:r>
            <a:r>
              <a:rPr lang="en-US" altLang="en-US" sz="2000" dirty="0">
                <a:latin typeface="OPPOSans-M" pitchFamily="18" charset="-122"/>
                <a:ea typeface="OPPOSans-M" pitchFamily="18" charset="-122"/>
                <a:sym typeface="OPPOSans-M" pitchFamily="18" charset="-122"/>
              </a:rPr>
              <a:t> </a:t>
            </a:r>
            <a:r>
              <a:rPr lang="en-US" altLang="en-US" sz="2000" dirty="0" err="1" smtClean="0">
                <a:latin typeface="OPPOSans-M" pitchFamily="18" charset="-122"/>
                <a:ea typeface="OPPOSans-M" pitchFamily="18" charset="-122"/>
                <a:sym typeface="OPPOSans-M" pitchFamily="18" charset="-122"/>
              </a:rPr>
              <a:t>jatuh</a:t>
            </a:r>
            <a:r>
              <a:rPr lang="en-US" altLang="en-US" sz="2000" dirty="0" smtClean="0">
                <a:latin typeface="OPPOSans-M" pitchFamily="18" charset="-122"/>
                <a:ea typeface="OPPOSans-M" pitchFamily="18" charset="-122"/>
                <a:sym typeface="OPPOSans-M" pitchFamily="18" charset="-122"/>
              </a:rPr>
              <a:t> </a:t>
            </a:r>
          </a:p>
          <a:p>
            <a:pPr defTabSz="455613">
              <a:lnSpc>
                <a:spcPct val="150000"/>
              </a:lnSpc>
            </a:pPr>
            <a:r>
              <a:rPr lang="en-US" altLang="en-US" sz="2000" dirty="0" err="1" smtClean="0">
                <a:latin typeface="OPPOSans-M" pitchFamily="18" charset="-122"/>
                <a:ea typeface="OPPOSans-M" pitchFamily="18" charset="-122"/>
                <a:sym typeface="OPPOSans-M" pitchFamily="18" charset="-122"/>
              </a:rPr>
              <a:t>Rasio</a:t>
            </a:r>
            <a:r>
              <a:rPr lang="en-US" altLang="en-US" sz="2000" dirty="0" smtClean="0">
                <a:latin typeface="OPPOSans-M" pitchFamily="18" charset="-122"/>
                <a:ea typeface="OPPOSans-M" pitchFamily="18" charset="-122"/>
                <a:sym typeface="OPPOSans-M" pitchFamily="18" charset="-122"/>
              </a:rPr>
              <a:t> </a:t>
            </a:r>
            <a:r>
              <a:rPr lang="en-US" altLang="en-US" sz="2000" dirty="0" err="1">
                <a:latin typeface="OPPOSans-M" pitchFamily="18" charset="-122"/>
                <a:ea typeface="OPPOSans-M" pitchFamily="18" charset="-122"/>
                <a:sym typeface="OPPOSans-M" pitchFamily="18" charset="-122"/>
              </a:rPr>
              <a:t>layar-ke-tubuh</a:t>
            </a:r>
            <a:r>
              <a:rPr lang="en-US" altLang="en-US" sz="2000" dirty="0">
                <a:latin typeface="OPPOSans-M" pitchFamily="18" charset="-122"/>
                <a:ea typeface="OPPOSans-M" pitchFamily="18" charset="-122"/>
                <a:sym typeface="OPPOSans-M" pitchFamily="18" charset="-122"/>
              </a:rPr>
              <a:t> yang </a:t>
            </a:r>
            <a:r>
              <a:rPr lang="en-US" altLang="en-US" sz="2000" dirty="0" err="1">
                <a:latin typeface="OPPOSans-M" pitchFamily="18" charset="-122"/>
                <a:ea typeface="OPPOSans-M" pitchFamily="18" charset="-122"/>
                <a:sym typeface="OPPOSans-M" pitchFamily="18" charset="-122"/>
              </a:rPr>
              <a:t>sangat</a:t>
            </a:r>
            <a:r>
              <a:rPr lang="en-US" altLang="en-US" sz="2000" dirty="0">
                <a:latin typeface="OPPOSans-M" pitchFamily="18" charset="-122"/>
                <a:ea typeface="OPPOSans-M" pitchFamily="18" charset="-122"/>
                <a:sym typeface="OPPOSans-M" pitchFamily="18" charset="-122"/>
              </a:rPr>
              <a:t> </a:t>
            </a:r>
            <a:r>
              <a:rPr lang="en-US" altLang="en-US" sz="2000" dirty="0" err="1" smtClean="0">
                <a:latin typeface="OPPOSans-M" pitchFamily="18" charset="-122"/>
                <a:ea typeface="OPPOSans-M" pitchFamily="18" charset="-122"/>
                <a:sym typeface="OPPOSans-M" pitchFamily="18" charset="-122"/>
              </a:rPr>
              <a:t>tinggi</a:t>
            </a:r>
            <a:r>
              <a:rPr lang="en-US" altLang="en-US" sz="2000" dirty="0" smtClean="0">
                <a:latin typeface="OPPOSans-M" pitchFamily="18" charset="-122"/>
                <a:ea typeface="OPPOSans-M" pitchFamily="18" charset="-122"/>
                <a:sym typeface="OPPOSans-M" pitchFamily="18" charset="-122"/>
              </a:rPr>
              <a:t> </a:t>
            </a:r>
          </a:p>
          <a:p>
            <a:pPr defTabSz="455613">
              <a:lnSpc>
                <a:spcPct val="150000"/>
              </a:lnSpc>
            </a:pPr>
            <a:r>
              <a:rPr lang="en-US" altLang="en-US" sz="2000" dirty="0" err="1" smtClean="0">
                <a:latin typeface="OPPOSans-M" pitchFamily="18" charset="-122"/>
                <a:ea typeface="OPPOSans-M" pitchFamily="18" charset="-122"/>
                <a:sym typeface="OPPOSans-M" pitchFamily="18" charset="-122"/>
              </a:rPr>
              <a:t>Kecepatan</a:t>
            </a:r>
            <a:r>
              <a:rPr lang="en-US" altLang="en-US" sz="2000" dirty="0" smtClean="0">
                <a:latin typeface="OPPOSans-M" pitchFamily="18" charset="-122"/>
                <a:ea typeface="OPPOSans-M" pitchFamily="18" charset="-122"/>
                <a:sym typeface="OPPOSans-M" pitchFamily="18" charset="-122"/>
              </a:rPr>
              <a:t> </a:t>
            </a:r>
            <a:r>
              <a:rPr lang="en-US" altLang="en-US" sz="2000" dirty="0">
                <a:latin typeface="OPPOSans-M" pitchFamily="18" charset="-122"/>
                <a:ea typeface="OPPOSans-M" pitchFamily="18" charset="-122"/>
                <a:sym typeface="OPPOSans-M" pitchFamily="18" charset="-122"/>
              </a:rPr>
              <a:t>refresh </a:t>
            </a:r>
            <a:r>
              <a:rPr lang="en-US" altLang="en-US" sz="2000" dirty="0" err="1">
                <a:latin typeface="OPPOSans-M" pitchFamily="18" charset="-122"/>
                <a:ea typeface="OPPOSans-M" pitchFamily="18" charset="-122"/>
                <a:sym typeface="OPPOSans-M" pitchFamily="18" charset="-122"/>
              </a:rPr>
              <a:t>tinggi</a:t>
            </a:r>
            <a:endParaRPr lang="en-US" altLang="en-US" sz="2000" dirty="0">
              <a:latin typeface="OPPOSans-M" pitchFamily="18" charset="-122"/>
              <a:ea typeface="OPPOSans-M" pitchFamily="18" charset="-122"/>
              <a:sym typeface="OPPOSans-M" pitchFamily="18" charset="-122"/>
            </a:endParaRP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图片 10" descr="图片 10"/>
          <p:cNvPicPr>
            <a:picLocks noChangeAspect="1" noChangeArrowheads="1"/>
          </p:cNvPicPr>
          <p:nvPr/>
        </p:nvPicPr>
        <p:blipFill>
          <a:blip r:embed="rId3"/>
          <a:srcRect/>
          <a:stretch>
            <a:fillRect/>
          </a:stretch>
        </p:blipFill>
        <p:spPr bwMode="auto">
          <a:xfrm>
            <a:off x="0" y="0"/>
            <a:ext cx="12192000" cy="6856413"/>
          </a:xfrm>
          <a:prstGeom prst="rect">
            <a:avLst/>
          </a:prstGeom>
          <a:noFill/>
          <a:ln w="12700">
            <a:noFill/>
            <a:miter lim="400000"/>
            <a:headEnd/>
            <a:tailEnd/>
          </a:ln>
        </p:spPr>
      </p:pic>
      <p:sp>
        <p:nvSpPr>
          <p:cNvPr id="24579" name="矩形 1"/>
          <p:cNvSpPr txBox="1">
            <a:spLocks noChangeArrowheads="1"/>
          </p:cNvSpPr>
          <p:nvPr/>
        </p:nvSpPr>
        <p:spPr bwMode="auto">
          <a:xfrm>
            <a:off x="3094038" y="1905000"/>
            <a:ext cx="6524625" cy="923330"/>
          </a:xfrm>
          <a:prstGeom prst="rect">
            <a:avLst/>
          </a:prstGeom>
          <a:noFill/>
          <a:ln w="12700">
            <a:noFill/>
            <a:miter lim="400000"/>
            <a:headEnd/>
            <a:tailEnd/>
          </a:ln>
        </p:spPr>
        <p:txBody>
          <a:bodyPr lIns="45719" rIns="45719">
            <a:spAutoFit/>
          </a:bodyPr>
          <a:lstStyle/>
          <a:p>
            <a:pPr algn="ctr" defTabSz="455613"/>
            <a:r>
              <a:rPr lang="en-US" altLang="en-US" sz="5400" dirty="0" err="1" smtClean="0">
                <a:solidFill>
                  <a:srgbClr val="404040"/>
                </a:solidFill>
                <a:latin typeface="OPPOSans-M" pitchFamily="18" charset="-122"/>
                <a:ea typeface="OPPOSans-M" pitchFamily="18" charset="-122"/>
                <a:sym typeface="OPPOSans-M" pitchFamily="18" charset="-122"/>
              </a:rPr>
              <a:t>Apa</a:t>
            </a:r>
            <a:r>
              <a:rPr lang="en-US" altLang="en-US" sz="5400" dirty="0" smtClean="0">
                <a:solidFill>
                  <a:srgbClr val="404040"/>
                </a:solidFill>
                <a:latin typeface="OPPOSans-M" pitchFamily="18" charset="-122"/>
                <a:ea typeface="OPPOSans-M" pitchFamily="18" charset="-122"/>
                <a:sym typeface="OPPOSans-M" pitchFamily="18" charset="-122"/>
              </a:rPr>
              <a:t> </a:t>
            </a:r>
            <a:r>
              <a:rPr lang="en-US" altLang="en-US" sz="5400" dirty="0" err="1" smtClean="0">
                <a:solidFill>
                  <a:srgbClr val="404040"/>
                </a:solidFill>
                <a:latin typeface="OPPOSans-M" pitchFamily="18" charset="-122"/>
                <a:ea typeface="OPPOSans-M" pitchFamily="18" charset="-122"/>
                <a:sym typeface="OPPOSans-M" pitchFamily="18" charset="-122"/>
              </a:rPr>
              <a:t>itu</a:t>
            </a:r>
            <a:r>
              <a:rPr lang="en-US" altLang="en-US" sz="5400" dirty="0" smtClean="0">
                <a:solidFill>
                  <a:srgbClr val="404040"/>
                </a:solidFill>
                <a:latin typeface="OPPOSans-M" pitchFamily="18" charset="-122"/>
                <a:ea typeface="OPPOSans-M" pitchFamily="18" charset="-122"/>
                <a:sym typeface="OPPOSans-M" pitchFamily="18" charset="-122"/>
              </a:rPr>
              <a:t> </a:t>
            </a:r>
            <a:r>
              <a:rPr lang="en-US" altLang="en-US" sz="5400" dirty="0" err="1">
                <a:solidFill>
                  <a:srgbClr val="404040"/>
                </a:solidFill>
                <a:latin typeface="OPPOSans-M" pitchFamily="18" charset="-122"/>
                <a:ea typeface="OPPOSans-M" pitchFamily="18" charset="-122"/>
                <a:sym typeface="OPPOSans-M" pitchFamily="18" charset="-122"/>
              </a:rPr>
              <a:t>k</a:t>
            </a:r>
            <a:r>
              <a:rPr lang="en-US" altLang="en-US" sz="5400" dirty="0" err="1" smtClean="0">
                <a:solidFill>
                  <a:srgbClr val="404040"/>
                </a:solidFill>
                <a:latin typeface="OPPOSans-M" pitchFamily="18" charset="-122"/>
                <a:ea typeface="OPPOSans-M" pitchFamily="18" charset="-122"/>
                <a:sym typeface="OPPOSans-M" pitchFamily="18" charset="-122"/>
              </a:rPr>
              <a:t>ecepatan</a:t>
            </a:r>
            <a:r>
              <a:rPr lang="en-US" altLang="en-US" sz="5400" dirty="0" smtClean="0">
                <a:solidFill>
                  <a:srgbClr val="404040"/>
                </a:solidFill>
                <a:latin typeface="OPPOSans-M" pitchFamily="18" charset="-122"/>
                <a:ea typeface="OPPOSans-M" pitchFamily="18" charset="-122"/>
                <a:sym typeface="OPPOSans-M" pitchFamily="18" charset="-122"/>
              </a:rPr>
              <a:t> refresh </a:t>
            </a:r>
            <a:r>
              <a:rPr lang="en-US" altLang="en-US" sz="5400" dirty="0" err="1">
                <a:solidFill>
                  <a:srgbClr val="404040"/>
                </a:solidFill>
                <a:latin typeface="OPPOSans-M" pitchFamily="18" charset="-122"/>
                <a:ea typeface="OPPOSans-M" pitchFamily="18" charset="-122"/>
                <a:sym typeface="OPPOSans-M" pitchFamily="18" charset="-122"/>
              </a:rPr>
              <a:t>tinggi</a:t>
            </a:r>
            <a:r>
              <a:rPr lang="en-US" altLang="en-US" sz="5400" dirty="0">
                <a:solidFill>
                  <a:srgbClr val="404040"/>
                </a:solidFill>
                <a:latin typeface="OPPOSans-M" pitchFamily="18" charset="-122"/>
                <a:ea typeface="OPPOSans-M" pitchFamily="18" charset="-122"/>
                <a:sym typeface="OPPOSans-M" pitchFamily="18" charset="-122"/>
              </a:rPr>
              <a:t>?</a:t>
            </a:r>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矩形 18"/>
          <p:cNvSpPr>
            <a:spLocks noChangeArrowheads="1"/>
          </p:cNvSpPr>
          <p:nvPr/>
        </p:nvSpPr>
        <p:spPr bwMode="auto">
          <a:xfrm rot="5400000">
            <a:off x="8984457" y="-442119"/>
            <a:ext cx="279400" cy="4427537"/>
          </a:xfrm>
          <a:prstGeom prst="rect">
            <a:avLst/>
          </a:prstGeom>
          <a:solidFill>
            <a:srgbClr val="63A8DA"/>
          </a:solidFill>
          <a:ln w="12700">
            <a:noFill/>
            <a:miter lim="400000"/>
            <a:headEnd/>
            <a:tailEnd/>
          </a:ln>
        </p:spPr>
        <p:txBody>
          <a:bodyPr lIns="45719" rIns="45719" anchor="ctr"/>
          <a:lstStyle/>
          <a:p>
            <a:pPr algn="ctr" defTabSz="608013"/>
            <a:endParaRPr lang="en-US" altLang="en-US" sz="2400">
              <a:solidFill>
                <a:srgbClr val="FFFFFF"/>
              </a:solidFill>
              <a:latin typeface="OPPOSans-M" pitchFamily="18" charset="-122"/>
              <a:ea typeface="OPPOSans-M" pitchFamily="18" charset="-122"/>
              <a:sym typeface="OPPOSans-M" pitchFamily="18" charset="-122"/>
            </a:endParaRPr>
          </a:p>
        </p:txBody>
      </p:sp>
      <p:pic>
        <p:nvPicPr>
          <p:cNvPr id="26627" name="连环画" descr="连环画"/>
          <p:cNvPicPr>
            <a:picLocks noChangeArrowheads="1"/>
          </p:cNvPicPr>
          <p:nvPr/>
        </p:nvPicPr>
        <p:blipFill>
          <a:blip r:embed="rId3"/>
          <a:srcRect/>
          <a:stretch>
            <a:fillRect/>
          </a:stretch>
        </p:blipFill>
        <p:spPr bwMode="auto">
          <a:xfrm>
            <a:off x="1139825" y="493713"/>
            <a:ext cx="5218113" cy="2935287"/>
          </a:xfrm>
          <a:prstGeom prst="rect">
            <a:avLst/>
          </a:prstGeom>
          <a:noFill/>
          <a:ln w="12700">
            <a:noFill/>
            <a:miter lim="400000"/>
            <a:headEnd/>
            <a:tailEnd/>
          </a:ln>
        </p:spPr>
      </p:pic>
      <p:sp>
        <p:nvSpPr>
          <p:cNvPr id="26628" name="矩形 13"/>
          <p:cNvSpPr>
            <a:spLocks noChangeArrowheads="1"/>
          </p:cNvSpPr>
          <p:nvPr/>
        </p:nvSpPr>
        <p:spPr bwMode="auto">
          <a:xfrm>
            <a:off x="0" y="0"/>
            <a:ext cx="419100" cy="6858000"/>
          </a:xfrm>
          <a:prstGeom prst="rect">
            <a:avLst/>
          </a:prstGeom>
          <a:solidFill>
            <a:srgbClr val="63A8DA"/>
          </a:solidFill>
          <a:ln w="12700">
            <a:noFill/>
            <a:miter lim="400000"/>
            <a:headEnd/>
            <a:tailEnd/>
          </a:ln>
        </p:spPr>
        <p:txBody>
          <a:bodyPr lIns="45719" rIns="45719" anchor="ctr"/>
          <a:lstStyle/>
          <a:p>
            <a:pPr algn="ctr" defTabSz="608013"/>
            <a:endParaRPr lang="en-US" altLang="en-US" sz="2400">
              <a:solidFill>
                <a:srgbClr val="FFFFFF"/>
              </a:solidFill>
              <a:latin typeface="OPPOSans-M" pitchFamily="18" charset="-122"/>
              <a:ea typeface="OPPOSans-M" pitchFamily="18" charset="-122"/>
              <a:sym typeface="OPPOSans-M" pitchFamily="18" charset="-122"/>
            </a:endParaRPr>
          </a:p>
        </p:txBody>
      </p:sp>
      <p:sp>
        <p:nvSpPr>
          <p:cNvPr id="26629" name="文本框 14"/>
          <p:cNvSpPr txBox="1">
            <a:spLocks noChangeArrowheads="1"/>
          </p:cNvSpPr>
          <p:nvPr/>
        </p:nvSpPr>
        <p:spPr bwMode="auto">
          <a:xfrm>
            <a:off x="79375" y="-139700"/>
            <a:ext cx="76200" cy="1727200"/>
          </a:xfrm>
          <a:prstGeom prst="rect">
            <a:avLst/>
          </a:prstGeom>
          <a:noFill/>
          <a:ln w="12700">
            <a:noFill/>
            <a:miter lim="400000"/>
            <a:headEnd/>
            <a:tailEnd/>
          </a:ln>
        </p:spPr>
        <p:txBody>
          <a:bodyPr lIns="50800" tIns="50800" rIns="50800" bIns="50800" anchor="ctr">
            <a:spAutoFit/>
          </a:bodyPr>
          <a:lstStyle/>
          <a:p>
            <a:pPr defTabSz="2436813">
              <a:lnSpc>
                <a:spcPct val="90000"/>
              </a:lnSpc>
              <a:spcBef>
                <a:spcPts val="4500"/>
              </a:spcBef>
            </a:pPr>
            <a:r>
              <a:rPr lang="en-US" altLang="en-US" sz="1400">
                <a:solidFill>
                  <a:srgbClr val="3B3838"/>
                </a:solidFill>
                <a:latin typeface="OPPOSans-M" pitchFamily="18" charset="-122"/>
                <a:ea typeface="OPPOSans-M" pitchFamily="18" charset="-122"/>
                <a:sym typeface="OPPOSans-M" pitchFamily="18" charset="-122"/>
              </a:rPr>
              <a:t>夏季潮品见面会</a:t>
            </a:r>
          </a:p>
        </p:txBody>
      </p:sp>
      <p:sp>
        <p:nvSpPr>
          <p:cNvPr id="26630" name="文本框 15"/>
          <p:cNvSpPr txBox="1">
            <a:spLocks noChangeArrowheads="1"/>
          </p:cNvSpPr>
          <p:nvPr/>
        </p:nvSpPr>
        <p:spPr bwMode="auto">
          <a:xfrm>
            <a:off x="79375" y="5545138"/>
            <a:ext cx="76200" cy="1041400"/>
          </a:xfrm>
          <a:prstGeom prst="rect">
            <a:avLst/>
          </a:prstGeom>
          <a:noFill/>
          <a:ln w="12700">
            <a:noFill/>
            <a:miter lim="400000"/>
            <a:headEnd/>
            <a:tailEnd/>
          </a:ln>
        </p:spPr>
        <p:txBody>
          <a:bodyPr lIns="50800" tIns="50800" rIns="50800" bIns="50800" anchor="ctr">
            <a:spAutoFit/>
          </a:bodyPr>
          <a:lstStyle/>
          <a:p>
            <a:pPr defTabSz="2436813">
              <a:lnSpc>
                <a:spcPct val="90000"/>
              </a:lnSpc>
              <a:spcBef>
                <a:spcPts val="4500"/>
              </a:spcBef>
            </a:pPr>
            <a:r>
              <a:rPr lang="en-US" altLang="en-US" sz="1400">
                <a:solidFill>
                  <a:srgbClr val="3B3838"/>
                </a:solidFill>
                <a:latin typeface="OPPOSans-M" pitchFamily="18" charset="-122"/>
                <a:ea typeface="OPPOSans-M" pitchFamily="18" charset="-122"/>
                <a:sym typeface="OPPOSans-M" pitchFamily="18" charset="-122"/>
              </a:rPr>
              <a:t>最潮外观</a:t>
            </a:r>
          </a:p>
        </p:txBody>
      </p:sp>
      <p:sp>
        <p:nvSpPr>
          <p:cNvPr id="26631" name="文本框 16"/>
          <p:cNvSpPr txBox="1">
            <a:spLocks noChangeArrowheads="1"/>
          </p:cNvSpPr>
          <p:nvPr/>
        </p:nvSpPr>
        <p:spPr bwMode="auto">
          <a:xfrm>
            <a:off x="6956425" y="2065338"/>
            <a:ext cx="3476625" cy="1014412"/>
          </a:xfrm>
          <a:prstGeom prst="rect">
            <a:avLst/>
          </a:prstGeom>
          <a:noFill/>
          <a:ln w="12700">
            <a:noFill/>
            <a:miter lim="400000"/>
            <a:headEnd/>
            <a:tailEnd/>
          </a:ln>
        </p:spPr>
        <p:txBody>
          <a:bodyPr lIns="45719" rIns="45719">
            <a:spAutoFit/>
          </a:bodyPr>
          <a:lstStyle/>
          <a:p>
            <a:pPr defTabSz="912813"/>
            <a:r>
              <a:rPr lang="en-US" altLang="en-US" sz="2000">
                <a:solidFill>
                  <a:srgbClr val="808080"/>
                </a:solidFill>
                <a:latin typeface="OPPOSans-M" pitchFamily="18" charset="-122"/>
                <a:ea typeface="OPPOSans-M" pitchFamily="18" charset="-122"/>
                <a:sym typeface="OPPOSans-M" pitchFamily="18" charset="-122"/>
              </a:rPr>
              <a:t>Ini seperti semakin cepat Anda membalik buku komik</a:t>
            </a:r>
          </a:p>
        </p:txBody>
      </p:sp>
      <p:sp>
        <p:nvSpPr>
          <p:cNvPr id="26632" name="文本框 17"/>
          <p:cNvSpPr txBox="1">
            <a:spLocks noChangeArrowheads="1"/>
          </p:cNvSpPr>
          <p:nvPr/>
        </p:nvSpPr>
        <p:spPr bwMode="auto">
          <a:xfrm>
            <a:off x="6956425" y="973138"/>
            <a:ext cx="4637088" cy="1014412"/>
          </a:xfrm>
          <a:prstGeom prst="rect">
            <a:avLst/>
          </a:prstGeom>
          <a:noFill/>
          <a:ln w="12700">
            <a:noFill/>
            <a:miter lim="400000"/>
            <a:headEnd/>
            <a:tailEnd/>
          </a:ln>
        </p:spPr>
        <p:txBody>
          <a:bodyPr lIns="45719" rIns="45719">
            <a:spAutoFit/>
          </a:bodyPr>
          <a:lstStyle/>
          <a:p>
            <a:pPr defTabSz="912813"/>
            <a:r>
              <a:rPr lang="fi-FI" altLang="zh-CN" sz="2000">
                <a:latin typeface="OPPOSans-M" pitchFamily="18" charset="-122"/>
                <a:ea typeface="OPPOSans-M" pitchFamily="18" charset="-122"/>
                <a:sym typeface="OPPOSans-M" pitchFamily="18" charset="-122"/>
              </a:rPr>
              <a:t>Semakin tinggi laju penyegaran layar</a:t>
            </a:r>
          </a:p>
          <a:p>
            <a:pPr defTabSz="912813"/>
            <a:r>
              <a:rPr lang="fi-FI" altLang="zh-CN" sz="2000">
                <a:latin typeface="OPPOSans-M" pitchFamily="18" charset="-122"/>
                <a:ea typeface="OPPOSans-M" pitchFamily="18" charset="-122"/>
                <a:sym typeface="OPPOSans-M" pitchFamily="18" charset="-122"/>
              </a:rPr>
              <a:t>Semakin halus tampilan layar</a:t>
            </a:r>
          </a:p>
        </p:txBody>
      </p:sp>
      <p:sp>
        <p:nvSpPr>
          <p:cNvPr id="569" name="矩形 19"/>
          <p:cNvSpPr>
            <a:spLocks noChangeArrowheads="1"/>
          </p:cNvSpPr>
          <p:nvPr/>
        </p:nvSpPr>
        <p:spPr bwMode="auto">
          <a:xfrm rot="5400000">
            <a:off x="8984457" y="3064669"/>
            <a:ext cx="279400" cy="4427537"/>
          </a:xfrm>
          <a:prstGeom prst="rect">
            <a:avLst/>
          </a:prstGeom>
          <a:solidFill>
            <a:srgbClr val="63A8DA"/>
          </a:solidFill>
          <a:ln w="12700">
            <a:noFill/>
            <a:miter lim="400000"/>
            <a:headEnd/>
            <a:tailEnd/>
          </a:ln>
        </p:spPr>
        <p:txBody>
          <a:bodyPr lIns="45719" rIns="45719" anchor="ctr"/>
          <a:lstStyle/>
          <a:p>
            <a:pPr algn="ctr" defTabSz="608013"/>
            <a:endParaRPr lang="en-US" altLang="en-US" sz="2400">
              <a:solidFill>
                <a:srgbClr val="FFFFFF"/>
              </a:solidFill>
              <a:latin typeface="OPPOSans-M" pitchFamily="18" charset="-122"/>
              <a:ea typeface="OPPOSans-M" pitchFamily="18" charset="-122"/>
              <a:sym typeface="OPPOSans-M" pitchFamily="18" charset="-122"/>
            </a:endParaRPr>
          </a:p>
        </p:txBody>
      </p:sp>
      <p:sp>
        <p:nvSpPr>
          <p:cNvPr id="570" name="文本框 20"/>
          <p:cNvSpPr txBox="1">
            <a:spLocks noChangeArrowheads="1"/>
          </p:cNvSpPr>
          <p:nvPr/>
        </p:nvSpPr>
        <p:spPr bwMode="auto">
          <a:xfrm>
            <a:off x="6956425" y="5570538"/>
            <a:ext cx="4911725" cy="703262"/>
          </a:xfrm>
          <a:prstGeom prst="rect">
            <a:avLst/>
          </a:prstGeom>
          <a:noFill/>
          <a:ln w="12700">
            <a:noFill/>
            <a:miter lim="400000"/>
            <a:headEnd/>
            <a:tailEnd/>
          </a:ln>
        </p:spPr>
        <p:txBody>
          <a:bodyPr lIns="45719" rIns="45719">
            <a:spAutoFit/>
          </a:bodyPr>
          <a:lstStyle/>
          <a:p>
            <a:pPr defTabSz="912813"/>
            <a:r>
              <a:rPr lang="de-DE" altLang="en-US" sz="2000">
                <a:solidFill>
                  <a:srgbClr val="808080"/>
                </a:solidFill>
                <a:latin typeface="OPPOSans-M" pitchFamily="18" charset="-122"/>
                <a:ea typeface="OPPOSans-M" pitchFamily="18" charset="-122"/>
                <a:sym typeface="OPPOSans-M" pitchFamily="18" charset="-122"/>
              </a:rPr>
              <a:t>Geser IG dan Twitter dengan lebih lancar</a:t>
            </a:r>
            <a:endParaRPr lang="en-US" altLang="en-US" sz="2000">
              <a:solidFill>
                <a:srgbClr val="808080"/>
              </a:solidFill>
              <a:latin typeface="OPPOSans-M" pitchFamily="18" charset="-122"/>
              <a:ea typeface="OPPOSans-M" pitchFamily="18" charset="-122"/>
              <a:sym typeface="OPPOSans-M" pitchFamily="18" charset="-122"/>
            </a:endParaRPr>
          </a:p>
        </p:txBody>
      </p:sp>
      <p:sp>
        <p:nvSpPr>
          <p:cNvPr id="571" name="文本框 21"/>
          <p:cNvSpPr txBox="1">
            <a:spLocks noChangeArrowheads="1"/>
          </p:cNvSpPr>
          <p:nvPr/>
        </p:nvSpPr>
        <p:spPr bwMode="auto">
          <a:xfrm>
            <a:off x="6940550" y="4259263"/>
            <a:ext cx="4637088" cy="707886"/>
          </a:xfrm>
          <a:prstGeom prst="rect">
            <a:avLst/>
          </a:prstGeom>
          <a:noFill/>
          <a:ln w="12700">
            <a:noFill/>
            <a:miter lim="400000"/>
            <a:headEnd/>
            <a:tailEnd/>
          </a:ln>
        </p:spPr>
        <p:txBody>
          <a:bodyPr lIns="45719" rIns="45719">
            <a:spAutoFit/>
          </a:bodyPr>
          <a:lstStyle/>
          <a:p>
            <a:pPr defTabSz="912813"/>
            <a:r>
              <a:rPr lang="en-US" altLang="en-US" sz="2000" dirty="0" err="1">
                <a:latin typeface="OPPOSans-M" pitchFamily="18" charset="-122"/>
                <a:ea typeface="OPPOSans-M" pitchFamily="18" charset="-122"/>
                <a:sym typeface="OPPOSans-M" pitchFamily="18" charset="-122"/>
              </a:rPr>
              <a:t>Kecepatan</a:t>
            </a:r>
            <a:r>
              <a:rPr lang="en-US" altLang="en-US" sz="2000" dirty="0">
                <a:latin typeface="OPPOSans-M" pitchFamily="18" charset="-122"/>
                <a:ea typeface="OPPOSans-M" pitchFamily="18" charset="-122"/>
                <a:sym typeface="OPPOSans-M" pitchFamily="18" charset="-122"/>
              </a:rPr>
              <a:t> refresh </a:t>
            </a:r>
            <a:r>
              <a:rPr lang="en-US" altLang="en-US" sz="2000" dirty="0" smtClean="0">
                <a:latin typeface="OPPOSans-M" pitchFamily="18" charset="-122"/>
                <a:ea typeface="OPPOSans-M" pitchFamily="18" charset="-122"/>
                <a:sym typeface="OPPOSans-M" pitchFamily="18" charset="-122"/>
              </a:rPr>
              <a:t>90Hz </a:t>
            </a:r>
            <a:r>
              <a:rPr lang="en-US" altLang="en-US" sz="2000" dirty="0" err="1" smtClean="0">
                <a:latin typeface="OPPOSans-M" pitchFamily="18" charset="-122"/>
                <a:ea typeface="OPPOSans-M" pitchFamily="18" charset="-122"/>
                <a:sym typeface="OPPOSans-M" pitchFamily="18" charset="-122"/>
              </a:rPr>
              <a:t>Memungkinkan</a:t>
            </a:r>
            <a:r>
              <a:rPr lang="en-US" altLang="en-US" sz="2000" dirty="0" smtClean="0">
                <a:latin typeface="OPPOSans-M" pitchFamily="18" charset="-122"/>
                <a:ea typeface="OPPOSans-M" pitchFamily="18" charset="-122"/>
                <a:sym typeface="OPPOSans-M" pitchFamily="18" charset="-122"/>
              </a:rPr>
              <a:t> </a:t>
            </a:r>
            <a:r>
              <a:rPr lang="en-US" altLang="en-US" sz="2000" dirty="0" err="1">
                <a:latin typeface="OPPOSans-M" pitchFamily="18" charset="-122"/>
                <a:ea typeface="OPPOSans-M" pitchFamily="18" charset="-122"/>
                <a:sym typeface="OPPOSans-M" pitchFamily="18" charset="-122"/>
              </a:rPr>
              <a:t>Anda</a:t>
            </a:r>
            <a:r>
              <a:rPr lang="en-US" altLang="en-US" sz="2000" dirty="0">
                <a:latin typeface="OPPOSans-M" pitchFamily="18" charset="-122"/>
                <a:ea typeface="OPPOSans-M" pitchFamily="18" charset="-122"/>
                <a:sym typeface="OPPOSans-M" pitchFamily="18" charset="-122"/>
              </a:rPr>
              <a:t> </a:t>
            </a:r>
            <a:r>
              <a:rPr lang="en-US" altLang="en-US" sz="2000" dirty="0" err="1">
                <a:latin typeface="OPPOSans-M" pitchFamily="18" charset="-122"/>
                <a:ea typeface="OPPOSans-M" pitchFamily="18" charset="-122"/>
                <a:sym typeface="OPPOSans-M" pitchFamily="18" charset="-122"/>
              </a:rPr>
              <a:t>menjelajahi</a:t>
            </a:r>
            <a:r>
              <a:rPr lang="en-US" altLang="en-US" sz="2000" dirty="0">
                <a:latin typeface="OPPOSans-M" pitchFamily="18" charset="-122"/>
                <a:ea typeface="OPPOSans-M" pitchFamily="18" charset="-122"/>
                <a:sym typeface="OPPOSans-M" pitchFamily="18" charset="-122"/>
              </a:rPr>
              <a:t> web </a:t>
            </a:r>
            <a:r>
              <a:rPr lang="en-US" altLang="en-US" sz="2000" dirty="0" err="1">
                <a:latin typeface="OPPOSans-M" pitchFamily="18" charset="-122"/>
                <a:ea typeface="OPPOSans-M" pitchFamily="18" charset="-122"/>
                <a:sym typeface="OPPOSans-M" pitchFamily="18" charset="-122"/>
              </a:rPr>
              <a:t>dengan</a:t>
            </a:r>
            <a:r>
              <a:rPr lang="en-US" altLang="en-US" sz="2000" dirty="0">
                <a:latin typeface="OPPOSans-M" pitchFamily="18" charset="-122"/>
                <a:ea typeface="OPPOSans-M" pitchFamily="18" charset="-122"/>
                <a:sym typeface="OPPOSans-M" pitchFamily="18" charset="-122"/>
              </a:rPr>
              <a:t> </a:t>
            </a:r>
            <a:r>
              <a:rPr lang="en-US" altLang="en-US" sz="2000" dirty="0" err="1">
                <a:latin typeface="OPPOSans-M" pitchFamily="18" charset="-122"/>
                <a:ea typeface="OPPOSans-M" pitchFamily="18" charset="-122"/>
                <a:sym typeface="OPPOSans-M" pitchFamily="18" charset="-122"/>
              </a:rPr>
              <a:t>lebih</a:t>
            </a:r>
            <a:r>
              <a:rPr lang="en-US" altLang="en-US" sz="2000" dirty="0">
                <a:latin typeface="OPPOSans-M" pitchFamily="18" charset="-122"/>
                <a:ea typeface="OPPOSans-M" pitchFamily="18" charset="-122"/>
                <a:sym typeface="OPPOSans-M" pitchFamily="18" charset="-122"/>
              </a:rPr>
              <a:t> </a:t>
            </a:r>
            <a:r>
              <a:rPr lang="en-US" altLang="en-US" sz="2000" dirty="0" err="1">
                <a:latin typeface="OPPOSans-M" pitchFamily="18" charset="-122"/>
                <a:ea typeface="OPPOSans-M" pitchFamily="18" charset="-122"/>
                <a:sym typeface="OPPOSans-M" pitchFamily="18" charset="-122"/>
              </a:rPr>
              <a:t>lancar</a:t>
            </a:r>
            <a:endParaRPr lang="en-US" altLang="en-US" sz="2000" dirty="0">
              <a:latin typeface="OPPOSans-M" pitchFamily="18" charset="-122"/>
              <a:ea typeface="OPPOSans-M" pitchFamily="18" charset="-122"/>
              <a:sym typeface="OPPOSans-M" pitchFamily="18" charset="-122"/>
            </a:endParaRPr>
          </a:p>
        </p:txBody>
      </p:sp>
      <p:pic>
        <p:nvPicPr>
          <p:cNvPr id="563" name="7TPRO_90HZ.mp4" descr="7TPRO_90HZ.mp4"/>
          <p:cNvPicPr>
            <a:picLocks noChangeArrowheads="1"/>
          </p:cNvPicPr>
          <p:nvPr/>
        </p:nvPicPr>
        <p:blipFill>
          <a:blip r:embed="rId4"/>
          <a:srcRect/>
          <a:stretch>
            <a:fillRect/>
          </a:stretch>
        </p:blipFill>
        <p:spPr bwMode="auto">
          <a:xfrm>
            <a:off x="1131888" y="3663950"/>
            <a:ext cx="5218112" cy="2609850"/>
          </a:xfrm>
          <a:prstGeom prst="rect">
            <a:avLst/>
          </a:prstGeom>
          <a:noFill/>
          <a:ln w="12700">
            <a:noFill/>
            <a:miter lim="400000"/>
            <a:headEnd/>
            <a:tailEnd/>
          </a:ln>
        </p:spPr>
      </p:pic>
      <p:grpSp>
        <p:nvGrpSpPr>
          <p:cNvPr id="3" name="组合 2"/>
          <p:cNvGrpSpPr>
            <a:grpSpLocks/>
          </p:cNvGrpSpPr>
          <p:nvPr/>
        </p:nvGrpSpPr>
        <p:grpSpPr bwMode="auto">
          <a:xfrm>
            <a:off x="979488" y="4662488"/>
            <a:ext cx="5400675" cy="517525"/>
            <a:chOff x="979375" y="4661863"/>
            <a:chExt cx="5401428" cy="518911"/>
          </a:xfrm>
        </p:grpSpPr>
        <p:grpSp>
          <p:nvGrpSpPr>
            <p:cNvPr id="26638" name="组合 2"/>
            <p:cNvGrpSpPr>
              <a:grpSpLocks/>
            </p:cNvGrpSpPr>
            <p:nvPr/>
          </p:nvGrpSpPr>
          <p:grpSpPr bwMode="auto">
            <a:xfrm>
              <a:off x="979375" y="4661865"/>
              <a:ext cx="1621529" cy="518909"/>
              <a:chOff x="0" y="0"/>
              <a:chExt cx="1621528" cy="518908"/>
            </a:xfrm>
          </p:grpSpPr>
          <p:sp>
            <p:nvSpPr>
              <p:cNvPr id="26642" name="矩形 13"/>
              <p:cNvSpPr>
                <a:spLocks noChangeArrowheads="1"/>
              </p:cNvSpPr>
              <p:nvPr/>
            </p:nvSpPr>
            <p:spPr bwMode="auto">
              <a:xfrm>
                <a:off x="164307" y="-1"/>
                <a:ext cx="1266840" cy="518910"/>
              </a:xfrm>
              <a:prstGeom prst="rect">
                <a:avLst/>
              </a:prstGeom>
              <a:gradFill rotWithShape="1">
                <a:gsLst>
                  <a:gs pos="0">
                    <a:srgbClr val="220084"/>
                  </a:gs>
                  <a:gs pos="100000">
                    <a:srgbClr val="007000"/>
                  </a:gs>
                </a:gsLst>
                <a:lin ang="0"/>
              </a:gradFill>
              <a:ln w="12700">
                <a:noFill/>
                <a:miter lim="400000"/>
                <a:headEnd/>
                <a:tailEnd/>
              </a:ln>
            </p:spPr>
            <p:txBody>
              <a:bodyPr lIns="45719" tIns="45719" rIns="45719" bIns="45719" anchor="ctr"/>
              <a:lstStyle/>
              <a:p>
                <a:pPr algn="ctr" defTabSz="227013"/>
                <a:endParaRPr lang="en-US" altLang="en-US" sz="900">
                  <a:solidFill>
                    <a:srgbClr val="FFFFFF"/>
                  </a:solidFill>
                  <a:latin typeface="OPPOSans-M" pitchFamily="18" charset="-122"/>
                  <a:ea typeface="OPPOSans-M" pitchFamily="18" charset="-122"/>
                  <a:sym typeface="OPPOSans-M" pitchFamily="18" charset="-122"/>
                </a:endParaRPr>
              </a:p>
            </p:txBody>
          </p:sp>
          <p:sp>
            <p:nvSpPr>
              <p:cNvPr id="26643" name="文本框 11"/>
              <p:cNvSpPr txBox="1">
                <a:spLocks noChangeArrowheads="1"/>
              </p:cNvSpPr>
              <p:nvPr/>
            </p:nvSpPr>
            <p:spPr bwMode="auto">
              <a:xfrm>
                <a:off x="0" y="96068"/>
                <a:ext cx="1621529" cy="401315"/>
              </a:xfrm>
              <a:prstGeom prst="rect">
                <a:avLst/>
              </a:prstGeom>
              <a:noFill/>
              <a:ln w="12700">
                <a:noFill/>
                <a:miter lim="400000"/>
                <a:headEnd/>
                <a:tailEnd/>
              </a:ln>
            </p:spPr>
            <p:txBody>
              <a:bodyPr lIns="22857" tIns="22857" rIns="22857" bIns="22857">
                <a:spAutoFit/>
              </a:bodyPr>
              <a:lstStyle/>
              <a:p>
                <a:pPr algn="ctr" defTabSz="227013"/>
                <a:r>
                  <a:rPr lang="en-US" altLang="en-US" sz="2000">
                    <a:solidFill>
                      <a:srgbClr val="FFFFFF"/>
                    </a:solidFill>
                    <a:latin typeface="OPPOSans-M" pitchFamily="18" charset="-122"/>
                    <a:ea typeface="OPPOSans-M" pitchFamily="18" charset="-122"/>
                    <a:sym typeface="OPPOSans-M" pitchFamily="18" charset="-122"/>
                  </a:rPr>
                  <a:t>60Hz</a:t>
                </a:r>
              </a:p>
            </p:txBody>
          </p:sp>
        </p:grpSp>
        <p:grpSp>
          <p:nvGrpSpPr>
            <p:cNvPr id="26639" name="组合 3"/>
            <p:cNvGrpSpPr>
              <a:grpSpLocks/>
            </p:cNvGrpSpPr>
            <p:nvPr/>
          </p:nvGrpSpPr>
          <p:grpSpPr bwMode="auto">
            <a:xfrm>
              <a:off x="5113963" y="4661863"/>
              <a:ext cx="1266840" cy="518910"/>
              <a:chOff x="0" y="0"/>
              <a:chExt cx="1266838" cy="518909"/>
            </a:xfrm>
          </p:grpSpPr>
          <p:sp>
            <p:nvSpPr>
              <p:cNvPr id="26640" name="矩形 18"/>
              <p:cNvSpPr>
                <a:spLocks noChangeArrowheads="1"/>
              </p:cNvSpPr>
              <p:nvPr/>
            </p:nvSpPr>
            <p:spPr bwMode="auto">
              <a:xfrm>
                <a:off x="0" y="-1"/>
                <a:ext cx="1266839" cy="518911"/>
              </a:xfrm>
              <a:prstGeom prst="rect">
                <a:avLst/>
              </a:prstGeom>
              <a:gradFill rotWithShape="1">
                <a:gsLst>
                  <a:gs pos="0">
                    <a:srgbClr val="220084"/>
                  </a:gs>
                  <a:gs pos="100000">
                    <a:srgbClr val="007000"/>
                  </a:gs>
                </a:gsLst>
                <a:lin ang="0"/>
              </a:gradFill>
              <a:ln w="12700">
                <a:noFill/>
                <a:miter lim="400000"/>
                <a:headEnd/>
                <a:tailEnd/>
              </a:ln>
            </p:spPr>
            <p:txBody>
              <a:bodyPr lIns="45719" tIns="45719" rIns="45719" bIns="45719" anchor="ctr"/>
              <a:lstStyle/>
              <a:p>
                <a:pPr algn="ctr" defTabSz="227013"/>
                <a:endParaRPr lang="en-US" altLang="en-US" sz="900">
                  <a:solidFill>
                    <a:srgbClr val="FFFFFF"/>
                  </a:solidFill>
                  <a:latin typeface="OPPOSans-M" pitchFamily="18" charset="-122"/>
                  <a:ea typeface="OPPOSans-M" pitchFamily="18" charset="-122"/>
                  <a:sym typeface="OPPOSans-M" pitchFamily="18" charset="-122"/>
                </a:endParaRPr>
              </a:p>
            </p:txBody>
          </p:sp>
          <p:sp>
            <p:nvSpPr>
              <p:cNvPr id="26641" name="文本框 21"/>
              <p:cNvSpPr txBox="1">
                <a:spLocks noChangeArrowheads="1"/>
              </p:cNvSpPr>
              <p:nvPr/>
            </p:nvSpPr>
            <p:spPr bwMode="auto">
              <a:xfrm>
                <a:off x="110505" y="96069"/>
                <a:ext cx="997307" cy="401315"/>
              </a:xfrm>
              <a:prstGeom prst="rect">
                <a:avLst/>
              </a:prstGeom>
              <a:noFill/>
              <a:ln w="12700">
                <a:noFill/>
                <a:miter lim="400000"/>
                <a:headEnd/>
                <a:tailEnd/>
              </a:ln>
            </p:spPr>
            <p:txBody>
              <a:bodyPr lIns="22857" tIns="22857" rIns="22857" bIns="22857">
                <a:spAutoFit/>
              </a:bodyPr>
              <a:lstStyle/>
              <a:p>
                <a:pPr algn="ctr" defTabSz="227013"/>
                <a:r>
                  <a:rPr lang="en-US" altLang="en-US" sz="2000">
                    <a:solidFill>
                      <a:srgbClr val="FFFFFF"/>
                    </a:solidFill>
                    <a:latin typeface="OPPOSans-M" pitchFamily="18" charset="-122"/>
                    <a:ea typeface="OPPOSans-M" pitchFamily="18" charset="-122"/>
                    <a:sym typeface="OPPOSans-M" pitchFamily="18" charset="-122"/>
                  </a:rPr>
                  <a:t>90Hz</a:t>
                </a:r>
              </a:p>
            </p:txBody>
          </p:sp>
        </p:gr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6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iterate>
                                    <p:tmAbs val="0"/>
                                  </p:iterate>
                                  <p:childTnLst>
                                    <p:set>
                                      <p:cBhvr>
                                        <p:cTn id="10" fill="hold"/>
                                        <p:tgtEl>
                                          <p:spTgt spid="569"/>
                                        </p:tgtEl>
                                        <p:attrNameLst>
                                          <p:attrName>style.visibility</p:attrName>
                                        </p:attrNameLst>
                                      </p:cBhvr>
                                      <p:to>
                                        <p:strVal val="visible"/>
                                      </p:to>
                                    </p:set>
                                  </p:childTnLst>
                                </p:cTn>
                              </p:par>
                            </p:childTnLst>
                          </p:cTn>
                        </p:par>
                        <p:par>
                          <p:cTn id="11" fill="hold" nodeType="afterGroup">
                            <p:stCondLst>
                              <p:cond delay="0"/>
                            </p:stCondLst>
                            <p:childTnLst>
                              <p:par>
                                <p:cTn id="12" presetID="1" presetClass="entr" presetSubtype="0" fill="hold" grpId="0" nodeType="afterEffect">
                                  <p:stCondLst>
                                    <p:cond delay="0"/>
                                  </p:stCondLst>
                                  <p:iterate>
                                    <p:tmAbs val="0"/>
                                  </p:iterate>
                                  <p:childTnLst>
                                    <p:set>
                                      <p:cBhvr>
                                        <p:cTn id="13" fill="hold"/>
                                        <p:tgtEl>
                                          <p:spTgt spid="570"/>
                                        </p:tgtEl>
                                        <p:attrNameLst>
                                          <p:attrName>style.visibility</p:attrName>
                                        </p:attrNameLst>
                                      </p:cBhvr>
                                      <p:to>
                                        <p:strVal val="visible"/>
                                      </p:to>
                                    </p:set>
                                  </p:childTnLst>
                                </p:cTn>
                              </p:par>
                            </p:childTnLst>
                          </p:cTn>
                        </p:par>
                        <p:par>
                          <p:cTn id="14" fill="hold" nodeType="afterGroup">
                            <p:stCondLst>
                              <p:cond delay="0"/>
                            </p:stCondLst>
                            <p:childTnLst>
                              <p:par>
                                <p:cTn id="15" presetID="1" presetClass="entr" presetSubtype="0" fill="hold" grpId="0" nodeType="afterEffect">
                                  <p:stCondLst>
                                    <p:cond delay="0"/>
                                  </p:stCondLst>
                                  <p:iterate>
                                    <p:tmAbs val="0"/>
                                  </p:iterate>
                                  <p:childTnLst>
                                    <p:set>
                                      <p:cBhvr>
                                        <p:cTn id="16" fill="hold"/>
                                        <p:tgtEl>
                                          <p:spTgt spid="5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9" grpId="0" animBg="1" advAuto="0"/>
      <p:bldP spid="570" grpId="0" animBg="1" advAuto="0"/>
      <p:bldP spid="571" grpId="0"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任意多边形: 形状 16"/>
          <p:cNvSpPr>
            <a:spLocks noChangeShapeType="1"/>
          </p:cNvSpPr>
          <p:nvPr/>
        </p:nvSpPr>
        <p:spPr bwMode="auto">
          <a:xfrm>
            <a:off x="4927600" y="2274888"/>
            <a:ext cx="6875463" cy="0"/>
          </a:xfrm>
          <a:prstGeom prst="line">
            <a:avLst/>
          </a:prstGeom>
          <a:noFill/>
          <a:ln w="4801">
            <a:solidFill>
              <a:srgbClr val="231815"/>
            </a:solidFill>
            <a:miter lim="800000"/>
            <a:headEnd/>
            <a:tailEnd/>
          </a:ln>
        </p:spPr>
        <p:txBody>
          <a:bodyPr lIns="45719" rIns="45719"/>
          <a:lstStyle/>
          <a:p>
            <a:endParaRPr lang="en-US"/>
          </a:p>
        </p:txBody>
      </p:sp>
      <p:sp>
        <p:nvSpPr>
          <p:cNvPr id="582" name="文本框 1"/>
          <p:cNvSpPr txBox="1"/>
          <p:nvPr/>
        </p:nvSpPr>
        <p:spPr>
          <a:xfrm>
            <a:off x="5164138" y="1344613"/>
            <a:ext cx="2598737" cy="827087"/>
          </a:xfrm>
          <a:prstGeom prst="rect">
            <a:avLst/>
          </a:prstGeom>
          <a:ln w="12700">
            <a:miter lim="400000"/>
          </a:ln>
        </p:spPr>
        <p:txBody>
          <a:bodyPr lIns="91438" tIns="91438" rIns="91438" bIns="91438">
            <a:spAutoFit/>
          </a:bodyPr>
          <a:lstStyle/>
          <a:p>
            <a:pPr defTabSz="1828164">
              <a:spcBef>
                <a:spcPts val="200"/>
              </a:spcBef>
              <a:defRPr sz="1600" spc="-151">
                <a:latin typeface="OPPOSans-M"/>
                <a:ea typeface="OPPOSans-M"/>
                <a:cs typeface="OPPOSans-M"/>
                <a:sym typeface="OPPOSans-M"/>
              </a:defRPr>
            </a:pPr>
            <a:r>
              <a:rPr lang="en-US" sz="1600" spc="-151" dirty="0" err="1">
                <a:latin typeface="OPPOSans-M"/>
                <a:ea typeface="OPPOSans-M"/>
                <a:cs typeface="OPPOSans-M"/>
                <a:sym typeface="OPPOSans-M"/>
              </a:rPr>
              <a:t>Ketebalan</a:t>
            </a:r>
            <a:r>
              <a:rPr lang="en-US" sz="1600" spc="-151" dirty="0">
                <a:latin typeface="OPPOSans-M"/>
                <a:ea typeface="OPPOSans-M"/>
                <a:cs typeface="OPPOSans-M"/>
                <a:sym typeface="OPPOSans-M"/>
              </a:rPr>
              <a:t>. </a:t>
            </a:r>
            <a:r>
              <a:rPr sz="1600" spc="-151" dirty="0">
                <a:latin typeface="OPPOSans-M"/>
                <a:ea typeface="OPPOSans-M"/>
                <a:cs typeface="OPPOSans-M"/>
                <a:sym typeface="OPPOSans-M"/>
              </a:rPr>
              <a:t>：</a:t>
            </a:r>
            <a:r>
              <a:rPr sz="2000" spc="-151" dirty="0">
                <a:solidFill>
                  <a:srgbClr val="63A8DA"/>
                </a:solidFill>
                <a:latin typeface="OPPOSans-M"/>
                <a:ea typeface="OPPOSans-M"/>
                <a:cs typeface="OPPOSans-M"/>
                <a:sym typeface="OPPOSans-M"/>
              </a:rPr>
              <a:t>7.6mm</a:t>
            </a:r>
            <a:endParaRPr sz="3600" spc="440" dirty="0">
              <a:latin typeface="微软雅黑"/>
              <a:ea typeface="微软雅黑"/>
              <a:cs typeface="微软雅黑"/>
              <a:sym typeface="微软雅黑"/>
            </a:endParaRPr>
          </a:p>
          <a:p>
            <a:pPr defTabSz="1828164">
              <a:spcBef>
                <a:spcPts val="200"/>
              </a:spcBef>
              <a:defRPr sz="1600" spc="-151">
                <a:latin typeface="OPPOSans-M"/>
                <a:ea typeface="OPPOSans-M"/>
                <a:cs typeface="OPPOSans-M"/>
                <a:sym typeface="OPPOSans-M"/>
              </a:defRPr>
            </a:pPr>
            <a:r>
              <a:rPr lang="en-US" sz="1600" spc="-151" dirty="0" err="1">
                <a:latin typeface="OPPOSans-M"/>
                <a:ea typeface="OPPOSans-M"/>
                <a:cs typeface="OPPOSans-M"/>
                <a:sym typeface="OPPOSans-M"/>
              </a:rPr>
              <a:t>Berat</a:t>
            </a:r>
            <a:r>
              <a:rPr lang="en-US" sz="1600" spc="-151" dirty="0">
                <a:latin typeface="OPPOSans-M"/>
                <a:ea typeface="OPPOSans-M"/>
                <a:cs typeface="OPPOSans-M"/>
                <a:sym typeface="OPPOSans-M"/>
              </a:rPr>
              <a:t> </a:t>
            </a:r>
            <a:r>
              <a:rPr lang="en-US" sz="1600" spc="-151" dirty="0" err="1">
                <a:latin typeface="OPPOSans-M"/>
                <a:ea typeface="OPPOSans-M"/>
                <a:cs typeface="OPPOSans-M"/>
                <a:sym typeface="OPPOSans-M"/>
              </a:rPr>
              <a:t>badan</a:t>
            </a:r>
            <a:r>
              <a:rPr lang="en-US" sz="1600" spc="-151" dirty="0">
                <a:latin typeface="OPPOSans-M"/>
                <a:ea typeface="OPPOSans-M"/>
                <a:cs typeface="OPPOSans-M"/>
                <a:sym typeface="OPPOSans-M"/>
              </a:rPr>
              <a:t>. </a:t>
            </a:r>
            <a:r>
              <a:rPr sz="1600" spc="-151" dirty="0">
                <a:latin typeface="OPPOSans-M"/>
                <a:ea typeface="OPPOSans-M"/>
                <a:cs typeface="OPPOSans-M"/>
                <a:sym typeface="OPPOSans-M"/>
              </a:rPr>
              <a:t>：</a:t>
            </a:r>
            <a:r>
              <a:rPr sz="2000" spc="-151" dirty="0">
                <a:solidFill>
                  <a:srgbClr val="63A8DA"/>
                </a:solidFill>
                <a:latin typeface="OPPOSans-M"/>
                <a:ea typeface="OPPOSans-M"/>
                <a:cs typeface="OPPOSans-M"/>
                <a:sym typeface="OPPOSans-M"/>
              </a:rPr>
              <a:t>172g</a:t>
            </a:r>
          </a:p>
        </p:txBody>
      </p:sp>
      <p:sp>
        <p:nvSpPr>
          <p:cNvPr id="28676" name="文本框 37"/>
          <p:cNvSpPr txBox="1">
            <a:spLocks noChangeArrowheads="1"/>
          </p:cNvSpPr>
          <p:nvPr/>
        </p:nvSpPr>
        <p:spPr bwMode="auto">
          <a:xfrm>
            <a:off x="5227638" y="1055688"/>
            <a:ext cx="1355725" cy="306387"/>
          </a:xfrm>
          <a:prstGeom prst="rect">
            <a:avLst/>
          </a:prstGeom>
          <a:noFill/>
          <a:ln w="12700">
            <a:noFill/>
            <a:miter lim="400000"/>
            <a:headEnd/>
            <a:tailEnd/>
          </a:ln>
        </p:spPr>
        <p:txBody>
          <a:bodyPr lIns="45719" rIns="45719">
            <a:spAutoFit/>
          </a:bodyPr>
          <a:lstStyle/>
          <a:p>
            <a:pPr defTabSz="912813"/>
            <a:r>
              <a:rPr lang="en-US" altLang="en-US" sz="1400">
                <a:latin typeface="OPPOSans-M" pitchFamily="18" charset="-122"/>
                <a:ea typeface="OPPOSans-M" pitchFamily="18" charset="-122"/>
                <a:sym typeface="OPPOSans-M" pitchFamily="18" charset="-122"/>
              </a:rPr>
              <a:t>Reno4 Pro 5G</a:t>
            </a:r>
          </a:p>
        </p:txBody>
      </p:sp>
      <p:grpSp>
        <p:nvGrpSpPr>
          <p:cNvPr id="28677" name="组合 7"/>
          <p:cNvGrpSpPr>
            <a:grpSpLocks/>
          </p:cNvGrpSpPr>
          <p:nvPr/>
        </p:nvGrpSpPr>
        <p:grpSpPr bwMode="auto">
          <a:xfrm>
            <a:off x="4927600" y="5008563"/>
            <a:ext cx="6875463" cy="1204912"/>
            <a:chOff x="0" y="0"/>
            <a:chExt cx="6876000" cy="1204567"/>
          </a:xfrm>
        </p:grpSpPr>
        <p:sp>
          <p:nvSpPr>
            <p:cNvPr id="28694" name="任意多边形: 形状 20"/>
            <p:cNvSpPr>
              <a:spLocks noChangeShapeType="1"/>
            </p:cNvSpPr>
            <p:nvPr/>
          </p:nvSpPr>
          <p:spPr bwMode="auto">
            <a:xfrm>
              <a:off x="0" y="1204566"/>
              <a:ext cx="6876000" cy="1"/>
            </a:xfrm>
            <a:prstGeom prst="line">
              <a:avLst/>
            </a:prstGeom>
            <a:noFill/>
            <a:ln w="4801">
              <a:solidFill>
                <a:srgbClr val="231815"/>
              </a:solidFill>
              <a:miter lim="800000"/>
              <a:headEnd/>
              <a:tailEnd/>
            </a:ln>
          </p:spPr>
          <p:txBody>
            <a:bodyPr lIns="45719" tIns="45719" rIns="45719" bIns="45719"/>
            <a:lstStyle/>
            <a:p>
              <a:endParaRPr lang="en-US"/>
            </a:p>
          </p:txBody>
        </p:sp>
        <p:sp>
          <p:nvSpPr>
            <p:cNvPr id="28695" name="文本框 36"/>
            <p:cNvSpPr txBox="1">
              <a:spLocks noChangeArrowheads="1"/>
            </p:cNvSpPr>
            <p:nvPr/>
          </p:nvSpPr>
          <p:spPr bwMode="auto">
            <a:xfrm>
              <a:off x="300324" y="0"/>
              <a:ext cx="2534733" cy="307775"/>
            </a:xfrm>
            <a:prstGeom prst="rect">
              <a:avLst/>
            </a:prstGeom>
            <a:noFill/>
            <a:ln w="12700">
              <a:noFill/>
              <a:miter lim="400000"/>
              <a:headEnd/>
              <a:tailEnd/>
            </a:ln>
          </p:spPr>
          <p:txBody>
            <a:bodyPr lIns="45719" tIns="45719" rIns="45719" bIns="45719">
              <a:spAutoFit/>
            </a:bodyPr>
            <a:lstStyle/>
            <a:p>
              <a:pPr defTabSz="912813"/>
              <a:r>
                <a:rPr lang="en-US" altLang="en-US" sz="1400" dirty="0" err="1">
                  <a:latin typeface="OPPOSans-M" pitchFamily="18" charset="-122"/>
                  <a:ea typeface="OPPOSans-M" pitchFamily="18" charset="-122"/>
                  <a:sym typeface="OPPOSans-M" pitchFamily="18" charset="-122"/>
                </a:rPr>
                <a:t>Kompetitor</a:t>
              </a:r>
              <a:r>
                <a:rPr lang="en-US" altLang="en-US" sz="1400" dirty="0">
                  <a:latin typeface="OPPOSans-M" pitchFamily="18" charset="-122"/>
                  <a:ea typeface="OPPOSans-M" pitchFamily="18" charset="-122"/>
                  <a:sym typeface="OPPOSans-M" pitchFamily="18" charset="-122"/>
                </a:rPr>
                <a:t> </a:t>
              </a:r>
              <a:r>
                <a:rPr lang="en-US" altLang="en-US" sz="1400" dirty="0" smtClean="0">
                  <a:latin typeface="OPPOSans-M" pitchFamily="18" charset="-122"/>
                  <a:ea typeface="OPPOSans-M" pitchFamily="18" charset="-122"/>
                  <a:sym typeface="OPPOSans-M" pitchFamily="18" charset="-122"/>
                </a:rPr>
                <a:t> AR</a:t>
              </a:r>
              <a:r>
                <a:rPr lang="zh-CN" altLang="en-US" sz="1400" dirty="0" smtClean="0">
                  <a:latin typeface="OPPOSans-M" pitchFamily="18" charset="-122"/>
                  <a:ea typeface="OPPOSans-M" pitchFamily="18" charset="-122"/>
                  <a:sym typeface="OPPOSans-M" pitchFamily="18" charset="-122"/>
                </a:rPr>
                <a:t> </a:t>
              </a:r>
              <a:r>
                <a:rPr lang="en-US" altLang="zh-CN" sz="1400" dirty="0" smtClean="0">
                  <a:latin typeface="OPPOSans-M" pitchFamily="18" charset="-122"/>
                  <a:ea typeface="OPPOSans-M" pitchFamily="18" charset="-122"/>
                  <a:sym typeface="OPPOSans-M" pitchFamily="18" charset="-122"/>
                </a:rPr>
                <a:t>3</a:t>
              </a:r>
              <a:r>
                <a:rPr lang="zh-CN" altLang="en-US" sz="1400" dirty="0" smtClean="0">
                  <a:latin typeface="OPPOSans-M" pitchFamily="18" charset="-122"/>
                  <a:ea typeface="OPPOSans-M" pitchFamily="18" charset="-122"/>
                  <a:sym typeface="OPPOSans-M" pitchFamily="18" charset="-122"/>
                </a:rPr>
                <a:t> </a:t>
              </a:r>
              <a:r>
                <a:rPr lang="en-US" altLang="zh-CN" sz="1400" dirty="0">
                  <a:latin typeface="OPPOSans-M" pitchFamily="18" charset="-122"/>
                  <a:ea typeface="OPPOSans-M" pitchFamily="18" charset="-122"/>
                  <a:sym typeface="OPPOSans-M" pitchFamily="18" charset="-122"/>
                </a:rPr>
                <a:t>Pro</a:t>
              </a:r>
              <a:endParaRPr lang="en-US" altLang="en-US" sz="1400" dirty="0">
                <a:latin typeface="OPPOSans-M" pitchFamily="18" charset="-122"/>
                <a:ea typeface="OPPOSans-M" pitchFamily="18" charset="-122"/>
                <a:sym typeface="OPPOSans-M" pitchFamily="18" charset="-122"/>
              </a:endParaRPr>
            </a:p>
          </p:txBody>
        </p:sp>
        <p:sp>
          <p:nvSpPr>
            <p:cNvPr id="586" name="文本框 1"/>
            <p:cNvSpPr txBox="1"/>
            <p:nvPr/>
          </p:nvSpPr>
          <p:spPr>
            <a:xfrm>
              <a:off x="274659" y="312647"/>
              <a:ext cx="2808506" cy="826851"/>
            </a:xfrm>
            <a:prstGeom prst="rect">
              <a:avLst/>
            </a:prstGeom>
            <a:noFill/>
            <a:ln w="12700" cap="flat">
              <a:noFill/>
              <a:miter lim="400000"/>
            </a:ln>
            <a:effectLst/>
          </p:spPr>
          <p:txBody>
            <a:bodyPr lIns="91438" tIns="91438" rIns="91438" bIns="91438">
              <a:spAutoFit/>
            </a:bodyPr>
            <a:lstStyle/>
            <a:p>
              <a:pPr defTabSz="1828164">
                <a:spcBef>
                  <a:spcPts val="200"/>
                </a:spcBef>
                <a:defRPr sz="1600" spc="-151">
                  <a:latin typeface="OPPOSans-M"/>
                  <a:ea typeface="OPPOSans-M"/>
                  <a:cs typeface="OPPOSans-M"/>
                  <a:sym typeface="OPPOSans-M"/>
                </a:defRPr>
              </a:pPr>
              <a:r>
                <a:rPr lang="en-US" sz="1600" spc="-151" dirty="0" err="1">
                  <a:latin typeface="OPPOSans-M"/>
                  <a:ea typeface="OPPOSans-M"/>
                  <a:cs typeface="OPPOSans-M"/>
                  <a:sym typeface="OPPOSans-M"/>
                </a:rPr>
                <a:t>ketebalan</a:t>
              </a:r>
              <a:r>
                <a:rPr lang="en-US" sz="1600" spc="-151" dirty="0">
                  <a:latin typeface="OPPOSans-M"/>
                  <a:ea typeface="OPPOSans-M"/>
                  <a:cs typeface="OPPOSans-M"/>
                  <a:sym typeface="OPPOSans-M"/>
                </a:rPr>
                <a:t> </a:t>
              </a:r>
              <a:r>
                <a:rPr sz="1600" spc="-151" dirty="0">
                  <a:latin typeface="OPPOSans-M"/>
                  <a:ea typeface="OPPOSans-M"/>
                  <a:cs typeface="OPPOSans-M"/>
                  <a:sym typeface="OPPOSans-M"/>
                </a:rPr>
                <a:t>：</a:t>
              </a:r>
              <a:r>
                <a:rPr sz="2000" spc="-151" dirty="0">
                  <a:solidFill>
                    <a:srgbClr val="63A8DA"/>
                  </a:solidFill>
                  <a:latin typeface="OPPOSans-M"/>
                  <a:ea typeface="OPPOSans-M"/>
                  <a:cs typeface="OPPOSans-M"/>
                  <a:sym typeface="OPPOSans-M"/>
                </a:rPr>
                <a:t>8.38 mm</a:t>
              </a:r>
              <a:endParaRPr sz="3600" spc="440" dirty="0">
                <a:latin typeface="微软雅黑"/>
                <a:ea typeface="微软雅黑"/>
                <a:cs typeface="微软雅黑"/>
                <a:sym typeface="微软雅黑"/>
              </a:endParaRPr>
            </a:p>
            <a:p>
              <a:pPr defTabSz="1828164">
                <a:spcBef>
                  <a:spcPts val="200"/>
                </a:spcBef>
                <a:defRPr sz="1600" spc="-151">
                  <a:latin typeface="OPPOSans-M"/>
                  <a:ea typeface="OPPOSans-M"/>
                  <a:cs typeface="OPPOSans-M"/>
                  <a:sym typeface="OPPOSans-M"/>
                </a:defRPr>
              </a:pPr>
              <a:r>
                <a:rPr lang="en-US" sz="1600" spc="-151" dirty="0" err="1">
                  <a:latin typeface="OPPOSans-M"/>
                  <a:ea typeface="OPPOSans-M"/>
                  <a:cs typeface="OPPOSans-M"/>
                  <a:sym typeface="OPPOSans-M"/>
                </a:rPr>
                <a:t>bobot</a:t>
              </a:r>
              <a:r>
                <a:rPr lang="en-US" sz="1600" spc="-151" dirty="0">
                  <a:latin typeface="OPPOSans-M"/>
                  <a:ea typeface="OPPOSans-M"/>
                  <a:cs typeface="OPPOSans-M"/>
                  <a:sym typeface="OPPOSans-M"/>
                </a:rPr>
                <a:t> </a:t>
              </a:r>
              <a:r>
                <a:rPr sz="1600" spc="-151" dirty="0">
                  <a:latin typeface="OPPOSans-M"/>
                  <a:ea typeface="OPPOSans-M"/>
                  <a:cs typeface="OPPOSans-M"/>
                  <a:sym typeface="OPPOSans-M"/>
                </a:rPr>
                <a:t>：</a:t>
              </a:r>
              <a:r>
                <a:rPr sz="2000" spc="-151" dirty="0">
                  <a:solidFill>
                    <a:srgbClr val="63A8DA"/>
                  </a:solidFill>
                  <a:latin typeface="OPPOSans-M"/>
                  <a:ea typeface="OPPOSans-M"/>
                  <a:cs typeface="OPPOSans-M"/>
                  <a:sym typeface="OPPOSans-M"/>
                </a:rPr>
                <a:t>190 g</a:t>
              </a:r>
            </a:p>
          </p:txBody>
        </p:sp>
      </p:grpSp>
      <p:grpSp>
        <p:nvGrpSpPr>
          <p:cNvPr id="28678" name="组合 6"/>
          <p:cNvGrpSpPr>
            <a:grpSpLocks/>
          </p:cNvGrpSpPr>
          <p:nvPr/>
        </p:nvGrpSpPr>
        <p:grpSpPr bwMode="auto">
          <a:xfrm>
            <a:off x="4927600" y="2979738"/>
            <a:ext cx="6875463" cy="1195387"/>
            <a:chOff x="0" y="0"/>
            <a:chExt cx="6876000" cy="1195585"/>
          </a:xfrm>
        </p:grpSpPr>
        <p:sp>
          <p:nvSpPr>
            <p:cNvPr id="28691" name="任意多边形: 形状 19"/>
            <p:cNvSpPr>
              <a:spLocks noChangeShapeType="1"/>
            </p:cNvSpPr>
            <p:nvPr/>
          </p:nvSpPr>
          <p:spPr bwMode="auto">
            <a:xfrm>
              <a:off x="0" y="1195584"/>
              <a:ext cx="6876000" cy="1"/>
            </a:xfrm>
            <a:prstGeom prst="line">
              <a:avLst/>
            </a:prstGeom>
            <a:noFill/>
            <a:ln w="4801">
              <a:solidFill>
                <a:srgbClr val="231815"/>
              </a:solidFill>
              <a:miter lim="800000"/>
              <a:headEnd/>
              <a:tailEnd/>
            </a:ln>
          </p:spPr>
          <p:txBody>
            <a:bodyPr lIns="45719" tIns="45719" rIns="45719" bIns="45719"/>
            <a:lstStyle/>
            <a:p>
              <a:endParaRPr lang="en-US"/>
            </a:p>
          </p:txBody>
        </p:sp>
        <p:sp>
          <p:nvSpPr>
            <p:cNvPr id="28692" name="文本框 35"/>
            <p:cNvSpPr txBox="1">
              <a:spLocks noChangeArrowheads="1"/>
            </p:cNvSpPr>
            <p:nvPr/>
          </p:nvSpPr>
          <p:spPr bwMode="auto">
            <a:xfrm>
              <a:off x="3376077" y="0"/>
              <a:ext cx="2688157" cy="307774"/>
            </a:xfrm>
            <a:prstGeom prst="rect">
              <a:avLst/>
            </a:prstGeom>
            <a:noFill/>
            <a:ln w="12700">
              <a:noFill/>
              <a:miter lim="400000"/>
              <a:headEnd/>
              <a:tailEnd/>
            </a:ln>
          </p:spPr>
          <p:txBody>
            <a:bodyPr lIns="45719" tIns="45719" rIns="45719" bIns="45719">
              <a:spAutoFit/>
            </a:bodyPr>
            <a:lstStyle/>
            <a:p>
              <a:pPr defTabSz="912813"/>
              <a:r>
                <a:rPr lang="en-US" altLang="en-US" sz="1400">
                  <a:latin typeface="OPPOSans-M" pitchFamily="18" charset="-122"/>
                  <a:ea typeface="OPPOSans-M" pitchFamily="18" charset="-122"/>
                  <a:sym typeface="OPPOSans-M" pitchFamily="18" charset="-122"/>
                </a:rPr>
                <a:t>Kompetitor A</a:t>
              </a:r>
              <a:r>
                <a:rPr lang="zh-CN" altLang="en-US" sz="1400">
                  <a:latin typeface="OPPOSans-M" pitchFamily="18" charset="-122"/>
                  <a:ea typeface="OPPOSans-M" pitchFamily="18" charset="-122"/>
                  <a:sym typeface="OPPOSans-M" pitchFamily="18" charset="-122"/>
                </a:rPr>
                <a:t> </a:t>
              </a:r>
              <a:r>
                <a:rPr lang="en-US" altLang="zh-CN" sz="1400">
                  <a:latin typeface="OPPOSans-M" pitchFamily="18" charset="-122"/>
                  <a:ea typeface="OPPOSans-M" pitchFamily="18" charset="-122"/>
                  <a:sym typeface="OPPOSans-M" pitchFamily="18" charset="-122"/>
                </a:rPr>
                <a:t>nova7</a:t>
              </a:r>
              <a:r>
                <a:rPr lang="zh-CN" altLang="en-US" sz="1400">
                  <a:latin typeface="OPPOSans-M" pitchFamily="18" charset="-122"/>
                  <a:ea typeface="OPPOSans-M" pitchFamily="18" charset="-122"/>
                  <a:sym typeface="OPPOSans-M" pitchFamily="18" charset="-122"/>
                </a:rPr>
                <a:t> </a:t>
              </a:r>
              <a:r>
                <a:rPr lang="en-US" altLang="zh-CN" sz="1400">
                  <a:latin typeface="OPPOSans-M" pitchFamily="18" charset="-122"/>
                  <a:ea typeface="OPPOSans-M" pitchFamily="18" charset="-122"/>
                  <a:sym typeface="OPPOSans-M" pitchFamily="18" charset="-122"/>
                </a:rPr>
                <a:t>Pro</a:t>
              </a:r>
              <a:endParaRPr lang="en-US" altLang="en-US" sz="1400">
                <a:latin typeface="OPPOSans-M" pitchFamily="18" charset="-122"/>
                <a:ea typeface="OPPOSans-M" pitchFamily="18" charset="-122"/>
                <a:sym typeface="OPPOSans-M" pitchFamily="18" charset="-122"/>
              </a:endParaRPr>
            </a:p>
          </p:txBody>
        </p:sp>
        <p:sp>
          <p:nvSpPr>
            <p:cNvPr id="590" name="文本框 1"/>
            <p:cNvSpPr txBox="1"/>
            <p:nvPr/>
          </p:nvSpPr>
          <p:spPr>
            <a:xfrm>
              <a:off x="3391165" y="288973"/>
              <a:ext cx="2673559" cy="825637"/>
            </a:xfrm>
            <a:prstGeom prst="rect">
              <a:avLst/>
            </a:prstGeom>
            <a:noFill/>
            <a:ln w="12700" cap="flat">
              <a:noFill/>
              <a:miter lim="400000"/>
            </a:ln>
            <a:effectLst/>
          </p:spPr>
          <p:txBody>
            <a:bodyPr lIns="91438" tIns="91438" rIns="91438" bIns="91438">
              <a:spAutoFit/>
            </a:bodyPr>
            <a:lstStyle/>
            <a:p>
              <a:pPr defTabSz="1828164">
                <a:spcBef>
                  <a:spcPts val="200"/>
                </a:spcBef>
                <a:defRPr sz="1600" spc="-151">
                  <a:latin typeface="OPPOSans-M"/>
                  <a:ea typeface="OPPOSans-M"/>
                  <a:cs typeface="OPPOSans-M"/>
                  <a:sym typeface="OPPOSans-M"/>
                </a:defRPr>
              </a:pPr>
              <a:r>
                <a:rPr lang="en-US" sz="1600" spc="-151" dirty="0" err="1">
                  <a:latin typeface="OPPOSans-M"/>
                  <a:ea typeface="OPPOSans-M"/>
                  <a:cs typeface="OPPOSans-M"/>
                  <a:sym typeface="OPPOSans-M"/>
                </a:rPr>
                <a:t>ketebalan</a:t>
              </a:r>
              <a:r>
                <a:rPr lang="en-US" sz="1600" spc="-151" dirty="0">
                  <a:latin typeface="OPPOSans-M"/>
                  <a:ea typeface="OPPOSans-M"/>
                  <a:cs typeface="OPPOSans-M"/>
                  <a:sym typeface="OPPOSans-M"/>
                </a:rPr>
                <a:t> </a:t>
              </a:r>
              <a:r>
                <a:rPr sz="1600" spc="-151" dirty="0">
                  <a:latin typeface="OPPOSans-M"/>
                  <a:ea typeface="OPPOSans-M"/>
                  <a:cs typeface="OPPOSans-M"/>
                  <a:sym typeface="OPPOSans-M"/>
                </a:rPr>
                <a:t>：</a:t>
              </a:r>
              <a:r>
                <a:rPr sz="2000" spc="-151" dirty="0">
                  <a:solidFill>
                    <a:srgbClr val="63A8DA"/>
                  </a:solidFill>
                  <a:latin typeface="OPPOSans-M"/>
                  <a:ea typeface="OPPOSans-M"/>
                  <a:cs typeface="OPPOSans-M"/>
                  <a:sym typeface="OPPOSans-M"/>
                </a:rPr>
                <a:t>8.28 mm</a:t>
              </a:r>
              <a:endParaRPr sz="3600" spc="440" dirty="0">
                <a:latin typeface="微软雅黑"/>
                <a:ea typeface="微软雅黑"/>
                <a:cs typeface="微软雅黑"/>
                <a:sym typeface="微软雅黑"/>
              </a:endParaRPr>
            </a:p>
            <a:p>
              <a:pPr defTabSz="1828164">
                <a:spcBef>
                  <a:spcPts val="200"/>
                </a:spcBef>
                <a:defRPr sz="1600" spc="-151">
                  <a:latin typeface="OPPOSans-M"/>
                  <a:ea typeface="OPPOSans-M"/>
                  <a:cs typeface="OPPOSans-M"/>
                  <a:sym typeface="OPPOSans-M"/>
                </a:defRPr>
              </a:pPr>
              <a:r>
                <a:rPr lang="en-US" sz="1600" spc="-151" dirty="0" err="1">
                  <a:latin typeface="OPPOSans-M"/>
                  <a:ea typeface="OPPOSans-M"/>
                  <a:cs typeface="OPPOSans-M"/>
                  <a:sym typeface="OPPOSans-M"/>
                </a:rPr>
                <a:t>bobot</a:t>
              </a:r>
              <a:r>
                <a:rPr lang="en-US" sz="1600" spc="-151" dirty="0">
                  <a:latin typeface="OPPOSans-M"/>
                  <a:ea typeface="OPPOSans-M"/>
                  <a:cs typeface="OPPOSans-M"/>
                  <a:sym typeface="OPPOSans-M"/>
                </a:rPr>
                <a:t> </a:t>
              </a:r>
              <a:r>
                <a:rPr sz="1600" spc="-151" dirty="0">
                  <a:latin typeface="OPPOSans-M"/>
                  <a:ea typeface="OPPOSans-M"/>
                  <a:cs typeface="OPPOSans-M"/>
                  <a:sym typeface="OPPOSans-M"/>
                </a:rPr>
                <a:t>：</a:t>
              </a:r>
              <a:r>
                <a:rPr sz="2000" spc="-151" dirty="0">
                  <a:solidFill>
                    <a:srgbClr val="63A8DA"/>
                  </a:solidFill>
                  <a:latin typeface="OPPOSans-M"/>
                  <a:ea typeface="OPPOSans-M"/>
                  <a:cs typeface="OPPOSans-M"/>
                  <a:sym typeface="OPPOSans-M"/>
                </a:rPr>
                <a:t>178g</a:t>
              </a:r>
            </a:p>
          </p:txBody>
        </p:sp>
      </p:grpSp>
      <p:pic>
        <p:nvPicPr>
          <p:cNvPr id="28679" name="图片 4" descr="图片 4"/>
          <p:cNvPicPr>
            <a:picLocks noChangeAspect="1" noChangeArrowheads="1"/>
          </p:cNvPicPr>
          <p:nvPr/>
        </p:nvPicPr>
        <p:blipFill>
          <a:blip r:embed="rId3"/>
          <a:srcRect/>
          <a:stretch>
            <a:fillRect/>
          </a:stretch>
        </p:blipFill>
        <p:spPr bwMode="auto">
          <a:xfrm>
            <a:off x="5262563" y="2363788"/>
            <a:ext cx="1320800" cy="1681162"/>
          </a:xfrm>
          <a:prstGeom prst="rect">
            <a:avLst/>
          </a:prstGeom>
          <a:noFill/>
          <a:ln w="12700">
            <a:noFill/>
            <a:miter lim="400000"/>
            <a:headEnd/>
            <a:tailEnd/>
          </a:ln>
        </p:spPr>
      </p:pic>
      <p:pic>
        <p:nvPicPr>
          <p:cNvPr id="28680" name="图片 12" descr="图片 12"/>
          <p:cNvPicPr>
            <a:picLocks noChangeAspect="1" noChangeArrowheads="1"/>
          </p:cNvPicPr>
          <p:nvPr/>
        </p:nvPicPr>
        <p:blipFill>
          <a:blip r:embed="rId4"/>
          <a:srcRect/>
          <a:stretch>
            <a:fillRect/>
          </a:stretch>
        </p:blipFill>
        <p:spPr bwMode="auto">
          <a:xfrm>
            <a:off x="8335963" y="4435475"/>
            <a:ext cx="1292225" cy="1655763"/>
          </a:xfrm>
          <a:prstGeom prst="rect">
            <a:avLst/>
          </a:prstGeom>
          <a:noFill/>
          <a:ln w="12700">
            <a:noFill/>
            <a:miter lim="400000"/>
            <a:headEnd/>
            <a:tailEnd/>
          </a:ln>
        </p:spPr>
      </p:pic>
      <p:sp>
        <p:nvSpPr>
          <p:cNvPr id="28681" name="矩形 7"/>
          <p:cNvSpPr>
            <a:spLocks noChangeArrowheads="1"/>
          </p:cNvSpPr>
          <p:nvPr/>
        </p:nvSpPr>
        <p:spPr bwMode="auto">
          <a:xfrm>
            <a:off x="0" y="0"/>
            <a:ext cx="4398963" cy="6858000"/>
          </a:xfrm>
          <a:prstGeom prst="rect">
            <a:avLst/>
          </a:prstGeom>
          <a:solidFill>
            <a:srgbClr val="63A8DA"/>
          </a:solidFill>
          <a:ln w="12700">
            <a:noFill/>
            <a:miter lim="400000"/>
            <a:headEnd/>
            <a:tailEnd/>
          </a:ln>
        </p:spPr>
        <p:txBody>
          <a:bodyPr lIns="45719" rIns="45719" anchor="ctr"/>
          <a:lstStyle/>
          <a:p>
            <a:pPr algn="ctr" defTabSz="823913"/>
            <a:endParaRPr lang="en-US" altLang="en-US" sz="3200">
              <a:solidFill>
                <a:srgbClr val="FFFFFF"/>
              </a:solidFill>
              <a:latin typeface="OPPOSans-M" pitchFamily="18" charset="-122"/>
              <a:ea typeface="OPPOSans-M" pitchFamily="18" charset="-122"/>
              <a:sym typeface="OPPOSans-M" pitchFamily="18" charset="-122"/>
            </a:endParaRPr>
          </a:p>
        </p:txBody>
      </p:sp>
      <p:grpSp>
        <p:nvGrpSpPr>
          <p:cNvPr id="28682" name="组合 28"/>
          <p:cNvGrpSpPr>
            <a:grpSpLocks/>
          </p:cNvGrpSpPr>
          <p:nvPr/>
        </p:nvGrpSpPr>
        <p:grpSpPr bwMode="auto">
          <a:xfrm>
            <a:off x="249238" y="3257550"/>
            <a:ext cx="3824287" cy="3167620"/>
            <a:chOff x="0" y="-17596"/>
            <a:chExt cx="3825472" cy="3167350"/>
          </a:xfrm>
        </p:grpSpPr>
        <p:sp>
          <p:nvSpPr>
            <p:cNvPr id="28686" name="矩形 29"/>
            <p:cNvSpPr>
              <a:spLocks noChangeArrowheads="1"/>
            </p:cNvSpPr>
            <p:nvPr/>
          </p:nvSpPr>
          <p:spPr bwMode="auto">
            <a:xfrm>
              <a:off x="0" y="300770"/>
              <a:ext cx="3825472" cy="2848984"/>
            </a:xfrm>
            <a:prstGeom prst="rect">
              <a:avLst/>
            </a:prstGeom>
            <a:solidFill>
              <a:srgbClr val="FFFFFF"/>
            </a:solidFill>
            <a:ln w="12700">
              <a:noFill/>
              <a:miter lim="400000"/>
              <a:headEnd/>
              <a:tailEnd/>
            </a:ln>
          </p:spPr>
          <p:txBody>
            <a:bodyPr lIns="45719" tIns="45719" rIns="45719" bIns="45719" anchor="ctr"/>
            <a:lstStyle/>
            <a:p>
              <a:pPr algn="ctr" defTabSz="608013"/>
              <a:endParaRPr lang="en-US" altLang="en-US" sz="2400">
                <a:solidFill>
                  <a:srgbClr val="FFFFFF"/>
                </a:solidFill>
                <a:latin typeface="OPPOSans-M" pitchFamily="18" charset="-122"/>
                <a:ea typeface="OPPOSans-M" pitchFamily="18" charset="-122"/>
                <a:sym typeface="OPPOSans-M" pitchFamily="18" charset="-122"/>
              </a:endParaRPr>
            </a:p>
          </p:txBody>
        </p:sp>
        <p:sp>
          <p:nvSpPr>
            <p:cNvPr id="28687" name="文本框 30"/>
            <p:cNvSpPr txBox="1">
              <a:spLocks noChangeArrowheads="1"/>
            </p:cNvSpPr>
            <p:nvPr/>
          </p:nvSpPr>
          <p:spPr bwMode="auto">
            <a:xfrm>
              <a:off x="52629" y="1078801"/>
              <a:ext cx="3772843" cy="1323324"/>
            </a:xfrm>
            <a:prstGeom prst="rect">
              <a:avLst/>
            </a:prstGeom>
            <a:noFill/>
            <a:ln w="12700">
              <a:noFill/>
              <a:miter lim="400000"/>
              <a:headEnd/>
              <a:tailEnd/>
            </a:ln>
          </p:spPr>
          <p:txBody>
            <a:bodyPr lIns="45719" tIns="45719" rIns="45719" bIns="45719">
              <a:spAutoFit/>
            </a:bodyPr>
            <a:lstStyle/>
            <a:p>
              <a:pPr defTabSz="912813"/>
              <a:r>
                <a:rPr lang="en-US" altLang="en-US" sz="2000" dirty="0">
                  <a:latin typeface="OPPOSans-M" pitchFamily="18" charset="-122"/>
                  <a:ea typeface="OPPOSans-M" pitchFamily="18" charset="-122"/>
                  <a:sym typeface="OPPOSans-M" pitchFamily="18" charset="-122"/>
                </a:rPr>
                <a:t>Reno4 Pro 5G </a:t>
              </a:r>
              <a:r>
                <a:rPr lang="en-US" altLang="en-US" sz="2000" dirty="0" err="1">
                  <a:latin typeface="OPPOSans-M" pitchFamily="18" charset="-122"/>
                  <a:ea typeface="OPPOSans-M" pitchFamily="18" charset="-122"/>
                  <a:sym typeface="OPPOSans-M" pitchFamily="18" charset="-122"/>
                </a:rPr>
                <a:t>hanya</a:t>
              </a:r>
              <a:r>
                <a:rPr lang="en-US" altLang="en-US" sz="2000" dirty="0">
                  <a:latin typeface="OPPOSans-M" pitchFamily="18" charset="-122"/>
                  <a:ea typeface="OPPOSans-M" pitchFamily="18" charset="-122"/>
                  <a:sym typeface="OPPOSans-M" pitchFamily="18" charset="-122"/>
                </a:rPr>
                <a:t> </a:t>
              </a:r>
              <a:r>
                <a:rPr lang="en-US" altLang="en-US" sz="2000" dirty="0" err="1">
                  <a:latin typeface="OPPOSans-M" pitchFamily="18" charset="-122"/>
                  <a:ea typeface="OPPOSans-M" pitchFamily="18" charset="-122"/>
                  <a:sym typeface="OPPOSans-M" pitchFamily="18" charset="-122"/>
                </a:rPr>
                <a:t>setebal</a:t>
              </a:r>
              <a:r>
                <a:rPr lang="en-US" altLang="en-US" sz="2000" dirty="0">
                  <a:latin typeface="OPPOSans-M" pitchFamily="18" charset="-122"/>
                  <a:ea typeface="OPPOSans-M" pitchFamily="18" charset="-122"/>
                  <a:sym typeface="OPPOSans-M" pitchFamily="18" charset="-122"/>
                </a:rPr>
                <a:t> 7,6mm </a:t>
              </a:r>
              <a:r>
                <a:rPr lang="en-US" altLang="en-US" sz="2000" dirty="0" err="1">
                  <a:latin typeface="OPPOSans-M" pitchFamily="18" charset="-122"/>
                  <a:ea typeface="OPPOSans-M" pitchFamily="18" charset="-122"/>
                  <a:sym typeface="OPPOSans-M" pitchFamily="18" charset="-122"/>
                </a:rPr>
                <a:t>dengan</a:t>
              </a:r>
              <a:r>
                <a:rPr lang="en-US" altLang="en-US" sz="2000" dirty="0">
                  <a:latin typeface="OPPOSans-M" pitchFamily="18" charset="-122"/>
                  <a:ea typeface="OPPOSans-M" pitchFamily="18" charset="-122"/>
                  <a:sym typeface="OPPOSans-M" pitchFamily="18" charset="-122"/>
                </a:rPr>
                <a:t> </a:t>
              </a:r>
              <a:r>
                <a:rPr lang="en-US" altLang="en-US" sz="2000" dirty="0" err="1">
                  <a:latin typeface="OPPOSans-M" pitchFamily="18" charset="-122"/>
                  <a:ea typeface="OPPOSans-M" pitchFamily="18" charset="-122"/>
                  <a:sym typeface="OPPOSans-M" pitchFamily="18" charset="-122"/>
                </a:rPr>
                <a:t>berat</a:t>
              </a:r>
              <a:r>
                <a:rPr lang="en-US" altLang="en-US" sz="2000" dirty="0">
                  <a:latin typeface="OPPOSans-M" pitchFamily="18" charset="-122"/>
                  <a:ea typeface="OPPOSans-M" pitchFamily="18" charset="-122"/>
                  <a:sym typeface="OPPOSans-M" pitchFamily="18" charset="-122"/>
                </a:rPr>
                <a:t> 172g, </a:t>
              </a:r>
              <a:r>
                <a:rPr lang="en-US" altLang="en-US" sz="2000" dirty="0" err="1">
                  <a:latin typeface="OPPOSans-M" pitchFamily="18" charset="-122"/>
                  <a:ea typeface="OPPOSans-M" pitchFamily="18" charset="-122"/>
                  <a:sym typeface="OPPOSans-M" pitchFamily="18" charset="-122"/>
                </a:rPr>
                <a:t>dan</a:t>
              </a:r>
              <a:r>
                <a:rPr lang="en-US" altLang="en-US" sz="2000" dirty="0">
                  <a:latin typeface="OPPOSans-M" pitchFamily="18" charset="-122"/>
                  <a:ea typeface="OPPOSans-M" pitchFamily="18" charset="-122"/>
                  <a:sym typeface="OPPOSans-M" pitchFamily="18" charset="-122"/>
                </a:rPr>
                <a:t> </a:t>
              </a:r>
              <a:r>
                <a:rPr lang="en-US" altLang="en-US" sz="2000" dirty="0" err="1">
                  <a:latin typeface="OPPOSans-M" pitchFamily="18" charset="-122"/>
                  <a:ea typeface="OPPOSans-M" pitchFamily="18" charset="-122"/>
                  <a:sym typeface="OPPOSans-M" pitchFamily="18" charset="-122"/>
                </a:rPr>
                <a:t>merupakan</a:t>
              </a:r>
              <a:r>
                <a:rPr lang="en-US" altLang="en-US" sz="2000" dirty="0">
                  <a:latin typeface="OPPOSans-M" pitchFamily="18" charset="-122"/>
                  <a:ea typeface="OPPOSans-M" pitchFamily="18" charset="-122"/>
                  <a:sym typeface="OPPOSans-M" pitchFamily="18" charset="-122"/>
                </a:rPr>
                <a:t> </a:t>
              </a:r>
              <a:r>
                <a:rPr lang="en-US" altLang="en-US" sz="2000" dirty="0" err="1">
                  <a:latin typeface="OPPOSans-M" pitchFamily="18" charset="-122"/>
                  <a:ea typeface="OPPOSans-M" pitchFamily="18" charset="-122"/>
                  <a:sym typeface="OPPOSans-M" pitchFamily="18" charset="-122"/>
                </a:rPr>
                <a:t>ponsel</a:t>
              </a:r>
              <a:r>
                <a:rPr lang="en-US" altLang="en-US" sz="2000" dirty="0">
                  <a:latin typeface="OPPOSans-M" pitchFamily="18" charset="-122"/>
                  <a:ea typeface="OPPOSans-M" pitchFamily="18" charset="-122"/>
                  <a:sym typeface="OPPOSans-M" pitchFamily="18" charset="-122"/>
                </a:rPr>
                <a:t> 5G </a:t>
              </a:r>
              <a:r>
                <a:rPr lang="en-US" altLang="en-US" sz="2000" dirty="0" err="1">
                  <a:latin typeface="OPPOSans-M" pitchFamily="18" charset="-122"/>
                  <a:ea typeface="OPPOSans-M" pitchFamily="18" charset="-122"/>
                  <a:sym typeface="OPPOSans-M" pitchFamily="18" charset="-122"/>
                </a:rPr>
                <a:t>tertipis</a:t>
              </a:r>
              <a:r>
                <a:rPr lang="en-US" altLang="en-US" sz="2000" dirty="0">
                  <a:latin typeface="OPPOSans-M" pitchFamily="18" charset="-122"/>
                  <a:ea typeface="OPPOSans-M" pitchFamily="18" charset="-122"/>
                  <a:sym typeface="OPPOSans-M" pitchFamily="18" charset="-122"/>
                </a:rPr>
                <a:t> </a:t>
              </a:r>
              <a:r>
                <a:rPr lang="en-US" altLang="en-US" sz="2000" dirty="0" err="1">
                  <a:latin typeface="OPPOSans-M" pitchFamily="18" charset="-122"/>
                  <a:ea typeface="OPPOSans-M" pitchFamily="18" charset="-122"/>
                  <a:sym typeface="OPPOSans-M" pitchFamily="18" charset="-122"/>
                </a:rPr>
                <a:t>pada</a:t>
              </a:r>
              <a:r>
                <a:rPr lang="en-US" altLang="en-US" sz="2000" dirty="0">
                  <a:latin typeface="OPPOSans-M" pitchFamily="18" charset="-122"/>
                  <a:ea typeface="OPPOSans-M" pitchFamily="18" charset="-122"/>
                  <a:sym typeface="OPPOSans-M" pitchFamily="18" charset="-122"/>
                </a:rPr>
                <a:t> </a:t>
              </a:r>
              <a:r>
                <a:rPr lang="en-US" altLang="en-US" sz="2000" dirty="0" err="1">
                  <a:latin typeface="OPPOSans-M" pitchFamily="18" charset="-122"/>
                  <a:ea typeface="OPPOSans-M" pitchFamily="18" charset="-122"/>
                  <a:sym typeface="OPPOSans-M" pitchFamily="18" charset="-122"/>
                </a:rPr>
                <a:t>titik</a:t>
              </a:r>
              <a:r>
                <a:rPr lang="en-US" altLang="en-US" sz="2000" dirty="0">
                  <a:latin typeface="OPPOSans-M" pitchFamily="18" charset="-122"/>
                  <a:ea typeface="OPPOSans-M" pitchFamily="18" charset="-122"/>
                  <a:sym typeface="OPPOSans-M" pitchFamily="18" charset="-122"/>
                </a:rPr>
                <a:t> </a:t>
              </a:r>
              <a:r>
                <a:rPr lang="en-US" altLang="en-US" sz="2000" dirty="0" err="1">
                  <a:latin typeface="OPPOSans-M" pitchFamily="18" charset="-122"/>
                  <a:ea typeface="OPPOSans-M" pitchFamily="18" charset="-122"/>
                  <a:sym typeface="OPPOSans-M" pitchFamily="18" charset="-122"/>
                </a:rPr>
                <a:t>harga</a:t>
              </a:r>
              <a:r>
                <a:rPr lang="en-US" altLang="en-US" sz="2000" dirty="0">
                  <a:latin typeface="OPPOSans-M" pitchFamily="18" charset="-122"/>
                  <a:ea typeface="OPPOSans-M" pitchFamily="18" charset="-122"/>
                  <a:sym typeface="OPPOSans-M" pitchFamily="18" charset="-122"/>
                </a:rPr>
                <a:t> yang </a:t>
              </a:r>
              <a:r>
                <a:rPr lang="en-US" altLang="en-US" sz="2000" dirty="0" err="1">
                  <a:latin typeface="OPPOSans-M" pitchFamily="18" charset="-122"/>
                  <a:ea typeface="OPPOSans-M" pitchFamily="18" charset="-122"/>
                  <a:sym typeface="OPPOSans-M" pitchFamily="18" charset="-122"/>
                </a:rPr>
                <a:t>sama</a:t>
              </a:r>
              <a:r>
                <a:rPr lang="en-US" altLang="en-US" sz="2000" dirty="0">
                  <a:latin typeface="OPPOSans-M" pitchFamily="18" charset="-122"/>
                  <a:ea typeface="OPPOSans-M" pitchFamily="18" charset="-122"/>
                  <a:sym typeface="OPPOSans-M" pitchFamily="18" charset="-122"/>
                </a:rPr>
                <a:t>. </a:t>
              </a:r>
              <a:r>
                <a:rPr lang="en-US" altLang="en-US" sz="2000" dirty="0" err="1">
                  <a:latin typeface="OPPOSans-M" pitchFamily="18" charset="-122"/>
                  <a:ea typeface="OPPOSans-M" pitchFamily="18" charset="-122"/>
                  <a:sym typeface="OPPOSans-M" pitchFamily="18" charset="-122"/>
                </a:rPr>
                <a:t>Bahkan</a:t>
              </a:r>
              <a:r>
                <a:rPr lang="en-US" altLang="en-US" sz="2000" dirty="0">
                  <a:latin typeface="OPPOSans-M" pitchFamily="18" charset="-122"/>
                  <a:ea typeface="OPPOSans-M" pitchFamily="18" charset="-122"/>
                  <a:sym typeface="OPPOSans-M" pitchFamily="18" charset="-122"/>
                </a:rPr>
                <a:t> </a:t>
              </a:r>
              <a:r>
                <a:rPr lang="en-US" altLang="en-US" sz="2000" dirty="0" err="1">
                  <a:latin typeface="OPPOSans-M" pitchFamily="18" charset="-122"/>
                  <a:ea typeface="OPPOSans-M" pitchFamily="18" charset="-122"/>
                  <a:sym typeface="OPPOSans-M" pitchFamily="18" charset="-122"/>
                </a:rPr>
                <a:t>kasus</a:t>
              </a:r>
              <a:r>
                <a:rPr lang="en-US" altLang="en-US" sz="2000" dirty="0">
                  <a:latin typeface="OPPOSans-M" pitchFamily="18" charset="-122"/>
                  <a:ea typeface="OPPOSans-M" pitchFamily="18" charset="-122"/>
                  <a:sym typeface="OPPOSans-M" pitchFamily="18" charset="-122"/>
                </a:rPr>
                <a:t> </a:t>
              </a:r>
              <a:r>
                <a:rPr lang="en-US" altLang="en-US" sz="2000" dirty="0" err="1" smtClean="0">
                  <a:latin typeface="OPPOSans-M" pitchFamily="18" charset="-122"/>
                  <a:ea typeface="OPPOSans-M" pitchFamily="18" charset="-122"/>
                  <a:sym typeface="OPPOSans-M" pitchFamily="18" charset="-122"/>
                </a:rPr>
                <a:t>ponsel</a:t>
              </a:r>
              <a:r>
                <a:rPr lang="en-US" altLang="en-US" sz="2000" dirty="0" smtClean="0">
                  <a:latin typeface="OPPOSans-M" pitchFamily="18" charset="-122"/>
                  <a:ea typeface="OPPOSans-M" pitchFamily="18" charset="-122"/>
                  <a:sym typeface="OPPOSans-M" pitchFamily="18" charset="-122"/>
                </a:rPr>
                <a:t> </a:t>
              </a:r>
              <a:r>
                <a:rPr lang="en-US" altLang="en-US" sz="2000" dirty="0" err="1">
                  <a:latin typeface="OPPOSans-M" pitchFamily="18" charset="-122"/>
                  <a:ea typeface="OPPOSans-M" pitchFamily="18" charset="-122"/>
                  <a:sym typeface="OPPOSans-M" pitchFamily="18" charset="-122"/>
                </a:rPr>
                <a:t>dua</a:t>
              </a:r>
              <a:r>
                <a:rPr lang="en-US" altLang="en-US" sz="2000" dirty="0">
                  <a:latin typeface="OPPOSans-M" pitchFamily="18" charset="-122"/>
                  <a:ea typeface="OPPOSans-M" pitchFamily="18" charset="-122"/>
                  <a:sym typeface="OPPOSans-M" pitchFamily="18" charset="-122"/>
                </a:rPr>
                <a:t> lapis </a:t>
              </a:r>
              <a:r>
                <a:rPr lang="en-US" altLang="en-US" sz="2000" dirty="0" err="1">
                  <a:latin typeface="OPPOSans-M" pitchFamily="18" charset="-122"/>
                  <a:ea typeface="OPPOSans-M" pitchFamily="18" charset="-122"/>
                  <a:sym typeface="OPPOSans-M" pitchFamily="18" charset="-122"/>
                </a:rPr>
                <a:t>lebih</a:t>
              </a:r>
              <a:r>
                <a:rPr lang="en-US" altLang="en-US" sz="2000" dirty="0">
                  <a:latin typeface="OPPOSans-M" pitchFamily="18" charset="-122"/>
                  <a:ea typeface="OPPOSans-M" pitchFamily="18" charset="-122"/>
                  <a:sym typeface="OPPOSans-M" pitchFamily="18" charset="-122"/>
                </a:rPr>
                <a:t> </a:t>
              </a:r>
              <a:r>
                <a:rPr lang="en-US" altLang="en-US" sz="2000" dirty="0" err="1">
                  <a:latin typeface="OPPOSans-M" pitchFamily="18" charset="-122"/>
                  <a:ea typeface="OPPOSans-M" pitchFamily="18" charset="-122"/>
                  <a:sym typeface="OPPOSans-M" pitchFamily="18" charset="-122"/>
                </a:rPr>
                <a:t>tipis</a:t>
              </a:r>
              <a:r>
                <a:rPr lang="en-US" altLang="en-US" sz="2000" dirty="0">
                  <a:latin typeface="OPPOSans-M" pitchFamily="18" charset="-122"/>
                  <a:ea typeface="OPPOSans-M" pitchFamily="18" charset="-122"/>
                  <a:sym typeface="OPPOSans-M" pitchFamily="18" charset="-122"/>
                </a:rPr>
                <a:t> </a:t>
              </a:r>
              <a:r>
                <a:rPr lang="en-US" altLang="en-US" sz="2000" dirty="0" err="1">
                  <a:latin typeface="OPPOSans-M" pitchFamily="18" charset="-122"/>
                  <a:ea typeface="OPPOSans-M" pitchFamily="18" charset="-122"/>
                  <a:sym typeface="OPPOSans-M" pitchFamily="18" charset="-122"/>
                </a:rPr>
                <a:t>dari</a:t>
              </a:r>
              <a:r>
                <a:rPr lang="en-US" altLang="en-US" sz="2000" dirty="0">
                  <a:latin typeface="OPPOSans-M" pitchFamily="18" charset="-122"/>
                  <a:ea typeface="OPPOSans-M" pitchFamily="18" charset="-122"/>
                  <a:sym typeface="OPPOSans-M" pitchFamily="18" charset="-122"/>
                </a:rPr>
                <a:t> yang lain.</a:t>
              </a:r>
            </a:p>
          </p:txBody>
        </p:sp>
        <p:sp>
          <p:nvSpPr>
            <p:cNvPr id="28688" name="文本框 31"/>
            <p:cNvSpPr txBox="1">
              <a:spLocks noChangeArrowheads="1"/>
            </p:cNvSpPr>
            <p:nvPr/>
          </p:nvSpPr>
          <p:spPr bwMode="auto">
            <a:xfrm>
              <a:off x="145019" y="471105"/>
              <a:ext cx="2621341" cy="400108"/>
            </a:xfrm>
            <a:prstGeom prst="rect">
              <a:avLst/>
            </a:prstGeom>
            <a:noFill/>
            <a:ln w="12700">
              <a:noFill/>
              <a:miter lim="400000"/>
              <a:headEnd/>
              <a:tailEnd/>
            </a:ln>
          </p:spPr>
          <p:txBody>
            <a:bodyPr lIns="45719" tIns="45719" rIns="45719" bIns="45719">
              <a:spAutoFit/>
            </a:bodyPr>
            <a:lstStyle/>
            <a:p>
              <a:pPr defTabSz="608013"/>
              <a:r>
                <a:rPr lang="en-US" altLang="en-US" sz="2000">
                  <a:latin typeface="OPPOSans-M" pitchFamily="18" charset="-122"/>
                  <a:ea typeface="OPPOSans-M" pitchFamily="18" charset="-122"/>
                  <a:sym typeface="OPPOSans-M" pitchFamily="18" charset="-122"/>
                </a:rPr>
                <a:t>Ringkasan kalimat</a:t>
              </a:r>
            </a:p>
          </p:txBody>
        </p:sp>
        <p:pic>
          <p:nvPicPr>
            <p:cNvPr id="598" name="pasted-image.png" descr="pasted-image.png"/>
            <p:cNvPicPr>
              <a:picLocks noChangeAspect="1"/>
            </p:cNvPicPr>
            <p:nvPr/>
          </p:nvPicPr>
          <p:blipFill>
            <a:blip r:embed="rId5" cstate="email"/>
            <a:srcRect/>
            <a:stretch>
              <a:fillRect/>
            </a:stretch>
          </p:blipFill>
          <p:spPr>
            <a:xfrm>
              <a:off x="2841528" y="-17596"/>
              <a:ext cx="908777" cy="94218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7"/>
                    <a:pt x="0" y="10800"/>
                  </a:cubicBezTo>
                  <a:cubicBezTo>
                    <a:pt x="0" y="16763"/>
                    <a:pt x="4836" y="21600"/>
                    <a:pt x="10800" y="21600"/>
                  </a:cubicBezTo>
                  <a:cubicBezTo>
                    <a:pt x="16764" y="21600"/>
                    <a:pt x="21600" y="16763"/>
                    <a:pt x="21600" y="10800"/>
                  </a:cubicBezTo>
                  <a:cubicBezTo>
                    <a:pt x="21600" y="4837"/>
                    <a:pt x="16764" y="0"/>
                    <a:pt x="10800" y="0"/>
                  </a:cubicBezTo>
                  <a:close/>
                </a:path>
              </a:pathLst>
            </a:custGeom>
            <a:ln w="12700" cap="flat">
              <a:solidFill>
                <a:srgbClr val="73FDFF"/>
              </a:solidFill>
              <a:prstDash val="solid"/>
              <a:miter lim="800000"/>
            </a:ln>
            <a:effectLst/>
          </p:spPr>
        </p:pic>
        <p:sp>
          <p:nvSpPr>
            <p:cNvPr id="28690" name="直线连接符 40"/>
            <p:cNvSpPr>
              <a:spLocks noChangeShapeType="1"/>
            </p:cNvSpPr>
            <p:nvPr/>
          </p:nvSpPr>
          <p:spPr bwMode="auto">
            <a:xfrm>
              <a:off x="195829" y="975005"/>
              <a:ext cx="3245854" cy="1"/>
            </a:xfrm>
            <a:prstGeom prst="line">
              <a:avLst/>
            </a:prstGeom>
            <a:noFill/>
            <a:ln w="6350">
              <a:solidFill>
                <a:srgbClr val="808080"/>
              </a:solidFill>
              <a:miter lim="800000"/>
              <a:headEnd/>
              <a:tailEnd/>
            </a:ln>
          </p:spPr>
          <p:txBody>
            <a:bodyPr lIns="45719" tIns="45719" rIns="45719" bIns="45719"/>
            <a:lstStyle/>
            <a:p>
              <a:endParaRPr lang="en-US"/>
            </a:p>
          </p:txBody>
        </p:sp>
      </p:grpSp>
      <p:sp>
        <p:nvSpPr>
          <p:cNvPr id="28683" name="文本框 1"/>
          <p:cNvSpPr txBox="1">
            <a:spLocks noChangeArrowheads="1"/>
          </p:cNvSpPr>
          <p:nvPr/>
        </p:nvSpPr>
        <p:spPr bwMode="auto">
          <a:xfrm>
            <a:off x="63500" y="409575"/>
            <a:ext cx="4524375" cy="1200150"/>
          </a:xfrm>
          <a:prstGeom prst="rect">
            <a:avLst/>
          </a:prstGeom>
          <a:noFill/>
          <a:ln w="12700">
            <a:noFill/>
            <a:miter lim="400000"/>
            <a:headEnd/>
            <a:tailEnd/>
          </a:ln>
        </p:spPr>
        <p:txBody>
          <a:bodyPr wrap="none" lIns="45719" rIns="45719">
            <a:spAutoFit/>
          </a:bodyPr>
          <a:lstStyle/>
          <a:p>
            <a:pPr defTabSz="912813"/>
            <a:r>
              <a:rPr lang="en-US" altLang="en-US" sz="2400">
                <a:solidFill>
                  <a:srgbClr val="262626"/>
                </a:solidFill>
                <a:latin typeface="OPPOSans-M" pitchFamily="18" charset="-122"/>
                <a:ea typeface="OPPOSans-M" pitchFamily="18" charset="-122"/>
                <a:sym typeface="OPPOSans-M" pitchFamily="18" charset="-122"/>
              </a:rPr>
              <a:t>Reno4 Pro 5G</a:t>
            </a:r>
          </a:p>
          <a:p>
            <a:pPr defTabSz="912813"/>
            <a:r>
              <a:rPr lang="en-US" altLang="en-US" sz="2400">
                <a:solidFill>
                  <a:srgbClr val="262626"/>
                </a:solidFill>
                <a:latin typeface="OPPOSans-M" pitchFamily="18" charset="-122"/>
                <a:ea typeface="OPPOSans-M" pitchFamily="18" charset="-122"/>
                <a:sym typeface="OPPOSans-M" pitchFamily="18" charset="-122"/>
              </a:rPr>
              <a:t>Ini masih harga yang sama</a:t>
            </a:r>
          </a:p>
          <a:p>
            <a:pPr defTabSz="912813"/>
            <a:r>
              <a:rPr lang="en-US" altLang="en-US" sz="2400">
                <a:solidFill>
                  <a:srgbClr val="262626"/>
                </a:solidFill>
                <a:latin typeface="OPPOSans-M" pitchFamily="18" charset="-122"/>
                <a:ea typeface="OPPOSans-M" pitchFamily="18" charset="-122"/>
                <a:sym typeface="OPPOSans-M" pitchFamily="18" charset="-122"/>
              </a:rPr>
              <a:t>Ponsel 5G paling tipis</a:t>
            </a:r>
          </a:p>
        </p:txBody>
      </p:sp>
      <p:pic>
        <p:nvPicPr>
          <p:cNvPr id="28684" name="图片 3" descr="图片 3"/>
          <p:cNvPicPr>
            <a:picLocks noChangeAspect="1" noChangeArrowheads="1"/>
          </p:cNvPicPr>
          <p:nvPr/>
        </p:nvPicPr>
        <p:blipFill>
          <a:blip r:embed="rId6"/>
          <a:srcRect/>
          <a:stretch>
            <a:fillRect/>
          </a:stretch>
        </p:blipFill>
        <p:spPr bwMode="auto">
          <a:xfrm>
            <a:off x="8416925" y="481013"/>
            <a:ext cx="725488" cy="1582737"/>
          </a:xfrm>
          <a:prstGeom prst="rect">
            <a:avLst/>
          </a:prstGeom>
          <a:noFill/>
          <a:ln w="12700">
            <a:noFill/>
            <a:miter lim="400000"/>
            <a:headEnd/>
            <a:tailEnd/>
          </a:ln>
        </p:spPr>
      </p:pic>
      <p:pic>
        <p:nvPicPr>
          <p:cNvPr id="28685" name="图片 10" descr="图片 10"/>
          <p:cNvPicPr>
            <a:picLocks noChangeAspect="1" noChangeArrowheads="1"/>
          </p:cNvPicPr>
          <p:nvPr/>
        </p:nvPicPr>
        <p:blipFill>
          <a:blip r:embed="rId7"/>
          <a:srcRect/>
          <a:stretch>
            <a:fillRect/>
          </a:stretch>
        </p:blipFill>
        <p:spPr bwMode="auto">
          <a:xfrm>
            <a:off x="8899525" y="481013"/>
            <a:ext cx="728663" cy="1584325"/>
          </a:xfrm>
          <a:prstGeom prst="rect">
            <a:avLst/>
          </a:prstGeom>
          <a:noFill/>
          <a:ln w="12700">
            <a:noFill/>
            <a:miter lim="400000"/>
            <a:headEnd/>
            <a:tailEnd/>
          </a:ln>
        </p:spPr>
      </p:pic>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文本框 38"/>
          <p:cNvSpPr txBox="1">
            <a:spLocks noChangeArrowheads="1"/>
          </p:cNvSpPr>
          <p:nvPr/>
        </p:nvSpPr>
        <p:spPr bwMode="auto">
          <a:xfrm>
            <a:off x="5205413" y="1719263"/>
            <a:ext cx="2016125" cy="465137"/>
          </a:xfrm>
          <a:prstGeom prst="rect">
            <a:avLst/>
          </a:prstGeom>
          <a:noFill/>
          <a:ln w="12700">
            <a:noFill/>
            <a:miter lim="400000"/>
            <a:headEnd/>
            <a:tailEnd/>
          </a:ln>
        </p:spPr>
        <p:txBody>
          <a:bodyPr lIns="22857" tIns="22857" rIns="22857" bIns="22857">
            <a:spAutoFit/>
          </a:bodyPr>
          <a:lstStyle/>
          <a:p>
            <a:r>
              <a:rPr lang="en-US" altLang="en-US" sz="2400">
                <a:solidFill>
                  <a:srgbClr val="FFFFFF"/>
                </a:solidFill>
                <a:latin typeface="OPPOSans-M" pitchFamily="18" charset="-122"/>
                <a:ea typeface="OPPOSans-M" pitchFamily="18" charset="-122"/>
                <a:sym typeface="OPPOSans-M" pitchFamily="18" charset="-122"/>
              </a:rPr>
              <a:t>从顺拍到逆</a:t>
            </a:r>
          </a:p>
        </p:txBody>
      </p:sp>
      <p:sp>
        <p:nvSpPr>
          <p:cNvPr id="30723" name="文本框 23"/>
          <p:cNvSpPr txBox="1">
            <a:spLocks noChangeArrowheads="1"/>
          </p:cNvSpPr>
          <p:nvPr/>
        </p:nvSpPr>
        <p:spPr bwMode="auto">
          <a:xfrm>
            <a:off x="1493838" y="369888"/>
            <a:ext cx="8694737" cy="661987"/>
          </a:xfrm>
          <a:prstGeom prst="rect">
            <a:avLst/>
          </a:prstGeom>
          <a:noFill/>
          <a:ln w="12700">
            <a:noFill/>
            <a:miter lim="400000"/>
            <a:headEnd/>
            <a:tailEnd/>
          </a:ln>
        </p:spPr>
        <p:txBody>
          <a:bodyPr lIns="45719" rIns="45719">
            <a:spAutoFit/>
          </a:bodyPr>
          <a:lstStyle/>
          <a:p>
            <a:pPr defTabSz="608013"/>
            <a:r>
              <a:rPr lang="en-US" altLang="en-US" sz="3700" dirty="0" err="1" smtClean="0">
                <a:latin typeface="OPPOSans-M" pitchFamily="18" charset="-122"/>
                <a:ea typeface="OPPOSans-M" pitchFamily="18" charset="-122"/>
                <a:sym typeface="OPPOSans-M" pitchFamily="18" charset="-122"/>
              </a:rPr>
              <a:t>Ulasan</a:t>
            </a:r>
            <a:endParaRPr lang="en-US" altLang="en-US" sz="3700" dirty="0">
              <a:latin typeface="OPPOSans-M" pitchFamily="18" charset="-122"/>
              <a:ea typeface="OPPOSans-M" pitchFamily="18" charset="-122"/>
              <a:sym typeface="OPPOSans-M" pitchFamily="18" charset="-122"/>
            </a:endParaRPr>
          </a:p>
        </p:txBody>
      </p:sp>
      <p:sp>
        <p:nvSpPr>
          <p:cNvPr id="609" name="文本框 48"/>
          <p:cNvSpPr txBox="1">
            <a:spLocks noChangeArrowheads="1"/>
          </p:cNvSpPr>
          <p:nvPr/>
        </p:nvSpPr>
        <p:spPr bwMode="auto">
          <a:xfrm>
            <a:off x="796925" y="3076575"/>
            <a:ext cx="3732213" cy="354013"/>
          </a:xfrm>
          <a:prstGeom prst="rect">
            <a:avLst/>
          </a:prstGeom>
          <a:noFill/>
          <a:ln w="12700">
            <a:noFill/>
            <a:miter lim="400000"/>
            <a:headEnd/>
            <a:tailEnd/>
          </a:ln>
        </p:spPr>
        <p:txBody>
          <a:bodyPr lIns="22859" tIns="22859" rIns="22859" bIns="22859">
            <a:spAutoFit/>
          </a:bodyPr>
          <a:lstStyle/>
          <a:p>
            <a:pPr defTabSz="912813"/>
            <a:r>
              <a:rPr lang="en-US" altLang="en-US" sz="2000" dirty="0">
                <a:latin typeface="OPPOSans-M" pitchFamily="18" charset="-122"/>
                <a:ea typeface="OPPOSans-M" pitchFamily="18" charset="-122"/>
                <a:sym typeface="OPPOSans-M" pitchFamily="18" charset="-122"/>
              </a:rPr>
              <a:t>01. 7.6mm </a:t>
            </a:r>
            <a:r>
              <a:rPr lang="en-US" altLang="en-US" sz="2000" dirty="0" err="1">
                <a:latin typeface="OPPOSans-M" pitchFamily="18" charset="-122"/>
                <a:ea typeface="OPPOSans-M" pitchFamily="18" charset="-122"/>
                <a:sym typeface="OPPOSans-M" pitchFamily="18" charset="-122"/>
              </a:rPr>
              <a:t>Desain</a:t>
            </a:r>
            <a:r>
              <a:rPr lang="en-US" altLang="en-US" sz="2000" dirty="0">
                <a:latin typeface="OPPOSans-M" pitchFamily="18" charset="-122"/>
                <a:ea typeface="OPPOSans-M" pitchFamily="18" charset="-122"/>
                <a:sym typeface="OPPOSans-M" pitchFamily="18" charset="-122"/>
              </a:rPr>
              <a:t> </a:t>
            </a:r>
            <a:r>
              <a:rPr lang="en-US" altLang="en-US" sz="2000" dirty="0" err="1" smtClean="0">
                <a:latin typeface="OPPOSans-M" pitchFamily="18" charset="-122"/>
                <a:ea typeface="OPPOSans-M" pitchFamily="18" charset="-122"/>
                <a:sym typeface="OPPOSans-M" pitchFamily="18" charset="-122"/>
              </a:rPr>
              <a:t>Ringan</a:t>
            </a:r>
            <a:endParaRPr lang="en-US" altLang="en-US" sz="2000" dirty="0">
              <a:latin typeface="OPPOSans-M" pitchFamily="18" charset="-122"/>
              <a:ea typeface="OPPOSans-M" pitchFamily="18" charset="-122"/>
              <a:sym typeface="OPPOSans-M" pitchFamily="18" charset="-122"/>
            </a:endParaRPr>
          </a:p>
        </p:txBody>
      </p:sp>
      <p:sp>
        <p:nvSpPr>
          <p:cNvPr id="610" name="文本框 49"/>
          <p:cNvSpPr txBox="1">
            <a:spLocks noChangeArrowheads="1"/>
          </p:cNvSpPr>
          <p:nvPr/>
        </p:nvSpPr>
        <p:spPr bwMode="auto">
          <a:xfrm>
            <a:off x="842963" y="3649663"/>
            <a:ext cx="3398837" cy="353941"/>
          </a:xfrm>
          <a:prstGeom prst="rect">
            <a:avLst/>
          </a:prstGeom>
          <a:noFill/>
          <a:ln w="12700">
            <a:noFill/>
            <a:miter lim="400000"/>
            <a:headEnd/>
            <a:tailEnd/>
          </a:ln>
        </p:spPr>
        <p:txBody>
          <a:bodyPr lIns="22859" tIns="22859" rIns="22859" bIns="22859">
            <a:spAutoFit/>
          </a:bodyPr>
          <a:lstStyle/>
          <a:p>
            <a:pPr defTabSz="912813"/>
            <a:r>
              <a:rPr lang="en-US" altLang="en-US" sz="2000" dirty="0">
                <a:latin typeface="OPPOSans-M" pitchFamily="18" charset="-122"/>
                <a:ea typeface="OPPOSans-M" pitchFamily="18" charset="-122"/>
                <a:sym typeface="OPPOSans-M" pitchFamily="18" charset="-122"/>
              </a:rPr>
              <a:t>02. </a:t>
            </a:r>
            <a:r>
              <a:rPr lang="en-US" altLang="en-US" sz="2000" dirty="0" err="1">
                <a:latin typeface="OPPOSans-M" pitchFamily="18" charset="-122"/>
                <a:ea typeface="OPPOSans-M" pitchFamily="18" charset="-122"/>
                <a:sym typeface="OPPOSans-M" pitchFamily="18" charset="-122"/>
              </a:rPr>
              <a:t>Layar</a:t>
            </a:r>
            <a:r>
              <a:rPr lang="en-US" altLang="en-US" sz="2000" dirty="0">
                <a:latin typeface="OPPOSans-M" pitchFamily="18" charset="-122"/>
                <a:ea typeface="OPPOSans-M" pitchFamily="18" charset="-122"/>
                <a:sym typeface="OPPOSans-M" pitchFamily="18" charset="-122"/>
              </a:rPr>
              <a:t> </a:t>
            </a:r>
            <a:r>
              <a:rPr lang="en-US" altLang="en-US" sz="2000" dirty="0" err="1" smtClean="0">
                <a:latin typeface="OPPOSans-M" pitchFamily="18" charset="-122"/>
                <a:ea typeface="OPPOSans-M" pitchFamily="18" charset="-122"/>
                <a:sym typeface="OPPOSans-M" pitchFamily="18" charset="-122"/>
              </a:rPr>
              <a:t>Permukaan</a:t>
            </a:r>
            <a:r>
              <a:rPr lang="en-US" altLang="en-US" sz="2000" dirty="0" smtClean="0">
                <a:latin typeface="OPPOSans-M" pitchFamily="18" charset="-122"/>
                <a:ea typeface="OPPOSans-M" pitchFamily="18" charset="-122"/>
                <a:sym typeface="OPPOSans-M" pitchFamily="18" charset="-122"/>
              </a:rPr>
              <a:t> </a:t>
            </a:r>
            <a:r>
              <a:rPr lang="en-US" altLang="en-US" sz="2000" dirty="0" err="1" smtClean="0">
                <a:latin typeface="OPPOSans-M" pitchFamily="18" charset="-122"/>
                <a:ea typeface="OPPOSans-M" pitchFamily="18" charset="-122"/>
                <a:sym typeface="OPPOSans-M" pitchFamily="18" charset="-122"/>
              </a:rPr>
              <a:t>Ganda</a:t>
            </a:r>
            <a:r>
              <a:rPr lang="en-US" altLang="en-US" sz="2000" dirty="0" smtClean="0">
                <a:latin typeface="OPPOSans-M" pitchFamily="18" charset="-122"/>
                <a:ea typeface="OPPOSans-M" pitchFamily="18" charset="-122"/>
                <a:sym typeface="OPPOSans-M" pitchFamily="18" charset="-122"/>
              </a:rPr>
              <a:t> </a:t>
            </a:r>
            <a:r>
              <a:rPr lang="en-US" altLang="en-US" sz="2000" dirty="0">
                <a:latin typeface="OPPOSans-M" pitchFamily="18" charset="-122"/>
                <a:ea typeface="OPPOSans-M" pitchFamily="18" charset="-122"/>
                <a:sym typeface="OPPOSans-M" pitchFamily="18" charset="-122"/>
              </a:rPr>
              <a:t>3D</a:t>
            </a:r>
          </a:p>
        </p:txBody>
      </p:sp>
      <p:sp>
        <p:nvSpPr>
          <p:cNvPr id="611" name="文本框 50"/>
          <p:cNvSpPr txBox="1">
            <a:spLocks noChangeArrowheads="1"/>
          </p:cNvSpPr>
          <p:nvPr/>
        </p:nvSpPr>
        <p:spPr bwMode="auto">
          <a:xfrm>
            <a:off x="796925" y="4513263"/>
            <a:ext cx="3419475" cy="353941"/>
          </a:xfrm>
          <a:prstGeom prst="rect">
            <a:avLst/>
          </a:prstGeom>
          <a:noFill/>
          <a:ln w="12700">
            <a:noFill/>
            <a:miter lim="400000"/>
            <a:headEnd/>
            <a:tailEnd/>
          </a:ln>
        </p:spPr>
        <p:txBody>
          <a:bodyPr lIns="22859" tIns="22859" rIns="22859" bIns="22859">
            <a:spAutoFit/>
          </a:bodyPr>
          <a:lstStyle/>
          <a:p>
            <a:pPr defTabSz="912813"/>
            <a:r>
              <a:rPr lang="en-US" altLang="en-US" sz="2000" dirty="0">
                <a:latin typeface="OPPOSans-M" pitchFamily="18" charset="-122"/>
                <a:ea typeface="OPPOSans-M" pitchFamily="18" charset="-122"/>
                <a:sym typeface="OPPOSans-M" pitchFamily="18" charset="-122"/>
              </a:rPr>
              <a:t>03. </a:t>
            </a:r>
            <a:r>
              <a:rPr lang="en-US" altLang="en-US" sz="2000" dirty="0" err="1">
                <a:latin typeface="OPPOSans-M" pitchFamily="18" charset="-122"/>
                <a:ea typeface="OPPOSans-M" pitchFamily="18" charset="-122"/>
                <a:sym typeface="OPPOSans-M" pitchFamily="18" charset="-122"/>
              </a:rPr>
              <a:t>Kecepatan</a:t>
            </a:r>
            <a:r>
              <a:rPr lang="en-US" altLang="en-US" sz="2000" dirty="0">
                <a:latin typeface="OPPOSans-M" pitchFamily="18" charset="-122"/>
                <a:ea typeface="OPPOSans-M" pitchFamily="18" charset="-122"/>
                <a:sym typeface="OPPOSans-M" pitchFamily="18" charset="-122"/>
              </a:rPr>
              <a:t> </a:t>
            </a:r>
            <a:r>
              <a:rPr lang="en-US" altLang="en-US" sz="2000" dirty="0" smtClean="0">
                <a:latin typeface="OPPOSans-M" pitchFamily="18" charset="-122"/>
                <a:ea typeface="OPPOSans-M" pitchFamily="18" charset="-122"/>
                <a:sym typeface="OPPOSans-M" pitchFamily="18" charset="-122"/>
              </a:rPr>
              <a:t>Refresh </a:t>
            </a:r>
            <a:r>
              <a:rPr lang="en-US" altLang="en-US" sz="2000" dirty="0" err="1" smtClean="0">
                <a:latin typeface="OPPOSans-M" pitchFamily="18" charset="-122"/>
                <a:ea typeface="OPPOSans-M" pitchFamily="18" charset="-122"/>
                <a:sym typeface="OPPOSans-M" pitchFamily="18" charset="-122"/>
              </a:rPr>
              <a:t>Tinggi</a:t>
            </a:r>
            <a:r>
              <a:rPr lang="en-US" altLang="en-US" sz="2000" dirty="0" smtClean="0">
                <a:latin typeface="OPPOSans-M" pitchFamily="18" charset="-122"/>
                <a:ea typeface="OPPOSans-M" pitchFamily="18" charset="-122"/>
                <a:sym typeface="OPPOSans-M" pitchFamily="18" charset="-122"/>
              </a:rPr>
              <a:t> </a:t>
            </a:r>
            <a:r>
              <a:rPr lang="en-US" altLang="en-US" sz="2000" dirty="0">
                <a:latin typeface="OPPOSans-M" pitchFamily="18" charset="-122"/>
                <a:ea typeface="OPPOSans-M" pitchFamily="18" charset="-122"/>
                <a:sym typeface="OPPOSans-M" pitchFamily="18" charset="-122"/>
              </a:rPr>
              <a:t>90Hz</a:t>
            </a:r>
          </a:p>
        </p:txBody>
      </p:sp>
      <p:sp>
        <p:nvSpPr>
          <p:cNvPr id="30727" name="矩形 51"/>
          <p:cNvSpPr>
            <a:spLocks noChangeArrowheads="1"/>
          </p:cNvSpPr>
          <p:nvPr/>
        </p:nvSpPr>
        <p:spPr bwMode="auto">
          <a:xfrm rot="5400000">
            <a:off x="1698625" y="879475"/>
            <a:ext cx="212725" cy="2016125"/>
          </a:xfrm>
          <a:prstGeom prst="rect">
            <a:avLst/>
          </a:prstGeom>
          <a:solidFill>
            <a:srgbClr val="63A8DA"/>
          </a:solidFill>
          <a:ln w="12700">
            <a:noFill/>
            <a:miter lim="400000"/>
            <a:headEnd/>
            <a:tailEnd/>
          </a:ln>
        </p:spPr>
        <p:txBody>
          <a:bodyPr lIns="45719" rIns="45719" anchor="ctr"/>
          <a:lstStyle/>
          <a:p>
            <a:pPr algn="ctr" defTabSz="608013"/>
            <a:endParaRPr lang="en-US" altLang="en-US" sz="2400">
              <a:solidFill>
                <a:srgbClr val="FFFFFF"/>
              </a:solidFill>
              <a:latin typeface="OPPOSans-M" pitchFamily="18" charset="-122"/>
              <a:ea typeface="OPPOSans-M" pitchFamily="18" charset="-122"/>
              <a:sym typeface="OPPOSans-M" pitchFamily="18" charset="-122"/>
            </a:endParaRPr>
          </a:p>
        </p:txBody>
      </p:sp>
      <p:sp>
        <p:nvSpPr>
          <p:cNvPr id="30728" name="文本框 3"/>
          <p:cNvSpPr txBox="1">
            <a:spLocks noChangeArrowheads="1"/>
          </p:cNvSpPr>
          <p:nvPr/>
        </p:nvSpPr>
        <p:spPr bwMode="auto">
          <a:xfrm>
            <a:off x="778669" y="1319213"/>
            <a:ext cx="3265488" cy="400050"/>
          </a:xfrm>
          <a:prstGeom prst="rect">
            <a:avLst/>
          </a:prstGeom>
          <a:noFill/>
          <a:ln w="12700">
            <a:noFill/>
            <a:miter lim="400000"/>
            <a:headEnd/>
            <a:tailEnd/>
          </a:ln>
        </p:spPr>
        <p:txBody>
          <a:bodyPr wrap="none" lIns="45719" rIns="45719">
            <a:spAutoFit/>
          </a:bodyPr>
          <a:lstStyle/>
          <a:p>
            <a:r>
              <a:rPr lang="en-US" altLang="en-US" sz="2000" b="1" dirty="0" err="1">
                <a:latin typeface="OPPOSans-M" pitchFamily="18" charset="-122"/>
                <a:ea typeface="OPPOSans-M" pitchFamily="18" charset="-122"/>
                <a:sym typeface="OPPOSans-M" pitchFamily="18" charset="-122"/>
              </a:rPr>
              <a:t>Sangat</a:t>
            </a:r>
            <a:r>
              <a:rPr lang="en-US" altLang="en-US" sz="2000" b="1" dirty="0">
                <a:latin typeface="OPPOSans-M" pitchFamily="18" charset="-122"/>
                <a:ea typeface="OPPOSans-M" pitchFamily="18" charset="-122"/>
                <a:sym typeface="OPPOSans-M" pitchFamily="18" charset="-122"/>
              </a:rPr>
              <a:t> </a:t>
            </a:r>
            <a:r>
              <a:rPr lang="en-US" altLang="en-US" sz="2000" b="1" dirty="0" err="1">
                <a:latin typeface="OPPOSans-M" pitchFamily="18" charset="-122"/>
                <a:ea typeface="OPPOSans-M" pitchFamily="18" charset="-122"/>
                <a:sym typeface="OPPOSans-M" pitchFamily="18" charset="-122"/>
              </a:rPr>
              <a:t>ringan</a:t>
            </a:r>
            <a:r>
              <a:rPr lang="en-US" altLang="en-US" sz="2000" b="1" dirty="0">
                <a:latin typeface="OPPOSans-M" pitchFamily="18" charset="-122"/>
                <a:ea typeface="OPPOSans-M" pitchFamily="18" charset="-122"/>
                <a:sym typeface="OPPOSans-M" pitchFamily="18" charset="-122"/>
              </a:rPr>
              <a:t> </a:t>
            </a:r>
            <a:r>
              <a:rPr lang="en-US" altLang="en-US" sz="2000" b="1" dirty="0" err="1">
                <a:latin typeface="OPPOSans-M" pitchFamily="18" charset="-122"/>
                <a:ea typeface="OPPOSans-M" pitchFamily="18" charset="-122"/>
                <a:sym typeface="OPPOSans-M" pitchFamily="18" charset="-122"/>
              </a:rPr>
              <a:t>dan</a:t>
            </a:r>
            <a:r>
              <a:rPr lang="en-US" altLang="en-US" sz="2000" b="1" dirty="0">
                <a:latin typeface="OPPOSans-M" pitchFamily="18" charset="-122"/>
                <a:ea typeface="OPPOSans-M" pitchFamily="18" charset="-122"/>
                <a:sym typeface="OPPOSans-M" pitchFamily="18" charset="-122"/>
              </a:rPr>
              <a:t> </a:t>
            </a:r>
            <a:r>
              <a:rPr lang="en-US" altLang="en-US" sz="2000" b="1" dirty="0" err="1">
                <a:latin typeface="OPPOSans-M" pitchFamily="18" charset="-122"/>
                <a:ea typeface="OPPOSans-M" pitchFamily="18" charset="-122"/>
                <a:sym typeface="OPPOSans-M" pitchFamily="18" charset="-122"/>
              </a:rPr>
              <a:t>tipis</a:t>
            </a:r>
            <a:endParaRPr lang="en-US" altLang="en-US" sz="2000" b="1" dirty="0">
              <a:latin typeface="OPPOSans-M" pitchFamily="18" charset="-122"/>
              <a:ea typeface="OPPOSans-M" pitchFamily="18" charset="-122"/>
              <a:sym typeface="OPPOSans-M" pitchFamily="18" charset="-122"/>
            </a:endParaRPr>
          </a:p>
        </p:txBody>
      </p:sp>
      <p:sp>
        <p:nvSpPr>
          <p:cNvPr id="30729" name="矩形 52"/>
          <p:cNvSpPr>
            <a:spLocks noChangeArrowheads="1"/>
          </p:cNvSpPr>
          <p:nvPr/>
        </p:nvSpPr>
        <p:spPr bwMode="auto">
          <a:xfrm>
            <a:off x="0" y="0"/>
            <a:ext cx="419100" cy="6858000"/>
          </a:xfrm>
          <a:prstGeom prst="rect">
            <a:avLst/>
          </a:prstGeom>
          <a:solidFill>
            <a:srgbClr val="63A8DA"/>
          </a:solidFill>
          <a:ln w="12700">
            <a:noFill/>
            <a:miter lim="400000"/>
            <a:headEnd/>
            <a:tailEnd/>
          </a:ln>
        </p:spPr>
        <p:txBody>
          <a:bodyPr lIns="45719" rIns="45719" anchor="ctr"/>
          <a:lstStyle/>
          <a:p>
            <a:pPr algn="ctr" defTabSz="608013"/>
            <a:endParaRPr lang="en-US" altLang="en-US" sz="2400">
              <a:solidFill>
                <a:srgbClr val="FFFFFF"/>
              </a:solidFill>
              <a:latin typeface="OPPOSans-M" pitchFamily="18" charset="-122"/>
              <a:ea typeface="OPPOSans-M" pitchFamily="18" charset="-122"/>
              <a:sym typeface="OPPOSans-M" pitchFamily="18" charset="-122"/>
            </a:endParaRPr>
          </a:p>
        </p:txBody>
      </p:sp>
      <p:sp>
        <p:nvSpPr>
          <p:cNvPr id="30730" name="文本框 53"/>
          <p:cNvSpPr txBox="1">
            <a:spLocks noChangeArrowheads="1"/>
          </p:cNvSpPr>
          <p:nvPr/>
        </p:nvSpPr>
        <p:spPr bwMode="auto">
          <a:xfrm>
            <a:off x="79375" y="5545138"/>
            <a:ext cx="76200" cy="1041400"/>
          </a:xfrm>
          <a:prstGeom prst="rect">
            <a:avLst/>
          </a:prstGeom>
          <a:noFill/>
          <a:ln w="12700">
            <a:noFill/>
            <a:miter lim="400000"/>
            <a:headEnd/>
            <a:tailEnd/>
          </a:ln>
        </p:spPr>
        <p:txBody>
          <a:bodyPr lIns="50800" tIns="50800" rIns="50800" bIns="50800" anchor="ctr">
            <a:spAutoFit/>
          </a:bodyPr>
          <a:lstStyle/>
          <a:p>
            <a:pPr defTabSz="2436813">
              <a:lnSpc>
                <a:spcPct val="90000"/>
              </a:lnSpc>
              <a:spcBef>
                <a:spcPts val="4500"/>
              </a:spcBef>
            </a:pPr>
            <a:r>
              <a:rPr lang="en-US" altLang="en-US" sz="1400">
                <a:solidFill>
                  <a:srgbClr val="3B3838"/>
                </a:solidFill>
                <a:latin typeface="OPPOSans-M" pitchFamily="18" charset="-122"/>
                <a:ea typeface="OPPOSans-M" pitchFamily="18" charset="-122"/>
                <a:sym typeface="OPPOSans-M" pitchFamily="18" charset="-122"/>
              </a:rPr>
              <a:t>最潮外观</a:t>
            </a:r>
          </a:p>
        </p:txBody>
      </p:sp>
      <p:sp>
        <p:nvSpPr>
          <p:cNvPr id="30731" name="文本框 54"/>
          <p:cNvSpPr txBox="1">
            <a:spLocks noChangeArrowheads="1"/>
          </p:cNvSpPr>
          <p:nvPr/>
        </p:nvSpPr>
        <p:spPr bwMode="auto">
          <a:xfrm>
            <a:off x="79375" y="-139700"/>
            <a:ext cx="76200" cy="1727200"/>
          </a:xfrm>
          <a:prstGeom prst="rect">
            <a:avLst/>
          </a:prstGeom>
          <a:noFill/>
          <a:ln w="12700">
            <a:noFill/>
            <a:miter lim="400000"/>
            <a:headEnd/>
            <a:tailEnd/>
          </a:ln>
        </p:spPr>
        <p:txBody>
          <a:bodyPr lIns="50800" tIns="50800" rIns="50800" bIns="50800" anchor="ctr">
            <a:spAutoFit/>
          </a:bodyPr>
          <a:lstStyle/>
          <a:p>
            <a:pPr defTabSz="2436813">
              <a:lnSpc>
                <a:spcPct val="90000"/>
              </a:lnSpc>
              <a:spcBef>
                <a:spcPts val="4500"/>
              </a:spcBef>
            </a:pPr>
            <a:r>
              <a:rPr lang="en-US" altLang="en-US" sz="1400">
                <a:solidFill>
                  <a:srgbClr val="3B3838"/>
                </a:solidFill>
                <a:latin typeface="OPPOSans-M" pitchFamily="18" charset="-122"/>
                <a:ea typeface="OPPOSans-M" pitchFamily="18" charset="-122"/>
                <a:sym typeface="OPPOSans-M" pitchFamily="18" charset="-122"/>
              </a:rPr>
              <a:t>夏季潮品见面会</a:t>
            </a:r>
          </a:p>
        </p:txBody>
      </p:sp>
      <p:pic>
        <p:nvPicPr>
          <p:cNvPr id="30732" name="图形 7" descr="图形 7"/>
          <p:cNvPicPr>
            <a:picLocks noChangeAspect="1" noChangeArrowheads="1"/>
          </p:cNvPicPr>
          <p:nvPr/>
        </p:nvPicPr>
        <p:blipFill>
          <a:blip r:embed="rId3"/>
          <a:srcRect/>
          <a:stretch>
            <a:fillRect/>
          </a:stretch>
        </p:blipFill>
        <p:spPr bwMode="auto">
          <a:xfrm>
            <a:off x="533400" y="161925"/>
            <a:ext cx="914400" cy="914400"/>
          </a:xfrm>
          <a:prstGeom prst="rect">
            <a:avLst/>
          </a:prstGeom>
          <a:noFill/>
          <a:ln w="12700">
            <a:noFill/>
            <a:miter lim="400000"/>
            <a:headEnd/>
            <a:tailEnd/>
          </a:ln>
        </p:spPr>
      </p:pic>
      <p:sp>
        <p:nvSpPr>
          <p:cNvPr id="30733" name="矩形 8"/>
          <p:cNvSpPr txBox="1">
            <a:spLocks noChangeArrowheads="1"/>
          </p:cNvSpPr>
          <p:nvPr/>
        </p:nvSpPr>
        <p:spPr bwMode="auto">
          <a:xfrm>
            <a:off x="842963" y="2100263"/>
            <a:ext cx="1568450" cy="368300"/>
          </a:xfrm>
          <a:prstGeom prst="rect">
            <a:avLst/>
          </a:prstGeom>
          <a:noFill/>
          <a:ln w="12700">
            <a:noFill/>
            <a:miter lim="400000"/>
            <a:headEnd/>
            <a:tailEnd/>
          </a:ln>
        </p:spPr>
        <p:txBody>
          <a:bodyPr wrap="none" lIns="45719" rIns="45719">
            <a:spAutoFit/>
          </a:bodyPr>
          <a:lstStyle/>
          <a:p>
            <a:r>
              <a:rPr lang="en-US" altLang="en-US">
                <a:latin typeface="OPPOSans-M" pitchFamily="18" charset="-122"/>
                <a:ea typeface="OPPOSans-M" pitchFamily="18" charset="-122"/>
                <a:sym typeface="OPPOSans-M" pitchFamily="18" charset="-122"/>
              </a:rPr>
              <a:t>Desain baru</a:t>
            </a:r>
          </a:p>
        </p:txBody>
      </p:sp>
      <p:pic>
        <p:nvPicPr>
          <p:cNvPr id="30734" name="图片 14"/>
          <p:cNvPicPr>
            <a:picLocks noChangeAspect="1" noChangeArrowheads="1"/>
          </p:cNvPicPr>
          <p:nvPr/>
        </p:nvPicPr>
        <p:blipFill>
          <a:blip r:embed="rId4"/>
          <a:srcRect/>
          <a:stretch>
            <a:fillRect/>
          </a:stretch>
        </p:blipFill>
        <p:spPr bwMode="auto">
          <a:xfrm>
            <a:off x="4714875" y="1266825"/>
            <a:ext cx="7477125" cy="5600700"/>
          </a:xfrm>
          <a:prstGeom prst="rect">
            <a:avLst/>
          </a:prstGeom>
          <a:noFill/>
          <a:ln w="9525">
            <a:noFill/>
            <a:miter lim="800000"/>
            <a:headEnd/>
            <a:tailEnd/>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10" presetClass="entr" fill="hold" grpId="0" nodeType="clickEffect">
                                  <p:stCondLst>
                                    <p:cond delay="0"/>
                                  </p:stCondLst>
                                  <p:iterate>
                                    <p:tmAbs val="0"/>
                                  </p:iterate>
                                  <p:childTnLst>
                                    <p:set>
                                      <p:cBhvr>
                                        <p:cTn id="6" fill="hold"/>
                                        <p:tgtEl>
                                          <p:spTgt spid="609"/>
                                        </p:tgtEl>
                                        <p:attrNameLst>
                                          <p:attrName>style.visibility</p:attrName>
                                        </p:attrNameLst>
                                      </p:cBhvr>
                                      <p:to>
                                        <p:strVal val="visible"/>
                                      </p:to>
                                    </p:set>
                                    <p:animEffect transition="in" filter="fade">
                                      <p:cBhvr>
                                        <p:cTn id="7" dur="500"/>
                                        <p:tgtEl>
                                          <p:spTgt spid="60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fill="hold" grpId="0" nodeType="clickEffect">
                                  <p:stCondLst>
                                    <p:cond delay="0"/>
                                  </p:stCondLst>
                                  <p:iterate>
                                    <p:tmAbs val="0"/>
                                  </p:iterate>
                                  <p:childTnLst>
                                    <p:set>
                                      <p:cBhvr>
                                        <p:cTn id="11" fill="hold"/>
                                        <p:tgtEl>
                                          <p:spTgt spid="610"/>
                                        </p:tgtEl>
                                        <p:attrNameLst>
                                          <p:attrName>style.visibility</p:attrName>
                                        </p:attrNameLst>
                                      </p:cBhvr>
                                      <p:to>
                                        <p:strVal val="visible"/>
                                      </p:to>
                                    </p:set>
                                    <p:animEffect transition="in" filter="fade">
                                      <p:cBhvr>
                                        <p:cTn id="12" dur="500"/>
                                        <p:tgtEl>
                                          <p:spTgt spid="61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fill="hold" grpId="0" nodeType="clickEffect">
                                  <p:stCondLst>
                                    <p:cond delay="0"/>
                                  </p:stCondLst>
                                  <p:iterate>
                                    <p:tmAbs val="0"/>
                                  </p:iterate>
                                  <p:childTnLst>
                                    <p:set>
                                      <p:cBhvr>
                                        <p:cTn id="16" fill="hold"/>
                                        <p:tgtEl>
                                          <p:spTgt spid="611"/>
                                        </p:tgtEl>
                                        <p:attrNameLst>
                                          <p:attrName>style.visibility</p:attrName>
                                        </p:attrNameLst>
                                      </p:cBhvr>
                                      <p:to>
                                        <p:strVal val="visible"/>
                                      </p:to>
                                    </p:set>
                                    <p:animEffect transition="in" filter="fade">
                                      <p:cBhvr>
                                        <p:cTn id="17" dur="500"/>
                                        <p:tgtEl>
                                          <p:spTgt spid="6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9" grpId="0" animBg="1" advAuto="0"/>
      <p:bldP spid="610" grpId="0" animBg="1" advAuto="0"/>
      <p:bldP spid="611" grpId="0"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2"/>
          <p:cNvSpPr txBox="1">
            <a:spLocks noChangeArrowheads="1"/>
          </p:cNvSpPr>
          <p:nvPr/>
        </p:nvSpPr>
        <p:spPr bwMode="auto">
          <a:xfrm>
            <a:off x="1454150" y="590550"/>
            <a:ext cx="9305925" cy="1201738"/>
          </a:xfrm>
          <a:prstGeom prst="rect">
            <a:avLst/>
          </a:prstGeom>
          <a:noFill/>
          <a:ln w="9525">
            <a:noFill/>
            <a:miter lim="800000"/>
            <a:headEnd/>
            <a:tailEnd/>
          </a:ln>
        </p:spPr>
        <p:txBody>
          <a:bodyPr>
            <a:spAutoFit/>
          </a:bodyPr>
          <a:lstStyle/>
          <a:p>
            <a:pPr algn="ctr" defTabSz="608013"/>
            <a:r>
              <a:rPr lang="en-US" altLang="zh-CN" sz="3600" b="1">
                <a:solidFill>
                  <a:srgbClr val="231815"/>
                </a:solidFill>
                <a:latin typeface="OPPOSans M" pitchFamily="18" charset="-122"/>
                <a:ea typeface="OPPOSans M" pitchFamily="18" charset="-122"/>
                <a:cs typeface="OPPOSans-S"/>
                <a:sym typeface="Arial" pitchFamily="34" charset="0"/>
              </a:rPr>
              <a:t>OPPO Selalu memimpin tren bodi kaca</a:t>
            </a:r>
            <a:endParaRPr lang="zh-CN" altLang="en-US" sz="3600" b="1">
              <a:solidFill>
                <a:srgbClr val="231815"/>
              </a:solidFill>
              <a:latin typeface="OPPOSans M" pitchFamily="18" charset="-122"/>
              <a:ea typeface="OPPOSans M" pitchFamily="18" charset="-122"/>
              <a:cs typeface="OPPOSans-S"/>
              <a:sym typeface="Microsoft YaHei" pitchFamily="34" charset="-122"/>
            </a:endParaRPr>
          </a:p>
        </p:txBody>
      </p:sp>
      <p:sp>
        <p:nvSpPr>
          <p:cNvPr id="24" name="矩形 23"/>
          <p:cNvSpPr/>
          <p:nvPr/>
        </p:nvSpPr>
        <p:spPr>
          <a:xfrm>
            <a:off x="0" y="0"/>
            <a:ext cx="419100" cy="6858000"/>
          </a:xfrm>
          <a:prstGeom prst="rect">
            <a:avLst/>
          </a:prstGeom>
          <a:solidFill>
            <a:srgbClr val="63A8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8965">
              <a:defRPr/>
            </a:pPr>
            <a:endParaRPr kumimoji="1" lang="zh-CN" altLang="en-US" sz="2400">
              <a:solidFill>
                <a:prstClr val="white"/>
              </a:solidFill>
              <a:latin typeface="OPPOSans M" pitchFamily="18" charset="-122"/>
              <a:ea typeface="OPPOSans M" pitchFamily="18" charset="-122"/>
              <a:cs typeface="OPPOSans-S" charset="-122"/>
            </a:endParaRPr>
          </a:p>
        </p:txBody>
      </p:sp>
      <p:sp>
        <p:nvSpPr>
          <p:cNvPr id="25" name="文本框 24"/>
          <p:cNvSpPr txBox="1"/>
          <p:nvPr/>
        </p:nvSpPr>
        <p:spPr>
          <a:xfrm flipH="1">
            <a:off x="80011" y="-294584"/>
            <a:ext cx="76200" cy="203696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defTabSz="2437765">
              <a:lnSpc>
                <a:spcPct val="90000"/>
              </a:lnSpc>
              <a:spcBef>
                <a:spcPts val="4500"/>
              </a:spcBef>
              <a:defRPr/>
            </a:pPr>
            <a:r>
              <a:rPr lang="zh-CN" altLang="en-US" sz="1400" dirty="0">
                <a:solidFill>
                  <a:srgbClr val="E7E6E6">
                    <a:lumMod val="25000"/>
                  </a:srgbClr>
                </a:solidFill>
                <a:latin typeface="OPPOSans M" pitchFamily="18" charset="-122"/>
                <a:ea typeface="OPPOSans M" pitchFamily="18" charset="-122"/>
                <a:cs typeface="OPPOSans-S" charset="-122"/>
                <a:sym typeface="Helvetica Neue" panose="02000503000000020004"/>
              </a:rPr>
              <a:t>夏季潮品见面会</a:t>
            </a:r>
          </a:p>
        </p:txBody>
      </p:sp>
      <p:sp>
        <p:nvSpPr>
          <p:cNvPr id="26" name="文本框 25"/>
          <p:cNvSpPr txBox="1"/>
          <p:nvPr/>
        </p:nvSpPr>
        <p:spPr>
          <a:xfrm flipH="1">
            <a:off x="80011" y="5337889"/>
            <a:ext cx="76200" cy="145527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defTabSz="2437765">
              <a:lnSpc>
                <a:spcPct val="90000"/>
              </a:lnSpc>
              <a:spcBef>
                <a:spcPts val="4500"/>
              </a:spcBef>
              <a:defRPr/>
            </a:pPr>
            <a:r>
              <a:rPr lang="zh-CN" altLang="en-US" sz="1400" dirty="0">
                <a:solidFill>
                  <a:srgbClr val="E7E6E6">
                    <a:lumMod val="25000"/>
                  </a:srgbClr>
                </a:solidFill>
                <a:latin typeface="OPPOSans M" pitchFamily="18" charset="-122"/>
                <a:ea typeface="OPPOSans M" pitchFamily="18" charset="-122"/>
                <a:cs typeface="OPPOSans-S" charset="-122"/>
                <a:sym typeface="Helvetica Neue" panose="02000503000000020004"/>
              </a:rPr>
              <a:t>最潮外观</a:t>
            </a:r>
          </a:p>
        </p:txBody>
      </p:sp>
      <p:sp>
        <p:nvSpPr>
          <p:cNvPr id="27" name="文本框 26"/>
          <p:cNvSpPr txBox="1">
            <a:spLocks noChangeArrowheads="1"/>
          </p:cNvSpPr>
          <p:nvPr/>
        </p:nvSpPr>
        <p:spPr bwMode="auto">
          <a:xfrm>
            <a:off x="1181100" y="5553075"/>
            <a:ext cx="1657350" cy="1077218"/>
          </a:xfrm>
          <a:prstGeom prst="rect">
            <a:avLst/>
          </a:prstGeom>
          <a:noFill/>
          <a:ln w="9525">
            <a:noFill/>
            <a:miter lim="800000"/>
            <a:headEnd/>
            <a:tailEnd/>
          </a:ln>
        </p:spPr>
        <p:txBody>
          <a:bodyPr>
            <a:spAutoFit/>
          </a:bodyPr>
          <a:lstStyle/>
          <a:p>
            <a:pPr algn="ctr"/>
            <a:r>
              <a:rPr kumimoji="1" lang="en-US" altLang="zh-CN" sz="1600" dirty="0" err="1">
                <a:latin typeface="OPPOSans M" pitchFamily="18" charset="-122"/>
                <a:ea typeface="OPPOSans M" pitchFamily="18" charset="-122"/>
                <a:cs typeface="OPPOSans-S"/>
              </a:rPr>
              <a:t>domestik</a:t>
            </a:r>
            <a:r>
              <a:rPr kumimoji="1" lang="en-US" altLang="zh-CN" sz="1600" dirty="0">
                <a:latin typeface="OPPOSans M" pitchFamily="18" charset="-122"/>
                <a:ea typeface="OPPOSans M" pitchFamily="18" charset="-122"/>
                <a:cs typeface="OPPOSans-S"/>
              </a:rPr>
              <a:t> </a:t>
            </a:r>
            <a:r>
              <a:rPr kumimoji="1" lang="en-US" altLang="zh-CN" sz="1600" dirty="0" err="1" smtClean="0">
                <a:latin typeface="OPPOSans M" pitchFamily="18" charset="-122"/>
                <a:ea typeface="OPPOSans M" pitchFamily="18" charset="-122"/>
                <a:cs typeface="OPPOSans-S"/>
              </a:rPr>
              <a:t>pertama</a:t>
            </a:r>
            <a:r>
              <a:rPr kumimoji="1" lang="en-US" altLang="zh-CN" sz="1600" dirty="0" smtClean="0">
                <a:latin typeface="OPPOSans M" pitchFamily="18" charset="-122"/>
                <a:ea typeface="OPPOSans M" pitchFamily="18" charset="-122"/>
                <a:cs typeface="OPPOSans-S"/>
              </a:rPr>
              <a:t> </a:t>
            </a:r>
            <a:r>
              <a:rPr kumimoji="1" lang="en-US" altLang="zh-CN" sz="1600" dirty="0" err="1" smtClean="0">
                <a:latin typeface="OPPOSans M" pitchFamily="18" charset="-122"/>
                <a:ea typeface="OPPOSans M" pitchFamily="18" charset="-122"/>
                <a:cs typeface="OPPOSans-S"/>
              </a:rPr>
              <a:t>Ponsel</a:t>
            </a:r>
            <a:r>
              <a:rPr kumimoji="1" lang="en-US" altLang="zh-CN" sz="1600" dirty="0" smtClean="0">
                <a:latin typeface="OPPOSans M" pitchFamily="18" charset="-122"/>
                <a:ea typeface="OPPOSans M" pitchFamily="18" charset="-122"/>
                <a:cs typeface="OPPOSans-S"/>
              </a:rPr>
              <a:t> </a:t>
            </a:r>
            <a:r>
              <a:rPr kumimoji="1" lang="en-US" altLang="zh-CN" sz="1600" dirty="0" err="1">
                <a:latin typeface="OPPOSans M" pitchFamily="18" charset="-122"/>
                <a:ea typeface="OPPOSans M" pitchFamily="18" charset="-122"/>
                <a:cs typeface="OPPOSans-S"/>
              </a:rPr>
              <a:t>cermin</a:t>
            </a:r>
            <a:r>
              <a:rPr kumimoji="1" lang="en-US" altLang="zh-CN" sz="1600" dirty="0">
                <a:latin typeface="OPPOSans M" pitchFamily="18" charset="-122"/>
                <a:ea typeface="OPPOSans M" pitchFamily="18" charset="-122"/>
                <a:cs typeface="OPPOSans-S"/>
              </a:rPr>
              <a:t> pita</a:t>
            </a:r>
            <a:endParaRPr kumimoji="1" lang="zh-CN" altLang="en-US" sz="1600" dirty="0">
              <a:latin typeface="OPPOSans M" pitchFamily="18" charset="-122"/>
              <a:ea typeface="OPPOSans M" pitchFamily="18" charset="-122"/>
              <a:cs typeface="OPPOSans-S"/>
            </a:endParaRPr>
          </a:p>
        </p:txBody>
      </p:sp>
      <p:cxnSp>
        <p:nvCxnSpPr>
          <p:cNvPr id="28" name="直线箭头连接符 6"/>
          <p:cNvCxnSpPr/>
          <p:nvPr/>
        </p:nvCxnSpPr>
        <p:spPr>
          <a:xfrm>
            <a:off x="1079500" y="2438400"/>
            <a:ext cx="10706100" cy="0"/>
          </a:xfrm>
          <a:prstGeom prst="straightConnector1">
            <a:avLst/>
          </a:prstGeom>
          <a:ln w="38100">
            <a:solidFill>
              <a:srgbClr val="72A7D6"/>
            </a:solidFill>
            <a:tailEnd type="triangle"/>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2030413" y="2374900"/>
            <a:ext cx="111125" cy="11112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8965">
              <a:defRPr/>
            </a:pPr>
            <a:endParaRPr lang="zh-CN" altLang="en-US" sz="2400">
              <a:solidFill>
                <a:prstClr val="white"/>
              </a:solidFill>
              <a:latin typeface="OPPOSans M" pitchFamily="18" charset="-122"/>
              <a:ea typeface="OPPOSans M" pitchFamily="18" charset="-122"/>
              <a:cs typeface="OPPOSans-S" charset="-122"/>
            </a:endParaRPr>
          </a:p>
        </p:txBody>
      </p:sp>
      <p:sp>
        <p:nvSpPr>
          <p:cNvPr id="30" name="椭圆 29"/>
          <p:cNvSpPr/>
          <p:nvPr/>
        </p:nvSpPr>
        <p:spPr>
          <a:xfrm>
            <a:off x="4868863" y="2374900"/>
            <a:ext cx="111125" cy="11112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8965">
              <a:defRPr/>
            </a:pPr>
            <a:endParaRPr lang="zh-CN" altLang="en-US" sz="2400">
              <a:solidFill>
                <a:prstClr val="white"/>
              </a:solidFill>
              <a:latin typeface="OPPOSans M" pitchFamily="18" charset="-122"/>
              <a:ea typeface="OPPOSans M" pitchFamily="18" charset="-122"/>
              <a:cs typeface="OPPOSans-S" charset="-122"/>
            </a:endParaRPr>
          </a:p>
        </p:txBody>
      </p:sp>
      <p:sp>
        <p:nvSpPr>
          <p:cNvPr id="31" name="椭圆 30"/>
          <p:cNvSpPr/>
          <p:nvPr/>
        </p:nvSpPr>
        <p:spPr>
          <a:xfrm>
            <a:off x="7707313" y="2374900"/>
            <a:ext cx="111125" cy="11112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8965">
              <a:defRPr/>
            </a:pPr>
            <a:endParaRPr lang="zh-CN" altLang="en-US" sz="2400">
              <a:solidFill>
                <a:prstClr val="white"/>
              </a:solidFill>
              <a:latin typeface="OPPOSans M" pitchFamily="18" charset="-122"/>
              <a:ea typeface="OPPOSans M" pitchFamily="18" charset="-122"/>
              <a:cs typeface="OPPOSans-S" charset="-122"/>
            </a:endParaRPr>
          </a:p>
        </p:txBody>
      </p:sp>
      <p:sp>
        <p:nvSpPr>
          <p:cNvPr id="32" name="椭圆 31"/>
          <p:cNvSpPr/>
          <p:nvPr/>
        </p:nvSpPr>
        <p:spPr>
          <a:xfrm>
            <a:off x="10545763" y="2374900"/>
            <a:ext cx="111125" cy="11112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8965">
              <a:defRPr/>
            </a:pPr>
            <a:endParaRPr lang="zh-CN" altLang="en-US" sz="2400">
              <a:solidFill>
                <a:prstClr val="white"/>
              </a:solidFill>
              <a:latin typeface="OPPOSans M" pitchFamily="18" charset="-122"/>
              <a:ea typeface="OPPOSans M" pitchFamily="18" charset="-122"/>
              <a:cs typeface="OPPOSans-S" charset="-122"/>
            </a:endParaRPr>
          </a:p>
        </p:txBody>
      </p:sp>
      <p:pic>
        <p:nvPicPr>
          <p:cNvPr id="33" name="图像" descr="图像"/>
          <p:cNvPicPr>
            <a:picLocks noChangeAspect="1" noChangeArrowheads="1"/>
          </p:cNvPicPr>
          <p:nvPr/>
        </p:nvPicPr>
        <p:blipFill>
          <a:blip r:embed="rId3"/>
          <a:srcRect/>
          <a:stretch>
            <a:fillRect/>
          </a:stretch>
        </p:blipFill>
        <p:spPr bwMode="auto">
          <a:xfrm>
            <a:off x="1346200" y="2509838"/>
            <a:ext cx="1492250" cy="2971800"/>
          </a:xfrm>
          <a:prstGeom prst="rect">
            <a:avLst/>
          </a:prstGeom>
          <a:noFill/>
          <a:ln w="12700">
            <a:noFill/>
            <a:miter lim="400000"/>
            <a:headEnd/>
            <a:tailEnd/>
          </a:ln>
        </p:spPr>
      </p:pic>
      <p:sp>
        <p:nvSpPr>
          <p:cNvPr id="34" name="文本框 33"/>
          <p:cNvSpPr txBox="1">
            <a:spLocks noChangeArrowheads="1"/>
          </p:cNvSpPr>
          <p:nvPr/>
        </p:nvSpPr>
        <p:spPr bwMode="auto">
          <a:xfrm>
            <a:off x="1339850" y="1885950"/>
            <a:ext cx="1492250" cy="400050"/>
          </a:xfrm>
          <a:prstGeom prst="rect">
            <a:avLst/>
          </a:prstGeom>
          <a:noFill/>
          <a:ln w="9525">
            <a:noFill/>
            <a:miter lim="800000"/>
            <a:headEnd/>
            <a:tailEnd/>
          </a:ln>
        </p:spPr>
        <p:txBody>
          <a:bodyPr>
            <a:spAutoFit/>
          </a:bodyPr>
          <a:lstStyle/>
          <a:p>
            <a:pPr algn="ctr"/>
            <a:r>
              <a:rPr kumimoji="1" lang="en-US" altLang="zh-CN" sz="2000">
                <a:latin typeface="OPPOSans M" pitchFamily="18" charset="-122"/>
                <a:ea typeface="OPPOSans M" pitchFamily="18" charset="-122"/>
                <a:cs typeface="OPPOSans-S"/>
              </a:rPr>
              <a:t>2013</a:t>
            </a:r>
            <a:r>
              <a:rPr kumimoji="1" lang="zh-CN" altLang="en-US" sz="2000">
                <a:latin typeface="OPPOSans M" pitchFamily="18" charset="-122"/>
                <a:ea typeface="OPPOSans M" pitchFamily="18" charset="-122"/>
                <a:cs typeface="OPPOSans-S"/>
              </a:rPr>
              <a:t> </a:t>
            </a:r>
            <a:r>
              <a:rPr kumimoji="1" lang="en-US" altLang="zh-CN" sz="2000">
                <a:latin typeface="OPPOSans M" pitchFamily="18" charset="-122"/>
                <a:ea typeface="OPPOSans M" pitchFamily="18" charset="-122"/>
                <a:cs typeface="OPPOSans-S"/>
              </a:rPr>
              <a:t>R1</a:t>
            </a:r>
            <a:endParaRPr kumimoji="1" lang="zh-CN" altLang="en-US" sz="2000">
              <a:latin typeface="OPPOSans M" pitchFamily="18" charset="-122"/>
              <a:ea typeface="OPPOSans M" pitchFamily="18" charset="-122"/>
              <a:cs typeface="OPPOSans-S"/>
            </a:endParaRPr>
          </a:p>
        </p:txBody>
      </p:sp>
      <p:sp>
        <p:nvSpPr>
          <p:cNvPr id="35" name="文本框 34"/>
          <p:cNvSpPr txBox="1">
            <a:spLocks noChangeArrowheads="1"/>
          </p:cNvSpPr>
          <p:nvPr/>
        </p:nvSpPr>
        <p:spPr bwMode="auto">
          <a:xfrm>
            <a:off x="4178300" y="1885950"/>
            <a:ext cx="1492250" cy="400050"/>
          </a:xfrm>
          <a:prstGeom prst="rect">
            <a:avLst/>
          </a:prstGeom>
          <a:noFill/>
          <a:ln w="9525">
            <a:noFill/>
            <a:miter lim="800000"/>
            <a:headEnd/>
            <a:tailEnd/>
          </a:ln>
        </p:spPr>
        <p:txBody>
          <a:bodyPr>
            <a:spAutoFit/>
          </a:bodyPr>
          <a:lstStyle/>
          <a:p>
            <a:pPr algn="ctr"/>
            <a:r>
              <a:rPr kumimoji="1" lang="en-US" altLang="zh-CN" sz="2000">
                <a:latin typeface="OPPOSans M" pitchFamily="18" charset="-122"/>
                <a:ea typeface="OPPOSans M" pitchFamily="18" charset="-122"/>
                <a:cs typeface="OPPOSans-S"/>
              </a:rPr>
              <a:t>2018</a:t>
            </a:r>
            <a:r>
              <a:rPr kumimoji="1" lang="zh-CN" altLang="en-US" sz="2000">
                <a:latin typeface="OPPOSans M" pitchFamily="18" charset="-122"/>
                <a:ea typeface="OPPOSans M" pitchFamily="18" charset="-122"/>
                <a:cs typeface="OPPOSans-S"/>
              </a:rPr>
              <a:t> </a:t>
            </a:r>
            <a:r>
              <a:rPr kumimoji="1" lang="en-US" altLang="zh-CN" sz="2000">
                <a:latin typeface="OPPOSans M" pitchFamily="18" charset="-122"/>
                <a:ea typeface="OPPOSans M" pitchFamily="18" charset="-122"/>
                <a:cs typeface="OPPOSans-S"/>
              </a:rPr>
              <a:t>R15</a:t>
            </a:r>
            <a:endParaRPr kumimoji="1" lang="zh-CN" altLang="en-US" sz="2000">
              <a:latin typeface="OPPOSans M" pitchFamily="18" charset="-122"/>
              <a:ea typeface="OPPOSans M" pitchFamily="18" charset="-122"/>
              <a:cs typeface="OPPOSans-S"/>
            </a:endParaRPr>
          </a:p>
        </p:txBody>
      </p:sp>
      <p:pic>
        <p:nvPicPr>
          <p:cNvPr id="36" name="图像" descr="图像"/>
          <p:cNvPicPr>
            <a:picLocks noChangeAspect="1" noChangeArrowheads="1"/>
          </p:cNvPicPr>
          <p:nvPr/>
        </p:nvPicPr>
        <p:blipFill>
          <a:blip r:embed="rId4"/>
          <a:srcRect/>
          <a:stretch>
            <a:fillRect/>
          </a:stretch>
        </p:blipFill>
        <p:spPr bwMode="auto">
          <a:xfrm>
            <a:off x="3113088" y="2292350"/>
            <a:ext cx="3624262" cy="3624263"/>
          </a:xfrm>
          <a:prstGeom prst="rect">
            <a:avLst/>
          </a:prstGeom>
          <a:noFill/>
          <a:ln w="12700">
            <a:noFill/>
            <a:miter lim="400000"/>
            <a:headEnd/>
            <a:tailEnd/>
          </a:ln>
        </p:spPr>
      </p:pic>
      <p:sp>
        <p:nvSpPr>
          <p:cNvPr id="37" name="文本框 36"/>
          <p:cNvSpPr txBox="1">
            <a:spLocks noChangeArrowheads="1"/>
          </p:cNvSpPr>
          <p:nvPr/>
        </p:nvSpPr>
        <p:spPr bwMode="auto">
          <a:xfrm>
            <a:off x="6554788" y="5337175"/>
            <a:ext cx="2417762" cy="954088"/>
          </a:xfrm>
          <a:prstGeom prst="rect">
            <a:avLst/>
          </a:prstGeom>
          <a:noFill/>
          <a:ln w="9525">
            <a:noFill/>
            <a:miter lim="800000"/>
            <a:headEnd/>
            <a:tailEnd/>
          </a:ln>
        </p:spPr>
        <p:txBody>
          <a:bodyPr>
            <a:spAutoFit/>
          </a:bodyPr>
          <a:lstStyle/>
          <a:p>
            <a:pPr algn="ctr"/>
            <a:endParaRPr kumimoji="1" lang="it-IT" altLang="zh-CN" sz="1400">
              <a:latin typeface="OPPOSans M" pitchFamily="18" charset="-122"/>
              <a:ea typeface="OPPOSans M" pitchFamily="18" charset="-122"/>
              <a:cs typeface="OPPOSans-S"/>
            </a:endParaRPr>
          </a:p>
          <a:p>
            <a:pPr algn="ctr"/>
            <a:r>
              <a:rPr kumimoji="1" lang="it-IT" altLang="zh-CN" sz="1400">
                <a:latin typeface="OPPOSans M" pitchFamily="18" charset="-122"/>
                <a:ea typeface="OPPOSans M" pitchFamily="18" charset="-122"/>
                <a:cs typeface="OPPOSans-S"/>
              </a:rPr>
              <a:t>Yang pertama di dunia</a:t>
            </a:r>
          </a:p>
          <a:p>
            <a:pPr algn="ctr"/>
            <a:r>
              <a:rPr kumimoji="1" lang="it-IT" altLang="zh-CN" sz="1400">
                <a:latin typeface="OPPOSans M" pitchFamily="18" charset="-122"/>
                <a:ea typeface="OPPOSans M" pitchFamily="18" charset="-122"/>
                <a:cs typeface="OPPOSans-S"/>
              </a:rPr>
              <a:t>Ponsel kaca frosted (AG)</a:t>
            </a:r>
          </a:p>
        </p:txBody>
      </p:sp>
      <p:sp>
        <p:nvSpPr>
          <p:cNvPr id="38" name="文本框 37"/>
          <p:cNvSpPr txBox="1">
            <a:spLocks noChangeArrowheads="1"/>
          </p:cNvSpPr>
          <p:nvPr/>
        </p:nvSpPr>
        <p:spPr bwMode="auto">
          <a:xfrm>
            <a:off x="6737350" y="1885950"/>
            <a:ext cx="1908175" cy="400050"/>
          </a:xfrm>
          <a:prstGeom prst="rect">
            <a:avLst/>
          </a:prstGeom>
          <a:noFill/>
          <a:ln w="9525">
            <a:noFill/>
            <a:miter lim="800000"/>
            <a:headEnd/>
            <a:tailEnd/>
          </a:ln>
        </p:spPr>
        <p:txBody>
          <a:bodyPr>
            <a:spAutoFit/>
          </a:bodyPr>
          <a:lstStyle/>
          <a:p>
            <a:pPr algn="ctr"/>
            <a:r>
              <a:rPr kumimoji="1" lang="en-US" altLang="zh-CN" sz="2000">
                <a:latin typeface="OPPOSans M" pitchFamily="18" charset="-122"/>
                <a:ea typeface="OPPOSans M" pitchFamily="18" charset="-122"/>
                <a:cs typeface="OPPOSans-S"/>
              </a:rPr>
              <a:t>2018</a:t>
            </a:r>
            <a:r>
              <a:rPr kumimoji="1" lang="zh-CN" altLang="en-US" sz="2000">
                <a:latin typeface="OPPOSans M" pitchFamily="18" charset="-122"/>
                <a:ea typeface="OPPOSans M" pitchFamily="18" charset="-122"/>
                <a:cs typeface="OPPOSans-S"/>
              </a:rPr>
              <a:t> </a:t>
            </a:r>
            <a:r>
              <a:rPr kumimoji="1" lang="en-US" altLang="zh-CN" sz="2000">
                <a:latin typeface="OPPOSans M" pitchFamily="18" charset="-122"/>
                <a:ea typeface="OPPOSans M" pitchFamily="18" charset="-122"/>
                <a:cs typeface="OPPOSans-S"/>
              </a:rPr>
              <a:t>R17</a:t>
            </a:r>
            <a:r>
              <a:rPr kumimoji="1" lang="zh-CN" altLang="en-US" sz="2000">
                <a:latin typeface="OPPOSans M" pitchFamily="18" charset="-122"/>
                <a:ea typeface="OPPOSans M" pitchFamily="18" charset="-122"/>
                <a:cs typeface="OPPOSans-S"/>
              </a:rPr>
              <a:t> </a:t>
            </a:r>
            <a:r>
              <a:rPr kumimoji="1" lang="en-US" altLang="zh-CN" sz="2000">
                <a:latin typeface="OPPOSans M" pitchFamily="18" charset="-122"/>
                <a:ea typeface="OPPOSans M" pitchFamily="18" charset="-122"/>
                <a:cs typeface="OPPOSans-S"/>
              </a:rPr>
              <a:t>Pro</a:t>
            </a:r>
            <a:endParaRPr kumimoji="1" lang="zh-CN" altLang="en-US" sz="2000">
              <a:latin typeface="OPPOSans M" pitchFamily="18" charset="-122"/>
              <a:ea typeface="OPPOSans M" pitchFamily="18" charset="-122"/>
              <a:cs typeface="OPPOSans-S"/>
            </a:endParaRPr>
          </a:p>
        </p:txBody>
      </p:sp>
      <p:pic>
        <p:nvPicPr>
          <p:cNvPr id="39" name="图像" descr="图像"/>
          <p:cNvPicPr>
            <a:picLocks noChangeAspect="1" noChangeArrowheads="1"/>
          </p:cNvPicPr>
          <p:nvPr/>
        </p:nvPicPr>
        <p:blipFill>
          <a:blip r:embed="rId5"/>
          <a:srcRect/>
          <a:stretch>
            <a:fillRect/>
          </a:stretch>
        </p:blipFill>
        <p:spPr bwMode="auto">
          <a:xfrm>
            <a:off x="6430963" y="2085975"/>
            <a:ext cx="2663825" cy="3721100"/>
          </a:xfrm>
          <a:prstGeom prst="rect">
            <a:avLst/>
          </a:prstGeom>
          <a:noFill/>
          <a:ln w="12700">
            <a:noFill/>
            <a:miter lim="400000"/>
            <a:headEnd/>
            <a:tailEnd/>
          </a:ln>
        </p:spPr>
      </p:pic>
      <p:sp>
        <p:nvSpPr>
          <p:cNvPr id="40" name="文本框 39"/>
          <p:cNvSpPr txBox="1">
            <a:spLocks noChangeArrowheads="1"/>
          </p:cNvSpPr>
          <p:nvPr/>
        </p:nvSpPr>
        <p:spPr bwMode="auto">
          <a:xfrm>
            <a:off x="4033838" y="5337175"/>
            <a:ext cx="1657350" cy="1169551"/>
          </a:xfrm>
          <a:prstGeom prst="rect">
            <a:avLst/>
          </a:prstGeom>
          <a:noFill/>
          <a:ln w="9525">
            <a:noFill/>
            <a:miter lim="800000"/>
            <a:headEnd/>
            <a:tailEnd/>
          </a:ln>
        </p:spPr>
        <p:txBody>
          <a:bodyPr>
            <a:spAutoFit/>
          </a:bodyPr>
          <a:lstStyle/>
          <a:p>
            <a:pPr algn="ctr"/>
            <a:endParaRPr kumimoji="1" lang="it-IT" altLang="zh-CN" sz="1400" dirty="0">
              <a:latin typeface="OPPOSans M" pitchFamily="18" charset="-122"/>
              <a:ea typeface="OPPOSans M" pitchFamily="18" charset="-122"/>
              <a:cs typeface="OPPOSans-S"/>
            </a:endParaRPr>
          </a:p>
          <a:p>
            <a:pPr algn="ctr"/>
            <a:r>
              <a:rPr kumimoji="1" lang="it-IT" altLang="zh-CN" sz="1400" dirty="0">
                <a:latin typeface="OPPOSans M" pitchFamily="18" charset="-122"/>
                <a:ea typeface="OPPOSans M" pitchFamily="18" charset="-122"/>
                <a:cs typeface="OPPOSans-S"/>
              </a:rPr>
              <a:t>Yang pertama di dunia</a:t>
            </a:r>
          </a:p>
          <a:p>
            <a:pPr algn="ctr"/>
            <a:r>
              <a:rPr kumimoji="1" lang="it-IT" altLang="zh-CN" sz="1400" dirty="0" smtClean="0">
                <a:latin typeface="OPPOSans M" pitchFamily="18" charset="-122"/>
                <a:ea typeface="OPPOSans M" pitchFamily="18" charset="-122"/>
                <a:cs typeface="OPPOSans-S"/>
              </a:rPr>
              <a:t>Ponsel </a:t>
            </a:r>
            <a:r>
              <a:rPr kumimoji="1" lang="it-IT" altLang="zh-CN" sz="1400" dirty="0">
                <a:latin typeface="OPPOSans M" pitchFamily="18" charset="-122"/>
                <a:ea typeface="OPPOSans M" pitchFamily="18" charset="-122"/>
                <a:cs typeface="OPPOSans-S"/>
              </a:rPr>
              <a:t>kaca gradien</a:t>
            </a:r>
          </a:p>
        </p:txBody>
      </p:sp>
      <p:pic>
        <p:nvPicPr>
          <p:cNvPr id="41" name="图像" descr="图像"/>
          <p:cNvPicPr>
            <a:picLocks noChangeAspect="1" noChangeArrowheads="1"/>
          </p:cNvPicPr>
          <p:nvPr/>
        </p:nvPicPr>
        <p:blipFill>
          <a:blip r:embed="rId6"/>
          <a:srcRect/>
          <a:stretch>
            <a:fillRect/>
          </a:stretch>
        </p:blipFill>
        <p:spPr bwMode="auto">
          <a:xfrm>
            <a:off x="8826500" y="2374900"/>
            <a:ext cx="3551238" cy="3551238"/>
          </a:xfrm>
          <a:prstGeom prst="rect">
            <a:avLst/>
          </a:prstGeom>
          <a:noFill/>
          <a:ln w="12700">
            <a:noFill/>
            <a:miter lim="400000"/>
            <a:headEnd/>
            <a:tailEnd/>
          </a:ln>
        </p:spPr>
      </p:pic>
      <p:sp>
        <p:nvSpPr>
          <p:cNvPr id="42" name="文本框 41"/>
          <p:cNvSpPr txBox="1">
            <a:spLocks noChangeArrowheads="1"/>
          </p:cNvSpPr>
          <p:nvPr/>
        </p:nvSpPr>
        <p:spPr bwMode="auto">
          <a:xfrm>
            <a:off x="9137650" y="5337175"/>
            <a:ext cx="2928938" cy="739775"/>
          </a:xfrm>
          <a:prstGeom prst="rect">
            <a:avLst/>
          </a:prstGeom>
          <a:noFill/>
          <a:ln w="9525">
            <a:noFill/>
            <a:miter lim="800000"/>
            <a:headEnd/>
            <a:tailEnd/>
          </a:ln>
        </p:spPr>
        <p:txBody>
          <a:bodyPr>
            <a:spAutoFit/>
          </a:bodyPr>
          <a:lstStyle/>
          <a:p>
            <a:pPr algn="ctr"/>
            <a:endParaRPr kumimoji="1" lang="it-IT" altLang="zh-CN" sz="1400" dirty="0">
              <a:latin typeface="OPPOSans M" pitchFamily="18" charset="-122"/>
              <a:ea typeface="OPPOSans M" pitchFamily="18" charset="-122"/>
              <a:cs typeface="OPPOSans-S"/>
            </a:endParaRPr>
          </a:p>
          <a:p>
            <a:pPr algn="ctr"/>
            <a:r>
              <a:rPr kumimoji="1" lang="it-IT" altLang="zh-CN" sz="1400" dirty="0">
                <a:latin typeface="OPPOSans M" pitchFamily="18" charset="-122"/>
                <a:ea typeface="OPPOSans M" pitchFamily="18" charset="-122"/>
                <a:cs typeface="OPPOSans-S"/>
              </a:rPr>
              <a:t>Yang pertama di dunia</a:t>
            </a:r>
          </a:p>
          <a:p>
            <a:pPr algn="ctr"/>
            <a:r>
              <a:rPr kumimoji="1" lang="it-IT" altLang="zh-CN" sz="1400" dirty="0" smtClean="0">
                <a:latin typeface="OPPOSans M" pitchFamily="18" charset="-122"/>
                <a:ea typeface="OPPOSans M" pitchFamily="18" charset="-122"/>
                <a:cs typeface="OPPOSans-S"/>
              </a:rPr>
              <a:t>Ponsel matte </a:t>
            </a:r>
            <a:r>
              <a:rPr kumimoji="1" lang="it-IT" altLang="zh-CN" sz="1400" dirty="0">
                <a:latin typeface="OPPOSans M" pitchFamily="18" charset="-122"/>
                <a:ea typeface="OPPOSans M" pitchFamily="18" charset="-122"/>
                <a:cs typeface="OPPOSans-S"/>
              </a:rPr>
              <a:t>(AG) kaca 2.0 </a:t>
            </a:r>
          </a:p>
        </p:txBody>
      </p:sp>
      <p:sp>
        <p:nvSpPr>
          <p:cNvPr id="43" name="文本框 42"/>
          <p:cNvSpPr txBox="1">
            <a:spLocks noChangeArrowheads="1"/>
          </p:cNvSpPr>
          <p:nvPr/>
        </p:nvSpPr>
        <p:spPr bwMode="auto">
          <a:xfrm>
            <a:off x="9712325" y="1885950"/>
            <a:ext cx="1690688" cy="400050"/>
          </a:xfrm>
          <a:prstGeom prst="rect">
            <a:avLst/>
          </a:prstGeom>
          <a:noFill/>
          <a:ln w="9525">
            <a:noFill/>
            <a:miter lim="800000"/>
            <a:headEnd/>
            <a:tailEnd/>
          </a:ln>
        </p:spPr>
        <p:txBody>
          <a:bodyPr>
            <a:spAutoFit/>
          </a:bodyPr>
          <a:lstStyle/>
          <a:p>
            <a:pPr algn="ctr"/>
            <a:r>
              <a:rPr kumimoji="1" lang="en-US" altLang="zh-CN" sz="2000">
                <a:latin typeface="OPPOSans M" pitchFamily="18" charset="-122"/>
                <a:ea typeface="OPPOSans M" pitchFamily="18" charset="-122"/>
                <a:cs typeface="OPPOSans-S"/>
              </a:rPr>
              <a:t>2019</a:t>
            </a:r>
            <a:r>
              <a:rPr kumimoji="1" lang="zh-CN" altLang="en-US" sz="2000">
                <a:latin typeface="OPPOSans M" pitchFamily="18" charset="-122"/>
                <a:ea typeface="OPPOSans M" pitchFamily="18" charset="-122"/>
                <a:cs typeface="OPPOSans-S"/>
              </a:rPr>
              <a:t> </a:t>
            </a:r>
            <a:r>
              <a:rPr kumimoji="1" lang="en-US" altLang="zh-CN" sz="2000">
                <a:latin typeface="OPPOSans M" pitchFamily="18" charset="-122"/>
                <a:ea typeface="OPPOSans M" pitchFamily="18" charset="-122"/>
                <a:cs typeface="OPPOSans-S"/>
              </a:rPr>
              <a:t>Reno</a:t>
            </a:r>
            <a:endParaRPr kumimoji="1" lang="zh-CN" altLang="en-US" sz="2000">
              <a:latin typeface="OPPOSans M" pitchFamily="18" charset="-122"/>
              <a:ea typeface="OPPOSans M" pitchFamily="18" charset="-122"/>
              <a:cs typeface="OPPOSans-S"/>
            </a:endParaRPr>
          </a:p>
        </p:txBody>
      </p:sp>
    </p:spTree>
  </p:cSld>
  <p:clrMapOvr>
    <a:masterClrMapping/>
  </p:clrMapOvr>
  <p:transition spd="slow">
    <p:fade/>
  </p:transition>
  <p:timing>
    <p:tnLst>
      <p:par>
        <p:cTn id="1" dur="indefinite" restart="never" fill="hold"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0-#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0-#ppt_w/2"/>
                                          </p:val>
                                        </p:tav>
                                        <p:tav tm="100000">
                                          <p:val>
                                            <p:strVal val="#ppt_x"/>
                                          </p:val>
                                        </p:tav>
                                      </p:tavLst>
                                    </p:anim>
                                    <p:anim calcmode="lin" valueType="num">
                                      <p:cBhvr additive="base">
                                        <p:cTn id="16" dur="500" fill="hold"/>
                                        <p:tgtEl>
                                          <p:spTgt spid="3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0-#ppt_w/2"/>
                                          </p:val>
                                        </p:tav>
                                        <p:tav tm="100000">
                                          <p:val>
                                            <p:strVal val="#ppt_x"/>
                                          </p:val>
                                        </p:tav>
                                      </p:tavLst>
                                    </p:anim>
                                    <p:anim calcmode="lin" valueType="num">
                                      <p:cBhvr additive="base">
                                        <p:cTn id="20"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0-#ppt_w/2"/>
                                          </p:val>
                                        </p:tav>
                                        <p:tav tm="100000">
                                          <p:val>
                                            <p:strVal val="#ppt_x"/>
                                          </p:val>
                                        </p:tav>
                                      </p:tavLst>
                                    </p:anim>
                                    <p:anim calcmode="lin" valueType="num">
                                      <p:cBhvr additive="base">
                                        <p:cTn id="26" dur="500" fill="hold"/>
                                        <p:tgtEl>
                                          <p:spTgt spid="30"/>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500" fill="hold"/>
                                        <p:tgtEl>
                                          <p:spTgt spid="35"/>
                                        </p:tgtEl>
                                        <p:attrNameLst>
                                          <p:attrName>ppt_x</p:attrName>
                                        </p:attrNameLst>
                                      </p:cBhvr>
                                      <p:tavLst>
                                        <p:tav tm="0">
                                          <p:val>
                                            <p:strVal val="0-#ppt_w/2"/>
                                          </p:val>
                                        </p:tav>
                                        <p:tav tm="100000">
                                          <p:val>
                                            <p:strVal val="#ppt_x"/>
                                          </p:val>
                                        </p:tav>
                                      </p:tavLst>
                                    </p:anim>
                                    <p:anim calcmode="lin" valueType="num">
                                      <p:cBhvr additive="base">
                                        <p:cTn id="30" dur="500" fill="hold"/>
                                        <p:tgtEl>
                                          <p:spTgt spid="35"/>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additive="base">
                                        <p:cTn id="33" dur="500" fill="hold"/>
                                        <p:tgtEl>
                                          <p:spTgt spid="40"/>
                                        </p:tgtEl>
                                        <p:attrNameLst>
                                          <p:attrName>ppt_x</p:attrName>
                                        </p:attrNameLst>
                                      </p:cBhvr>
                                      <p:tavLst>
                                        <p:tav tm="0">
                                          <p:val>
                                            <p:strVal val="0-#ppt_w/2"/>
                                          </p:val>
                                        </p:tav>
                                        <p:tav tm="100000">
                                          <p:val>
                                            <p:strVal val="#ppt_x"/>
                                          </p:val>
                                        </p:tav>
                                      </p:tavLst>
                                    </p:anim>
                                    <p:anim calcmode="lin" valueType="num">
                                      <p:cBhvr additive="base">
                                        <p:cTn id="34" dur="500" fill="hold"/>
                                        <p:tgtEl>
                                          <p:spTgt spid="40"/>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additive="base">
                                        <p:cTn id="37" dur="500" fill="hold"/>
                                        <p:tgtEl>
                                          <p:spTgt spid="36"/>
                                        </p:tgtEl>
                                        <p:attrNameLst>
                                          <p:attrName>ppt_x</p:attrName>
                                        </p:attrNameLst>
                                      </p:cBhvr>
                                      <p:tavLst>
                                        <p:tav tm="0">
                                          <p:val>
                                            <p:strVal val="0-#ppt_w/2"/>
                                          </p:val>
                                        </p:tav>
                                        <p:tav tm="100000">
                                          <p:val>
                                            <p:strVal val="#ppt_x"/>
                                          </p:val>
                                        </p:tav>
                                      </p:tavLst>
                                    </p:anim>
                                    <p:anim calcmode="lin" valueType="num">
                                      <p:cBhvr additive="base">
                                        <p:cTn id="38" dur="500" fill="hold"/>
                                        <p:tgtEl>
                                          <p:spTgt spid="36"/>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500" fill="hold"/>
                                        <p:tgtEl>
                                          <p:spTgt spid="28"/>
                                        </p:tgtEl>
                                        <p:attrNameLst>
                                          <p:attrName>ppt_x</p:attrName>
                                        </p:attrNameLst>
                                      </p:cBhvr>
                                      <p:tavLst>
                                        <p:tav tm="0">
                                          <p:val>
                                            <p:strVal val="0-#ppt_w/2"/>
                                          </p:val>
                                        </p:tav>
                                        <p:tav tm="100000">
                                          <p:val>
                                            <p:strVal val="#ppt_x"/>
                                          </p:val>
                                        </p:tav>
                                      </p:tavLst>
                                    </p:anim>
                                    <p:anim calcmode="lin" valueType="num">
                                      <p:cBhvr additive="base">
                                        <p:cTn id="42"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0-#ppt_w/2"/>
                                          </p:val>
                                        </p:tav>
                                        <p:tav tm="100000">
                                          <p:val>
                                            <p:strVal val="#ppt_x"/>
                                          </p:val>
                                        </p:tav>
                                      </p:tavLst>
                                    </p:anim>
                                    <p:anim calcmode="lin" valueType="num">
                                      <p:cBhvr additive="base">
                                        <p:cTn id="48" dur="500" fill="hold"/>
                                        <p:tgtEl>
                                          <p:spTgt spid="31"/>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 calcmode="lin" valueType="num">
                                      <p:cBhvr additive="base">
                                        <p:cTn id="51" dur="500" fill="hold"/>
                                        <p:tgtEl>
                                          <p:spTgt spid="37"/>
                                        </p:tgtEl>
                                        <p:attrNameLst>
                                          <p:attrName>ppt_x</p:attrName>
                                        </p:attrNameLst>
                                      </p:cBhvr>
                                      <p:tavLst>
                                        <p:tav tm="0">
                                          <p:val>
                                            <p:strVal val="0-#ppt_w/2"/>
                                          </p:val>
                                        </p:tav>
                                        <p:tav tm="100000">
                                          <p:val>
                                            <p:strVal val="#ppt_x"/>
                                          </p:val>
                                        </p:tav>
                                      </p:tavLst>
                                    </p:anim>
                                    <p:anim calcmode="lin" valueType="num">
                                      <p:cBhvr additive="base">
                                        <p:cTn id="52" dur="500" fill="hold"/>
                                        <p:tgtEl>
                                          <p:spTgt spid="37"/>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500" fill="hold"/>
                                        <p:tgtEl>
                                          <p:spTgt spid="38"/>
                                        </p:tgtEl>
                                        <p:attrNameLst>
                                          <p:attrName>ppt_x</p:attrName>
                                        </p:attrNameLst>
                                      </p:cBhvr>
                                      <p:tavLst>
                                        <p:tav tm="0">
                                          <p:val>
                                            <p:strVal val="0-#ppt_w/2"/>
                                          </p:val>
                                        </p:tav>
                                        <p:tav tm="100000">
                                          <p:val>
                                            <p:strVal val="#ppt_x"/>
                                          </p:val>
                                        </p:tav>
                                      </p:tavLst>
                                    </p:anim>
                                    <p:anim calcmode="lin" valueType="num">
                                      <p:cBhvr additive="base">
                                        <p:cTn id="56" dur="500" fill="hold"/>
                                        <p:tgtEl>
                                          <p:spTgt spid="38"/>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0"/>
                                  </p:stCondLst>
                                  <p:childTnLst>
                                    <p:set>
                                      <p:cBhvr>
                                        <p:cTn id="58" dur="1" fill="hold">
                                          <p:stCondLst>
                                            <p:cond delay="0"/>
                                          </p:stCondLst>
                                        </p:cTn>
                                        <p:tgtEl>
                                          <p:spTgt spid="39"/>
                                        </p:tgtEl>
                                        <p:attrNameLst>
                                          <p:attrName>style.visibility</p:attrName>
                                        </p:attrNameLst>
                                      </p:cBhvr>
                                      <p:to>
                                        <p:strVal val="visible"/>
                                      </p:to>
                                    </p:set>
                                    <p:anim calcmode="lin" valueType="num">
                                      <p:cBhvr additive="base">
                                        <p:cTn id="59" dur="500" fill="hold"/>
                                        <p:tgtEl>
                                          <p:spTgt spid="39"/>
                                        </p:tgtEl>
                                        <p:attrNameLst>
                                          <p:attrName>ppt_x</p:attrName>
                                        </p:attrNameLst>
                                      </p:cBhvr>
                                      <p:tavLst>
                                        <p:tav tm="0">
                                          <p:val>
                                            <p:strVal val="0-#ppt_w/2"/>
                                          </p:val>
                                        </p:tav>
                                        <p:tav tm="100000">
                                          <p:val>
                                            <p:strVal val="#ppt_x"/>
                                          </p:val>
                                        </p:tav>
                                      </p:tavLst>
                                    </p:anim>
                                    <p:anim calcmode="lin" valueType="num">
                                      <p:cBhvr additive="base">
                                        <p:cTn id="60"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61" fill="hold" nodeType="clickPar">
                      <p:stCondLst>
                        <p:cond delay="indefinite"/>
                      </p:stCondLst>
                      <p:childTnLst>
                        <p:par>
                          <p:cTn id="62" fill="hold" nodeType="withGroup">
                            <p:stCondLst>
                              <p:cond delay="0"/>
                            </p:stCondLst>
                            <p:childTnLst>
                              <p:par>
                                <p:cTn id="63" presetID="2" presetClass="entr" presetSubtype="8" fill="hold" grpId="0" nodeType="clickEffect">
                                  <p:stCondLst>
                                    <p:cond delay="0"/>
                                  </p:stCondLst>
                                  <p:childTnLst>
                                    <p:set>
                                      <p:cBhvr>
                                        <p:cTn id="64" dur="1" fill="hold">
                                          <p:stCondLst>
                                            <p:cond delay="0"/>
                                          </p:stCondLst>
                                        </p:cTn>
                                        <p:tgtEl>
                                          <p:spTgt spid="32"/>
                                        </p:tgtEl>
                                        <p:attrNameLst>
                                          <p:attrName>style.visibility</p:attrName>
                                        </p:attrNameLst>
                                      </p:cBhvr>
                                      <p:to>
                                        <p:strVal val="visible"/>
                                      </p:to>
                                    </p:set>
                                    <p:anim calcmode="lin" valueType="num">
                                      <p:cBhvr additive="base">
                                        <p:cTn id="65" dur="500" fill="hold"/>
                                        <p:tgtEl>
                                          <p:spTgt spid="32"/>
                                        </p:tgtEl>
                                        <p:attrNameLst>
                                          <p:attrName>ppt_x</p:attrName>
                                        </p:attrNameLst>
                                      </p:cBhvr>
                                      <p:tavLst>
                                        <p:tav tm="0">
                                          <p:val>
                                            <p:strVal val="0-#ppt_w/2"/>
                                          </p:val>
                                        </p:tav>
                                        <p:tav tm="100000">
                                          <p:val>
                                            <p:strVal val="#ppt_x"/>
                                          </p:val>
                                        </p:tav>
                                      </p:tavLst>
                                    </p:anim>
                                    <p:anim calcmode="lin" valueType="num">
                                      <p:cBhvr additive="base">
                                        <p:cTn id="66" dur="500" fill="hold"/>
                                        <p:tgtEl>
                                          <p:spTgt spid="32"/>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43"/>
                                        </p:tgtEl>
                                        <p:attrNameLst>
                                          <p:attrName>style.visibility</p:attrName>
                                        </p:attrNameLst>
                                      </p:cBhvr>
                                      <p:to>
                                        <p:strVal val="visible"/>
                                      </p:to>
                                    </p:set>
                                    <p:anim calcmode="lin" valueType="num">
                                      <p:cBhvr additive="base">
                                        <p:cTn id="69" dur="500" fill="hold"/>
                                        <p:tgtEl>
                                          <p:spTgt spid="43"/>
                                        </p:tgtEl>
                                        <p:attrNameLst>
                                          <p:attrName>ppt_x</p:attrName>
                                        </p:attrNameLst>
                                      </p:cBhvr>
                                      <p:tavLst>
                                        <p:tav tm="0">
                                          <p:val>
                                            <p:strVal val="0-#ppt_w/2"/>
                                          </p:val>
                                        </p:tav>
                                        <p:tav tm="100000">
                                          <p:val>
                                            <p:strVal val="#ppt_x"/>
                                          </p:val>
                                        </p:tav>
                                      </p:tavLst>
                                    </p:anim>
                                    <p:anim calcmode="lin" valueType="num">
                                      <p:cBhvr additive="base">
                                        <p:cTn id="70" dur="500" fill="hold"/>
                                        <p:tgtEl>
                                          <p:spTgt spid="43"/>
                                        </p:tgtEl>
                                        <p:attrNameLst>
                                          <p:attrName>ppt_y</p:attrName>
                                        </p:attrNameLst>
                                      </p:cBhvr>
                                      <p:tavLst>
                                        <p:tav tm="0">
                                          <p:val>
                                            <p:strVal val="#ppt_y"/>
                                          </p:val>
                                        </p:tav>
                                        <p:tav tm="100000">
                                          <p:val>
                                            <p:strVal val="#ppt_y"/>
                                          </p:val>
                                        </p:tav>
                                      </p:tavLst>
                                    </p:anim>
                                  </p:childTnLst>
                                </p:cTn>
                              </p:par>
                              <p:par>
                                <p:cTn id="71" presetID="2" presetClass="entr" presetSubtype="8" fill="hold" nodeType="withEffect">
                                  <p:stCondLst>
                                    <p:cond delay="0"/>
                                  </p:stCondLst>
                                  <p:childTnLst>
                                    <p:set>
                                      <p:cBhvr>
                                        <p:cTn id="72" dur="1" fill="hold">
                                          <p:stCondLst>
                                            <p:cond delay="0"/>
                                          </p:stCondLst>
                                        </p:cTn>
                                        <p:tgtEl>
                                          <p:spTgt spid="41"/>
                                        </p:tgtEl>
                                        <p:attrNameLst>
                                          <p:attrName>style.visibility</p:attrName>
                                        </p:attrNameLst>
                                      </p:cBhvr>
                                      <p:to>
                                        <p:strVal val="visible"/>
                                      </p:to>
                                    </p:set>
                                    <p:anim calcmode="lin" valueType="num">
                                      <p:cBhvr additive="base">
                                        <p:cTn id="73" dur="500" fill="hold"/>
                                        <p:tgtEl>
                                          <p:spTgt spid="41"/>
                                        </p:tgtEl>
                                        <p:attrNameLst>
                                          <p:attrName>ppt_x</p:attrName>
                                        </p:attrNameLst>
                                      </p:cBhvr>
                                      <p:tavLst>
                                        <p:tav tm="0">
                                          <p:val>
                                            <p:strVal val="0-#ppt_w/2"/>
                                          </p:val>
                                        </p:tav>
                                        <p:tav tm="100000">
                                          <p:val>
                                            <p:strVal val="#ppt_x"/>
                                          </p:val>
                                        </p:tav>
                                      </p:tavLst>
                                    </p:anim>
                                    <p:anim calcmode="lin" valueType="num">
                                      <p:cBhvr additive="base">
                                        <p:cTn id="74" dur="500" fill="hold"/>
                                        <p:tgtEl>
                                          <p:spTgt spid="41"/>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42"/>
                                        </p:tgtEl>
                                        <p:attrNameLst>
                                          <p:attrName>style.visibility</p:attrName>
                                        </p:attrNameLst>
                                      </p:cBhvr>
                                      <p:to>
                                        <p:strVal val="visible"/>
                                      </p:to>
                                    </p:set>
                                    <p:anim calcmode="lin" valueType="num">
                                      <p:cBhvr additive="base">
                                        <p:cTn id="77" dur="500" fill="hold"/>
                                        <p:tgtEl>
                                          <p:spTgt spid="42"/>
                                        </p:tgtEl>
                                        <p:attrNameLst>
                                          <p:attrName>ppt_x</p:attrName>
                                        </p:attrNameLst>
                                      </p:cBhvr>
                                      <p:tavLst>
                                        <p:tav tm="0">
                                          <p:val>
                                            <p:strVal val="0-#ppt_w/2"/>
                                          </p:val>
                                        </p:tav>
                                        <p:tav tm="100000">
                                          <p:val>
                                            <p:strVal val="#ppt_x"/>
                                          </p:val>
                                        </p:tav>
                                      </p:tavLst>
                                    </p:anim>
                                    <p:anim calcmode="lin" valueType="num">
                                      <p:cBhvr additive="base">
                                        <p:cTn id="78" dur="50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79" fill="hold" nodeType="clickPar">
                      <p:stCondLst>
                        <p:cond delay="indefinite"/>
                      </p:stCondLst>
                      <p:childTnLst>
                        <p:par>
                          <p:cTn id="80" fill="hold" nodeType="withGroup">
                            <p:stCondLst>
                              <p:cond delay="0"/>
                            </p:stCondLst>
                            <p:childTnLst>
                              <p:par>
                                <p:cTn id="81" presetID="5" presetClass="entr" presetSubtype="10" fill="hold" grpId="0" nodeType="click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checkerboard(across)">
                                      <p:cBhvr>
                                        <p:cTn id="8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29" grpId="0" bldLvl="0" animBg="1"/>
      <p:bldP spid="30" grpId="0" bldLvl="0" animBg="1"/>
      <p:bldP spid="31" grpId="0" bldLvl="0" animBg="1"/>
      <p:bldP spid="32" grpId="0" bldLvl="0" animBg="1"/>
      <p:bldP spid="34" grpId="0"/>
      <p:bldP spid="35" grpId="0"/>
      <p:bldP spid="37" grpId="0"/>
      <p:bldP spid="38" grpId="0"/>
      <p:bldP spid="40" grpId="0"/>
      <p:bldP spid="42" grpId="0"/>
      <p:bldP spid="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图像" descr="图像"/>
          <p:cNvPicPr>
            <a:picLocks noChangeAspect="1" noChangeArrowheads="1"/>
          </p:cNvPicPr>
          <p:nvPr/>
        </p:nvPicPr>
        <p:blipFill>
          <a:blip r:embed="rId11"/>
          <a:srcRect/>
          <a:stretch>
            <a:fillRect/>
          </a:stretch>
        </p:blipFill>
        <p:spPr bwMode="auto">
          <a:xfrm>
            <a:off x="6972300" y="-136525"/>
            <a:ext cx="9583738" cy="4152900"/>
          </a:xfrm>
          <a:prstGeom prst="rect">
            <a:avLst/>
          </a:prstGeom>
          <a:noFill/>
          <a:ln w="12700">
            <a:noFill/>
            <a:miter lim="400000"/>
            <a:headEnd/>
            <a:tailEnd/>
          </a:ln>
        </p:spPr>
      </p:pic>
      <p:pic>
        <p:nvPicPr>
          <p:cNvPr id="34819" name="图像" descr="图像"/>
          <p:cNvPicPr>
            <a:picLocks noChangeAspect="1" noChangeArrowheads="1"/>
          </p:cNvPicPr>
          <p:nvPr/>
        </p:nvPicPr>
        <p:blipFill>
          <a:blip r:embed="rId12"/>
          <a:srcRect/>
          <a:stretch>
            <a:fillRect/>
          </a:stretch>
        </p:blipFill>
        <p:spPr bwMode="auto">
          <a:xfrm>
            <a:off x="9640888" y="-127000"/>
            <a:ext cx="2638425" cy="3625850"/>
          </a:xfrm>
          <a:prstGeom prst="rect">
            <a:avLst/>
          </a:prstGeom>
          <a:noFill/>
          <a:ln w="12700">
            <a:noFill/>
            <a:miter lim="400000"/>
            <a:headEnd/>
            <a:tailEnd/>
          </a:ln>
        </p:spPr>
      </p:pic>
      <p:pic>
        <p:nvPicPr>
          <p:cNvPr id="34820" name="图像" descr="图像"/>
          <p:cNvPicPr>
            <a:picLocks noChangeAspect="1" noChangeArrowheads="1"/>
          </p:cNvPicPr>
          <p:nvPr/>
        </p:nvPicPr>
        <p:blipFill>
          <a:blip r:embed="rId13"/>
          <a:srcRect/>
          <a:stretch>
            <a:fillRect/>
          </a:stretch>
        </p:blipFill>
        <p:spPr bwMode="auto">
          <a:xfrm>
            <a:off x="4433888" y="3373438"/>
            <a:ext cx="8194675" cy="3551237"/>
          </a:xfrm>
          <a:prstGeom prst="rect">
            <a:avLst/>
          </a:prstGeom>
          <a:noFill/>
          <a:ln w="12700">
            <a:noFill/>
            <a:miter lim="400000"/>
            <a:headEnd/>
            <a:tailEnd/>
          </a:ln>
        </p:spPr>
      </p:pic>
      <p:pic>
        <p:nvPicPr>
          <p:cNvPr id="34821" name="图像" descr="图像"/>
          <p:cNvPicPr>
            <a:picLocks noChangeAspect="1" noChangeArrowheads="1"/>
          </p:cNvPicPr>
          <p:nvPr/>
        </p:nvPicPr>
        <p:blipFill>
          <a:blip r:embed="rId14"/>
          <a:srcRect/>
          <a:stretch>
            <a:fillRect/>
          </a:stretch>
        </p:blipFill>
        <p:spPr bwMode="auto">
          <a:xfrm>
            <a:off x="-131763" y="-138113"/>
            <a:ext cx="7137401" cy="7072313"/>
          </a:xfrm>
          <a:prstGeom prst="rect">
            <a:avLst/>
          </a:prstGeom>
          <a:noFill/>
          <a:ln w="12700">
            <a:noFill/>
            <a:miter lim="400000"/>
            <a:headEnd/>
            <a:tailEnd/>
          </a:ln>
        </p:spPr>
      </p:pic>
      <p:sp>
        <p:nvSpPr>
          <p:cNvPr id="29" name="矩形 28"/>
          <p:cNvSpPr/>
          <p:nvPr/>
        </p:nvSpPr>
        <p:spPr>
          <a:xfrm>
            <a:off x="-630238" y="-701675"/>
            <a:ext cx="13655676" cy="8261350"/>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OPPOSans M" pitchFamily="18" charset="-122"/>
              <a:ea typeface="OPPOSans M" pitchFamily="18" charset="-122"/>
            </a:endParaRPr>
          </a:p>
        </p:txBody>
      </p:sp>
      <p:sp>
        <p:nvSpPr>
          <p:cNvPr id="34823" name="文本框 30"/>
          <p:cNvSpPr txBox="1">
            <a:spLocks noChangeArrowheads="1"/>
          </p:cNvSpPr>
          <p:nvPr/>
        </p:nvSpPr>
        <p:spPr bwMode="auto">
          <a:xfrm>
            <a:off x="3641725" y="1539875"/>
            <a:ext cx="5051425" cy="400050"/>
          </a:xfrm>
          <a:prstGeom prst="rect">
            <a:avLst/>
          </a:prstGeom>
          <a:noFill/>
          <a:ln w="9525">
            <a:noFill/>
            <a:miter lim="800000"/>
            <a:headEnd/>
            <a:tailEnd/>
          </a:ln>
        </p:spPr>
        <p:txBody>
          <a:bodyPr>
            <a:spAutoFit/>
          </a:bodyPr>
          <a:lstStyle/>
          <a:p>
            <a:pPr algn="ctr"/>
            <a:r>
              <a:rPr lang="en-US" altLang="zh-CN" sz="2000">
                <a:solidFill>
                  <a:schemeClr val="bg1"/>
                </a:solidFill>
                <a:latin typeface="OPPOSans M" pitchFamily="18" charset="-122"/>
                <a:ea typeface="OPPOSans M" pitchFamily="18" charset="-122"/>
                <a:cs typeface="OPPOSans-S"/>
                <a:sym typeface="+mn-ea"/>
              </a:rPr>
              <a:t>OPPO Penayangan perdana dunia</a:t>
            </a:r>
            <a:endParaRPr lang="zh-CN" altLang="en-US" sz="2000">
              <a:solidFill>
                <a:schemeClr val="bg1"/>
              </a:solidFill>
              <a:latin typeface="OPPOSans M" pitchFamily="18" charset="-122"/>
              <a:ea typeface="OPPOSans M" pitchFamily="18" charset="-122"/>
              <a:cs typeface="OPPOSans-S"/>
            </a:endParaRPr>
          </a:p>
        </p:txBody>
      </p:sp>
      <p:sp>
        <p:nvSpPr>
          <p:cNvPr id="3" name="PA_文本框 6"/>
          <p:cNvSpPr txBox="1"/>
          <p:nvPr/>
        </p:nvSpPr>
        <p:spPr>
          <a:xfrm>
            <a:off x="3466614" y="2351709"/>
            <a:ext cx="5086055" cy="1562735"/>
          </a:xfrm>
          <a:prstGeom prst="rect">
            <a:avLst/>
          </a:prstGeom>
          <a:noFill/>
          <a:ln>
            <a:noFill/>
          </a:ln>
        </p:spPr>
        <p:txBody>
          <a:bodyPr>
            <a:prstTxWarp prst="textPlain">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0"/>
              </a:lnSpc>
              <a:defRPr/>
            </a:pPr>
            <a:r>
              <a:rPr lang="en-US" altLang="zh-CN" spc="-1200" dirty="0">
                <a:blipFill dpi="0" rotWithShape="1">
                  <a:blip r:embed="rId15"/>
                  <a:srcRect/>
                  <a:stretch>
                    <a:fillRect/>
                  </a:stretch>
                </a:blipFill>
                <a:latin typeface="OPPOSans M" pitchFamily="18" charset="-122"/>
                <a:ea typeface="OPPOSans M" pitchFamily="18" charset="-122"/>
              </a:rPr>
              <a:t>__________</a:t>
            </a:r>
            <a:endParaRPr lang="zh-CN" altLang="en-US" spc="-1200" dirty="0">
              <a:blipFill dpi="0" rotWithShape="1">
                <a:blip r:embed="rId15"/>
                <a:srcRect/>
                <a:stretch>
                  <a:fillRect/>
                </a:stretch>
              </a:blipFill>
              <a:latin typeface="OPPOSans M" pitchFamily="18" charset="-122"/>
              <a:ea typeface="OPPOSans M" pitchFamily="18" charset="-122"/>
            </a:endParaRPr>
          </a:p>
        </p:txBody>
      </p:sp>
      <p:sp>
        <p:nvSpPr>
          <p:cNvPr id="19" name="PA_文本框 6"/>
          <p:cNvSpPr txBox="1"/>
          <p:nvPr>
            <p:custDataLst>
              <p:tags r:id="rId1"/>
            </p:custDataLst>
          </p:nvPr>
        </p:nvSpPr>
        <p:spPr>
          <a:xfrm>
            <a:off x="3604872" y="2342411"/>
            <a:ext cx="5088891" cy="1562735"/>
          </a:xfrm>
          <a:prstGeom prst="rect">
            <a:avLst/>
          </a:prstGeom>
          <a:noFill/>
          <a:ln>
            <a:noFill/>
          </a:ln>
        </p:spPr>
        <p:txBody>
          <a:bodyPr>
            <a:prstTxWarp prst="textPlain">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0"/>
              </a:lnSpc>
              <a:defRPr/>
            </a:pPr>
            <a:r>
              <a:rPr lang="en-US" altLang="zh-CN" spc="-1200" dirty="0">
                <a:blipFill dpi="0" rotWithShape="1">
                  <a:blip r:embed="rId15"/>
                  <a:srcRect/>
                  <a:stretch>
                    <a:fillRect/>
                  </a:stretch>
                </a:blipFill>
                <a:latin typeface="OPPOSans M" pitchFamily="18" charset="-122"/>
                <a:ea typeface="OPPOSans M" pitchFamily="18" charset="-122"/>
              </a:rPr>
              <a:t>__________</a:t>
            </a:r>
            <a:endParaRPr lang="zh-CN" altLang="en-US" spc="-1200" dirty="0">
              <a:blipFill dpi="0" rotWithShape="1">
                <a:blip r:embed="rId15"/>
                <a:srcRect/>
                <a:stretch>
                  <a:fillRect/>
                </a:stretch>
              </a:blipFill>
              <a:latin typeface="OPPOSans M" pitchFamily="18" charset="-122"/>
              <a:ea typeface="OPPOSans M" pitchFamily="18" charset="-122"/>
            </a:endParaRPr>
          </a:p>
        </p:txBody>
      </p:sp>
      <p:sp>
        <p:nvSpPr>
          <p:cNvPr id="20" name="PA-文本框 2"/>
          <p:cNvSpPr txBox="1">
            <a:spLocks noChangeArrowheads="1"/>
          </p:cNvSpPr>
          <p:nvPr>
            <p:custDataLst>
              <p:tags r:id="rId2"/>
            </p:custDataLst>
          </p:nvPr>
        </p:nvSpPr>
        <p:spPr bwMode="auto">
          <a:xfrm>
            <a:off x="-61913" y="2171700"/>
            <a:ext cx="12684126" cy="1754188"/>
          </a:xfrm>
          <a:prstGeom prst="rect">
            <a:avLst/>
          </a:prstGeom>
          <a:noFill/>
          <a:ln w="9525">
            <a:noFill/>
            <a:miter lim="800000"/>
            <a:headEnd/>
            <a:tailEnd/>
          </a:ln>
        </p:spPr>
        <p:txBody>
          <a:bodyPr>
            <a:spAutoFit/>
          </a:bodyPr>
          <a:lstStyle/>
          <a:p>
            <a:pPr algn="ctr" eaLnBrk="1" hangingPunct="1"/>
            <a:r>
              <a:rPr lang="en-US" altLang="zh-CN" sz="5400" b="1">
                <a:solidFill>
                  <a:schemeClr val="bg1"/>
                </a:solidFill>
                <a:latin typeface="OPPOSans M" pitchFamily="18" charset="-122"/>
                <a:ea typeface="OPPOSans M" pitchFamily="18" charset="-122"/>
                <a:cs typeface="OPPOSans-S"/>
                <a:sym typeface="+mn-ea"/>
              </a:rPr>
              <a:t>Reno</a:t>
            </a:r>
            <a:r>
              <a:rPr lang="zh-CN" altLang="en-US" sz="5400" b="1">
                <a:solidFill>
                  <a:schemeClr val="bg1"/>
                </a:solidFill>
                <a:latin typeface="OPPOSans M" pitchFamily="18" charset="-122"/>
                <a:ea typeface="OPPOSans M" pitchFamily="18" charset="-122"/>
                <a:cs typeface="OPPOSans-S"/>
                <a:sym typeface="+mn-ea"/>
              </a:rPr>
              <a:t> </a:t>
            </a:r>
            <a:r>
              <a:rPr lang="en-US" altLang="zh-CN" sz="5400" b="1">
                <a:solidFill>
                  <a:schemeClr val="bg1"/>
                </a:solidFill>
                <a:latin typeface="OPPOSans M" pitchFamily="18" charset="-122"/>
                <a:ea typeface="OPPOSans M" pitchFamily="18" charset="-122"/>
                <a:cs typeface="OPPOSans-S"/>
                <a:sym typeface="+mn-ea"/>
              </a:rPr>
              <a:t>Glow Teknologi Crystal Diamond</a:t>
            </a:r>
            <a:endParaRPr lang="zh-CN" altLang="en-US" sz="5400" b="1">
              <a:solidFill>
                <a:schemeClr val="bg1"/>
              </a:solidFill>
              <a:latin typeface="OPPOSans M" pitchFamily="18" charset="-122"/>
              <a:ea typeface="OPPOSans M" pitchFamily="18" charset="-122"/>
              <a:cs typeface="OPPOSans-S"/>
            </a:endParaRPr>
          </a:p>
        </p:txBody>
      </p:sp>
      <p:pic>
        <p:nvPicPr>
          <p:cNvPr id="34827" name="撞击">
            <a:hlinkClick r:id="" action="ppaction://media"/>
          </p:cNvPr>
          <p:cNvPicPr>
            <a:picLocks noChangeAspect="1" noChangeArrowheads="1"/>
          </p:cNvPicPr>
          <p:nvPr/>
        </p:nvPicPr>
        <p:blipFill>
          <a:blip r:embed="rId16" cstate="print"/>
          <a:srcRect/>
          <a:stretch>
            <a:fillRect/>
          </a:stretch>
        </p:blipFill>
        <p:spPr bwMode="auto">
          <a:xfrm>
            <a:off x="7453313" y="6983413"/>
            <a:ext cx="609600" cy="609600"/>
          </a:xfrm>
          <a:prstGeom prst="rect">
            <a:avLst/>
          </a:prstGeom>
          <a:noFill/>
          <a:ln w="9525">
            <a:noFill/>
            <a:miter lim="800000"/>
            <a:headEnd/>
            <a:tailEnd/>
          </a:ln>
        </p:spPr>
      </p:pic>
      <p:sp>
        <p:nvSpPr>
          <p:cNvPr id="17" name="PA_文本框 6"/>
          <p:cNvSpPr txBox="1"/>
          <p:nvPr>
            <p:custDataLst>
              <p:tags r:id="rId3"/>
            </p:custDataLst>
          </p:nvPr>
        </p:nvSpPr>
        <p:spPr>
          <a:xfrm>
            <a:off x="2783487" y="3821597"/>
            <a:ext cx="1101613" cy="731669"/>
          </a:xfrm>
          <a:prstGeom prst="rect">
            <a:avLst/>
          </a:prstGeom>
          <a:noFill/>
          <a:ln>
            <a:noFill/>
          </a:ln>
        </p:spPr>
        <p:txBody>
          <a:bodyPr>
            <a:prstTxWarp prst="textPlain">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0"/>
              </a:lnSpc>
              <a:defRPr/>
            </a:pPr>
            <a:r>
              <a:rPr lang="en-US" altLang="zh-CN" sz="1465" spc="-1200" dirty="0">
                <a:blipFill dpi="0" rotWithShape="1">
                  <a:blip r:embed="rId15"/>
                  <a:srcRect/>
                  <a:stretch>
                    <a:fillRect/>
                  </a:stretch>
                </a:blipFill>
                <a:latin typeface="OPPOSans M" pitchFamily="18" charset="-122"/>
                <a:ea typeface="OPPOSans M" pitchFamily="18" charset="-122"/>
              </a:rPr>
              <a:t>__________</a:t>
            </a:r>
            <a:endParaRPr lang="zh-CN" altLang="en-US" sz="1465" spc="-1200" dirty="0">
              <a:blipFill dpi="0" rotWithShape="1">
                <a:blip r:embed="rId15"/>
                <a:srcRect/>
                <a:stretch>
                  <a:fillRect/>
                </a:stretch>
              </a:blipFill>
              <a:latin typeface="OPPOSans M" pitchFamily="18" charset="-122"/>
              <a:ea typeface="OPPOSans M" pitchFamily="18" charset="-122"/>
            </a:endParaRPr>
          </a:p>
        </p:txBody>
      </p:sp>
      <p:sp>
        <p:nvSpPr>
          <p:cNvPr id="18" name="PA-文本框 2"/>
          <p:cNvSpPr txBox="1">
            <a:spLocks noChangeArrowheads="1"/>
          </p:cNvSpPr>
          <p:nvPr>
            <p:custDataLst>
              <p:tags r:id="rId4"/>
            </p:custDataLst>
          </p:nvPr>
        </p:nvSpPr>
        <p:spPr bwMode="auto">
          <a:xfrm>
            <a:off x="1989138" y="3927475"/>
            <a:ext cx="2620962" cy="1200150"/>
          </a:xfrm>
          <a:prstGeom prst="rect">
            <a:avLst/>
          </a:prstGeom>
          <a:noFill/>
          <a:ln w="9525">
            <a:noFill/>
            <a:miter lim="800000"/>
            <a:headEnd/>
            <a:tailEnd/>
          </a:ln>
        </p:spPr>
        <p:txBody>
          <a:bodyPr>
            <a:spAutoFit/>
          </a:bodyPr>
          <a:lstStyle/>
          <a:p>
            <a:pPr algn="ctr" eaLnBrk="1" hangingPunct="1"/>
            <a:r>
              <a:rPr lang="en-US" altLang="zh-CN">
                <a:solidFill>
                  <a:schemeClr val="bg1"/>
                </a:solidFill>
                <a:latin typeface="OPPOSans M" pitchFamily="18" charset="-122"/>
                <a:ea typeface="OPPOSans M" pitchFamily="18" charset="-122"/>
                <a:cs typeface="OPPOSans-S"/>
                <a:sym typeface="+mn-ea"/>
              </a:rPr>
              <a:t>6 bulan penelitian dan pengembangan terkonsentrasi</a:t>
            </a:r>
            <a:endParaRPr lang="zh-CN" altLang="en-US" b="1">
              <a:solidFill>
                <a:schemeClr val="bg1"/>
              </a:solidFill>
              <a:latin typeface="OPPOSans M" pitchFamily="18" charset="-122"/>
              <a:ea typeface="OPPOSans M" pitchFamily="18" charset="-122"/>
              <a:cs typeface="OPPOSans-S"/>
              <a:sym typeface="+mn-ea"/>
            </a:endParaRPr>
          </a:p>
        </p:txBody>
      </p:sp>
      <p:sp>
        <p:nvSpPr>
          <p:cNvPr id="22" name="PA_文本框 6"/>
          <p:cNvSpPr txBox="1"/>
          <p:nvPr>
            <p:custDataLst>
              <p:tags r:id="rId5"/>
            </p:custDataLst>
          </p:nvPr>
        </p:nvSpPr>
        <p:spPr>
          <a:xfrm>
            <a:off x="5642810" y="3821597"/>
            <a:ext cx="1101613" cy="731669"/>
          </a:xfrm>
          <a:prstGeom prst="rect">
            <a:avLst/>
          </a:prstGeom>
          <a:noFill/>
          <a:ln>
            <a:noFill/>
          </a:ln>
        </p:spPr>
        <p:txBody>
          <a:bodyPr>
            <a:prstTxWarp prst="textPlain">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0"/>
              </a:lnSpc>
              <a:defRPr/>
            </a:pPr>
            <a:r>
              <a:rPr lang="en-US" altLang="zh-CN" sz="1465" spc="-1200" dirty="0">
                <a:blipFill dpi="0" rotWithShape="1">
                  <a:blip r:embed="rId15"/>
                  <a:srcRect/>
                  <a:stretch>
                    <a:fillRect/>
                  </a:stretch>
                </a:blipFill>
                <a:latin typeface="OPPOSans M" pitchFamily="18" charset="-122"/>
                <a:ea typeface="OPPOSans M" pitchFamily="18" charset="-122"/>
              </a:rPr>
              <a:t>__________</a:t>
            </a:r>
            <a:endParaRPr lang="zh-CN" altLang="en-US" sz="1465" spc="-1200" dirty="0">
              <a:blipFill dpi="0" rotWithShape="1">
                <a:blip r:embed="rId15"/>
                <a:srcRect/>
                <a:stretch>
                  <a:fillRect/>
                </a:stretch>
              </a:blipFill>
              <a:latin typeface="OPPOSans M" pitchFamily="18" charset="-122"/>
              <a:ea typeface="OPPOSans M" pitchFamily="18" charset="-122"/>
            </a:endParaRPr>
          </a:p>
        </p:txBody>
      </p:sp>
      <p:sp>
        <p:nvSpPr>
          <p:cNvPr id="24" name="PA-文本框 2"/>
          <p:cNvSpPr txBox="1">
            <a:spLocks noChangeArrowheads="1"/>
          </p:cNvSpPr>
          <p:nvPr>
            <p:custDataLst>
              <p:tags r:id="rId6"/>
            </p:custDataLst>
          </p:nvPr>
        </p:nvSpPr>
        <p:spPr bwMode="auto">
          <a:xfrm>
            <a:off x="4762500" y="3927475"/>
            <a:ext cx="3071813" cy="708025"/>
          </a:xfrm>
          <a:prstGeom prst="rect">
            <a:avLst/>
          </a:prstGeom>
          <a:noFill/>
          <a:ln w="9525">
            <a:noFill/>
            <a:miter lim="800000"/>
            <a:headEnd/>
            <a:tailEnd/>
          </a:ln>
        </p:spPr>
        <p:txBody>
          <a:bodyPr>
            <a:spAutoFit/>
          </a:bodyPr>
          <a:lstStyle/>
          <a:p>
            <a:pPr algn="ctr" eaLnBrk="1" hangingPunct="1"/>
            <a:r>
              <a:rPr lang="fi-FI" altLang="zh-CN" sz="2000">
                <a:solidFill>
                  <a:schemeClr val="bg1"/>
                </a:solidFill>
                <a:latin typeface="OPPOSans M" pitchFamily="18" charset="-122"/>
                <a:ea typeface="OPPOSans M" pitchFamily="18" charset="-122"/>
                <a:cs typeface="OPPOSans-S"/>
                <a:sym typeface="+mn-ea"/>
              </a:rPr>
              <a:t>Ajukan permohonan untuk 7 paten inti</a:t>
            </a:r>
            <a:endParaRPr lang="zh-CN" altLang="en-US" sz="2000">
              <a:solidFill>
                <a:schemeClr val="bg1"/>
              </a:solidFill>
              <a:latin typeface="OPPOSans M" pitchFamily="18" charset="-122"/>
              <a:ea typeface="OPPOSans M" pitchFamily="18" charset="-122"/>
              <a:cs typeface="OPPOSans-S"/>
              <a:sym typeface="+mn-ea"/>
            </a:endParaRPr>
          </a:p>
        </p:txBody>
      </p:sp>
      <p:sp>
        <p:nvSpPr>
          <p:cNvPr id="26" name="PA_文本框 6"/>
          <p:cNvSpPr txBox="1"/>
          <p:nvPr>
            <p:custDataLst>
              <p:tags r:id="rId7"/>
            </p:custDataLst>
          </p:nvPr>
        </p:nvSpPr>
        <p:spPr>
          <a:xfrm>
            <a:off x="8676381" y="3821597"/>
            <a:ext cx="1101613" cy="731669"/>
          </a:xfrm>
          <a:prstGeom prst="rect">
            <a:avLst/>
          </a:prstGeom>
          <a:noFill/>
          <a:ln>
            <a:noFill/>
          </a:ln>
        </p:spPr>
        <p:txBody>
          <a:bodyPr>
            <a:prstTxWarp prst="textPlain">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0"/>
              </a:lnSpc>
              <a:defRPr/>
            </a:pPr>
            <a:r>
              <a:rPr lang="en-US" altLang="zh-CN" sz="1465" spc="-1200" dirty="0">
                <a:blipFill dpi="0" rotWithShape="1">
                  <a:blip r:embed="rId15"/>
                  <a:srcRect/>
                  <a:stretch>
                    <a:fillRect/>
                  </a:stretch>
                </a:blipFill>
                <a:latin typeface="OPPOSans M" pitchFamily="18" charset="-122"/>
                <a:ea typeface="OPPOSans M" pitchFamily="18" charset="-122"/>
              </a:rPr>
              <a:t>__________</a:t>
            </a:r>
            <a:endParaRPr lang="zh-CN" altLang="en-US" sz="1465" spc="-1200" dirty="0">
              <a:blipFill dpi="0" rotWithShape="1">
                <a:blip r:embed="rId15"/>
                <a:srcRect/>
                <a:stretch>
                  <a:fillRect/>
                </a:stretch>
              </a:blipFill>
              <a:latin typeface="OPPOSans M" pitchFamily="18" charset="-122"/>
              <a:ea typeface="OPPOSans M" pitchFamily="18" charset="-122"/>
            </a:endParaRPr>
          </a:p>
        </p:txBody>
      </p:sp>
      <p:sp>
        <p:nvSpPr>
          <p:cNvPr id="28" name="PA-文本框 2"/>
          <p:cNvSpPr txBox="1">
            <a:spLocks noChangeArrowheads="1"/>
          </p:cNvSpPr>
          <p:nvPr>
            <p:custDataLst>
              <p:tags r:id="rId8"/>
            </p:custDataLst>
          </p:nvPr>
        </p:nvSpPr>
        <p:spPr bwMode="auto">
          <a:xfrm>
            <a:off x="8054975" y="3924300"/>
            <a:ext cx="2235200" cy="708025"/>
          </a:xfrm>
          <a:prstGeom prst="rect">
            <a:avLst/>
          </a:prstGeom>
          <a:noFill/>
          <a:ln w="9525">
            <a:noFill/>
            <a:miter lim="800000"/>
            <a:headEnd/>
            <a:tailEnd/>
          </a:ln>
        </p:spPr>
        <p:txBody>
          <a:bodyPr>
            <a:spAutoFit/>
          </a:bodyPr>
          <a:lstStyle/>
          <a:p>
            <a:pPr algn="ctr" eaLnBrk="1" hangingPunct="1"/>
            <a:r>
              <a:rPr lang="en-US" altLang="zh-CN" sz="2000">
                <a:solidFill>
                  <a:schemeClr val="bg1"/>
                </a:solidFill>
                <a:latin typeface="OPPOSans M" pitchFamily="18" charset="-122"/>
                <a:ea typeface="OPPOSans M" pitchFamily="18" charset="-122"/>
                <a:cs typeface="OPPOSans-S"/>
                <a:sym typeface="+mn-ea"/>
              </a:rPr>
              <a:t>3 terobosan baru</a:t>
            </a:r>
            <a:endParaRPr lang="zh-CN" altLang="en-US" sz="2000">
              <a:solidFill>
                <a:schemeClr val="bg1"/>
              </a:solidFill>
              <a:latin typeface="OPPOSans M" pitchFamily="18" charset="-122"/>
              <a:ea typeface="OPPOSans M" pitchFamily="18" charset="-122"/>
              <a:cs typeface="OPPOSans-S"/>
              <a:sym typeface="+mn-ea"/>
            </a:endParaRPr>
          </a:p>
        </p:txBody>
      </p:sp>
      <p:pic>
        <p:nvPicPr>
          <p:cNvPr id="34834" name="撞击">
            <a:hlinkClick r:id="" action="ppaction://media"/>
          </p:cNvPr>
          <p:cNvPicPr>
            <a:picLocks noChangeAspect="1" noChangeArrowheads="1"/>
          </p:cNvPicPr>
          <p:nvPr/>
        </p:nvPicPr>
        <p:blipFill>
          <a:blip r:embed="rId16" cstate="print"/>
          <a:srcRect/>
          <a:stretch>
            <a:fillRect/>
          </a:stretch>
        </p:blipFill>
        <p:spPr bwMode="auto">
          <a:xfrm>
            <a:off x="3922713" y="6983413"/>
            <a:ext cx="609600" cy="609600"/>
          </a:xfrm>
          <a:prstGeom prst="rect">
            <a:avLst/>
          </a:prstGeom>
          <a:noFill/>
          <a:ln w="9525">
            <a:noFill/>
            <a:miter lim="800000"/>
            <a:headEnd/>
            <a:tailEnd/>
          </a:ln>
        </p:spPr>
      </p:pic>
      <p:pic>
        <p:nvPicPr>
          <p:cNvPr id="34835" name="撞击">
            <a:hlinkClick r:id="" action="ppaction://media"/>
          </p:cNvPr>
          <p:cNvPicPr>
            <a:picLocks noChangeAspect="1" noChangeArrowheads="1"/>
          </p:cNvPicPr>
          <p:nvPr/>
        </p:nvPicPr>
        <p:blipFill>
          <a:blip r:embed="rId16" cstate="print"/>
          <a:srcRect/>
          <a:stretch>
            <a:fillRect/>
          </a:stretch>
        </p:blipFill>
        <p:spPr bwMode="auto">
          <a:xfrm>
            <a:off x="4603750" y="6983413"/>
            <a:ext cx="609600" cy="609600"/>
          </a:xfrm>
          <a:prstGeom prst="rect">
            <a:avLst/>
          </a:prstGeom>
          <a:noFill/>
          <a:ln w="9525">
            <a:noFill/>
            <a:miter lim="800000"/>
            <a:headEnd/>
            <a:tailEnd/>
          </a:ln>
        </p:spPr>
      </p:pic>
      <p:pic>
        <p:nvPicPr>
          <p:cNvPr id="34836" name="撞击">
            <a:hlinkClick r:id="" action="ppaction://media"/>
          </p:cNvPr>
          <p:cNvPicPr>
            <a:picLocks noChangeAspect="1" noChangeArrowheads="1"/>
          </p:cNvPicPr>
          <p:nvPr/>
        </p:nvPicPr>
        <p:blipFill>
          <a:blip r:embed="rId16" cstate="print"/>
          <a:srcRect/>
          <a:stretch>
            <a:fillRect/>
          </a:stretch>
        </p:blipFill>
        <p:spPr bwMode="auto">
          <a:xfrm>
            <a:off x="5457825" y="6983413"/>
            <a:ext cx="609600" cy="609600"/>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0" presetClass="entr" presetSubtype="0" fill="hold" nodeType="withEffect">
                                  <p:stCondLst>
                                    <p:cond delay="0"/>
                                  </p:stCondLst>
                                  <p:iterate type="lt">
                                    <p:tmPct val="5000"/>
                                  </p:iterate>
                                  <p:childTnLst>
                                    <p:set>
                                      <p:cBhvr>
                                        <p:cTn id="6" dur="1" fill="hold">
                                          <p:stCondLst>
                                            <p:cond delay="0"/>
                                          </p:stCondLst>
                                        </p:cTn>
                                        <p:tgtEl>
                                          <p:spTgt spid="19"/>
                                        </p:tgtEl>
                                        <p:attrNameLst>
                                          <p:attrName>style.visibility</p:attrName>
                                        </p:attrNameLst>
                                      </p:cBhvr>
                                      <p:to>
                                        <p:strVal val="visible"/>
                                      </p:to>
                                    </p:set>
                                    <p:anim to="" calcmode="lin" valueType="num">
                                      <p:cBhvr>
                                        <p:cTn id="7" dur="800" fill="hold">
                                          <p:stCondLst>
                                            <p:cond delay="0"/>
                                          </p:stCondLst>
                                        </p:cTn>
                                        <p:tgtEl>
                                          <p:spTgt spid="19"/>
                                        </p:tgtEl>
                                        <p:attrNameLst>
                                          <p:attrName>ppt_x</p:attrName>
                                        </p:attrNameLst>
                                      </p:cBhvr>
                                      <p:tavLst>
                                        <p:tav tm="0">
                                          <p:val>
                                            <p:strVal val="#ppt_x"/>
                                          </p:val>
                                        </p:tav>
                                        <p:tav tm="100000">
                                          <p:val>
                                            <p:strVal val="#ppt_x+0.1*sin(rand(360))"/>
                                          </p:val>
                                        </p:tav>
                                      </p:tavLst>
                                    </p:anim>
                                    <p:anim to="" calcmode="lin" valueType="num">
                                      <p:cBhvr>
                                        <p:cTn id="8" dur="800" fill="hold">
                                          <p:stCondLst>
                                            <p:cond delay="0"/>
                                          </p:stCondLst>
                                        </p:cTn>
                                        <p:tgtEl>
                                          <p:spTgt spid="19"/>
                                        </p:tgtEl>
                                        <p:attrNameLst>
                                          <p:attrName>ppt_y</p:attrName>
                                        </p:attrNameLst>
                                      </p:cBhvr>
                                      <p:tavLst>
                                        <p:tav tm="0">
                                          <p:val>
                                            <p:strVal val="#ppt_y"/>
                                          </p:val>
                                        </p:tav>
                                        <p:tav tm="100000">
                                          <p:val>
                                            <p:strVal val="#ppt_y+0.1*sin(rand(360))"/>
                                          </p:val>
                                        </p:tav>
                                      </p:tavLst>
                                    </p:anim>
                                    <p:animScale>
                                      <p:cBhvr>
                                        <p:cTn id="9" dur="800" fill="hold">
                                          <p:stCondLst>
                                            <p:cond delay="0"/>
                                          </p:stCondLst>
                                        </p:cTn>
                                        <p:tgtEl>
                                          <p:spTgt spid="19"/>
                                        </p:tgtEl>
                                      </p:cBhvr>
                                      <p:from x="100000" y="100000"/>
                                      <p:to x="300000" y="300000"/>
                                    </p:animScale>
                                    <p:animEffect transition="out" filter="fade">
                                      <p:cBhvr>
                                        <p:cTn id="10" dur="800">
                                          <p:stCondLst>
                                            <p:cond delay="0"/>
                                          </p:stCondLst>
                                        </p:cTn>
                                        <p:tgtEl>
                                          <p:spTgt spid="19"/>
                                        </p:tgtEl>
                                      </p:cBhvr>
                                    </p:animEffect>
                                    <p:set>
                                      <p:cBhvr>
                                        <p:cTn id="11" dur="1" fill="hold">
                                          <p:stCondLst>
                                            <p:cond delay="799"/>
                                          </p:stCondLst>
                                        </p:cTn>
                                        <p:tgtEl>
                                          <p:spTgt spid="19"/>
                                        </p:tgtEl>
                                        <p:attrNameLst>
                                          <p:attrName>style.visibility</p:attrName>
                                        </p:attrNameLst>
                                      </p:cBhvr>
                                      <p:to>
                                        <p:strVal val="hidden"/>
                                      </p:to>
                                    </p:set>
                                  </p:childTnLst>
                                </p:cTn>
                              </p:par>
                              <p:par>
                                <p:cTn id="12" presetID="64" presetClass="path" presetSubtype="0" decel="100000" fill="hold" grpId="0" nodeType="withEffect">
                                  <p:stCondLst>
                                    <p:cond delay="0"/>
                                  </p:stCondLst>
                                  <p:childTnLst>
                                    <p:animMotion origin="layout" path="M -4.16667E-6 -0.25 L -4.16667E-6 1.48148E-6 " pathEditMode="relative" rAng="0" ptsTypes="AA">
                                      <p:cBhvr>
                                        <p:cTn id="13" dur="500" fill="hold"/>
                                        <p:tgtEl>
                                          <p:spTgt spid="20"/>
                                        </p:tgtEl>
                                        <p:attrNameLst>
                                          <p:attrName>ppt_x</p:attrName>
                                          <p:attrName>ppt_y</p:attrName>
                                        </p:attrNameLst>
                                      </p:cBhvr>
                                      <p:rCtr x="0" y="125"/>
                                    </p:animMotion>
                                  </p:childTnLst>
                                </p:cTn>
                              </p:par>
                              <p:par>
                                <p:cTn id="14" presetID="1" presetClass="entr" presetSubtype="0" fill="hold" nodeType="withEffect">
                                  <p:stCondLst>
                                    <p:cond delay="0"/>
                                  </p:stCondLst>
                                  <p:iterate type="lt">
                                    <p:tmAbs val="0"/>
                                  </p:iterate>
                                  <p:childTnLst>
                                    <p:set>
                                      <p:cBhvr>
                                        <p:cTn id="15" dur="1" fill="hold">
                                          <p:stCondLst>
                                            <p:cond delay="0"/>
                                          </p:stCondLst>
                                        </p:cTn>
                                        <p:tgtEl>
                                          <p:spTgt spid="17"/>
                                        </p:tgtEl>
                                        <p:attrNameLst>
                                          <p:attrName>style.visibility</p:attrName>
                                        </p:attrNameLst>
                                      </p:cBhvr>
                                      <p:to>
                                        <p:strVal val="visible"/>
                                      </p:to>
                                    </p:set>
                                  </p:childTnLst>
                                </p:cTn>
                              </p:par>
                              <p:par>
                                <p:cTn id="16" presetID="1" presetClass="entr" presetSubtype="0" fill="hold" grpId="1" nodeType="withEffect">
                                  <p:stCondLst>
                                    <p:cond delay="0"/>
                                  </p:stCondLst>
                                  <p:childTnLst>
                                    <p:set>
                                      <p:cBhvr>
                                        <p:cTn id="17" dur="1" fill="hold">
                                          <p:stCondLst>
                                            <p:cond delay="0"/>
                                          </p:stCondLst>
                                        </p:cTn>
                                        <p:tgtEl>
                                          <p:spTgt spid="18"/>
                                        </p:tgtEl>
                                        <p:attrNameLst>
                                          <p:attrName>style.visibility</p:attrName>
                                        </p:attrNameLst>
                                      </p:cBhvr>
                                      <p:to>
                                        <p:strVal val="visible"/>
                                      </p:to>
                                    </p:set>
                                  </p:childTnLst>
                                </p:cTn>
                              </p:par>
                              <p:par>
                                <p:cTn id="18" presetID="0" presetClass="entr" presetSubtype="0" fill="hold" nodeType="withEffect">
                                  <p:stCondLst>
                                    <p:cond delay="0"/>
                                  </p:stCondLst>
                                  <p:iterate type="lt">
                                    <p:tmPct val="5000"/>
                                  </p:iterate>
                                  <p:childTnLst>
                                    <p:set>
                                      <p:cBhvr>
                                        <p:cTn id="19" dur="1" fill="hold">
                                          <p:stCondLst>
                                            <p:cond delay="0"/>
                                          </p:stCondLst>
                                        </p:cTn>
                                        <p:tgtEl>
                                          <p:spTgt spid="17"/>
                                        </p:tgtEl>
                                        <p:attrNameLst>
                                          <p:attrName>style.visibility</p:attrName>
                                        </p:attrNameLst>
                                      </p:cBhvr>
                                      <p:to>
                                        <p:strVal val="visible"/>
                                      </p:to>
                                    </p:set>
                                    <p:anim to="" calcmode="lin" valueType="num">
                                      <p:cBhvr>
                                        <p:cTn id="20" dur="800" fill="hold">
                                          <p:stCondLst>
                                            <p:cond delay="0"/>
                                          </p:stCondLst>
                                        </p:cTn>
                                        <p:tgtEl>
                                          <p:spTgt spid="17"/>
                                        </p:tgtEl>
                                        <p:attrNameLst>
                                          <p:attrName>ppt_x</p:attrName>
                                        </p:attrNameLst>
                                      </p:cBhvr>
                                      <p:tavLst>
                                        <p:tav tm="0">
                                          <p:val>
                                            <p:strVal val="#ppt_x"/>
                                          </p:val>
                                        </p:tav>
                                        <p:tav tm="100000">
                                          <p:val>
                                            <p:strVal val="#ppt_x+0.1*sin(rand(360))"/>
                                          </p:val>
                                        </p:tav>
                                      </p:tavLst>
                                    </p:anim>
                                    <p:anim to="" calcmode="lin" valueType="num">
                                      <p:cBhvr>
                                        <p:cTn id="21" dur="800" fill="hold">
                                          <p:stCondLst>
                                            <p:cond delay="0"/>
                                          </p:stCondLst>
                                        </p:cTn>
                                        <p:tgtEl>
                                          <p:spTgt spid="17"/>
                                        </p:tgtEl>
                                        <p:attrNameLst>
                                          <p:attrName>ppt_y</p:attrName>
                                        </p:attrNameLst>
                                      </p:cBhvr>
                                      <p:tavLst>
                                        <p:tav tm="0">
                                          <p:val>
                                            <p:strVal val="#ppt_y"/>
                                          </p:val>
                                        </p:tav>
                                        <p:tav tm="100000">
                                          <p:val>
                                            <p:strVal val="#ppt_y+0.1*sin(rand(360))"/>
                                          </p:val>
                                        </p:tav>
                                      </p:tavLst>
                                    </p:anim>
                                    <p:animScale>
                                      <p:cBhvr>
                                        <p:cTn id="22" dur="800" fill="hold">
                                          <p:stCondLst>
                                            <p:cond delay="0"/>
                                          </p:stCondLst>
                                        </p:cTn>
                                        <p:tgtEl>
                                          <p:spTgt spid="17"/>
                                        </p:tgtEl>
                                      </p:cBhvr>
                                      <p:from x="100000" y="100000"/>
                                      <p:to x="300000" y="300000"/>
                                    </p:animScale>
                                    <p:animEffect transition="out" filter="fade">
                                      <p:cBhvr>
                                        <p:cTn id="23" dur="800">
                                          <p:stCondLst>
                                            <p:cond delay="0"/>
                                          </p:stCondLst>
                                        </p:cTn>
                                        <p:tgtEl>
                                          <p:spTgt spid="17"/>
                                        </p:tgtEl>
                                      </p:cBhvr>
                                    </p:animEffect>
                                    <p:set>
                                      <p:cBhvr>
                                        <p:cTn id="24" dur="1" fill="hold">
                                          <p:stCondLst>
                                            <p:cond delay="799"/>
                                          </p:stCondLst>
                                        </p:cTn>
                                        <p:tgtEl>
                                          <p:spTgt spid="17"/>
                                        </p:tgtEl>
                                        <p:attrNameLst>
                                          <p:attrName>style.visibility</p:attrName>
                                        </p:attrNameLst>
                                      </p:cBhvr>
                                      <p:to>
                                        <p:strVal val="hidden"/>
                                      </p:to>
                                    </p:set>
                                  </p:childTnLst>
                                </p:cTn>
                              </p:par>
                              <p:par>
                                <p:cTn id="25" presetID="64" presetClass="path" presetSubtype="0" decel="100000" fill="hold" grpId="0" nodeType="withEffect">
                                  <p:stCondLst>
                                    <p:cond delay="0"/>
                                  </p:stCondLst>
                                  <p:childTnLst>
                                    <p:animMotion origin="layout" path="M -2.91667E-6 -0.25 L -2.91667E-6 3.7037E-7 " pathEditMode="relative" rAng="0" ptsTypes="AA">
                                      <p:cBhvr>
                                        <p:cTn id="26" dur="500" fill="hold"/>
                                        <p:tgtEl>
                                          <p:spTgt spid="18"/>
                                        </p:tgtEl>
                                        <p:attrNameLst>
                                          <p:attrName>ppt_x</p:attrName>
                                          <p:attrName>ppt_y</p:attrName>
                                        </p:attrNameLst>
                                      </p:cBhvr>
                                      <p:rCtr x="0" y="125"/>
                                    </p:animMotion>
                                  </p:childTnLst>
                                </p:cTn>
                              </p:par>
                              <p:par>
                                <p:cTn id="27" presetID="1" presetClass="entr" presetSubtype="0" fill="hold" nodeType="withEffect">
                                  <p:stCondLst>
                                    <p:cond delay="750"/>
                                  </p:stCondLst>
                                  <p:iterate type="lt">
                                    <p:tmAbs val="0"/>
                                  </p:iterate>
                                  <p:childTnLst>
                                    <p:set>
                                      <p:cBhvr>
                                        <p:cTn id="28" dur="1" fill="hold">
                                          <p:stCondLst>
                                            <p:cond delay="0"/>
                                          </p:stCondLst>
                                        </p:cTn>
                                        <p:tgtEl>
                                          <p:spTgt spid="22"/>
                                        </p:tgtEl>
                                        <p:attrNameLst>
                                          <p:attrName>style.visibility</p:attrName>
                                        </p:attrNameLst>
                                      </p:cBhvr>
                                      <p:to>
                                        <p:strVal val="visible"/>
                                      </p:to>
                                    </p:set>
                                  </p:childTnLst>
                                </p:cTn>
                              </p:par>
                              <p:par>
                                <p:cTn id="29" presetID="1" presetClass="entr" presetSubtype="0" fill="hold" grpId="1" nodeType="withEffect">
                                  <p:stCondLst>
                                    <p:cond delay="750"/>
                                  </p:stCondLst>
                                  <p:childTnLst>
                                    <p:set>
                                      <p:cBhvr>
                                        <p:cTn id="30" dur="1" fill="hold">
                                          <p:stCondLst>
                                            <p:cond delay="0"/>
                                          </p:stCondLst>
                                        </p:cTn>
                                        <p:tgtEl>
                                          <p:spTgt spid="24"/>
                                        </p:tgtEl>
                                        <p:attrNameLst>
                                          <p:attrName>style.visibility</p:attrName>
                                        </p:attrNameLst>
                                      </p:cBhvr>
                                      <p:to>
                                        <p:strVal val="visible"/>
                                      </p:to>
                                    </p:set>
                                  </p:childTnLst>
                                </p:cTn>
                              </p:par>
                              <p:par>
                                <p:cTn id="31" presetID="0" presetClass="entr" presetSubtype="0" fill="hold" nodeType="withEffect">
                                  <p:stCondLst>
                                    <p:cond delay="750"/>
                                  </p:stCondLst>
                                  <p:iterate type="lt">
                                    <p:tmPct val="5000"/>
                                  </p:iterate>
                                  <p:childTnLst>
                                    <p:set>
                                      <p:cBhvr>
                                        <p:cTn id="32" dur="1" fill="hold">
                                          <p:stCondLst>
                                            <p:cond delay="0"/>
                                          </p:stCondLst>
                                        </p:cTn>
                                        <p:tgtEl>
                                          <p:spTgt spid="22"/>
                                        </p:tgtEl>
                                        <p:attrNameLst>
                                          <p:attrName>style.visibility</p:attrName>
                                        </p:attrNameLst>
                                      </p:cBhvr>
                                      <p:to>
                                        <p:strVal val="visible"/>
                                      </p:to>
                                    </p:set>
                                    <p:anim to="" calcmode="lin" valueType="num">
                                      <p:cBhvr>
                                        <p:cTn id="33" dur="800" fill="hold">
                                          <p:stCondLst>
                                            <p:cond delay="0"/>
                                          </p:stCondLst>
                                        </p:cTn>
                                        <p:tgtEl>
                                          <p:spTgt spid="22"/>
                                        </p:tgtEl>
                                        <p:attrNameLst>
                                          <p:attrName>ppt_x</p:attrName>
                                        </p:attrNameLst>
                                      </p:cBhvr>
                                      <p:tavLst>
                                        <p:tav tm="0">
                                          <p:val>
                                            <p:strVal val="#ppt_x"/>
                                          </p:val>
                                        </p:tav>
                                        <p:tav tm="100000">
                                          <p:val>
                                            <p:strVal val="#ppt_x+0.1*sin(rand(360))"/>
                                          </p:val>
                                        </p:tav>
                                      </p:tavLst>
                                    </p:anim>
                                    <p:anim to="" calcmode="lin" valueType="num">
                                      <p:cBhvr>
                                        <p:cTn id="34" dur="800" fill="hold">
                                          <p:stCondLst>
                                            <p:cond delay="0"/>
                                          </p:stCondLst>
                                        </p:cTn>
                                        <p:tgtEl>
                                          <p:spTgt spid="22"/>
                                        </p:tgtEl>
                                        <p:attrNameLst>
                                          <p:attrName>ppt_y</p:attrName>
                                        </p:attrNameLst>
                                      </p:cBhvr>
                                      <p:tavLst>
                                        <p:tav tm="0">
                                          <p:val>
                                            <p:strVal val="#ppt_y"/>
                                          </p:val>
                                        </p:tav>
                                        <p:tav tm="100000">
                                          <p:val>
                                            <p:strVal val="#ppt_y+0.1*sin(rand(360))"/>
                                          </p:val>
                                        </p:tav>
                                      </p:tavLst>
                                    </p:anim>
                                    <p:animScale>
                                      <p:cBhvr>
                                        <p:cTn id="35" dur="800" fill="hold">
                                          <p:stCondLst>
                                            <p:cond delay="0"/>
                                          </p:stCondLst>
                                        </p:cTn>
                                        <p:tgtEl>
                                          <p:spTgt spid="22"/>
                                        </p:tgtEl>
                                      </p:cBhvr>
                                      <p:from x="100000" y="100000"/>
                                      <p:to x="300000" y="300000"/>
                                    </p:animScale>
                                    <p:animEffect transition="out" filter="fade">
                                      <p:cBhvr>
                                        <p:cTn id="36" dur="800">
                                          <p:stCondLst>
                                            <p:cond delay="0"/>
                                          </p:stCondLst>
                                        </p:cTn>
                                        <p:tgtEl>
                                          <p:spTgt spid="22"/>
                                        </p:tgtEl>
                                      </p:cBhvr>
                                    </p:animEffect>
                                    <p:set>
                                      <p:cBhvr>
                                        <p:cTn id="37" dur="1" fill="hold">
                                          <p:stCondLst>
                                            <p:cond delay="799"/>
                                          </p:stCondLst>
                                        </p:cTn>
                                        <p:tgtEl>
                                          <p:spTgt spid="22"/>
                                        </p:tgtEl>
                                        <p:attrNameLst>
                                          <p:attrName>style.visibility</p:attrName>
                                        </p:attrNameLst>
                                      </p:cBhvr>
                                      <p:to>
                                        <p:strVal val="hidden"/>
                                      </p:to>
                                    </p:set>
                                  </p:childTnLst>
                                </p:cTn>
                              </p:par>
                              <p:par>
                                <p:cTn id="38" presetID="64" presetClass="path" presetSubtype="0" decel="100000" fill="hold" grpId="0" nodeType="withEffect">
                                  <p:stCondLst>
                                    <p:cond delay="750"/>
                                  </p:stCondLst>
                                  <p:childTnLst>
                                    <p:animMotion origin="layout" path="M 3.54167E-6 -0.25 L 3.54167E-6 3.7037E-7 " pathEditMode="relative" rAng="0" ptsTypes="AA">
                                      <p:cBhvr>
                                        <p:cTn id="39" dur="500" fill="hold"/>
                                        <p:tgtEl>
                                          <p:spTgt spid="24"/>
                                        </p:tgtEl>
                                        <p:attrNameLst>
                                          <p:attrName>ppt_x</p:attrName>
                                          <p:attrName>ppt_y</p:attrName>
                                        </p:attrNameLst>
                                      </p:cBhvr>
                                      <p:rCtr x="0" y="125"/>
                                    </p:animMotion>
                                  </p:childTnLst>
                                </p:cTn>
                              </p:par>
                              <p:par>
                                <p:cTn id="40" presetID="1" presetClass="entr" presetSubtype="0" fill="hold" nodeType="withEffect">
                                  <p:stCondLst>
                                    <p:cond delay="1250"/>
                                  </p:stCondLst>
                                  <p:iterate type="lt">
                                    <p:tmAbs val="0"/>
                                  </p:iterate>
                                  <p:childTnLst>
                                    <p:set>
                                      <p:cBhvr>
                                        <p:cTn id="41" dur="1" fill="hold">
                                          <p:stCondLst>
                                            <p:cond delay="0"/>
                                          </p:stCondLst>
                                        </p:cTn>
                                        <p:tgtEl>
                                          <p:spTgt spid="26"/>
                                        </p:tgtEl>
                                        <p:attrNameLst>
                                          <p:attrName>style.visibility</p:attrName>
                                        </p:attrNameLst>
                                      </p:cBhvr>
                                      <p:to>
                                        <p:strVal val="visible"/>
                                      </p:to>
                                    </p:set>
                                  </p:childTnLst>
                                </p:cTn>
                              </p:par>
                              <p:par>
                                <p:cTn id="42" presetID="1" presetClass="entr" presetSubtype="0" fill="hold" grpId="1" nodeType="withEffect">
                                  <p:stCondLst>
                                    <p:cond delay="1250"/>
                                  </p:stCondLst>
                                  <p:childTnLst>
                                    <p:set>
                                      <p:cBhvr>
                                        <p:cTn id="43" dur="1" fill="hold">
                                          <p:stCondLst>
                                            <p:cond delay="0"/>
                                          </p:stCondLst>
                                        </p:cTn>
                                        <p:tgtEl>
                                          <p:spTgt spid="28"/>
                                        </p:tgtEl>
                                        <p:attrNameLst>
                                          <p:attrName>style.visibility</p:attrName>
                                        </p:attrNameLst>
                                      </p:cBhvr>
                                      <p:to>
                                        <p:strVal val="visible"/>
                                      </p:to>
                                    </p:set>
                                  </p:childTnLst>
                                </p:cTn>
                              </p:par>
                              <p:par>
                                <p:cTn id="44" presetID="0" presetClass="entr" presetSubtype="0" fill="hold" nodeType="withEffect">
                                  <p:stCondLst>
                                    <p:cond delay="1250"/>
                                  </p:stCondLst>
                                  <p:iterate type="lt">
                                    <p:tmPct val="5000"/>
                                  </p:iterate>
                                  <p:childTnLst>
                                    <p:set>
                                      <p:cBhvr>
                                        <p:cTn id="45" dur="1" fill="hold">
                                          <p:stCondLst>
                                            <p:cond delay="0"/>
                                          </p:stCondLst>
                                        </p:cTn>
                                        <p:tgtEl>
                                          <p:spTgt spid="26"/>
                                        </p:tgtEl>
                                        <p:attrNameLst>
                                          <p:attrName>style.visibility</p:attrName>
                                        </p:attrNameLst>
                                      </p:cBhvr>
                                      <p:to>
                                        <p:strVal val="visible"/>
                                      </p:to>
                                    </p:set>
                                    <p:anim to="" calcmode="lin" valueType="num">
                                      <p:cBhvr>
                                        <p:cTn id="46" dur="800" fill="hold">
                                          <p:stCondLst>
                                            <p:cond delay="0"/>
                                          </p:stCondLst>
                                        </p:cTn>
                                        <p:tgtEl>
                                          <p:spTgt spid="26"/>
                                        </p:tgtEl>
                                        <p:attrNameLst>
                                          <p:attrName>ppt_x</p:attrName>
                                        </p:attrNameLst>
                                      </p:cBhvr>
                                      <p:tavLst>
                                        <p:tav tm="0">
                                          <p:val>
                                            <p:strVal val="#ppt_x"/>
                                          </p:val>
                                        </p:tav>
                                        <p:tav tm="100000">
                                          <p:val>
                                            <p:strVal val="#ppt_x+0.1*sin(rand(360))"/>
                                          </p:val>
                                        </p:tav>
                                      </p:tavLst>
                                    </p:anim>
                                    <p:anim to="" calcmode="lin" valueType="num">
                                      <p:cBhvr>
                                        <p:cTn id="47" dur="800" fill="hold">
                                          <p:stCondLst>
                                            <p:cond delay="0"/>
                                          </p:stCondLst>
                                        </p:cTn>
                                        <p:tgtEl>
                                          <p:spTgt spid="26"/>
                                        </p:tgtEl>
                                        <p:attrNameLst>
                                          <p:attrName>ppt_y</p:attrName>
                                        </p:attrNameLst>
                                      </p:cBhvr>
                                      <p:tavLst>
                                        <p:tav tm="0">
                                          <p:val>
                                            <p:strVal val="#ppt_y"/>
                                          </p:val>
                                        </p:tav>
                                        <p:tav tm="100000">
                                          <p:val>
                                            <p:strVal val="#ppt_y+0.1*sin(rand(360))"/>
                                          </p:val>
                                        </p:tav>
                                      </p:tavLst>
                                    </p:anim>
                                    <p:animScale>
                                      <p:cBhvr>
                                        <p:cTn id="48" dur="800" fill="hold">
                                          <p:stCondLst>
                                            <p:cond delay="0"/>
                                          </p:stCondLst>
                                        </p:cTn>
                                        <p:tgtEl>
                                          <p:spTgt spid="26"/>
                                        </p:tgtEl>
                                      </p:cBhvr>
                                      <p:from x="100000" y="100000"/>
                                      <p:to x="300000" y="300000"/>
                                    </p:animScale>
                                    <p:animEffect transition="out" filter="fade">
                                      <p:cBhvr>
                                        <p:cTn id="49" dur="800">
                                          <p:stCondLst>
                                            <p:cond delay="0"/>
                                          </p:stCondLst>
                                        </p:cTn>
                                        <p:tgtEl>
                                          <p:spTgt spid="26"/>
                                        </p:tgtEl>
                                      </p:cBhvr>
                                    </p:animEffect>
                                    <p:set>
                                      <p:cBhvr>
                                        <p:cTn id="50" dur="1" fill="hold">
                                          <p:stCondLst>
                                            <p:cond delay="799"/>
                                          </p:stCondLst>
                                        </p:cTn>
                                        <p:tgtEl>
                                          <p:spTgt spid="26"/>
                                        </p:tgtEl>
                                        <p:attrNameLst>
                                          <p:attrName>style.visibility</p:attrName>
                                        </p:attrNameLst>
                                      </p:cBhvr>
                                      <p:to>
                                        <p:strVal val="hidden"/>
                                      </p:to>
                                    </p:set>
                                  </p:childTnLst>
                                </p:cTn>
                              </p:par>
                              <p:par>
                                <p:cTn id="51" presetID="64" presetClass="path" presetSubtype="0" decel="100000" fill="hold" grpId="0" nodeType="withEffect">
                                  <p:stCondLst>
                                    <p:cond delay="1250"/>
                                  </p:stCondLst>
                                  <p:childTnLst>
                                    <p:animMotion origin="layout" path="M -3.75E-6 -0.25 L -3.75E-6 3.33333E-6 " pathEditMode="relative" rAng="0" ptsTypes="AA">
                                      <p:cBhvr>
                                        <p:cTn id="52" dur="500" fill="hold"/>
                                        <p:tgtEl>
                                          <p:spTgt spid="28"/>
                                        </p:tgtEl>
                                        <p:attrNameLst>
                                          <p:attrName>ppt_x</p:attrName>
                                          <p:attrName>ppt_y</p:attrName>
                                        </p:attrNameLst>
                                      </p:cBhvr>
                                      <p:rCtr x="0" y="1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8" grpId="0"/>
      <p:bldP spid="18" grpId="1"/>
      <p:bldP spid="24" grpId="0"/>
      <p:bldP spid="24" grpId="1"/>
      <p:bldP spid="28" grpId="0"/>
      <p:bldP spid="28"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矩形 21"/>
          <p:cNvSpPr>
            <a:spLocks noChangeArrowheads="1"/>
          </p:cNvSpPr>
          <p:nvPr/>
        </p:nvSpPr>
        <p:spPr bwMode="auto">
          <a:xfrm>
            <a:off x="0" y="0"/>
            <a:ext cx="4764088" cy="6858000"/>
          </a:xfrm>
          <a:prstGeom prst="rect">
            <a:avLst/>
          </a:prstGeom>
          <a:solidFill>
            <a:srgbClr val="63A8DA"/>
          </a:solidFill>
          <a:ln w="12700">
            <a:noFill/>
            <a:miter lim="400000"/>
            <a:headEnd/>
            <a:tailEnd/>
          </a:ln>
        </p:spPr>
        <p:txBody>
          <a:bodyPr lIns="45719" rIns="45719" anchor="ctr"/>
          <a:lstStyle/>
          <a:p>
            <a:pPr algn="ctr" defTabSz="608013"/>
            <a:endParaRPr lang="en-US" altLang="en-US">
              <a:solidFill>
                <a:srgbClr val="FFFFFF"/>
              </a:solidFill>
            </a:endParaRPr>
          </a:p>
        </p:txBody>
      </p:sp>
      <p:sp>
        <p:nvSpPr>
          <p:cNvPr id="36867" name="矩形 11"/>
          <p:cNvSpPr>
            <a:spLocks noChangeArrowheads="1"/>
          </p:cNvSpPr>
          <p:nvPr/>
        </p:nvSpPr>
        <p:spPr bwMode="auto">
          <a:xfrm>
            <a:off x="6989763" y="1285875"/>
            <a:ext cx="4092575" cy="2008188"/>
          </a:xfrm>
          <a:prstGeom prst="rect">
            <a:avLst/>
          </a:prstGeom>
          <a:solidFill>
            <a:srgbClr val="63A8DA"/>
          </a:solidFill>
          <a:ln w="12700">
            <a:noFill/>
            <a:miter lim="400000"/>
            <a:headEnd/>
            <a:tailEnd/>
          </a:ln>
        </p:spPr>
        <p:txBody>
          <a:bodyPr lIns="45719" rIns="45719" anchor="ctr"/>
          <a:lstStyle/>
          <a:p>
            <a:pPr algn="ctr" defTabSz="608013"/>
            <a:endParaRPr lang="en-US" altLang="en-US">
              <a:solidFill>
                <a:srgbClr val="FFFFFF"/>
              </a:solidFill>
            </a:endParaRPr>
          </a:p>
        </p:txBody>
      </p:sp>
      <p:sp>
        <p:nvSpPr>
          <p:cNvPr id="36868" name="矩形 13"/>
          <p:cNvSpPr>
            <a:spLocks noChangeArrowheads="1"/>
          </p:cNvSpPr>
          <p:nvPr/>
        </p:nvSpPr>
        <p:spPr bwMode="auto">
          <a:xfrm>
            <a:off x="5757863" y="3427413"/>
            <a:ext cx="4838700" cy="2005012"/>
          </a:xfrm>
          <a:prstGeom prst="rect">
            <a:avLst/>
          </a:prstGeom>
          <a:solidFill>
            <a:srgbClr val="63A8DA"/>
          </a:solidFill>
          <a:ln w="12700">
            <a:noFill/>
            <a:miter lim="400000"/>
            <a:headEnd/>
            <a:tailEnd/>
          </a:ln>
        </p:spPr>
        <p:txBody>
          <a:bodyPr lIns="45719" rIns="45719" anchor="ctr"/>
          <a:lstStyle/>
          <a:p>
            <a:pPr algn="ctr" defTabSz="608013"/>
            <a:endParaRPr lang="en-US" altLang="en-US">
              <a:solidFill>
                <a:srgbClr val="FFFFFF"/>
              </a:solidFill>
            </a:endParaRPr>
          </a:p>
        </p:txBody>
      </p:sp>
      <p:sp>
        <p:nvSpPr>
          <p:cNvPr id="36869" name="文本框 19"/>
          <p:cNvSpPr txBox="1">
            <a:spLocks noChangeArrowheads="1"/>
          </p:cNvSpPr>
          <p:nvPr/>
        </p:nvSpPr>
        <p:spPr bwMode="auto">
          <a:xfrm>
            <a:off x="5908675" y="3559175"/>
            <a:ext cx="1414463" cy="892175"/>
          </a:xfrm>
          <a:prstGeom prst="rect">
            <a:avLst/>
          </a:prstGeom>
          <a:noFill/>
          <a:ln w="12700">
            <a:noFill/>
            <a:miter lim="400000"/>
            <a:headEnd/>
            <a:tailEnd/>
          </a:ln>
        </p:spPr>
        <p:txBody>
          <a:bodyPr lIns="45719" rIns="45719">
            <a:spAutoFit/>
          </a:bodyPr>
          <a:lstStyle/>
          <a:p>
            <a:pPr defTabSz="608013"/>
            <a:r>
              <a:rPr lang="en-US" altLang="en-US" sz="1300">
                <a:solidFill>
                  <a:srgbClr val="F2F2F2"/>
                </a:solidFill>
                <a:latin typeface="OPPOSans-M" pitchFamily="18" charset="-122"/>
                <a:ea typeface="OPPOSans-M" pitchFamily="18" charset="-122"/>
                <a:sym typeface="OPPOSans-M" pitchFamily="18" charset="-122"/>
              </a:rPr>
              <a:t>Kaca Kerajinan Berlian KristalStruktur permukaan</a:t>
            </a:r>
          </a:p>
        </p:txBody>
      </p:sp>
      <p:sp>
        <p:nvSpPr>
          <p:cNvPr id="36870" name="文本框 3"/>
          <p:cNvSpPr txBox="1">
            <a:spLocks noChangeArrowheads="1"/>
          </p:cNvSpPr>
          <p:nvPr/>
        </p:nvSpPr>
        <p:spPr bwMode="auto">
          <a:xfrm>
            <a:off x="305424" y="162490"/>
            <a:ext cx="4371975" cy="2246769"/>
          </a:xfrm>
          <a:prstGeom prst="rect">
            <a:avLst/>
          </a:prstGeom>
          <a:noFill/>
          <a:ln w="12700">
            <a:noFill/>
            <a:miter lim="400000"/>
            <a:headEnd/>
            <a:tailEnd/>
          </a:ln>
        </p:spPr>
        <p:txBody>
          <a:bodyPr wrap="square" lIns="45719" rIns="45719">
            <a:spAutoFit/>
          </a:bodyPr>
          <a:lstStyle/>
          <a:p>
            <a:pPr algn="ctr" defTabSz="608013"/>
            <a:r>
              <a:rPr lang="en-US" altLang="en-US" sz="2800" dirty="0" err="1" smtClean="0">
                <a:latin typeface="OPPOSans-M" pitchFamily="18" charset="-122"/>
                <a:ea typeface="OPPOSans-M" pitchFamily="18" charset="-122"/>
                <a:sym typeface="OPPOSans-M" pitchFamily="18" charset="-122"/>
              </a:rPr>
              <a:t>Penayangan</a:t>
            </a:r>
            <a:r>
              <a:rPr lang="en-US" altLang="en-US" sz="2800" dirty="0" smtClean="0">
                <a:latin typeface="OPPOSans-M" pitchFamily="18" charset="-122"/>
                <a:ea typeface="OPPOSans-M" pitchFamily="18" charset="-122"/>
                <a:sym typeface="OPPOSans-M" pitchFamily="18" charset="-122"/>
              </a:rPr>
              <a:t> </a:t>
            </a:r>
            <a:r>
              <a:rPr lang="en-US" altLang="en-US" sz="2800" dirty="0" err="1">
                <a:latin typeface="OPPOSans-M" pitchFamily="18" charset="-122"/>
                <a:ea typeface="OPPOSans-M" pitchFamily="18" charset="-122"/>
                <a:sym typeface="OPPOSans-M" pitchFamily="18" charset="-122"/>
              </a:rPr>
              <a:t>P</a:t>
            </a:r>
            <a:r>
              <a:rPr lang="en-US" altLang="en-US" sz="2800" dirty="0" err="1" smtClean="0">
                <a:latin typeface="OPPOSans-M" pitchFamily="18" charset="-122"/>
                <a:ea typeface="OPPOSans-M" pitchFamily="18" charset="-122"/>
                <a:sym typeface="OPPOSans-M" pitchFamily="18" charset="-122"/>
              </a:rPr>
              <a:t>erdana</a:t>
            </a:r>
            <a:r>
              <a:rPr lang="en-US" altLang="en-US" sz="2800" dirty="0" smtClean="0">
                <a:latin typeface="OPPOSans-M" pitchFamily="18" charset="-122"/>
                <a:ea typeface="OPPOSans-M" pitchFamily="18" charset="-122"/>
                <a:sym typeface="OPPOSans-M" pitchFamily="18" charset="-122"/>
              </a:rPr>
              <a:t> </a:t>
            </a:r>
            <a:r>
              <a:rPr lang="en-US" altLang="en-US" sz="2800" dirty="0" err="1">
                <a:latin typeface="OPPOSans-M" pitchFamily="18" charset="-122"/>
                <a:ea typeface="OPPOSans-M" pitchFamily="18" charset="-122"/>
                <a:sym typeface="OPPOSans-M" pitchFamily="18" charset="-122"/>
              </a:rPr>
              <a:t>D</a:t>
            </a:r>
            <a:r>
              <a:rPr lang="en-US" altLang="en-US" sz="2800" dirty="0" err="1" smtClean="0">
                <a:latin typeface="OPPOSans-M" pitchFamily="18" charset="-122"/>
                <a:ea typeface="OPPOSans-M" pitchFamily="18" charset="-122"/>
                <a:sym typeface="OPPOSans-M" pitchFamily="18" charset="-122"/>
              </a:rPr>
              <a:t>unia</a:t>
            </a:r>
            <a:endParaRPr lang="en-US" altLang="en-US" sz="2800" dirty="0" smtClean="0">
              <a:latin typeface="OPPOSans-M" pitchFamily="18" charset="-122"/>
              <a:ea typeface="OPPOSans-M" pitchFamily="18" charset="-122"/>
              <a:sym typeface="OPPOSans-M" pitchFamily="18" charset="-122"/>
            </a:endParaRPr>
          </a:p>
          <a:p>
            <a:pPr algn="ctr" defTabSz="608013"/>
            <a:r>
              <a:rPr lang="en-US" altLang="en-US" sz="2800" dirty="0" smtClean="0">
                <a:latin typeface="OPPOSans-M" pitchFamily="18" charset="-122"/>
                <a:ea typeface="OPPOSans-M" pitchFamily="18" charset="-122"/>
                <a:sym typeface="OPPOSans-M" pitchFamily="18" charset="-122"/>
              </a:rPr>
              <a:t>Reno </a:t>
            </a:r>
            <a:r>
              <a:rPr lang="en-US" altLang="en-US" sz="2800" dirty="0">
                <a:latin typeface="OPPOSans-M" pitchFamily="18" charset="-122"/>
                <a:ea typeface="OPPOSans-M" pitchFamily="18" charset="-122"/>
                <a:sym typeface="OPPOSans-M" pitchFamily="18" charset="-122"/>
              </a:rPr>
              <a:t>Glow</a:t>
            </a:r>
          </a:p>
          <a:p>
            <a:pPr algn="ctr" defTabSz="608013"/>
            <a:r>
              <a:rPr lang="en-US" altLang="en-US" sz="2800" dirty="0" err="1" smtClean="0">
                <a:latin typeface="OPPOSans-M" pitchFamily="18" charset="-122"/>
                <a:ea typeface="OPPOSans-M" pitchFamily="18" charset="-122"/>
                <a:sym typeface="OPPOSans-M" pitchFamily="18" charset="-122"/>
              </a:rPr>
              <a:t>Teknologi</a:t>
            </a:r>
            <a:r>
              <a:rPr lang="en-US" altLang="en-US" sz="2800" dirty="0" smtClean="0">
                <a:latin typeface="OPPOSans-M" pitchFamily="18" charset="-122"/>
                <a:ea typeface="OPPOSans-M" pitchFamily="18" charset="-122"/>
                <a:sym typeface="OPPOSans-M" pitchFamily="18" charset="-122"/>
              </a:rPr>
              <a:t> Crystal Diamond</a:t>
            </a:r>
            <a:endParaRPr lang="en-US" altLang="en-US" sz="2800" dirty="0">
              <a:latin typeface="OPPOSans-M" pitchFamily="18" charset="-122"/>
              <a:ea typeface="OPPOSans-M" pitchFamily="18" charset="-122"/>
              <a:sym typeface="OPPOSans-M" pitchFamily="18" charset="-122"/>
            </a:endParaRPr>
          </a:p>
        </p:txBody>
      </p:sp>
      <p:sp>
        <p:nvSpPr>
          <p:cNvPr id="36871" name="文本框 24"/>
          <p:cNvSpPr txBox="1">
            <a:spLocks noChangeArrowheads="1"/>
          </p:cNvSpPr>
          <p:nvPr/>
        </p:nvSpPr>
        <p:spPr bwMode="auto">
          <a:xfrm>
            <a:off x="9158288" y="1430338"/>
            <a:ext cx="1924050" cy="492125"/>
          </a:xfrm>
          <a:prstGeom prst="rect">
            <a:avLst/>
          </a:prstGeom>
          <a:noFill/>
          <a:ln w="12700">
            <a:noFill/>
            <a:miter lim="400000"/>
            <a:headEnd/>
            <a:tailEnd/>
          </a:ln>
        </p:spPr>
        <p:txBody>
          <a:bodyPr lIns="45719" rIns="45719">
            <a:spAutoFit/>
          </a:bodyPr>
          <a:lstStyle/>
          <a:p>
            <a:pPr algn="r" defTabSz="608013"/>
            <a:r>
              <a:rPr lang="en-US" altLang="en-US" sz="1300">
                <a:solidFill>
                  <a:srgbClr val="F2F2F2"/>
                </a:solidFill>
                <a:latin typeface="OPPOSans-M" pitchFamily="18" charset="-122"/>
                <a:ea typeface="OPPOSans-M" pitchFamily="18" charset="-122"/>
                <a:sym typeface="OPPOSans-M" pitchFamily="18" charset="-122"/>
              </a:rPr>
              <a:t>Kaca biasa</a:t>
            </a:r>
          </a:p>
          <a:p>
            <a:pPr algn="r" defTabSz="608013"/>
            <a:r>
              <a:rPr lang="en-US" altLang="en-US" sz="1300">
                <a:solidFill>
                  <a:srgbClr val="F2F2F2"/>
                </a:solidFill>
                <a:latin typeface="OPPOSans-M" pitchFamily="18" charset="-122"/>
                <a:ea typeface="OPPOSans-M" pitchFamily="18" charset="-122"/>
                <a:sym typeface="OPPOSans-M" pitchFamily="18" charset="-122"/>
              </a:rPr>
              <a:t>Struktur permukaan</a:t>
            </a:r>
          </a:p>
        </p:txBody>
      </p:sp>
      <p:pic>
        <p:nvPicPr>
          <p:cNvPr id="675" name="图像" descr="图像"/>
          <p:cNvPicPr>
            <a:picLocks noChangeAspect="1" noChangeArrowheads="1"/>
          </p:cNvPicPr>
          <p:nvPr/>
        </p:nvPicPr>
        <p:blipFill>
          <a:blip r:embed="rId3"/>
          <a:srcRect/>
          <a:stretch>
            <a:fillRect/>
          </a:stretch>
        </p:blipFill>
        <p:spPr bwMode="auto">
          <a:xfrm>
            <a:off x="5753100" y="1285875"/>
            <a:ext cx="3544888" cy="2005013"/>
          </a:xfrm>
          <a:prstGeom prst="rect">
            <a:avLst/>
          </a:prstGeom>
          <a:noFill/>
          <a:ln w="12700">
            <a:noFill/>
            <a:miter lim="400000"/>
            <a:headEnd/>
            <a:tailEnd/>
          </a:ln>
        </p:spPr>
      </p:pic>
      <p:grpSp>
        <p:nvGrpSpPr>
          <p:cNvPr id="36873" name="组合 4"/>
          <p:cNvGrpSpPr>
            <a:grpSpLocks/>
          </p:cNvGrpSpPr>
          <p:nvPr/>
        </p:nvGrpSpPr>
        <p:grpSpPr bwMode="auto">
          <a:xfrm>
            <a:off x="557213" y="2478088"/>
            <a:ext cx="4064000" cy="3841750"/>
            <a:chOff x="166560" y="175747"/>
            <a:chExt cx="4063819" cy="3841986"/>
          </a:xfrm>
        </p:grpSpPr>
        <p:sp>
          <p:nvSpPr>
            <p:cNvPr id="36879" name="矩形 3"/>
            <p:cNvSpPr>
              <a:spLocks/>
            </p:cNvSpPr>
            <p:nvPr/>
          </p:nvSpPr>
          <p:spPr bwMode="auto">
            <a:xfrm rot="-313510">
              <a:off x="166560" y="175747"/>
              <a:ext cx="4034940" cy="3841986"/>
            </a:xfrm>
            <a:custGeom>
              <a:avLst/>
              <a:gdLst>
                <a:gd name="T0" fmla="*/ 377393157 w 21570"/>
                <a:gd name="T1" fmla="*/ 342447486 h 21552"/>
                <a:gd name="T2" fmla="*/ 377393157 w 21570"/>
                <a:gd name="T3" fmla="*/ 342447486 h 21552"/>
                <a:gd name="T4" fmla="*/ 377393157 w 21570"/>
                <a:gd name="T5" fmla="*/ 342447486 h 21552"/>
                <a:gd name="T6" fmla="*/ 377393157 w 21570"/>
                <a:gd name="T7" fmla="*/ 342447486 h 21552"/>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0" h="21552" extrusionOk="0">
                  <a:moveTo>
                    <a:pt x="0" y="0"/>
                  </a:moveTo>
                  <a:lnTo>
                    <a:pt x="21570" y="0"/>
                  </a:lnTo>
                  <a:cubicBezTo>
                    <a:pt x="21562" y="8934"/>
                    <a:pt x="21562" y="8934"/>
                    <a:pt x="21553" y="17868"/>
                  </a:cubicBezTo>
                  <a:cubicBezTo>
                    <a:pt x="21600" y="17959"/>
                    <a:pt x="17533" y="21600"/>
                    <a:pt x="17469" y="21531"/>
                  </a:cubicBezTo>
                  <a:lnTo>
                    <a:pt x="0" y="21552"/>
                  </a:lnTo>
                  <a:lnTo>
                    <a:pt x="0" y="0"/>
                  </a:lnTo>
                  <a:close/>
                </a:path>
              </a:pathLst>
            </a:custGeom>
            <a:solidFill>
              <a:srgbClr val="FFFFFF"/>
            </a:solidFill>
            <a:ln w="12700" cap="flat">
              <a:noFill/>
              <a:miter lim="400000"/>
              <a:headEnd/>
              <a:tailEnd/>
            </a:ln>
          </p:spPr>
          <p:txBody>
            <a:bodyPr lIns="45719" tIns="45719" rIns="45719" bIns="45719" anchor="ctr"/>
            <a:lstStyle/>
            <a:p>
              <a:endParaRPr lang="en-US"/>
            </a:p>
          </p:txBody>
        </p:sp>
        <p:sp>
          <p:nvSpPr>
            <p:cNvPr id="677" name="问题：…"/>
            <p:cNvSpPr txBox="1"/>
            <p:nvPr/>
          </p:nvSpPr>
          <p:spPr>
            <a:xfrm rot="21286490">
              <a:off x="674537" y="428175"/>
              <a:ext cx="3151047" cy="3426035"/>
            </a:xfrm>
            <a:prstGeom prst="rect">
              <a:avLst/>
            </a:prstGeom>
            <a:noFill/>
            <a:ln w="12700" cap="flat">
              <a:noFill/>
              <a:miter lim="400000"/>
            </a:ln>
            <a:effectLst/>
          </p:spPr>
          <p:txBody>
            <a:bodyPr lIns="50800" tIns="50800" rIns="50800" bIns="50800">
              <a:spAutoFit/>
            </a:bodyPr>
            <a:lstStyle>
              <a:lvl1pPr defTabSz="2437764">
                <a:defRPr sz="2400">
                  <a:latin typeface="OPPOSans"/>
                  <a:ea typeface="OPPOSans"/>
                  <a:cs typeface="OPPOSans"/>
                  <a:sym typeface="OPPOSans"/>
                </a:defRPr>
              </a:lvl1pPr>
            </a:lstStyle>
            <a:p>
              <a:pPr>
                <a:defRPr/>
              </a:pPr>
              <a:r>
                <a:rPr lang="en-US" sz="1800" dirty="0" err="1"/>
                <a:t>Melalui</a:t>
              </a:r>
              <a:r>
                <a:rPr lang="en-US" sz="1800" dirty="0"/>
                <a:t> proses </a:t>
              </a:r>
              <a:r>
                <a:rPr lang="en-US" sz="1800" dirty="0" err="1"/>
                <a:t>etsa</a:t>
              </a:r>
              <a:r>
                <a:rPr lang="en-US" sz="1800" dirty="0"/>
                <a:t> </a:t>
              </a:r>
              <a:r>
                <a:rPr lang="en-US" sz="1800" dirty="0" err="1"/>
                <a:t>dari</a:t>
              </a:r>
              <a:r>
                <a:rPr lang="en-US" sz="1800" dirty="0"/>
                <a:t> </a:t>
              </a:r>
              <a:r>
                <a:rPr lang="en-US" sz="1800" dirty="0" err="1"/>
                <a:t>ramuan</a:t>
              </a:r>
              <a:r>
                <a:rPr lang="en-US" sz="1800" dirty="0"/>
                <a:t> </a:t>
              </a:r>
              <a:r>
                <a:rPr lang="en-US" sz="1800" dirty="0" err="1"/>
                <a:t>tersebut</a:t>
              </a:r>
              <a:r>
                <a:rPr lang="en-US" sz="1800" dirty="0"/>
                <a:t>, </a:t>
              </a:r>
              <a:r>
                <a:rPr lang="en-US" sz="1800" dirty="0" err="1"/>
                <a:t>morfologi</a:t>
              </a:r>
              <a:r>
                <a:rPr lang="en-US" sz="1800" dirty="0"/>
                <a:t> </a:t>
              </a:r>
              <a:r>
                <a:rPr lang="en-US" sz="1800" dirty="0" err="1"/>
                <a:t>mikroskopis</a:t>
              </a:r>
              <a:r>
                <a:rPr lang="en-US" sz="1800" dirty="0"/>
                <a:t> </a:t>
              </a:r>
              <a:r>
                <a:rPr lang="en-US" sz="1800" dirty="0" err="1"/>
                <a:t>permukaan</a:t>
              </a:r>
              <a:r>
                <a:rPr lang="en-US" sz="1800" dirty="0"/>
                <a:t> </a:t>
              </a:r>
              <a:r>
                <a:rPr lang="en-US" sz="1800" dirty="0" err="1"/>
                <a:t>kaca</a:t>
              </a:r>
              <a:r>
                <a:rPr lang="en-US" sz="1800" dirty="0"/>
                <a:t> </a:t>
              </a:r>
              <a:r>
                <a:rPr lang="en-US" sz="1800" dirty="0" err="1"/>
                <a:t>menjadi</a:t>
              </a:r>
              <a:r>
                <a:rPr lang="en-US" sz="1800" dirty="0"/>
                <a:t> </a:t>
              </a:r>
              <a:r>
                <a:rPr lang="en-US" sz="1800" dirty="0" err="1"/>
                <a:t>berbeda</a:t>
              </a:r>
              <a:r>
                <a:rPr lang="en-US" sz="1800" dirty="0"/>
                <a:t>. </a:t>
              </a:r>
              <a:r>
                <a:rPr lang="en-US" sz="1800" dirty="0" err="1"/>
                <a:t>Kaca</a:t>
              </a:r>
              <a:r>
                <a:rPr lang="en-US" sz="1800" dirty="0"/>
                <a:t> </a:t>
              </a:r>
              <a:r>
                <a:rPr lang="en-US" sz="1800" dirty="0" err="1"/>
                <a:t>buram</a:t>
              </a:r>
              <a:r>
                <a:rPr lang="en-US" sz="1800" dirty="0"/>
                <a:t> </a:t>
              </a:r>
              <a:r>
                <a:rPr lang="en-US" sz="1800" dirty="0" err="1"/>
                <a:t>biasa</a:t>
              </a:r>
              <a:r>
                <a:rPr lang="en-US" sz="1800" dirty="0"/>
                <a:t> </a:t>
              </a:r>
              <a:r>
                <a:rPr lang="en-US" sz="1800" dirty="0" err="1"/>
                <a:t>adalah</a:t>
              </a:r>
              <a:r>
                <a:rPr lang="en-US" sz="1800" dirty="0"/>
                <a:t> </a:t>
              </a:r>
              <a:r>
                <a:rPr lang="en-US" sz="1800" dirty="0" err="1"/>
                <a:t>partikel-partikel</a:t>
              </a:r>
              <a:r>
                <a:rPr lang="en-US" sz="1800" dirty="0"/>
                <a:t> </a:t>
              </a:r>
              <a:r>
                <a:rPr lang="en-US" sz="1800" dirty="0" err="1"/>
                <a:t>kecil</a:t>
              </a:r>
              <a:r>
                <a:rPr lang="en-US" sz="1800" dirty="0"/>
                <a:t> </a:t>
              </a:r>
              <a:r>
                <a:rPr lang="en-US" sz="1800" dirty="0" err="1"/>
                <a:t>berbentuk</a:t>
              </a:r>
              <a:r>
                <a:rPr lang="en-US" sz="1800" dirty="0"/>
                <a:t> </a:t>
              </a:r>
              <a:r>
                <a:rPr lang="en-US" sz="1800" dirty="0" err="1"/>
                <a:t>bulat</a:t>
              </a:r>
              <a:r>
                <a:rPr lang="en-US" sz="1800" dirty="0"/>
                <a:t>, </a:t>
              </a:r>
              <a:r>
                <a:rPr lang="en-US" sz="1800" dirty="0" err="1"/>
                <a:t>sedangkan</a:t>
              </a:r>
              <a:r>
                <a:rPr lang="en-US" sz="1800" dirty="0"/>
                <a:t> </a:t>
              </a:r>
              <a:r>
                <a:rPr lang="en-US" sz="1800" dirty="0" err="1"/>
                <a:t>morfologi</a:t>
              </a:r>
              <a:r>
                <a:rPr lang="en-US" sz="1800" dirty="0"/>
                <a:t> </a:t>
              </a:r>
              <a:r>
                <a:rPr lang="en-US" sz="1800" dirty="0" err="1"/>
                <a:t>permukaan</a:t>
              </a:r>
              <a:r>
                <a:rPr lang="en-US" sz="1800" dirty="0"/>
                <a:t> </a:t>
              </a:r>
              <a:r>
                <a:rPr lang="en-US" sz="1800" dirty="0" err="1"/>
                <a:t>kaca</a:t>
              </a:r>
              <a:r>
                <a:rPr lang="en-US" sz="1800" dirty="0"/>
                <a:t> </a:t>
              </a:r>
              <a:r>
                <a:rPr lang="en-US" sz="1800" dirty="0" err="1"/>
                <a:t>kerajinan</a:t>
              </a:r>
              <a:r>
                <a:rPr lang="en-US" sz="1800" dirty="0"/>
                <a:t> </a:t>
              </a:r>
              <a:r>
                <a:rPr lang="en-US" sz="1800" dirty="0" err="1"/>
                <a:t>kristal</a:t>
              </a:r>
              <a:r>
                <a:rPr lang="en-US" sz="1800" dirty="0"/>
                <a:t> </a:t>
              </a:r>
              <a:r>
                <a:rPr lang="en-US" sz="1800" dirty="0" err="1"/>
                <a:t>berlian</a:t>
              </a:r>
              <a:r>
                <a:rPr lang="en-US" sz="1800" dirty="0"/>
                <a:t> </a:t>
              </a:r>
              <a:r>
                <a:rPr lang="en-US" sz="1800" dirty="0" err="1"/>
                <a:t>berbentuk</a:t>
              </a:r>
              <a:r>
                <a:rPr lang="en-US" sz="1800" dirty="0"/>
                <a:t> </a:t>
              </a:r>
              <a:r>
                <a:rPr lang="en-US" sz="1800" dirty="0" err="1"/>
                <a:t>seperti</a:t>
              </a:r>
              <a:r>
                <a:rPr lang="en-US" sz="1800" dirty="0"/>
                <a:t> </a:t>
              </a:r>
              <a:r>
                <a:rPr lang="en-US" sz="1800" dirty="0" err="1"/>
                <a:t>berlian</a:t>
              </a:r>
              <a:r>
                <a:rPr lang="en-US" sz="1800" dirty="0"/>
                <a:t>, yang </a:t>
              </a:r>
              <a:r>
                <a:rPr lang="en-US" sz="1800" dirty="0" err="1"/>
                <a:t>terlihat</a:t>
              </a:r>
              <a:r>
                <a:rPr lang="en-US" sz="1800" dirty="0"/>
                <a:t> </a:t>
              </a:r>
              <a:r>
                <a:rPr lang="en-US" sz="1800" dirty="0" err="1"/>
                <a:t>lebih</a:t>
              </a:r>
              <a:r>
                <a:rPr lang="en-US" sz="1800" dirty="0"/>
                <a:t> </a:t>
              </a:r>
              <a:r>
                <a:rPr lang="en-US" sz="1800" dirty="0" err="1"/>
                <a:t>mengkilap</a:t>
              </a:r>
              <a:r>
                <a:rPr lang="en-US" sz="1800" dirty="0"/>
                <a:t> </a:t>
              </a:r>
              <a:r>
                <a:rPr lang="en-US" sz="1800" dirty="0" err="1"/>
                <a:t>dan</a:t>
              </a:r>
              <a:r>
                <a:rPr lang="en-US" sz="1800" dirty="0"/>
                <a:t> </a:t>
              </a:r>
              <a:r>
                <a:rPr lang="en-US" sz="1800" dirty="0" err="1"/>
                <a:t>terasa</a:t>
              </a:r>
              <a:r>
                <a:rPr lang="en-US" sz="1800" dirty="0"/>
                <a:t> </a:t>
              </a:r>
              <a:r>
                <a:rPr lang="en-US" sz="1800" dirty="0" err="1"/>
                <a:t>lebih</a:t>
              </a:r>
              <a:r>
                <a:rPr lang="en-US" sz="1800" dirty="0"/>
                <a:t> </a:t>
              </a:r>
              <a:r>
                <a:rPr lang="en-US" sz="1800" dirty="0" err="1"/>
                <a:t>halus</a:t>
              </a:r>
              <a:r>
                <a:rPr lang="en-US" sz="1800" dirty="0"/>
                <a:t>.</a:t>
              </a:r>
              <a:endParaRPr sz="7200" b="1" spc="-170" dirty="0">
                <a:latin typeface="+mj-lt"/>
                <a:ea typeface="+mj-ea"/>
                <a:cs typeface="+mj-cs"/>
                <a:sym typeface="Calibri"/>
              </a:endParaRPr>
            </a:p>
          </p:txBody>
        </p:sp>
        <p:sp>
          <p:nvSpPr>
            <p:cNvPr id="36881" name="直角三角形 7"/>
            <p:cNvSpPr>
              <a:spLocks/>
            </p:cNvSpPr>
            <p:nvPr/>
          </p:nvSpPr>
          <p:spPr bwMode="auto">
            <a:xfrm rot="5927904">
              <a:off x="3506028" y="3261370"/>
              <a:ext cx="785708" cy="662994"/>
            </a:xfrm>
            <a:custGeom>
              <a:avLst/>
              <a:gdLst>
                <a:gd name="T0" fmla="*/ 14290210 w 21600"/>
                <a:gd name="T1" fmla="*/ 10175024 h 21600"/>
                <a:gd name="T2" fmla="*/ 14290210 w 21600"/>
                <a:gd name="T3" fmla="*/ 10175024 h 21600"/>
                <a:gd name="T4" fmla="*/ 14290210 w 21600"/>
                <a:gd name="T5" fmla="*/ 10175024 h 21600"/>
                <a:gd name="T6" fmla="*/ 14290210 w 21600"/>
                <a:gd name="T7" fmla="*/ 10175024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979" y="21600"/>
                  </a:moveTo>
                  <a:lnTo>
                    <a:pt x="0" y="0"/>
                  </a:lnTo>
                  <a:lnTo>
                    <a:pt x="21600" y="20028"/>
                  </a:lnTo>
                  <a:lnTo>
                    <a:pt x="1979" y="21600"/>
                  </a:lnTo>
                  <a:close/>
                </a:path>
              </a:pathLst>
            </a:custGeom>
            <a:solidFill>
              <a:srgbClr val="BFBFBF"/>
            </a:solidFill>
            <a:ln w="12700" cap="flat">
              <a:noFill/>
              <a:miter lim="400000"/>
              <a:headEnd/>
              <a:tailEnd/>
            </a:ln>
          </p:spPr>
          <p:txBody>
            <a:bodyPr lIns="45719" tIns="45719" rIns="45719" bIns="45719" anchor="ctr"/>
            <a:lstStyle/>
            <a:p>
              <a:endParaRPr lang="en-US"/>
            </a:p>
          </p:txBody>
        </p:sp>
        <p:sp>
          <p:nvSpPr>
            <p:cNvPr id="36882" name="椭圆 28"/>
            <p:cNvSpPr>
              <a:spLocks noChangeArrowheads="1"/>
            </p:cNvSpPr>
            <p:nvPr/>
          </p:nvSpPr>
          <p:spPr bwMode="auto">
            <a:xfrm>
              <a:off x="337593" y="488367"/>
              <a:ext cx="279207" cy="279207"/>
            </a:xfrm>
            <a:prstGeom prst="ellipse">
              <a:avLst/>
            </a:prstGeom>
            <a:solidFill>
              <a:srgbClr val="0D0D0D"/>
            </a:solidFill>
            <a:ln w="12700">
              <a:noFill/>
              <a:miter lim="400000"/>
              <a:headEnd/>
              <a:tailEnd/>
            </a:ln>
          </p:spPr>
          <p:txBody>
            <a:bodyPr lIns="45719" tIns="45719" rIns="45719" bIns="45719" anchor="ctr"/>
            <a:lstStyle/>
            <a:p>
              <a:pPr algn="ctr" defTabSz="912813"/>
              <a:endParaRPr lang="en-US" altLang="en-US">
                <a:solidFill>
                  <a:srgbClr val="FFFFFF"/>
                </a:solidFill>
                <a:latin typeface="等线" pitchFamily="2" charset="-122"/>
                <a:ea typeface="等线" pitchFamily="2" charset="-122"/>
                <a:sym typeface="等线" pitchFamily="2" charset="-122"/>
              </a:endParaRPr>
            </a:p>
          </p:txBody>
        </p:sp>
      </p:grpSp>
      <p:pic>
        <p:nvPicPr>
          <p:cNvPr id="681" name="图片 1" descr="图片 1"/>
          <p:cNvPicPr>
            <a:picLocks noChangeAspect="1" noChangeArrowheads="1"/>
          </p:cNvPicPr>
          <p:nvPr/>
        </p:nvPicPr>
        <p:blipFill>
          <a:blip r:embed="rId4"/>
          <a:srcRect/>
          <a:stretch>
            <a:fillRect/>
          </a:stretch>
        </p:blipFill>
        <p:spPr bwMode="auto">
          <a:xfrm>
            <a:off x="7323138" y="3424238"/>
            <a:ext cx="3273425" cy="2003425"/>
          </a:xfrm>
          <a:prstGeom prst="rect">
            <a:avLst/>
          </a:prstGeom>
          <a:noFill/>
          <a:ln w="12700">
            <a:noFill/>
            <a:miter lim="400000"/>
            <a:headEnd/>
            <a:tailEnd/>
          </a:ln>
        </p:spPr>
      </p:pic>
      <p:grpSp>
        <p:nvGrpSpPr>
          <p:cNvPr id="36875" name="图片 14"/>
          <p:cNvGrpSpPr>
            <a:grpSpLocks/>
          </p:cNvGrpSpPr>
          <p:nvPr/>
        </p:nvGrpSpPr>
        <p:grpSpPr bwMode="auto">
          <a:xfrm>
            <a:off x="5753100" y="5934075"/>
            <a:ext cx="314325" cy="438150"/>
            <a:chOff x="0" y="0"/>
            <a:chExt cx="314327" cy="438581"/>
          </a:xfrm>
        </p:grpSpPr>
        <p:sp>
          <p:nvSpPr>
            <p:cNvPr id="36877" name="矩形"/>
            <p:cNvSpPr>
              <a:spLocks noChangeArrowheads="1"/>
            </p:cNvSpPr>
            <p:nvPr/>
          </p:nvSpPr>
          <p:spPr bwMode="auto">
            <a:xfrm>
              <a:off x="0" y="0"/>
              <a:ext cx="314328" cy="438582"/>
            </a:xfrm>
            <a:prstGeom prst="rect">
              <a:avLst/>
            </a:prstGeom>
            <a:solidFill>
              <a:srgbClr val="FFFFFF"/>
            </a:solidFill>
            <a:ln w="12700">
              <a:noFill/>
              <a:miter lim="400000"/>
              <a:headEnd/>
              <a:tailEnd/>
            </a:ln>
          </p:spPr>
          <p:txBody>
            <a:bodyPr lIns="45719" tIns="45719" rIns="45719" bIns="45719" anchor="ctr"/>
            <a:lstStyle/>
            <a:p>
              <a:endParaRPr lang="en-US" altLang="en-US"/>
            </a:p>
          </p:txBody>
        </p:sp>
        <p:pic>
          <p:nvPicPr>
            <p:cNvPr id="36878" name="image61.pdf" descr="image61.pdf"/>
            <p:cNvPicPr>
              <a:picLocks noChangeAspect="1" noChangeArrowheads="1"/>
            </p:cNvPicPr>
            <p:nvPr/>
          </p:nvPicPr>
          <p:blipFill>
            <a:blip r:embed="rId5"/>
            <a:srcRect/>
            <a:stretch>
              <a:fillRect/>
            </a:stretch>
          </p:blipFill>
          <p:spPr bwMode="auto">
            <a:xfrm>
              <a:off x="0" y="0"/>
              <a:ext cx="314328" cy="438582"/>
            </a:xfrm>
            <a:prstGeom prst="rect">
              <a:avLst/>
            </a:prstGeom>
            <a:noFill/>
            <a:ln w="12700">
              <a:noFill/>
              <a:miter lim="400000"/>
              <a:headEnd/>
              <a:tailEnd/>
            </a:ln>
          </p:spPr>
        </p:pic>
      </p:grpSp>
      <p:sp>
        <p:nvSpPr>
          <p:cNvPr id="36876" name="文本框 15"/>
          <p:cNvSpPr txBox="1">
            <a:spLocks noChangeArrowheads="1"/>
          </p:cNvSpPr>
          <p:nvPr/>
        </p:nvSpPr>
        <p:spPr bwMode="auto">
          <a:xfrm>
            <a:off x="6227763" y="5972175"/>
            <a:ext cx="5186362" cy="338138"/>
          </a:xfrm>
          <a:prstGeom prst="rect">
            <a:avLst/>
          </a:prstGeom>
          <a:noFill/>
          <a:ln w="12700">
            <a:noFill/>
            <a:miter lim="400000"/>
            <a:headEnd/>
            <a:tailEnd/>
          </a:ln>
        </p:spPr>
        <p:txBody>
          <a:bodyPr wrap="none" lIns="45719" rIns="45719">
            <a:spAutoFit/>
          </a:bodyPr>
          <a:lstStyle/>
          <a:p>
            <a:r>
              <a:rPr lang="en-US" altLang="en-US" sz="1600">
                <a:solidFill>
                  <a:srgbClr val="767171"/>
                </a:solidFill>
                <a:latin typeface="OPPOSans-M" pitchFamily="18" charset="-122"/>
                <a:ea typeface="OPPOSans-M" pitchFamily="18" charset="-122"/>
                <a:sym typeface="OPPOSans-M" pitchFamily="18" charset="-122"/>
              </a:rPr>
              <a:t>Lihatlah struktur mikro dengan kaca pembesar</a:t>
            </a:r>
          </a:p>
        </p:txBody>
      </p:sp>
    </p:spTree>
  </p:cSld>
  <p:clrMapOvr>
    <a:masterClrMapping/>
  </p:clrMapOvr>
  <p:transition spd="slow">
    <p:fade/>
  </p:transition>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10" presetClass="entr" fill="hold" grpId="0" nodeType="clickEffect">
                                  <p:stCondLst>
                                    <p:cond delay="0"/>
                                  </p:stCondLst>
                                  <p:iterate>
                                    <p:tmAbs val="0"/>
                                  </p:iterate>
                                  <p:childTnLst>
                                    <p:set>
                                      <p:cBhvr>
                                        <p:cTn id="6" fill="hold"/>
                                        <p:tgtEl>
                                          <p:spTgt spid="675"/>
                                        </p:tgtEl>
                                        <p:attrNameLst>
                                          <p:attrName>style.visibility</p:attrName>
                                        </p:attrNameLst>
                                      </p:cBhvr>
                                      <p:to>
                                        <p:strVal val="visible"/>
                                      </p:to>
                                    </p:set>
                                    <p:animEffect transition="in" filter="fade">
                                      <p:cBhvr>
                                        <p:cTn id="7" dur="500"/>
                                        <p:tgtEl>
                                          <p:spTgt spid="675"/>
                                        </p:tgtEl>
                                      </p:cBhvr>
                                    </p:animEffect>
                                  </p:childTnLst>
                                </p:cTn>
                              </p:par>
                            </p:childTnLst>
                          </p:cTn>
                        </p:par>
                        <p:par>
                          <p:cTn id="8" fill="hold" nodeType="afterGroup">
                            <p:stCondLst>
                              <p:cond delay="500"/>
                            </p:stCondLst>
                            <p:childTnLst>
                              <p:par>
                                <p:cTn id="9" presetID="1" presetClass="entr" presetSubtype="0" fill="hold" grpId="0" nodeType="afterEffect">
                                  <p:stCondLst>
                                    <p:cond delay="0"/>
                                  </p:stCondLst>
                                  <p:iterate>
                                    <p:tmAbs val="0"/>
                                  </p:iterate>
                                  <p:childTnLst>
                                    <p:set>
                                      <p:cBhvr>
                                        <p:cTn id="10" fill="hold"/>
                                        <p:tgtEl>
                                          <p:spTgt spid="6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 grpId="0" animBg="1" advAuto="0"/>
      <p:bldP spid="681" grpId="0"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4" name="椭圆 23"/>
          <p:cNvGrpSpPr>
            <a:grpSpLocks/>
          </p:cNvGrpSpPr>
          <p:nvPr/>
        </p:nvGrpSpPr>
        <p:grpSpPr bwMode="auto">
          <a:xfrm>
            <a:off x="555625" y="982663"/>
            <a:ext cx="820738" cy="763587"/>
            <a:chOff x="0" y="0"/>
            <a:chExt cx="819870" cy="762998"/>
          </a:xfrm>
        </p:grpSpPr>
        <p:sp>
          <p:nvSpPr>
            <p:cNvPr id="689" name="椭圆形"/>
            <p:cNvSpPr/>
            <p:nvPr/>
          </p:nvSpPr>
          <p:spPr>
            <a:xfrm>
              <a:off x="0" y="0"/>
              <a:ext cx="819870" cy="762998"/>
            </a:xfrm>
            <a:prstGeom prst="ellipse">
              <a:avLst/>
            </a:prstGeom>
            <a:solidFill>
              <a:schemeClr val="accent6"/>
            </a:solidFill>
            <a:ln w="12700" cap="flat">
              <a:solidFill>
                <a:schemeClr val="accent6"/>
              </a:solidFill>
              <a:prstDash val="solid"/>
              <a:miter lim="800000"/>
            </a:ln>
            <a:effectLst/>
          </p:spPr>
          <p:txBody>
            <a:bodyPr lIns="45719" tIns="45719" rIns="45719" bIns="45719" anchor="ctr"/>
            <a:lstStyle/>
            <a:p>
              <a:pPr algn="ctr">
                <a:defRPr sz="1000">
                  <a:solidFill>
                    <a:srgbClr val="FFFF00"/>
                  </a:solidFill>
                  <a:latin typeface="OPPOSans-M"/>
                  <a:ea typeface="OPPOSans-M"/>
                  <a:cs typeface="OPPOSans-M"/>
                  <a:sym typeface="OPPOSans-M"/>
                </a:defRPr>
              </a:pPr>
              <a:endParaRPr sz="1000">
                <a:solidFill>
                  <a:srgbClr val="FFFF00"/>
                </a:solidFill>
                <a:latin typeface="OPPOSans-M"/>
                <a:ea typeface="OPPOSans-M"/>
                <a:cs typeface="OPPOSans-M"/>
                <a:sym typeface="OPPOSans-M"/>
              </a:endParaRPr>
            </a:p>
          </p:txBody>
        </p:sp>
        <p:sp>
          <p:nvSpPr>
            <p:cNvPr id="38933" name="NO. 1"/>
            <p:cNvSpPr txBox="1">
              <a:spLocks noChangeArrowheads="1"/>
            </p:cNvSpPr>
            <p:nvPr/>
          </p:nvSpPr>
          <p:spPr bwMode="auto">
            <a:xfrm>
              <a:off x="165786" y="253228"/>
              <a:ext cx="488296" cy="256541"/>
            </a:xfrm>
            <a:prstGeom prst="rect">
              <a:avLst/>
            </a:prstGeom>
            <a:noFill/>
            <a:ln w="12700">
              <a:noFill/>
              <a:miter lim="400000"/>
              <a:headEnd/>
              <a:tailEnd/>
            </a:ln>
          </p:spPr>
          <p:txBody>
            <a:bodyPr lIns="45719" tIns="45719" rIns="45719" bIns="45719" anchor="ctr">
              <a:spAutoFit/>
            </a:bodyPr>
            <a:lstStyle/>
            <a:p>
              <a:pPr algn="ctr"/>
              <a:r>
                <a:rPr lang="en-US" altLang="en-US" sz="1000">
                  <a:solidFill>
                    <a:srgbClr val="FFFF00"/>
                  </a:solidFill>
                  <a:latin typeface="OPPOSans-M" pitchFamily="18" charset="-122"/>
                  <a:ea typeface="OPPOSans-M" pitchFamily="18" charset="-122"/>
                  <a:sym typeface="OPPOSans-M" pitchFamily="18" charset="-122"/>
                </a:rPr>
                <a:t>NO. 1</a:t>
              </a:r>
            </a:p>
          </p:txBody>
        </p:sp>
      </p:grpSp>
      <p:sp>
        <p:nvSpPr>
          <p:cNvPr id="38915" name="矩形 22"/>
          <p:cNvSpPr>
            <a:spLocks noChangeArrowheads="1"/>
          </p:cNvSpPr>
          <p:nvPr/>
        </p:nvSpPr>
        <p:spPr bwMode="auto">
          <a:xfrm rot="5400000">
            <a:off x="2739231" y="505619"/>
            <a:ext cx="277813" cy="3895725"/>
          </a:xfrm>
          <a:prstGeom prst="rect">
            <a:avLst/>
          </a:prstGeom>
          <a:solidFill>
            <a:srgbClr val="63A8DA"/>
          </a:solidFill>
          <a:ln w="12700">
            <a:noFill/>
            <a:miter lim="400000"/>
            <a:headEnd/>
            <a:tailEnd/>
          </a:ln>
        </p:spPr>
        <p:txBody>
          <a:bodyPr lIns="45719" rIns="45719" anchor="ctr"/>
          <a:lstStyle/>
          <a:p>
            <a:pPr algn="ctr" defTabSz="608013"/>
            <a:endParaRPr lang="en-US" altLang="en-US" sz="2400">
              <a:solidFill>
                <a:srgbClr val="FFFFFF"/>
              </a:solidFill>
              <a:latin typeface="OPPOSans-M" pitchFamily="18" charset="-122"/>
              <a:ea typeface="OPPOSans-M" pitchFamily="18" charset="-122"/>
              <a:sym typeface="OPPOSans-M" pitchFamily="18" charset="-122"/>
            </a:endParaRPr>
          </a:p>
        </p:txBody>
      </p:sp>
      <p:sp>
        <p:nvSpPr>
          <p:cNvPr id="38916" name="2.2"/>
          <p:cNvSpPr txBox="1">
            <a:spLocks noChangeArrowheads="1"/>
          </p:cNvSpPr>
          <p:nvPr/>
        </p:nvSpPr>
        <p:spPr bwMode="auto">
          <a:xfrm>
            <a:off x="846138" y="3498850"/>
            <a:ext cx="3979862" cy="1679575"/>
          </a:xfrm>
          <a:prstGeom prst="rect">
            <a:avLst/>
          </a:prstGeom>
          <a:noFill/>
          <a:ln w="12700">
            <a:noFill/>
            <a:miter lim="400000"/>
            <a:headEnd/>
            <a:tailEnd/>
          </a:ln>
        </p:spPr>
        <p:txBody>
          <a:bodyPr lIns="45719" rIns="45719">
            <a:spAutoFit/>
          </a:bodyPr>
          <a:lstStyle/>
          <a:p>
            <a:pPr defTabSz="608013">
              <a:lnSpc>
                <a:spcPct val="150000"/>
              </a:lnSpc>
            </a:pPr>
            <a:r>
              <a:rPr lang="en-US" altLang="en-US" sz="1400">
                <a:latin typeface="OPPOSans-M" pitchFamily="18" charset="-122"/>
                <a:ea typeface="OPPOSans-M" pitchFamily="18" charset="-122"/>
                <a:sym typeface="OPPOSans-M" pitchFamily="18" charset="-122"/>
              </a:rPr>
              <a:t>Tidak peduli tangan basah tangan kering, genggaman tidak berminyak, jangan sentuh sidik jari, bersihkan, berapa lama digunakan seperti ponsel baru.</a:t>
            </a:r>
          </a:p>
        </p:txBody>
      </p:sp>
      <p:sp>
        <p:nvSpPr>
          <p:cNvPr id="38917" name="文本框 27"/>
          <p:cNvSpPr txBox="1">
            <a:spLocks noChangeArrowheads="1"/>
          </p:cNvSpPr>
          <p:nvPr/>
        </p:nvSpPr>
        <p:spPr bwMode="auto">
          <a:xfrm>
            <a:off x="785813" y="2673350"/>
            <a:ext cx="5075237" cy="708025"/>
          </a:xfrm>
          <a:prstGeom prst="rect">
            <a:avLst/>
          </a:prstGeom>
          <a:noFill/>
          <a:ln w="12700">
            <a:noFill/>
            <a:miter lim="400000"/>
            <a:headEnd/>
            <a:tailEnd/>
          </a:ln>
        </p:spPr>
        <p:txBody>
          <a:bodyPr lIns="45719" rIns="45719">
            <a:spAutoFit/>
          </a:bodyPr>
          <a:lstStyle/>
          <a:p>
            <a:pPr defTabSz="912813"/>
            <a:r>
              <a:rPr lang="en-US" altLang="en-US" sz="2000">
                <a:solidFill>
                  <a:srgbClr val="808080"/>
                </a:solidFill>
                <a:latin typeface="OPPOSans-M" pitchFamily="18" charset="-122"/>
                <a:ea typeface="OPPOSans-M" pitchFamily="18" charset="-122"/>
                <a:sym typeface="OPPOSans-M" pitchFamily="18" charset="-122"/>
              </a:rPr>
              <a:t> Atasi masalah sidik jari kaca beku biasa</a:t>
            </a:r>
          </a:p>
        </p:txBody>
      </p:sp>
      <p:sp>
        <p:nvSpPr>
          <p:cNvPr id="38918" name="文本框 35"/>
          <p:cNvSpPr txBox="1">
            <a:spLocks noChangeArrowheads="1"/>
          </p:cNvSpPr>
          <p:nvPr/>
        </p:nvSpPr>
        <p:spPr bwMode="auto">
          <a:xfrm>
            <a:off x="873125" y="1852910"/>
            <a:ext cx="4987925" cy="461665"/>
          </a:xfrm>
          <a:prstGeom prst="rect">
            <a:avLst/>
          </a:prstGeom>
          <a:noFill/>
          <a:ln w="12700">
            <a:noFill/>
            <a:miter lim="400000"/>
            <a:headEnd/>
            <a:tailEnd/>
          </a:ln>
        </p:spPr>
        <p:txBody>
          <a:bodyPr lIns="45719" rIns="45719">
            <a:spAutoFit/>
          </a:bodyPr>
          <a:lstStyle/>
          <a:p>
            <a:pPr defTabSz="912813"/>
            <a:r>
              <a:rPr lang="en-US" altLang="en-US" sz="2400" dirty="0" err="1">
                <a:latin typeface="OPPOSans-M" pitchFamily="18" charset="-122"/>
                <a:ea typeface="OPPOSans-M" pitchFamily="18" charset="-122"/>
                <a:sym typeface="OPPOSans-M" pitchFamily="18" charset="-122"/>
              </a:rPr>
              <a:t>Tidak</a:t>
            </a:r>
            <a:r>
              <a:rPr lang="en-US" altLang="en-US" sz="2400" dirty="0">
                <a:latin typeface="OPPOSans-M" pitchFamily="18" charset="-122"/>
                <a:ea typeface="OPPOSans-M" pitchFamily="18" charset="-122"/>
                <a:sym typeface="OPPOSans-M" pitchFamily="18" charset="-122"/>
              </a:rPr>
              <a:t> </a:t>
            </a:r>
            <a:r>
              <a:rPr lang="en-US" altLang="en-US" sz="2400" dirty="0" err="1">
                <a:latin typeface="OPPOSans-M" pitchFamily="18" charset="-122"/>
                <a:ea typeface="OPPOSans-M" pitchFamily="18" charset="-122"/>
                <a:sym typeface="OPPOSans-M" pitchFamily="18" charset="-122"/>
              </a:rPr>
              <a:t>ada</a:t>
            </a:r>
            <a:r>
              <a:rPr lang="en-US" altLang="en-US" sz="2400" dirty="0">
                <a:latin typeface="OPPOSans-M" pitchFamily="18" charset="-122"/>
                <a:ea typeface="OPPOSans-M" pitchFamily="18" charset="-122"/>
                <a:sym typeface="OPPOSans-M" pitchFamily="18" charset="-122"/>
              </a:rPr>
              <a:t> </a:t>
            </a:r>
            <a:r>
              <a:rPr lang="en-US" altLang="en-US" sz="2400" dirty="0" err="1">
                <a:latin typeface="OPPOSans-M" pitchFamily="18" charset="-122"/>
                <a:ea typeface="OPPOSans-M" pitchFamily="18" charset="-122"/>
                <a:sym typeface="OPPOSans-M" pitchFamily="18" charset="-122"/>
              </a:rPr>
              <a:t>sidik</a:t>
            </a:r>
            <a:r>
              <a:rPr lang="en-US" altLang="en-US" sz="2400" dirty="0">
                <a:latin typeface="OPPOSans-M" pitchFamily="18" charset="-122"/>
                <a:ea typeface="OPPOSans-M" pitchFamily="18" charset="-122"/>
                <a:sym typeface="OPPOSans-M" pitchFamily="18" charset="-122"/>
              </a:rPr>
              <a:t> </a:t>
            </a:r>
            <a:r>
              <a:rPr lang="en-US" altLang="en-US" sz="2400" dirty="0" err="1">
                <a:latin typeface="OPPOSans-M" pitchFamily="18" charset="-122"/>
                <a:ea typeface="OPPOSans-M" pitchFamily="18" charset="-122"/>
                <a:sym typeface="OPPOSans-M" pitchFamily="18" charset="-122"/>
              </a:rPr>
              <a:t>jari</a:t>
            </a:r>
            <a:endParaRPr lang="en-US" altLang="en-US" sz="2400" dirty="0">
              <a:latin typeface="OPPOSans-M" pitchFamily="18" charset="-122"/>
              <a:ea typeface="OPPOSans-M" pitchFamily="18" charset="-122"/>
              <a:sym typeface="OPPOSans-M" pitchFamily="18" charset="-122"/>
            </a:endParaRPr>
          </a:p>
        </p:txBody>
      </p:sp>
      <p:sp>
        <p:nvSpPr>
          <p:cNvPr id="38919" name="矩形 16"/>
          <p:cNvSpPr>
            <a:spLocks noChangeArrowheads="1"/>
          </p:cNvSpPr>
          <p:nvPr/>
        </p:nvSpPr>
        <p:spPr bwMode="auto">
          <a:xfrm>
            <a:off x="0" y="0"/>
            <a:ext cx="419100" cy="6858000"/>
          </a:xfrm>
          <a:prstGeom prst="rect">
            <a:avLst/>
          </a:prstGeom>
          <a:solidFill>
            <a:srgbClr val="63A8DA"/>
          </a:solidFill>
          <a:ln w="12700">
            <a:noFill/>
            <a:miter lim="400000"/>
            <a:headEnd/>
            <a:tailEnd/>
          </a:ln>
        </p:spPr>
        <p:txBody>
          <a:bodyPr lIns="45719" rIns="45719" anchor="ctr"/>
          <a:lstStyle/>
          <a:p>
            <a:pPr algn="ctr" defTabSz="608013"/>
            <a:endParaRPr lang="en-US" altLang="en-US" sz="2400">
              <a:solidFill>
                <a:srgbClr val="FFFFFF"/>
              </a:solidFill>
              <a:latin typeface="OPPOSans-M" pitchFamily="18" charset="-122"/>
              <a:ea typeface="OPPOSans-M" pitchFamily="18" charset="-122"/>
              <a:sym typeface="OPPOSans-M" pitchFamily="18" charset="-122"/>
            </a:endParaRPr>
          </a:p>
        </p:txBody>
      </p:sp>
      <p:sp>
        <p:nvSpPr>
          <p:cNvPr id="38920" name="文本框 17"/>
          <p:cNvSpPr txBox="1">
            <a:spLocks noChangeArrowheads="1"/>
          </p:cNvSpPr>
          <p:nvPr/>
        </p:nvSpPr>
        <p:spPr bwMode="auto">
          <a:xfrm>
            <a:off x="79375" y="-139700"/>
            <a:ext cx="76200" cy="1727200"/>
          </a:xfrm>
          <a:prstGeom prst="rect">
            <a:avLst/>
          </a:prstGeom>
          <a:noFill/>
          <a:ln w="12700">
            <a:noFill/>
            <a:miter lim="400000"/>
            <a:headEnd/>
            <a:tailEnd/>
          </a:ln>
        </p:spPr>
        <p:txBody>
          <a:bodyPr lIns="50800" tIns="50800" rIns="50800" bIns="50800" anchor="ctr">
            <a:spAutoFit/>
          </a:bodyPr>
          <a:lstStyle/>
          <a:p>
            <a:pPr defTabSz="2436813">
              <a:lnSpc>
                <a:spcPct val="90000"/>
              </a:lnSpc>
              <a:spcBef>
                <a:spcPts val="4500"/>
              </a:spcBef>
            </a:pPr>
            <a:r>
              <a:rPr lang="en-US" altLang="en-US" sz="1400">
                <a:solidFill>
                  <a:srgbClr val="3B3838"/>
                </a:solidFill>
                <a:latin typeface="OPPOSans-M" pitchFamily="18" charset="-122"/>
                <a:ea typeface="OPPOSans-M" pitchFamily="18" charset="-122"/>
                <a:sym typeface="OPPOSans-M" pitchFamily="18" charset="-122"/>
              </a:rPr>
              <a:t>夏季潮品见面会</a:t>
            </a:r>
          </a:p>
        </p:txBody>
      </p:sp>
      <p:sp>
        <p:nvSpPr>
          <p:cNvPr id="38921" name="文本框 18"/>
          <p:cNvSpPr txBox="1">
            <a:spLocks noChangeArrowheads="1"/>
          </p:cNvSpPr>
          <p:nvPr/>
        </p:nvSpPr>
        <p:spPr bwMode="auto">
          <a:xfrm>
            <a:off x="79375" y="5545138"/>
            <a:ext cx="76200" cy="1041400"/>
          </a:xfrm>
          <a:prstGeom prst="rect">
            <a:avLst/>
          </a:prstGeom>
          <a:noFill/>
          <a:ln w="12700">
            <a:noFill/>
            <a:miter lim="400000"/>
            <a:headEnd/>
            <a:tailEnd/>
          </a:ln>
        </p:spPr>
        <p:txBody>
          <a:bodyPr lIns="50800" tIns="50800" rIns="50800" bIns="50800" anchor="ctr">
            <a:spAutoFit/>
          </a:bodyPr>
          <a:lstStyle/>
          <a:p>
            <a:pPr defTabSz="2436813">
              <a:lnSpc>
                <a:spcPct val="90000"/>
              </a:lnSpc>
              <a:spcBef>
                <a:spcPts val="4500"/>
              </a:spcBef>
            </a:pPr>
            <a:r>
              <a:rPr lang="en-US" altLang="en-US" sz="1400">
                <a:solidFill>
                  <a:srgbClr val="3B3838"/>
                </a:solidFill>
                <a:latin typeface="OPPOSans-M" pitchFamily="18" charset="-122"/>
                <a:ea typeface="OPPOSans-M" pitchFamily="18" charset="-122"/>
                <a:sym typeface="OPPOSans-M" pitchFamily="18" charset="-122"/>
              </a:rPr>
              <a:t>最潮外观</a:t>
            </a:r>
          </a:p>
        </p:txBody>
      </p:sp>
      <p:sp>
        <p:nvSpPr>
          <p:cNvPr id="38922" name="椭圆 2"/>
          <p:cNvSpPr>
            <a:spLocks noChangeArrowheads="1"/>
          </p:cNvSpPr>
          <p:nvPr/>
        </p:nvSpPr>
        <p:spPr bwMode="auto">
          <a:xfrm>
            <a:off x="828675" y="5275263"/>
            <a:ext cx="1008063" cy="1008062"/>
          </a:xfrm>
          <a:prstGeom prst="ellipse">
            <a:avLst/>
          </a:prstGeom>
          <a:solidFill>
            <a:schemeClr val="accent1"/>
          </a:solidFill>
          <a:ln w="12700">
            <a:noFill/>
            <a:miter lim="400000"/>
            <a:headEnd/>
            <a:tailEnd/>
          </a:ln>
        </p:spPr>
        <p:txBody>
          <a:bodyPr lIns="45719" rIns="45719" anchor="ctr"/>
          <a:lstStyle/>
          <a:p>
            <a:pPr algn="ctr"/>
            <a:endParaRPr lang="en-US" altLang="en-US" sz="2400">
              <a:solidFill>
                <a:srgbClr val="FFFFFF"/>
              </a:solidFill>
              <a:latin typeface="OPPOSans-M" pitchFamily="18" charset="-122"/>
              <a:ea typeface="OPPOSans-M" pitchFamily="18" charset="-122"/>
              <a:sym typeface="OPPOSans-M" pitchFamily="18" charset="-122"/>
            </a:endParaRPr>
          </a:p>
        </p:txBody>
      </p:sp>
      <p:sp>
        <p:nvSpPr>
          <p:cNvPr id="38923" name="文本框 4"/>
          <p:cNvSpPr txBox="1">
            <a:spLocks noChangeArrowheads="1"/>
          </p:cNvSpPr>
          <p:nvPr/>
        </p:nvSpPr>
        <p:spPr bwMode="auto">
          <a:xfrm>
            <a:off x="882650" y="5535613"/>
            <a:ext cx="938213" cy="338137"/>
          </a:xfrm>
          <a:prstGeom prst="rect">
            <a:avLst/>
          </a:prstGeom>
          <a:noFill/>
          <a:ln w="12700">
            <a:noFill/>
            <a:miter lim="400000"/>
            <a:headEnd/>
            <a:tailEnd/>
          </a:ln>
        </p:spPr>
        <p:txBody>
          <a:bodyPr wrap="none" lIns="45719" rIns="45719">
            <a:spAutoFit/>
          </a:bodyPr>
          <a:lstStyle/>
          <a:p>
            <a:r>
              <a:rPr lang="en-US" altLang="en-US" sz="1600">
                <a:solidFill>
                  <a:srgbClr val="FFFFFF"/>
                </a:solidFill>
                <a:latin typeface="OPPOSans-M" pitchFamily="18" charset="-122"/>
                <a:ea typeface="OPPOSans-M" pitchFamily="18" charset="-122"/>
                <a:sym typeface="OPPOSans-M" pitchFamily="18" charset="-122"/>
              </a:rPr>
              <a:t>Minyak.</a:t>
            </a:r>
          </a:p>
        </p:txBody>
      </p:sp>
      <p:sp>
        <p:nvSpPr>
          <p:cNvPr id="38924" name="椭圆 31"/>
          <p:cNvSpPr>
            <a:spLocks noChangeArrowheads="1"/>
          </p:cNvSpPr>
          <p:nvPr/>
        </p:nvSpPr>
        <p:spPr bwMode="auto">
          <a:xfrm>
            <a:off x="2200275" y="5275263"/>
            <a:ext cx="1008063" cy="1008062"/>
          </a:xfrm>
          <a:prstGeom prst="ellipse">
            <a:avLst/>
          </a:prstGeom>
          <a:solidFill>
            <a:schemeClr val="accent1"/>
          </a:solidFill>
          <a:ln w="12700">
            <a:noFill/>
            <a:miter lim="400000"/>
            <a:headEnd/>
            <a:tailEnd/>
          </a:ln>
        </p:spPr>
        <p:txBody>
          <a:bodyPr lIns="45719" rIns="45719" anchor="ctr"/>
          <a:lstStyle/>
          <a:p>
            <a:pPr algn="ctr"/>
            <a:endParaRPr lang="en-US" altLang="en-US" sz="2400">
              <a:solidFill>
                <a:srgbClr val="FFFFFF"/>
              </a:solidFill>
              <a:latin typeface="OPPOSans-M" pitchFamily="18" charset="-122"/>
              <a:ea typeface="OPPOSans-M" pitchFamily="18" charset="-122"/>
              <a:sym typeface="OPPOSans-M" pitchFamily="18" charset="-122"/>
            </a:endParaRPr>
          </a:p>
        </p:txBody>
      </p:sp>
      <p:sp>
        <p:nvSpPr>
          <p:cNvPr id="38925" name="文本框 32"/>
          <p:cNvSpPr txBox="1">
            <a:spLocks noChangeArrowheads="1"/>
          </p:cNvSpPr>
          <p:nvPr/>
        </p:nvSpPr>
        <p:spPr bwMode="auto">
          <a:xfrm>
            <a:off x="2298700" y="5572125"/>
            <a:ext cx="828675" cy="277813"/>
          </a:xfrm>
          <a:prstGeom prst="rect">
            <a:avLst/>
          </a:prstGeom>
          <a:noFill/>
          <a:ln w="12700">
            <a:noFill/>
            <a:miter lim="400000"/>
            <a:headEnd/>
            <a:tailEnd/>
          </a:ln>
        </p:spPr>
        <p:txBody>
          <a:bodyPr wrap="none" lIns="45719" rIns="45719">
            <a:spAutoFit/>
          </a:bodyPr>
          <a:lstStyle/>
          <a:p>
            <a:r>
              <a:rPr lang="en-US" altLang="en-US" sz="1200">
                <a:solidFill>
                  <a:srgbClr val="FFFFFF"/>
                </a:solidFill>
                <a:latin typeface="OPPOSans-M" pitchFamily="18" charset="-122"/>
                <a:ea typeface="OPPOSans-M" pitchFamily="18" charset="-122"/>
                <a:sym typeface="OPPOSans-M" pitchFamily="18" charset="-122"/>
              </a:rPr>
              <a:t>Keringat.</a:t>
            </a:r>
          </a:p>
        </p:txBody>
      </p:sp>
      <p:sp>
        <p:nvSpPr>
          <p:cNvPr id="38926" name="椭圆 33"/>
          <p:cNvSpPr>
            <a:spLocks noChangeArrowheads="1"/>
          </p:cNvSpPr>
          <p:nvPr/>
        </p:nvSpPr>
        <p:spPr bwMode="auto">
          <a:xfrm>
            <a:off x="3648075" y="5275263"/>
            <a:ext cx="1008063" cy="1008062"/>
          </a:xfrm>
          <a:prstGeom prst="ellipse">
            <a:avLst/>
          </a:prstGeom>
          <a:solidFill>
            <a:schemeClr val="accent1"/>
          </a:solidFill>
          <a:ln w="12700">
            <a:noFill/>
            <a:miter lim="400000"/>
            <a:headEnd/>
            <a:tailEnd/>
          </a:ln>
        </p:spPr>
        <p:txBody>
          <a:bodyPr lIns="45719" rIns="45719" anchor="ctr"/>
          <a:lstStyle/>
          <a:p>
            <a:pPr algn="ctr"/>
            <a:endParaRPr lang="en-US" altLang="en-US" sz="2400">
              <a:solidFill>
                <a:srgbClr val="FFFFFF"/>
              </a:solidFill>
              <a:latin typeface="OPPOSans-M" pitchFamily="18" charset="-122"/>
              <a:ea typeface="OPPOSans-M" pitchFamily="18" charset="-122"/>
              <a:sym typeface="OPPOSans-M" pitchFamily="18" charset="-122"/>
            </a:endParaRPr>
          </a:p>
        </p:txBody>
      </p:sp>
      <p:sp>
        <p:nvSpPr>
          <p:cNvPr id="38927" name="文本框 34"/>
          <p:cNvSpPr txBox="1">
            <a:spLocks noChangeArrowheads="1"/>
          </p:cNvSpPr>
          <p:nvPr/>
        </p:nvSpPr>
        <p:spPr bwMode="auto">
          <a:xfrm>
            <a:off x="3673475" y="5572125"/>
            <a:ext cx="884238" cy="277813"/>
          </a:xfrm>
          <a:prstGeom prst="rect">
            <a:avLst/>
          </a:prstGeom>
          <a:noFill/>
          <a:ln w="12700">
            <a:noFill/>
            <a:miter lim="400000"/>
            <a:headEnd/>
            <a:tailEnd/>
          </a:ln>
        </p:spPr>
        <p:txBody>
          <a:bodyPr wrap="none" lIns="45719" rIns="45719">
            <a:spAutoFit/>
          </a:bodyPr>
          <a:lstStyle/>
          <a:p>
            <a:r>
              <a:rPr lang="en-US" altLang="en-US" sz="1200">
                <a:solidFill>
                  <a:srgbClr val="FFFFFF"/>
                </a:solidFill>
                <a:latin typeface="OPPOSans-M" pitchFamily="18" charset="-122"/>
                <a:ea typeface="OPPOSans-M" pitchFamily="18" charset="-122"/>
                <a:sym typeface="OPPOSans-M" pitchFamily="18" charset="-122"/>
              </a:rPr>
              <a:t>Kosmetik.</a:t>
            </a:r>
          </a:p>
        </p:txBody>
      </p:sp>
      <p:sp>
        <p:nvSpPr>
          <p:cNvPr id="38928" name="矩形 5"/>
          <p:cNvSpPr>
            <a:spLocks noChangeArrowheads="1"/>
          </p:cNvSpPr>
          <p:nvPr/>
        </p:nvSpPr>
        <p:spPr bwMode="auto">
          <a:xfrm rot="2345740">
            <a:off x="1298575" y="5240338"/>
            <a:ext cx="61913" cy="1077912"/>
          </a:xfrm>
          <a:prstGeom prst="rect">
            <a:avLst/>
          </a:prstGeom>
          <a:solidFill>
            <a:srgbClr val="FF0000"/>
          </a:solidFill>
          <a:ln w="12700">
            <a:noFill/>
            <a:miter lim="400000"/>
            <a:headEnd/>
            <a:tailEnd/>
          </a:ln>
        </p:spPr>
        <p:txBody>
          <a:bodyPr lIns="45719" rIns="45719" anchor="ctr"/>
          <a:lstStyle/>
          <a:p>
            <a:pPr algn="ctr"/>
            <a:endParaRPr lang="en-US" altLang="en-US" sz="2400">
              <a:solidFill>
                <a:srgbClr val="FFFFFF"/>
              </a:solidFill>
              <a:latin typeface="OPPOSans-M" pitchFamily="18" charset="-122"/>
              <a:ea typeface="OPPOSans-M" pitchFamily="18" charset="-122"/>
              <a:sym typeface="OPPOSans-M" pitchFamily="18" charset="-122"/>
            </a:endParaRPr>
          </a:p>
        </p:txBody>
      </p:sp>
      <p:sp>
        <p:nvSpPr>
          <p:cNvPr id="38929" name="矩形 20"/>
          <p:cNvSpPr>
            <a:spLocks noChangeArrowheads="1"/>
          </p:cNvSpPr>
          <p:nvPr/>
        </p:nvSpPr>
        <p:spPr bwMode="auto">
          <a:xfrm rot="2345740">
            <a:off x="2673350" y="5240338"/>
            <a:ext cx="61913" cy="1077912"/>
          </a:xfrm>
          <a:prstGeom prst="rect">
            <a:avLst/>
          </a:prstGeom>
          <a:solidFill>
            <a:srgbClr val="FF0000"/>
          </a:solidFill>
          <a:ln w="12700">
            <a:noFill/>
            <a:miter lim="400000"/>
            <a:headEnd/>
            <a:tailEnd/>
          </a:ln>
        </p:spPr>
        <p:txBody>
          <a:bodyPr lIns="45719" rIns="45719" anchor="ctr"/>
          <a:lstStyle/>
          <a:p>
            <a:pPr algn="ctr"/>
            <a:endParaRPr lang="en-US" altLang="en-US" sz="2400">
              <a:solidFill>
                <a:srgbClr val="FFFFFF"/>
              </a:solidFill>
              <a:latin typeface="OPPOSans-M" pitchFamily="18" charset="-122"/>
              <a:ea typeface="OPPOSans-M" pitchFamily="18" charset="-122"/>
              <a:sym typeface="OPPOSans-M" pitchFamily="18" charset="-122"/>
            </a:endParaRPr>
          </a:p>
        </p:txBody>
      </p:sp>
      <p:sp>
        <p:nvSpPr>
          <p:cNvPr id="38930" name="矩形 21"/>
          <p:cNvSpPr>
            <a:spLocks noChangeArrowheads="1"/>
          </p:cNvSpPr>
          <p:nvPr/>
        </p:nvSpPr>
        <p:spPr bwMode="auto">
          <a:xfrm rot="2345740">
            <a:off x="4105275" y="5240338"/>
            <a:ext cx="61913" cy="1077912"/>
          </a:xfrm>
          <a:prstGeom prst="rect">
            <a:avLst/>
          </a:prstGeom>
          <a:solidFill>
            <a:srgbClr val="FF0000"/>
          </a:solidFill>
          <a:ln w="12700">
            <a:noFill/>
            <a:miter lim="400000"/>
            <a:headEnd/>
            <a:tailEnd/>
          </a:ln>
        </p:spPr>
        <p:txBody>
          <a:bodyPr lIns="45719" rIns="45719" anchor="ctr"/>
          <a:lstStyle/>
          <a:p>
            <a:pPr algn="ctr"/>
            <a:endParaRPr lang="en-US" altLang="en-US" sz="2400">
              <a:solidFill>
                <a:srgbClr val="FFFFFF"/>
              </a:solidFill>
              <a:latin typeface="OPPOSans-M" pitchFamily="18" charset="-122"/>
              <a:ea typeface="OPPOSans-M" pitchFamily="18" charset="-122"/>
              <a:sym typeface="OPPOSans-M" pitchFamily="18" charset="-122"/>
            </a:endParaRPr>
          </a:p>
        </p:txBody>
      </p:sp>
      <p:pic>
        <p:nvPicPr>
          <p:cNvPr id="38931" name="1" descr="1"/>
          <p:cNvPicPr>
            <a:picLocks noChangeArrowheads="1"/>
          </p:cNvPicPr>
          <p:nvPr/>
        </p:nvPicPr>
        <p:blipFill>
          <a:blip r:embed="rId3"/>
          <a:srcRect/>
          <a:stretch>
            <a:fillRect/>
          </a:stretch>
        </p:blipFill>
        <p:spPr bwMode="auto">
          <a:xfrm>
            <a:off x="6096000" y="1724025"/>
            <a:ext cx="5930900" cy="3336925"/>
          </a:xfrm>
          <a:prstGeom prst="rect">
            <a:avLst/>
          </a:prstGeom>
          <a:noFill/>
          <a:ln w="12700">
            <a:noFill/>
            <a:miter lim="400000"/>
            <a:headEnd/>
            <a:tailEnd/>
          </a:ln>
        </p:spPr>
      </p:pic>
    </p:spTree>
  </p:cSld>
  <p:clrMapOvr>
    <a:masterClrMapping/>
  </p:clrMapOvr>
  <p:transition spd="slow">
    <p:fade/>
  </p:transition>
  <p:timing>
    <p:tnLst>
      <p:par>
        <p:cTn id="1" dur="indefinite" restart="never" fill="hold"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2" name="椭圆 13"/>
          <p:cNvGrpSpPr>
            <a:grpSpLocks/>
          </p:cNvGrpSpPr>
          <p:nvPr/>
        </p:nvGrpSpPr>
        <p:grpSpPr bwMode="auto">
          <a:xfrm>
            <a:off x="519906" y="601663"/>
            <a:ext cx="820738" cy="762000"/>
            <a:chOff x="0" y="0"/>
            <a:chExt cx="819870" cy="762998"/>
          </a:xfrm>
        </p:grpSpPr>
        <p:sp>
          <p:nvSpPr>
            <p:cNvPr id="712" name="椭圆形"/>
            <p:cNvSpPr/>
            <p:nvPr/>
          </p:nvSpPr>
          <p:spPr>
            <a:xfrm>
              <a:off x="0" y="0"/>
              <a:ext cx="819870" cy="762998"/>
            </a:xfrm>
            <a:prstGeom prst="ellipse">
              <a:avLst/>
            </a:prstGeom>
            <a:solidFill>
              <a:schemeClr val="accent6"/>
            </a:solidFill>
            <a:ln w="12700" cap="flat">
              <a:solidFill>
                <a:schemeClr val="accent6"/>
              </a:solidFill>
              <a:prstDash val="solid"/>
              <a:miter lim="800000"/>
            </a:ln>
            <a:effectLst/>
          </p:spPr>
          <p:txBody>
            <a:bodyPr lIns="45719" tIns="45719" rIns="45719" bIns="45719" anchor="ctr"/>
            <a:lstStyle/>
            <a:p>
              <a:pPr algn="ctr">
                <a:defRPr sz="1000">
                  <a:solidFill>
                    <a:srgbClr val="FFFF00"/>
                  </a:solidFill>
                  <a:latin typeface="OPPOSans-M"/>
                  <a:ea typeface="OPPOSans-M"/>
                  <a:cs typeface="OPPOSans-M"/>
                  <a:sym typeface="OPPOSans-M"/>
                </a:defRPr>
              </a:pPr>
              <a:endParaRPr sz="1000">
                <a:solidFill>
                  <a:srgbClr val="FFFF00"/>
                </a:solidFill>
                <a:latin typeface="OPPOSans-M"/>
                <a:ea typeface="OPPOSans-M"/>
                <a:cs typeface="OPPOSans-M"/>
                <a:sym typeface="OPPOSans-M"/>
              </a:endParaRPr>
            </a:p>
          </p:txBody>
        </p:sp>
        <p:sp>
          <p:nvSpPr>
            <p:cNvPr id="40972" name="NO. 2"/>
            <p:cNvSpPr txBox="1">
              <a:spLocks noChangeArrowheads="1"/>
            </p:cNvSpPr>
            <p:nvPr/>
          </p:nvSpPr>
          <p:spPr bwMode="auto">
            <a:xfrm>
              <a:off x="165786" y="253228"/>
              <a:ext cx="488296" cy="256541"/>
            </a:xfrm>
            <a:prstGeom prst="rect">
              <a:avLst/>
            </a:prstGeom>
            <a:noFill/>
            <a:ln w="12700">
              <a:noFill/>
              <a:miter lim="400000"/>
              <a:headEnd/>
              <a:tailEnd/>
            </a:ln>
          </p:spPr>
          <p:txBody>
            <a:bodyPr lIns="45719" tIns="45719" rIns="45719" bIns="45719" anchor="ctr">
              <a:spAutoFit/>
            </a:bodyPr>
            <a:lstStyle/>
            <a:p>
              <a:pPr algn="ctr"/>
              <a:r>
                <a:rPr lang="en-US" altLang="en-US" sz="1000">
                  <a:solidFill>
                    <a:srgbClr val="FFFF00"/>
                  </a:solidFill>
                  <a:latin typeface="OPPOSans-M" pitchFamily="18" charset="-122"/>
                  <a:ea typeface="OPPOSans-M" pitchFamily="18" charset="-122"/>
                  <a:sym typeface="OPPOSans-M" pitchFamily="18" charset="-122"/>
                </a:rPr>
                <a:t>NO. 2</a:t>
              </a:r>
            </a:p>
          </p:txBody>
        </p:sp>
      </p:grpSp>
      <p:sp>
        <p:nvSpPr>
          <p:cNvPr id="40963" name="矩形 11"/>
          <p:cNvSpPr>
            <a:spLocks noChangeArrowheads="1"/>
          </p:cNvSpPr>
          <p:nvPr/>
        </p:nvSpPr>
        <p:spPr bwMode="auto">
          <a:xfrm rot="5400000">
            <a:off x="3004344" y="240506"/>
            <a:ext cx="279400" cy="4427538"/>
          </a:xfrm>
          <a:prstGeom prst="rect">
            <a:avLst/>
          </a:prstGeom>
          <a:solidFill>
            <a:srgbClr val="63A8DA"/>
          </a:solidFill>
          <a:ln w="12700">
            <a:noFill/>
            <a:miter lim="400000"/>
            <a:headEnd/>
            <a:tailEnd/>
          </a:ln>
        </p:spPr>
        <p:txBody>
          <a:bodyPr lIns="45719" rIns="45719" anchor="ctr"/>
          <a:lstStyle/>
          <a:p>
            <a:pPr algn="ctr" defTabSz="608013"/>
            <a:endParaRPr lang="en-US" altLang="en-US" sz="2400">
              <a:solidFill>
                <a:srgbClr val="FFFFFF"/>
              </a:solidFill>
              <a:latin typeface="OPPOSans-M" pitchFamily="18" charset="-122"/>
              <a:ea typeface="OPPOSans-M" pitchFamily="18" charset="-122"/>
              <a:sym typeface="OPPOSans-M" pitchFamily="18" charset="-122"/>
            </a:endParaRPr>
          </a:p>
        </p:txBody>
      </p:sp>
      <p:sp>
        <p:nvSpPr>
          <p:cNvPr id="40964" name="矩形 16"/>
          <p:cNvSpPr>
            <a:spLocks noChangeArrowheads="1"/>
          </p:cNvSpPr>
          <p:nvPr/>
        </p:nvSpPr>
        <p:spPr bwMode="auto">
          <a:xfrm>
            <a:off x="0" y="0"/>
            <a:ext cx="419100" cy="6858000"/>
          </a:xfrm>
          <a:prstGeom prst="rect">
            <a:avLst/>
          </a:prstGeom>
          <a:solidFill>
            <a:srgbClr val="63A8DA"/>
          </a:solidFill>
          <a:ln w="12700">
            <a:noFill/>
            <a:miter lim="400000"/>
            <a:headEnd/>
            <a:tailEnd/>
          </a:ln>
        </p:spPr>
        <p:txBody>
          <a:bodyPr lIns="45719" rIns="45719" anchor="ctr"/>
          <a:lstStyle/>
          <a:p>
            <a:pPr algn="ctr" defTabSz="608013"/>
            <a:endParaRPr lang="en-US" altLang="en-US" sz="2400">
              <a:solidFill>
                <a:srgbClr val="FFFFFF"/>
              </a:solidFill>
              <a:latin typeface="OPPOSans-M" pitchFamily="18" charset="-122"/>
              <a:ea typeface="OPPOSans-M" pitchFamily="18" charset="-122"/>
              <a:sym typeface="OPPOSans-M" pitchFamily="18" charset="-122"/>
            </a:endParaRPr>
          </a:p>
        </p:txBody>
      </p:sp>
      <p:sp>
        <p:nvSpPr>
          <p:cNvPr id="40965" name="文本框 17"/>
          <p:cNvSpPr txBox="1">
            <a:spLocks noChangeArrowheads="1"/>
          </p:cNvSpPr>
          <p:nvPr/>
        </p:nvSpPr>
        <p:spPr bwMode="auto">
          <a:xfrm>
            <a:off x="79375" y="-139700"/>
            <a:ext cx="76200" cy="1727200"/>
          </a:xfrm>
          <a:prstGeom prst="rect">
            <a:avLst/>
          </a:prstGeom>
          <a:noFill/>
          <a:ln w="12700">
            <a:noFill/>
            <a:miter lim="400000"/>
            <a:headEnd/>
            <a:tailEnd/>
          </a:ln>
        </p:spPr>
        <p:txBody>
          <a:bodyPr lIns="50800" tIns="50800" rIns="50800" bIns="50800" anchor="ctr">
            <a:spAutoFit/>
          </a:bodyPr>
          <a:lstStyle/>
          <a:p>
            <a:pPr defTabSz="2436813">
              <a:lnSpc>
                <a:spcPct val="90000"/>
              </a:lnSpc>
              <a:spcBef>
                <a:spcPts val="4500"/>
              </a:spcBef>
            </a:pPr>
            <a:r>
              <a:rPr lang="en-US" altLang="en-US" sz="1400">
                <a:solidFill>
                  <a:srgbClr val="3B3838"/>
                </a:solidFill>
                <a:latin typeface="OPPOSans-M" pitchFamily="18" charset="-122"/>
                <a:ea typeface="OPPOSans-M" pitchFamily="18" charset="-122"/>
                <a:sym typeface="OPPOSans-M" pitchFamily="18" charset="-122"/>
              </a:rPr>
              <a:t>夏季潮品见面会</a:t>
            </a:r>
          </a:p>
        </p:txBody>
      </p:sp>
      <p:sp>
        <p:nvSpPr>
          <p:cNvPr id="40966" name="文本框 18"/>
          <p:cNvSpPr txBox="1">
            <a:spLocks noChangeArrowheads="1"/>
          </p:cNvSpPr>
          <p:nvPr/>
        </p:nvSpPr>
        <p:spPr bwMode="auto">
          <a:xfrm>
            <a:off x="79375" y="5545138"/>
            <a:ext cx="76200" cy="1041400"/>
          </a:xfrm>
          <a:prstGeom prst="rect">
            <a:avLst/>
          </a:prstGeom>
          <a:noFill/>
          <a:ln w="12700">
            <a:noFill/>
            <a:miter lim="400000"/>
            <a:headEnd/>
            <a:tailEnd/>
          </a:ln>
        </p:spPr>
        <p:txBody>
          <a:bodyPr lIns="50800" tIns="50800" rIns="50800" bIns="50800" anchor="ctr">
            <a:spAutoFit/>
          </a:bodyPr>
          <a:lstStyle/>
          <a:p>
            <a:pPr defTabSz="2436813">
              <a:lnSpc>
                <a:spcPct val="90000"/>
              </a:lnSpc>
              <a:spcBef>
                <a:spcPts val="4500"/>
              </a:spcBef>
            </a:pPr>
            <a:r>
              <a:rPr lang="en-US" altLang="en-US" sz="1400">
                <a:solidFill>
                  <a:srgbClr val="3B3838"/>
                </a:solidFill>
                <a:latin typeface="OPPOSans-M" pitchFamily="18" charset="-122"/>
                <a:ea typeface="OPPOSans-M" pitchFamily="18" charset="-122"/>
                <a:sym typeface="OPPOSans-M" pitchFamily="18" charset="-122"/>
              </a:rPr>
              <a:t>最潮外观</a:t>
            </a:r>
          </a:p>
        </p:txBody>
      </p:sp>
      <p:sp>
        <p:nvSpPr>
          <p:cNvPr id="40967" name="文本框 15"/>
          <p:cNvSpPr txBox="1">
            <a:spLocks noChangeArrowheads="1"/>
          </p:cNvSpPr>
          <p:nvPr/>
        </p:nvSpPr>
        <p:spPr bwMode="auto">
          <a:xfrm>
            <a:off x="768350" y="2724150"/>
            <a:ext cx="5075238" cy="708025"/>
          </a:xfrm>
          <a:prstGeom prst="rect">
            <a:avLst/>
          </a:prstGeom>
          <a:noFill/>
          <a:ln w="12700">
            <a:noFill/>
            <a:miter lim="400000"/>
            <a:headEnd/>
            <a:tailEnd/>
          </a:ln>
        </p:spPr>
        <p:txBody>
          <a:bodyPr lIns="45719" rIns="45719">
            <a:spAutoFit/>
          </a:bodyPr>
          <a:lstStyle/>
          <a:p>
            <a:pPr defTabSz="912813"/>
            <a:r>
              <a:rPr lang="pl-PL" altLang="en-US" sz="2000">
                <a:solidFill>
                  <a:srgbClr val="808080"/>
                </a:solidFill>
                <a:latin typeface="OPPOSans-M" pitchFamily="18" charset="-122"/>
                <a:ea typeface="OPPOSans-M" pitchFamily="18" charset="-122"/>
                <a:sym typeface="OPPOSans-M" pitchFamily="18" charset="-122"/>
              </a:rPr>
              <a:t>Atasi masalah redup kaca buram biasa</a:t>
            </a:r>
            <a:endParaRPr lang="en-US" altLang="en-US" sz="2000">
              <a:solidFill>
                <a:srgbClr val="808080"/>
              </a:solidFill>
              <a:latin typeface="OPPOSans-M" pitchFamily="18" charset="-122"/>
              <a:ea typeface="OPPOSans-M" pitchFamily="18" charset="-122"/>
              <a:sym typeface="OPPOSans-M" pitchFamily="18" charset="-122"/>
            </a:endParaRPr>
          </a:p>
        </p:txBody>
      </p:sp>
      <p:sp>
        <p:nvSpPr>
          <p:cNvPr id="40968" name="文本框 21"/>
          <p:cNvSpPr txBox="1">
            <a:spLocks noChangeArrowheads="1"/>
          </p:cNvSpPr>
          <p:nvPr/>
        </p:nvSpPr>
        <p:spPr bwMode="auto">
          <a:xfrm>
            <a:off x="846138" y="1484312"/>
            <a:ext cx="4637087" cy="830263"/>
          </a:xfrm>
          <a:prstGeom prst="rect">
            <a:avLst/>
          </a:prstGeom>
          <a:noFill/>
          <a:ln w="12700">
            <a:noFill/>
            <a:miter lim="400000"/>
            <a:headEnd/>
            <a:tailEnd/>
          </a:ln>
        </p:spPr>
        <p:txBody>
          <a:bodyPr lIns="45719" rIns="45719">
            <a:spAutoFit/>
          </a:bodyPr>
          <a:lstStyle/>
          <a:p>
            <a:pPr defTabSz="912813"/>
            <a:r>
              <a:rPr lang="nn-NO" altLang="en-US" sz="2400" dirty="0">
                <a:latin typeface="OPPOSans-M" pitchFamily="18" charset="-122"/>
                <a:ea typeface="OPPOSans-M" pitchFamily="18" charset="-122"/>
                <a:sym typeface="OPPOSans-M" pitchFamily="18" charset="-122"/>
              </a:rPr>
              <a:t>Yang paling cerah dan paling unik di toko</a:t>
            </a:r>
          </a:p>
        </p:txBody>
      </p:sp>
      <p:sp>
        <p:nvSpPr>
          <p:cNvPr id="40969" name="2.2"/>
          <p:cNvSpPr txBox="1">
            <a:spLocks noChangeArrowheads="1"/>
          </p:cNvSpPr>
          <p:nvPr/>
        </p:nvSpPr>
        <p:spPr bwMode="auto">
          <a:xfrm>
            <a:off x="909638" y="3392488"/>
            <a:ext cx="4402137" cy="2644775"/>
          </a:xfrm>
          <a:prstGeom prst="rect">
            <a:avLst/>
          </a:prstGeom>
          <a:noFill/>
          <a:ln w="12700">
            <a:noFill/>
            <a:miter lim="400000"/>
            <a:headEnd/>
            <a:tailEnd/>
          </a:ln>
        </p:spPr>
        <p:txBody>
          <a:bodyPr lIns="45719" rIns="45719">
            <a:spAutoFit/>
          </a:bodyPr>
          <a:lstStyle/>
          <a:p>
            <a:pPr defTabSz="608013">
              <a:lnSpc>
                <a:spcPct val="150000"/>
              </a:lnSpc>
            </a:pPr>
            <a:r>
              <a:rPr lang="en-US" altLang="en-US" sz="1600" dirty="0" err="1">
                <a:latin typeface="OPPOSans-M" pitchFamily="18" charset="-122"/>
                <a:ea typeface="OPPOSans-M" pitchFamily="18" charset="-122"/>
                <a:sym typeface="OPPOSans-M" pitchFamily="18" charset="-122"/>
              </a:rPr>
              <a:t>Seluruh</a:t>
            </a:r>
            <a:r>
              <a:rPr lang="en-US" altLang="en-US" sz="1600" dirty="0">
                <a:latin typeface="OPPOSans-M" pitchFamily="18" charset="-122"/>
                <a:ea typeface="OPPOSans-M" pitchFamily="18" charset="-122"/>
                <a:sym typeface="OPPOSans-M" pitchFamily="18" charset="-122"/>
              </a:rPr>
              <a:t> </a:t>
            </a:r>
            <a:r>
              <a:rPr lang="en-US" altLang="en-US" sz="1600" dirty="0" err="1">
                <a:latin typeface="OPPOSans-M" pitchFamily="18" charset="-122"/>
                <a:ea typeface="OPPOSans-M" pitchFamily="18" charset="-122"/>
                <a:sym typeface="OPPOSans-M" pitchFamily="18" charset="-122"/>
              </a:rPr>
              <a:t>sampul</a:t>
            </a:r>
            <a:r>
              <a:rPr lang="en-US" altLang="en-US" sz="1600" dirty="0">
                <a:latin typeface="OPPOSans-M" pitchFamily="18" charset="-122"/>
                <a:ea typeface="OPPOSans-M" pitchFamily="18" charset="-122"/>
                <a:sym typeface="OPPOSans-M" pitchFamily="18" charset="-122"/>
              </a:rPr>
              <a:t> </a:t>
            </a:r>
            <a:r>
              <a:rPr lang="en-US" altLang="en-US" sz="1600" dirty="0" err="1">
                <a:latin typeface="OPPOSans-M" pitchFamily="18" charset="-122"/>
                <a:ea typeface="OPPOSans-M" pitchFamily="18" charset="-122"/>
                <a:sym typeface="OPPOSans-M" pitchFamily="18" charset="-122"/>
              </a:rPr>
              <a:t>belakang</a:t>
            </a:r>
            <a:r>
              <a:rPr lang="en-US" altLang="en-US" sz="1600" dirty="0">
                <a:latin typeface="OPPOSans-M" pitchFamily="18" charset="-122"/>
                <a:ea typeface="OPPOSans-M" pitchFamily="18" charset="-122"/>
                <a:sym typeface="OPPOSans-M" pitchFamily="18" charset="-122"/>
              </a:rPr>
              <a:t> </a:t>
            </a:r>
            <a:r>
              <a:rPr lang="en-US" altLang="en-US" sz="1600" dirty="0" err="1">
                <a:latin typeface="OPPOSans-M" pitchFamily="18" charset="-122"/>
                <a:ea typeface="OPPOSans-M" pitchFamily="18" charset="-122"/>
                <a:sym typeface="OPPOSans-M" pitchFamily="18" charset="-122"/>
              </a:rPr>
              <a:t>seperti</a:t>
            </a:r>
            <a:r>
              <a:rPr lang="en-US" altLang="en-US" sz="1600" dirty="0">
                <a:latin typeface="OPPOSans-M" pitchFamily="18" charset="-122"/>
                <a:ea typeface="OPPOSans-M" pitchFamily="18" charset="-122"/>
                <a:sym typeface="OPPOSans-M" pitchFamily="18" charset="-122"/>
              </a:rPr>
              <a:t> </a:t>
            </a:r>
            <a:r>
              <a:rPr lang="en-US" altLang="en-US" sz="1600" dirty="0" err="1">
                <a:latin typeface="OPPOSans-M" pitchFamily="18" charset="-122"/>
                <a:ea typeface="OPPOSans-M" pitchFamily="18" charset="-122"/>
                <a:sym typeface="OPPOSans-M" pitchFamily="18" charset="-122"/>
              </a:rPr>
              <a:t>menata</a:t>
            </a:r>
            <a:r>
              <a:rPr lang="en-US" altLang="en-US" sz="1600" dirty="0">
                <a:latin typeface="OPPOSans-M" pitchFamily="18" charset="-122"/>
                <a:ea typeface="OPPOSans-M" pitchFamily="18" charset="-122"/>
                <a:sym typeface="OPPOSans-M" pitchFamily="18" charset="-122"/>
              </a:rPr>
              <a:t> </a:t>
            </a:r>
            <a:r>
              <a:rPr lang="en-US" altLang="en-US" sz="1600" dirty="0" err="1">
                <a:latin typeface="OPPOSans-M" pitchFamily="18" charset="-122"/>
                <a:ea typeface="OPPOSans-M" pitchFamily="18" charset="-122"/>
                <a:sym typeface="OPPOSans-M" pitchFamily="18" charset="-122"/>
              </a:rPr>
              <a:t>kristal</a:t>
            </a:r>
            <a:r>
              <a:rPr lang="en-US" altLang="en-US" sz="1600" dirty="0">
                <a:latin typeface="OPPOSans-M" pitchFamily="18" charset="-122"/>
                <a:ea typeface="OPPOSans-M" pitchFamily="18" charset="-122"/>
                <a:sym typeface="OPPOSans-M" pitchFamily="18" charset="-122"/>
              </a:rPr>
              <a:t> </a:t>
            </a:r>
            <a:r>
              <a:rPr lang="en-US" altLang="en-US" sz="1600" dirty="0" err="1">
                <a:latin typeface="OPPOSans-M" pitchFamily="18" charset="-122"/>
                <a:ea typeface="OPPOSans-M" pitchFamily="18" charset="-122"/>
                <a:sym typeface="OPPOSans-M" pitchFamily="18" charset="-122"/>
              </a:rPr>
              <a:t>berlian</a:t>
            </a:r>
            <a:r>
              <a:rPr lang="en-US" altLang="en-US" sz="1600" dirty="0">
                <a:latin typeface="OPPOSans-M" pitchFamily="18" charset="-122"/>
                <a:ea typeface="OPPOSans-M" pitchFamily="18" charset="-122"/>
                <a:sym typeface="OPPOSans-M" pitchFamily="18" charset="-122"/>
              </a:rPr>
              <a:t> </a:t>
            </a:r>
            <a:r>
              <a:rPr lang="en-US" altLang="en-US" sz="1600" dirty="0" err="1">
                <a:latin typeface="OPPOSans-M" pitchFamily="18" charset="-122"/>
                <a:ea typeface="OPPOSans-M" pitchFamily="18" charset="-122"/>
                <a:sym typeface="OPPOSans-M" pitchFamily="18" charset="-122"/>
              </a:rPr>
              <a:t>satu</a:t>
            </a:r>
            <a:r>
              <a:rPr lang="en-US" altLang="en-US" sz="1600" dirty="0">
                <a:latin typeface="OPPOSans-M" pitchFamily="18" charset="-122"/>
                <a:ea typeface="OPPOSans-M" pitchFamily="18" charset="-122"/>
                <a:sym typeface="OPPOSans-M" pitchFamily="18" charset="-122"/>
              </a:rPr>
              <a:t> per </a:t>
            </a:r>
            <a:r>
              <a:rPr lang="en-US" altLang="en-US" sz="1600" dirty="0" err="1">
                <a:latin typeface="OPPOSans-M" pitchFamily="18" charset="-122"/>
                <a:ea typeface="OPPOSans-M" pitchFamily="18" charset="-122"/>
                <a:sym typeface="OPPOSans-M" pitchFamily="18" charset="-122"/>
              </a:rPr>
              <a:t>satu.Teknologi</a:t>
            </a:r>
            <a:r>
              <a:rPr lang="en-US" altLang="en-US" sz="1600" dirty="0">
                <a:latin typeface="OPPOSans-M" pitchFamily="18" charset="-122"/>
                <a:ea typeface="OPPOSans-M" pitchFamily="18" charset="-122"/>
                <a:sym typeface="OPPOSans-M" pitchFamily="18" charset="-122"/>
              </a:rPr>
              <a:t> </a:t>
            </a:r>
            <a:r>
              <a:rPr lang="en-US" altLang="en-US" sz="1600" dirty="0" err="1">
                <a:latin typeface="OPPOSans-M" pitchFamily="18" charset="-122"/>
                <a:ea typeface="OPPOSans-M" pitchFamily="18" charset="-122"/>
                <a:sym typeface="OPPOSans-M" pitchFamily="18" charset="-122"/>
              </a:rPr>
              <a:t>berlian</a:t>
            </a:r>
            <a:r>
              <a:rPr lang="en-US" altLang="en-US" sz="1600" dirty="0">
                <a:latin typeface="OPPOSans-M" pitchFamily="18" charset="-122"/>
                <a:ea typeface="OPPOSans-M" pitchFamily="18" charset="-122"/>
                <a:sym typeface="OPPOSans-M" pitchFamily="18" charset="-122"/>
              </a:rPr>
              <a:t> </a:t>
            </a:r>
            <a:r>
              <a:rPr lang="en-US" altLang="en-US" sz="1600" dirty="0" err="1">
                <a:latin typeface="OPPOSans-M" pitchFamily="18" charset="-122"/>
                <a:ea typeface="OPPOSans-M" pitchFamily="18" charset="-122"/>
                <a:sym typeface="OPPOSans-M" pitchFamily="18" charset="-122"/>
              </a:rPr>
              <a:t>kristal</a:t>
            </a:r>
            <a:r>
              <a:rPr lang="en-US" altLang="en-US" sz="1600" dirty="0">
                <a:latin typeface="OPPOSans-M" pitchFamily="18" charset="-122"/>
                <a:ea typeface="OPPOSans-M" pitchFamily="18" charset="-122"/>
                <a:sym typeface="OPPOSans-M" pitchFamily="18" charset="-122"/>
              </a:rPr>
              <a:t> </a:t>
            </a:r>
            <a:r>
              <a:rPr lang="en-US" altLang="en-US" sz="1600" dirty="0" err="1">
                <a:latin typeface="OPPOSans-M" pitchFamily="18" charset="-122"/>
                <a:ea typeface="OPPOSans-M" pitchFamily="18" charset="-122"/>
                <a:sym typeface="OPPOSans-M" pitchFamily="18" charset="-122"/>
              </a:rPr>
              <a:t>pertama</a:t>
            </a:r>
            <a:r>
              <a:rPr lang="en-US" altLang="en-US" sz="1600" dirty="0">
                <a:latin typeface="OPPOSans-M" pitchFamily="18" charset="-122"/>
                <a:ea typeface="OPPOSans-M" pitchFamily="18" charset="-122"/>
                <a:sym typeface="OPPOSans-M" pitchFamily="18" charset="-122"/>
              </a:rPr>
              <a:t> </a:t>
            </a:r>
            <a:r>
              <a:rPr lang="en-US" altLang="en-US" sz="1600" dirty="0" err="1">
                <a:latin typeface="OPPOSans-M" pitchFamily="18" charset="-122"/>
                <a:ea typeface="OPPOSans-M" pitchFamily="18" charset="-122"/>
                <a:sym typeface="OPPOSans-M" pitchFamily="18" charset="-122"/>
              </a:rPr>
              <a:t>di</a:t>
            </a:r>
            <a:r>
              <a:rPr lang="en-US" altLang="en-US" sz="1600" dirty="0">
                <a:latin typeface="OPPOSans-M" pitchFamily="18" charset="-122"/>
                <a:ea typeface="OPPOSans-M" pitchFamily="18" charset="-122"/>
                <a:sym typeface="OPPOSans-M" pitchFamily="18" charset="-122"/>
              </a:rPr>
              <a:t> </a:t>
            </a:r>
            <a:r>
              <a:rPr lang="en-US" altLang="en-US" sz="1600" dirty="0" err="1">
                <a:latin typeface="OPPOSans-M" pitchFamily="18" charset="-122"/>
                <a:ea typeface="OPPOSans-M" pitchFamily="18" charset="-122"/>
                <a:sym typeface="OPPOSans-M" pitchFamily="18" charset="-122"/>
              </a:rPr>
              <a:t>industri</a:t>
            </a:r>
            <a:r>
              <a:rPr lang="en-US" altLang="en-US" sz="1600" dirty="0">
                <a:latin typeface="OPPOSans-M" pitchFamily="18" charset="-122"/>
                <a:ea typeface="OPPOSans-M" pitchFamily="18" charset="-122"/>
                <a:sym typeface="OPPOSans-M" pitchFamily="18" charset="-122"/>
              </a:rPr>
              <a:t> </a:t>
            </a:r>
            <a:r>
              <a:rPr lang="en-US" altLang="en-US" sz="1600" dirty="0" err="1">
                <a:latin typeface="OPPOSans-M" pitchFamily="18" charset="-122"/>
                <a:ea typeface="OPPOSans-M" pitchFamily="18" charset="-122"/>
                <a:sym typeface="OPPOSans-M" pitchFamily="18" charset="-122"/>
              </a:rPr>
              <a:t>menghadirkan</a:t>
            </a:r>
            <a:r>
              <a:rPr lang="en-US" altLang="en-US" sz="1600" dirty="0">
                <a:latin typeface="OPPOSans-M" pitchFamily="18" charset="-122"/>
                <a:ea typeface="OPPOSans-M" pitchFamily="18" charset="-122"/>
                <a:sym typeface="OPPOSans-M" pitchFamily="18" charset="-122"/>
              </a:rPr>
              <a:t> </a:t>
            </a:r>
            <a:r>
              <a:rPr lang="en-US" altLang="en-US" sz="1600" dirty="0" err="1">
                <a:latin typeface="OPPOSans-M" pitchFamily="18" charset="-122"/>
                <a:ea typeface="OPPOSans-M" pitchFamily="18" charset="-122"/>
                <a:sym typeface="OPPOSans-M" pitchFamily="18" charset="-122"/>
              </a:rPr>
              <a:t>efek</a:t>
            </a:r>
            <a:r>
              <a:rPr lang="en-US" altLang="en-US" sz="1600" dirty="0">
                <a:latin typeface="OPPOSans-M" pitchFamily="18" charset="-122"/>
                <a:ea typeface="OPPOSans-M" pitchFamily="18" charset="-122"/>
                <a:sym typeface="OPPOSans-M" pitchFamily="18" charset="-122"/>
              </a:rPr>
              <a:t> visual yang </a:t>
            </a:r>
            <a:r>
              <a:rPr lang="en-US" altLang="en-US" sz="1600" dirty="0" err="1">
                <a:latin typeface="OPPOSans-M" pitchFamily="18" charset="-122"/>
                <a:ea typeface="OPPOSans-M" pitchFamily="18" charset="-122"/>
                <a:sym typeface="OPPOSans-M" pitchFamily="18" charset="-122"/>
              </a:rPr>
              <a:t>lebih</a:t>
            </a:r>
            <a:r>
              <a:rPr lang="en-US" altLang="en-US" sz="1600" dirty="0">
                <a:latin typeface="OPPOSans-M" pitchFamily="18" charset="-122"/>
                <a:ea typeface="OPPOSans-M" pitchFamily="18" charset="-122"/>
                <a:sym typeface="OPPOSans-M" pitchFamily="18" charset="-122"/>
              </a:rPr>
              <a:t> </a:t>
            </a:r>
            <a:r>
              <a:rPr lang="en-US" altLang="en-US" sz="1600" dirty="0" err="1">
                <a:latin typeface="OPPOSans-M" pitchFamily="18" charset="-122"/>
                <a:ea typeface="OPPOSans-M" pitchFamily="18" charset="-122"/>
                <a:sym typeface="OPPOSans-M" pitchFamily="18" charset="-122"/>
              </a:rPr>
              <a:t>bersinar</a:t>
            </a:r>
            <a:r>
              <a:rPr lang="en-US" altLang="en-US" sz="1600" dirty="0">
                <a:latin typeface="OPPOSans-M" pitchFamily="18" charset="-122"/>
                <a:ea typeface="OPPOSans-M" pitchFamily="18" charset="-122"/>
                <a:sym typeface="OPPOSans-M" pitchFamily="18" charset="-122"/>
              </a:rPr>
              <a:t> </a:t>
            </a:r>
            <a:r>
              <a:rPr lang="en-US" altLang="en-US" sz="1600" dirty="0" err="1">
                <a:latin typeface="OPPOSans-M" pitchFamily="18" charset="-122"/>
                <a:ea typeface="OPPOSans-M" pitchFamily="18" charset="-122"/>
                <a:sym typeface="OPPOSans-M" pitchFamily="18" charset="-122"/>
              </a:rPr>
              <a:t>pada</a:t>
            </a:r>
            <a:r>
              <a:rPr lang="en-US" altLang="en-US" sz="1600" dirty="0">
                <a:latin typeface="OPPOSans-M" pitchFamily="18" charset="-122"/>
                <a:ea typeface="OPPOSans-M" pitchFamily="18" charset="-122"/>
                <a:sym typeface="OPPOSans-M" pitchFamily="18" charset="-122"/>
              </a:rPr>
              <a:t> </a:t>
            </a:r>
            <a:r>
              <a:rPr lang="en-US" altLang="en-US" sz="1600" dirty="0" err="1">
                <a:latin typeface="OPPOSans-M" pitchFamily="18" charset="-122"/>
                <a:ea typeface="OPPOSans-M" pitchFamily="18" charset="-122"/>
                <a:sym typeface="OPPOSans-M" pitchFamily="18" charset="-122"/>
              </a:rPr>
              <a:t>sampul</a:t>
            </a:r>
            <a:r>
              <a:rPr lang="en-US" altLang="en-US" sz="1600" dirty="0">
                <a:latin typeface="OPPOSans-M" pitchFamily="18" charset="-122"/>
                <a:ea typeface="OPPOSans-M" pitchFamily="18" charset="-122"/>
                <a:sym typeface="OPPOSans-M" pitchFamily="18" charset="-122"/>
              </a:rPr>
              <a:t> </a:t>
            </a:r>
            <a:r>
              <a:rPr lang="en-US" altLang="en-US" sz="1600" dirty="0" err="1">
                <a:latin typeface="OPPOSans-M" pitchFamily="18" charset="-122"/>
                <a:ea typeface="OPPOSans-M" pitchFamily="18" charset="-122"/>
                <a:sym typeface="OPPOSans-M" pitchFamily="18" charset="-122"/>
              </a:rPr>
              <a:t>belakang</a:t>
            </a:r>
            <a:r>
              <a:rPr lang="en-US" altLang="en-US" sz="1600" dirty="0">
                <a:latin typeface="OPPOSans-M" pitchFamily="18" charset="-122"/>
                <a:ea typeface="OPPOSans-M" pitchFamily="18" charset="-122"/>
                <a:sym typeface="OPPOSans-M" pitchFamily="18" charset="-122"/>
              </a:rPr>
              <a:t>, </a:t>
            </a:r>
            <a:r>
              <a:rPr lang="en-US" altLang="en-US" sz="1600" dirty="0" err="1">
                <a:latin typeface="OPPOSans-M" pitchFamily="18" charset="-122"/>
                <a:ea typeface="OPPOSans-M" pitchFamily="18" charset="-122"/>
                <a:sym typeface="OPPOSans-M" pitchFamily="18" charset="-122"/>
              </a:rPr>
              <a:t>menonjolkan</a:t>
            </a:r>
            <a:r>
              <a:rPr lang="en-US" altLang="en-US" sz="1600" dirty="0">
                <a:latin typeface="OPPOSans-M" pitchFamily="18" charset="-122"/>
                <a:ea typeface="OPPOSans-M" pitchFamily="18" charset="-122"/>
                <a:sym typeface="OPPOSans-M" pitchFamily="18" charset="-122"/>
              </a:rPr>
              <a:t> rasa </a:t>
            </a:r>
            <a:r>
              <a:rPr lang="en-US" altLang="en-US" sz="1600" dirty="0" err="1">
                <a:latin typeface="OPPOSans-M" pitchFamily="18" charset="-122"/>
                <a:ea typeface="OPPOSans-M" pitchFamily="18" charset="-122"/>
                <a:sym typeface="OPPOSans-M" pitchFamily="18" charset="-122"/>
              </a:rPr>
              <a:t>tren</a:t>
            </a:r>
            <a:r>
              <a:rPr lang="en-US" altLang="en-US" sz="1600" dirty="0">
                <a:latin typeface="OPPOSans-M" pitchFamily="18" charset="-122"/>
                <a:ea typeface="OPPOSans-M" pitchFamily="18" charset="-122"/>
                <a:sym typeface="OPPOSans-M" pitchFamily="18" charset="-122"/>
              </a:rPr>
              <a:t> </a:t>
            </a:r>
            <a:r>
              <a:rPr lang="en-US" altLang="en-US" sz="1600" dirty="0" err="1">
                <a:latin typeface="OPPOSans-M" pitchFamily="18" charset="-122"/>
                <a:ea typeface="OPPOSans-M" pitchFamily="18" charset="-122"/>
                <a:sym typeface="OPPOSans-M" pitchFamily="18" charset="-122"/>
              </a:rPr>
              <a:t>dan</a:t>
            </a:r>
            <a:r>
              <a:rPr lang="en-US" altLang="en-US" sz="1600" dirty="0">
                <a:latin typeface="OPPOSans-M" pitchFamily="18" charset="-122"/>
                <a:ea typeface="OPPOSans-M" pitchFamily="18" charset="-122"/>
                <a:sym typeface="OPPOSans-M" pitchFamily="18" charset="-122"/>
              </a:rPr>
              <a:t> </a:t>
            </a:r>
            <a:r>
              <a:rPr lang="en-US" altLang="en-US" sz="1600" dirty="0" err="1">
                <a:latin typeface="OPPOSans-M" pitchFamily="18" charset="-122"/>
                <a:ea typeface="OPPOSans-M" pitchFamily="18" charset="-122"/>
                <a:sym typeface="OPPOSans-M" pitchFamily="18" charset="-122"/>
              </a:rPr>
              <a:t>nilai</a:t>
            </a:r>
            <a:r>
              <a:rPr lang="en-US" altLang="en-US" sz="1600" dirty="0">
                <a:latin typeface="OPPOSans-M" pitchFamily="18" charset="-122"/>
                <a:ea typeface="OPPOSans-M" pitchFamily="18" charset="-122"/>
                <a:sym typeface="OPPOSans-M" pitchFamily="18" charset="-122"/>
              </a:rPr>
              <a:t>.</a:t>
            </a:r>
          </a:p>
        </p:txBody>
      </p:sp>
      <p:pic>
        <p:nvPicPr>
          <p:cNvPr id="40970" name="荧光磨砂" descr="荧光磨砂"/>
          <p:cNvPicPr>
            <a:picLocks noChangeArrowheads="1"/>
          </p:cNvPicPr>
          <p:nvPr/>
        </p:nvPicPr>
        <p:blipFill>
          <a:blip r:embed="rId3" cstate="print"/>
          <a:srcRect/>
          <a:stretch>
            <a:fillRect/>
          </a:stretch>
        </p:blipFill>
        <p:spPr bwMode="auto">
          <a:xfrm>
            <a:off x="6096000" y="2079625"/>
            <a:ext cx="5792788" cy="3257550"/>
          </a:xfrm>
          <a:prstGeom prst="rect">
            <a:avLst/>
          </a:prstGeom>
          <a:noFill/>
          <a:ln w="12700">
            <a:noFill/>
            <a:miter lim="400000"/>
            <a:headEnd/>
            <a:tailEnd/>
          </a:ln>
        </p:spPr>
      </p:pic>
    </p:spTree>
  </p:cSld>
  <p:clrMapOvr>
    <a:masterClrMapping/>
  </p:clrMapOvr>
  <p:transition spd="med"/>
  <p:timing>
    <p:tnLst>
      <p:par>
        <p:cTn id="1" dur="indefinite" restart="never" fill="hold"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任意多边形: 形状 8"/>
          <p:cNvSpPr>
            <a:spLocks noChangeArrowheads="1"/>
          </p:cNvSpPr>
          <p:nvPr/>
        </p:nvSpPr>
        <p:spPr bwMode="auto">
          <a:xfrm>
            <a:off x="427038" y="4225925"/>
            <a:ext cx="2954337" cy="257175"/>
          </a:xfrm>
          <a:prstGeom prst="rect">
            <a:avLst/>
          </a:prstGeom>
          <a:solidFill>
            <a:srgbClr val="63A8DA"/>
          </a:solidFill>
          <a:ln w="12700">
            <a:noFill/>
            <a:miter lim="400000"/>
            <a:headEnd/>
            <a:tailEnd/>
          </a:ln>
        </p:spPr>
        <p:txBody>
          <a:bodyPr lIns="45719" rIns="45719" anchor="ctr"/>
          <a:lstStyle/>
          <a:p>
            <a:endParaRPr lang="en-US" altLang="en-US" sz="2400">
              <a:latin typeface="OPPOSans-M" pitchFamily="18" charset="-122"/>
              <a:ea typeface="OPPOSans-M" pitchFamily="18" charset="-122"/>
              <a:sym typeface="OPPOSans-M" pitchFamily="18" charset="-122"/>
            </a:endParaRPr>
          </a:p>
        </p:txBody>
      </p:sp>
      <p:sp>
        <p:nvSpPr>
          <p:cNvPr id="6147" name="文本框 8"/>
          <p:cNvSpPr txBox="1">
            <a:spLocks noChangeArrowheads="1"/>
          </p:cNvSpPr>
          <p:nvPr/>
        </p:nvSpPr>
        <p:spPr bwMode="auto">
          <a:xfrm>
            <a:off x="454025" y="784225"/>
            <a:ext cx="3968750" cy="523875"/>
          </a:xfrm>
          <a:prstGeom prst="rect">
            <a:avLst/>
          </a:prstGeom>
          <a:noFill/>
          <a:ln w="12700">
            <a:noFill/>
            <a:miter lim="400000"/>
            <a:headEnd/>
            <a:tailEnd/>
          </a:ln>
        </p:spPr>
        <p:txBody>
          <a:bodyPr wrap="none" lIns="45719" rIns="45719">
            <a:spAutoFit/>
          </a:bodyPr>
          <a:lstStyle/>
          <a:p>
            <a:r>
              <a:rPr lang="en-US" altLang="en-US" sz="2800">
                <a:solidFill>
                  <a:srgbClr val="231815"/>
                </a:solidFill>
                <a:latin typeface="OPPOSans-M" pitchFamily="18" charset="-122"/>
                <a:ea typeface="OPPOSans-M" pitchFamily="18" charset="-122"/>
                <a:sym typeface="OPPOSans-M" pitchFamily="18" charset="-122"/>
              </a:rPr>
              <a:t>Siapa yang membeli</a:t>
            </a:r>
          </a:p>
        </p:txBody>
      </p:sp>
      <p:sp>
        <p:nvSpPr>
          <p:cNvPr id="6148" name="文本框 9"/>
          <p:cNvSpPr txBox="1">
            <a:spLocks noChangeArrowheads="1"/>
          </p:cNvSpPr>
          <p:nvPr/>
        </p:nvSpPr>
        <p:spPr bwMode="auto">
          <a:xfrm>
            <a:off x="454025" y="1446213"/>
            <a:ext cx="2900363" cy="769937"/>
          </a:xfrm>
          <a:prstGeom prst="rect">
            <a:avLst/>
          </a:prstGeom>
          <a:noFill/>
          <a:ln w="12700">
            <a:noFill/>
            <a:miter lim="400000"/>
            <a:headEnd/>
            <a:tailEnd/>
          </a:ln>
        </p:spPr>
        <p:txBody>
          <a:bodyPr wrap="none" lIns="45719" rIns="45719">
            <a:spAutoFit/>
          </a:bodyPr>
          <a:lstStyle/>
          <a:p>
            <a:r>
              <a:rPr lang="en-US" altLang="en-US" sz="4400">
                <a:solidFill>
                  <a:srgbClr val="231815"/>
                </a:solidFill>
                <a:latin typeface="OPPOSans-M" pitchFamily="18" charset="-122"/>
                <a:ea typeface="OPPOSans-M" pitchFamily="18" charset="-122"/>
                <a:sym typeface="OPPOSans-M" pitchFamily="18" charset="-122"/>
              </a:rPr>
              <a:t>Seri Reno</a:t>
            </a:r>
          </a:p>
        </p:txBody>
      </p:sp>
      <p:sp>
        <p:nvSpPr>
          <p:cNvPr id="6149" name="文本框 13"/>
          <p:cNvSpPr txBox="1">
            <a:spLocks noChangeArrowheads="1"/>
          </p:cNvSpPr>
          <p:nvPr/>
        </p:nvSpPr>
        <p:spPr bwMode="auto">
          <a:xfrm>
            <a:off x="4759325" y="933450"/>
            <a:ext cx="2527300" cy="585788"/>
          </a:xfrm>
          <a:prstGeom prst="rect">
            <a:avLst/>
          </a:prstGeom>
          <a:noFill/>
          <a:ln w="12700">
            <a:noFill/>
            <a:miter lim="400000"/>
            <a:headEnd/>
            <a:tailEnd/>
          </a:ln>
        </p:spPr>
        <p:txBody>
          <a:bodyPr wrap="none" lIns="45719" rIns="45719">
            <a:spAutoFit/>
          </a:bodyPr>
          <a:lstStyle/>
          <a:p>
            <a:r>
              <a:rPr lang="en-US" altLang="en-US" sz="3200">
                <a:solidFill>
                  <a:srgbClr val="231815"/>
                </a:solidFill>
                <a:latin typeface="OPPOSans-M" pitchFamily="18" charset="-122"/>
                <a:ea typeface="OPPOSans-M" pitchFamily="18" charset="-122"/>
                <a:sym typeface="OPPOSans-M" pitchFamily="18" charset="-122"/>
              </a:rPr>
              <a:t>Kecantikan</a:t>
            </a:r>
          </a:p>
        </p:txBody>
      </p:sp>
      <p:sp>
        <p:nvSpPr>
          <p:cNvPr id="6150" name="文本框 14"/>
          <p:cNvSpPr txBox="1">
            <a:spLocks noChangeArrowheads="1"/>
          </p:cNvSpPr>
          <p:nvPr/>
        </p:nvSpPr>
        <p:spPr bwMode="auto">
          <a:xfrm>
            <a:off x="4759325" y="1852613"/>
            <a:ext cx="5441950" cy="246062"/>
          </a:xfrm>
          <a:prstGeom prst="rect">
            <a:avLst/>
          </a:prstGeom>
          <a:noFill/>
          <a:ln w="12700">
            <a:noFill/>
            <a:miter lim="400000"/>
            <a:headEnd/>
            <a:tailEnd/>
          </a:ln>
        </p:spPr>
        <p:txBody>
          <a:bodyPr wrap="none" lIns="45719" rIns="45719">
            <a:spAutoFit/>
          </a:bodyPr>
          <a:lstStyle/>
          <a:p>
            <a:r>
              <a:rPr lang="en-US" altLang="en-US" sz="1000">
                <a:solidFill>
                  <a:srgbClr val="767171"/>
                </a:solidFill>
                <a:latin typeface="OPPOSans-M" pitchFamily="18" charset="-122"/>
                <a:ea typeface="OPPOSans-M" pitchFamily="18" charset="-122"/>
                <a:sym typeface="OPPOSans-M" pitchFamily="18" charset="-122"/>
              </a:rPr>
              <a:t>Perhatikan hal-hal baru dan semoga bisa menjadi fokus lingkaran pertemanan</a:t>
            </a:r>
          </a:p>
        </p:txBody>
      </p:sp>
      <p:sp>
        <p:nvSpPr>
          <p:cNvPr id="6151" name="文本框 17"/>
          <p:cNvSpPr txBox="1">
            <a:spLocks noChangeArrowheads="1"/>
          </p:cNvSpPr>
          <p:nvPr/>
        </p:nvSpPr>
        <p:spPr bwMode="auto">
          <a:xfrm>
            <a:off x="4759325" y="2903538"/>
            <a:ext cx="2797175" cy="400050"/>
          </a:xfrm>
          <a:prstGeom prst="rect">
            <a:avLst/>
          </a:prstGeom>
          <a:noFill/>
          <a:ln w="12700">
            <a:noFill/>
            <a:miter lim="400000"/>
            <a:headEnd/>
            <a:tailEnd/>
          </a:ln>
        </p:spPr>
        <p:txBody>
          <a:bodyPr lIns="45719" rIns="45719">
            <a:spAutoFit/>
          </a:bodyPr>
          <a:lstStyle/>
          <a:p>
            <a:r>
              <a:rPr lang="en-US" altLang="en-US" sz="2000" b="1">
                <a:solidFill>
                  <a:srgbClr val="231815"/>
                </a:solidFill>
                <a:latin typeface="OPPOSans-M" pitchFamily="18" charset="-122"/>
                <a:ea typeface="OPPOSans-M" pitchFamily="18" charset="-122"/>
                <a:sym typeface="OPPOSans-M" pitchFamily="18" charset="-122"/>
              </a:rPr>
              <a:t>Senang bermain</a:t>
            </a:r>
          </a:p>
        </p:txBody>
      </p:sp>
      <p:sp>
        <p:nvSpPr>
          <p:cNvPr id="6152" name="文本框 18"/>
          <p:cNvSpPr txBox="1">
            <a:spLocks noChangeArrowheads="1"/>
          </p:cNvSpPr>
          <p:nvPr/>
        </p:nvSpPr>
        <p:spPr bwMode="auto">
          <a:xfrm>
            <a:off x="4759325" y="3833813"/>
            <a:ext cx="4325938" cy="246062"/>
          </a:xfrm>
          <a:prstGeom prst="rect">
            <a:avLst/>
          </a:prstGeom>
          <a:noFill/>
          <a:ln w="12700">
            <a:noFill/>
            <a:miter lim="400000"/>
            <a:headEnd/>
            <a:tailEnd/>
          </a:ln>
        </p:spPr>
        <p:txBody>
          <a:bodyPr lIns="45719" rIns="45719">
            <a:spAutoFit/>
          </a:bodyPr>
          <a:lstStyle/>
          <a:p>
            <a:r>
              <a:rPr lang="it-IT" altLang="en-US" sz="1000">
                <a:solidFill>
                  <a:srgbClr val="767171"/>
                </a:solidFill>
                <a:latin typeface="OPPOSans-M" pitchFamily="18" charset="-122"/>
                <a:ea typeface="OPPOSans-M" pitchFamily="18" charset="-122"/>
                <a:sym typeface="OPPOSans-M" pitchFamily="18" charset="-122"/>
              </a:rPr>
              <a:t>Seperti bermain ponsel, menonton video, dan bermain game</a:t>
            </a:r>
            <a:endParaRPr lang="en-US" altLang="en-US" sz="1000">
              <a:solidFill>
                <a:srgbClr val="767171"/>
              </a:solidFill>
              <a:latin typeface="OPPOSans-M" pitchFamily="18" charset="-122"/>
              <a:ea typeface="OPPOSans-M" pitchFamily="18" charset="-122"/>
              <a:sym typeface="OPPOSans-M" pitchFamily="18" charset="-122"/>
            </a:endParaRPr>
          </a:p>
        </p:txBody>
      </p:sp>
      <p:sp>
        <p:nvSpPr>
          <p:cNvPr id="6153" name="文本框 21"/>
          <p:cNvSpPr txBox="1">
            <a:spLocks noChangeArrowheads="1"/>
          </p:cNvSpPr>
          <p:nvPr/>
        </p:nvSpPr>
        <p:spPr bwMode="auto">
          <a:xfrm>
            <a:off x="4759325" y="4872038"/>
            <a:ext cx="2517775" cy="400050"/>
          </a:xfrm>
          <a:prstGeom prst="rect">
            <a:avLst/>
          </a:prstGeom>
          <a:noFill/>
          <a:ln w="12700">
            <a:noFill/>
            <a:miter lim="400000"/>
            <a:headEnd/>
            <a:tailEnd/>
          </a:ln>
        </p:spPr>
        <p:txBody>
          <a:bodyPr lIns="45719" rIns="45719">
            <a:spAutoFit/>
          </a:bodyPr>
          <a:lstStyle/>
          <a:p>
            <a:r>
              <a:rPr lang="en-US" altLang="en-US" sz="2000">
                <a:solidFill>
                  <a:srgbClr val="231815"/>
                </a:solidFill>
                <a:latin typeface="OPPOSans-M" pitchFamily="18" charset="-122"/>
                <a:ea typeface="OPPOSans-M" pitchFamily="18" charset="-122"/>
                <a:sym typeface="OPPOSans-M" pitchFamily="18" charset="-122"/>
              </a:rPr>
              <a:t>Senang berbagi</a:t>
            </a:r>
          </a:p>
        </p:txBody>
      </p:sp>
      <p:sp>
        <p:nvSpPr>
          <p:cNvPr id="6154" name="文本框 22"/>
          <p:cNvSpPr txBox="1">
            <a:spLocks noChangeArrowheads="1"/>
          </p:cNvSpPr>
          <p:nvPr/>
        </p:nvSpPr>
        <p:spPr bwMode="auto">
          <a:xfrm>
            <a:off x="4759325" y="5807075"/>
            <a:ext cx="5483225" cy="246063"/>
          </a:xfrm>
          <a:prstGeom prst="rect">
            <a:avLst/>
          </a:prstGeom>
          <a:noFill/>
          <a:ln w="12700">
            <a:noFill/>
            <a:miter lim="400000"/>
            <a:headEnd/>
            <a:tailEnd/>
          </a:ln>
        </p:spPr>
        <p:txBody>
          <a:bodyPr wrap="none" lIns="45719" rIns="45719">
            <a:spAutoFit/>
          </a:bodyPr>
          <a:lstStyle/>
          <a:p>
            <a:r>
              <a:rPr lang="en-US" altLang="en-US" sz="1000">
                <a:solidFill>
                  <a:srgbClr val="767171"/>
                </a:solidFill>
                <a:latin typeface="OPPOSans-M" pitchFamily="18" charset="-122"/>
                <a:ea typeface="OPPOSans-M" pitchFamily="18" charset="-122"/>
                <a:sym typeface="OPPOSans-M" pitchFamily="18" charset="-122"/>
              </a:rPr>
              <a:t>Suka mengambil foto dan video, dan suka berbagi kehidupan di platform sosial</a:t>
            </a:r>
          </a:p>
        </p:txBody>
      </p:sp>
      <p:grpSp>
        <p:nvGrpSpPr>
          <p:cNvPr id="6155" name="组合 39"/>
          <p:cNvGrpSpPr>
            <a:grpSpLocks/>
          </p:cNvGrpSpPr>
          <p:nvPr/>
        </p:nvGrpSpPr>
        <p:grpSpPr bwMode="auto">
          <a:xfrm>
            <a:off x="7556500" y="774700"/>
            <a:ext cx="3935413" cy="815975"/>
            <a:chOff x="0" y="0"/>
            <a:chExt cx="3935410" cy="815509"/>
          </a:xfrm>
        </p:grpSpPr>
        <p:pic>
          <p:nvPicPr>
            <p:cNvPr id="6172" name="图片 32" descr="图片 32"/>
            <p:cNvPicPr>
              <a:picLocks noChangeAspect="1" noChangeArrowheads="1"/>
            </p:cNvPicPr>
            <p:nvPr/>
          </p:nvPicPr>
          <p:blipFill>
            <a:blip r:embed="rId3"/>
            <a:srcRect/>
            <a:stretch>
              <a:fillRect/>
            </a:stretch>
          </p:blipFill>
          <p:spPr bwMode="auto">
            <a:xfrm>
              <a:off x="3119900" y="-1"/>
              <a:ext cx="815511" cy="815511"/>
            </a:xfrm>
            <a:prstGeom prst="rect">
              <a:avLst/>
            </a:prstGeom>
            <a:noFill/>
            <a:ln w="12700">
              <a:noFill/>
              <a:miter lim="400000"/>
              <a:headEnd/>
              <a:tailEnd/>
            </a:ln>
          </p:spPr>
        </p:pic>
        <p:pic>
          <p:nvPicPr>
            <p:cNvPr id="6173" name="图片 33" descr="图片 33"/>
            <p:cNvPicPr>
              <a:picLocks noChangeAspect="1" noChangeArrowheads="1"/>
            </p:cNvPicPr>
            <p:nvPr/>
          </p:nvPicPr>
          <p:blipFill>
            <a:blip r:embed="rId4"/>
            <a:srcRect/>
            <a:stretch>
              <a:fillRect/>
            </a:stretch>
          </p:blipFill>
          <p:spPr bwMode="auto">
            <a:xfrm>
              <a:off x="-1" y="215601"/>
              <a:ext cx="468002" cy="468000"/>
            </a:xfrm>
            <a:prstGeom prst="rect">
              <a:avLst/>
            </a:prstGeom>
            <a:noFill/>
            <a:ln w="12700">
              <a:noFill/>
              <a:miter lim="400000"/>
              <a:headEnd/>
              <a:tailEnd/>
            </a:ln>
          </p:spPr>
        </p:pic>
      </p:grpSp>
      <p:sp>
        <p:nvSpPr>
          <p:cNvPr id="6156" name="任意多边形: 形状 34"/>
          <p:cNvSpPr>
            <a:spLocks noChangeShapeType="1"/>
          </p:cNvSpPr>
          <p:nvPr/>
        </p:nvSpPr>
        <p:spPr bwMode="auto">
          <a:xfrm>
            <a:off x="4713288" y="2336800"/>
            <a:ext cx="6875462" cy="0"/>
          </a:xfrm>
          <a:prstGeom prst="line">
            <a:avLst/>
          </a:prstGeom>
          <a:noFill/>
          <a:ln w="4801">
            <a:solidFill>
              <a:srgbClr val="231815"/>
            </a:solidFill>
            <a:miter lim="800000"/>
            <a:headEnd/>
            <a:tailEnd/>
          </a:ln>
        </p:spPr>
        <p:txBody>
          <a:bodyPr lIns="45719" rIns="45719"/>
          <a:lstStyle/>
          <a:p>
            <a:endParaRPr lang="en-US"/>
          </a:p>
        </p:txBody>
      </p:sp>
      <p:sp>
        <p:nvSpPr>
          <p:cNvPr id="6157" name="任意多边形: 形状 35"/>
          <p:cNvSpPr>
            <a:spLocks noChangeShapeType="1"/>
          </p:cNvSpPr>
          <p:nvPr/>
        </p:nvSpPr>
        <p:spPr bwMode="auto">
          <a:xfrm>
            <a:off x="4713288" y="4306888"/>
            <a:ext cx="6875462" cy="0"/>
          </a:xfrm>
          <a:prstGeom prst="line">
            <a:avLst/>
          </a:prstGeom>
          <a:noFill/>
          <a:ln w="4801">
            <a:solidFill>
              <a:srgbClr val="231815"/>
            </a:solidFill>
            <a:miter lim="800000"/>
            <a:headEnd/>
            <a:tailEnd/>
          </a:ln>
        </p:spPr>
        <p:txBody>
          <a:bodyPr lIns="45719" rIns="45719"/>
          <a:lstStyle/>
          <a:p>
            <a:endParaRPr lang="en-US"/>
          </a:p>
        </p:txBody>
      </p:sp>
      <p:sp>
        <p:nvSpPr>
          <p:cNvPr id="6158" name="任意多边形: 形状 36"/>
          <p:cNvSpPr>
            <a:spLocks noChangeShapeType="1"/>
          </p:cNvSpPr>
          <p:nvPr/>
        </p:nvSpPr>
        <p:spPr bwMode="auto">
          <a:xfrm>
            <a:off x="4713288" y="6275388"/>
            <a:ext cx="6875462" cy="0"/>
          </a:xfrm>
          <a:prstGeom prst="line">
            <a:avLst/>
          </a:prstGeom>
          <a:noFill/>
          <a:ln w="4801">
            <a:solidFill>
              <a:srgbClr val="231815"/>
            </a:solidFill>
            <a:miter lim="800000"/>
            <a:headEnd/>
            <a:tailEnd/>
          </a:ln>
        </p:spPr>
        <p:txBody>
          <a:bodyPr lIns="45719" rIns="45719"/>
          <a:lstStyle/>
          <a:p>
            <a:endParaRPr lang="en-US"/>
          </a:p>
        </p:txBody>
      </p:sp>
      <p:grpSp>
        <p:nvGrpSpPr>
          <p:cNvPr id="6159" name="图片 72"/>
          <p:cNvGrpSpPr>
            <a:grpSpLocks/>
          </p:cNvGrpSpPr>
          <p:nvPr/>
        </p:nvGrpSpPr>
        <p:grpSpPr bwMode="auto">
          <a:xfrm>
            <a:off x="9696450" y="1033463"/>
            <a:ext cx="482600" cy="323850"/>
            <a:chOff x="0" y="0"/>
            <a:chExt cx="482263" cy="324491"/>
          </a:xfrm>
        </p:grpSpPr>
        <p:sp>
          <p:nvSpPr>
            <p:cNvPr id="6170" name="矩形"/>
            <p:cNvSpPr>
              <a:spLocks noChangeArrowheads="1"/>
            </p:cNvSpPr>
            <p:nvPr/>
          </p:nvSpPr>
          <p:spPr bwMode="auto">
            <a:xfrm>
              <a:off x="0" y="0"/>
              <a:ext cx="482264" cy="324492"/>
            </a:xfrm>
            <a:prstGeom prst="rect">
              <a:avLst/>
            </a:prstGeom>
            <a:solidFill>
              <a:srgbClr val="000000"/>
            </a:solidFill>
            <a:ln w="12700">
              <a:noFill/>
              <a:miter lim="400000"/>
              <a:headEnd/>
              <a:tailEnd/>
            </a:ln>
          </p:spPr>
          <p:txBody>
            <a:bodyPr lIns="45719" tIns="45719" rIns="45719" bIns="45719" anchor="ctr"/>
            <a:lstStyle/>
            <a:p>
              <a:endParaRPr lang="en-US" altLang="en-US"/>
            </a:p>
          </p:txBody>
        </p:sp>
        <p:pic>
          <p:nvPicPr>
            <p:cNvPr id="6171" name="image8.png" descr="image8.png"/>
            <p:cNvPicPr>
              <a:picLocks noChangeAspect="1" noChangeArrowheads="1"/>
            </p:cNvPicPr>
            <p:nvPr/>
          </p:nvPicPr>
          <p:blipFill>
            <a:blip r:embed="rId5"/>
            <a:srcRect/>
            <a:stretch>
              <a:fillRect/>
            </a:stretch>
          </p:blipFill>
          <p:spPr bwMode="auto">
            <a:xfrm>
              <a:off x="0" y="0"/>
              <a:ext cx="482264" cy="324492"/>
            </a:xfrm>
            <a:prstGeom prst="rect">
              <a:avLst/>
            </a:prstGeom>
            <a:noFill/>
            <a:ln w="12700">
              <a:noFill/>
              <a:miter lim="400000"/>
              <a:headEnd/>
              <a:tailEnd/>
            </a:ln>
          </p:spPr>
        </p:pic>
      </p:grpSp>
      <p:pic>
        <p:nvPicPr>
          <p:cNvPr id="6160" name="图片 73" descr="图片 73"/>
          <p:cNvPicPr>
            <a:picLocks noChangeAspect="1" noChangeArrowheads="1"/>
          </p:cNvPicPr>
          <p:nvPr/>
        </p:nvPicPr>
        <p:blipFill>
          <a:blip r:embed="rId6"/>
          <a:srcRect/>
          <a:stretch>
            <a:fillRect/>
          </a:stretch>
        </p:blipFill>
        <p:spPr bwMode="auto">
          <a:xfrm>
            <a:off x="8507413" y="1082675"/>
            <a:ext cx="758825" cy="261938"/>
          </a:xfrm>
          <a:prstGeom prst="rect">
            <a:avLst/>
          </a:prstGeom>
          <a:noFill/>
          <a:ln w="12700">
            <a:noFill/>
            <a:miter lim="400000"/>
            <a:headEnd/>
            <a:tailEnd/>
          </a:ln>
        </p:spPr>
      </p:pic>
      <p:pic>
        <p:nvPicPr>
          <p:cNvPr id="6161" name="图片 61" descr="图片 61"/>
          <p:cNvPicPr>
            <a:picLocks noChangeAspect="1" noChangeArrowheads="1"/>
          </p:cNvPicPr>
          <p:nvPr/>
        </p:nvPicPr>
        <p:blipFill>
          <a:blip r:embed="rId7"/>
          <a:srcRect/>
          <a:stretch>
            <a:fillRect/>
          </a:stretch>
        </p:blipFill>
        <p:spPr bwMode="auto">
          <a:xfrm>
            <a:off x="7502525" y="4805363"/>
            <a:ext cx="569913" cy="571500"/>
          </a:xfrm>
          <a:prstGeom prst="rect">
            <a:avLst/>
          </a:prstGeom>
          <a:noFill/>
          <a:ln w="12700">
            <a:noFill/>
            <a:miter lim="400000"/>
            <a:headEnd/>
            <a:tailEnd/>
          </a:ln>
        </p:spPr>
      </p:pic>
      <p:pic>
        <p:nvPicPr>
          <p:cNvPr id="6162" name="图片 63" descr="图片 63"/>
          <p:cNvPicPr>
            <a:picLocks noChangeAspect="1" noChangeArrowheads="1"/>
          </p:cNvPicPr>
          <p:nvPr/>
        </p:nvPicPr>
        <p:blipFill>
          <a:blip r:embed="rId8"/>
          <a:srcRect/>
          <a:stretch>
            <a:fillRect/>
          </a:stretch>
        </p:blipFill>
        <p:spPr bwMode="auto">
          <a:xfrm>
            <a:off x="10675938" y="4794250"/>
            <a:ext cx="571500" cy="571500"/>
          </a:xfrm>
          <a:prstGeom prst="rect">
            <a:avLst/>
          </a:prstGeom>
          <a:noFill/>
          <a:ln w="12700">
            <a:noFill/>
            <a:miter lim="400000"/>
            <a:headEnd/>
            <a:tailEnd/>
          </a:ln>
        </p:spPr>
      </p:pic>
      <p:pic>
        <p:nvPicPr>
          <p:cNvPr id="6163" name="图片 64" descr="图片 64"/>
          <p:cNvPicPr>
            <a:picLocks noChangeAspect="1" noChangeArrowheads="1"/>
          </p:cNvPicPr>
          <p:nvPr/>
        </p:nvPicPr>
        <p:blipFill>
          <a:blip r:embed="rId9"/>
          <a:srcRect/>
          <a:stretch>
            <a:fillRect/>
          </a:stretch>
        </p:blipFill>
        <p:spPr bwMode="auto">
          <a:xfrm>
            <a:off x="8691563" y="4805363"/>
            <a:ext cx="571500" cy="571500"/>
          </a:xfrm>
          <a:prstGeom prst="rect">
            <a:avLst/>
          </a:prstGeom>
          <a:noFill/>
          <a:ln w="12700">
            <a:noFill/>
            <a:miter lim="400000"/>
            <a:headEnd/>
            <a:tailEnd/>
          </a:ln>
        </p:spPr>
      </p:pic>
      <p:pic>
        <p:nvPicPr>
          <p:cNvPr id="6164" name="图片 65" descr="图片 65"/>
          <p:cNvPicPr>
            <a:picLocks noChangeAspect="1" noChangeArrowheads="1"/>
          </p:cNvPicPr>
          <p:nvPr/>
        </p:nvPicPr>
        <p:blipFill>
          <a:blip r:embed="rId10"/>
          <a:srcRect/>
          <a:stretch>
            <a:fillRect/>
          </a:stretch>
        </p:blipFill>
        <p:spPr bwMode="auto">
          <a:xfrm>
            <a:off x="9629775" y="4791075"/>
            <a:ext cx="571500" cy="571500"/>
          </a:xfrm>
          <a:prstGeom prst="rect">
            <a:avLst/>
          </a:prstGeom>
          <a:noFill/>
          <a:ln w="12700">
            <a:noFill/>
            <a:miter lim="400000"/>
            <a:headEnd/>
            <a:tailEnd/>
          </a:ln>
        </p:spPr>
      </p:pic>
      <p:pic>
        <p:nvPicPr>
          <p:cNvPr id="6165" name="图片 66" descr="图片 66"/>
          <p:cNvPicPr>
            <a:picLocks noChangeAspect="1" noChangeArrowheads="1"/>
          </p:cNvPicPr>
          <p:nvPr/>
        </p:nvPicPr>
        <p:blipFill>
          <a:blip r:embed="rId11"/>
          <a:srcRect/>
          <a:stretch>
            <a:fillRect/>
          </a:stretch>
        </p:blipFill>
        <p:spPr bwMode="auto">
          <a:xfrm>
            <a:off x="7313613" y="2901950"/>
            <a:ext cx="947737" cy="947738"/>
          </a:xfrm>
          <a:prstGeom prst="rect">
            <a:avLst/>
          </a:prstGeom>
          <a:noFill/>
          <a:ln w="12700">
            <a:noFill/>
            <a:miter lim="400000"/>
            <a:headEnd/>
            <a:tailEnd/>
          </a:ln>
        </p:spPr>
      </p:pic>
      <p:pic>
        <p:nvPicPr>
          <p:cNvPr id="6166" name="图片 67" descr="图片 67"/>
          <p:cNvPicPr>
            <a:picLocks noChangeAspect="1" noChangeArrowheads="1"/>
          </p:cNvPicPr>
          <p:nvPr/>
        </p:nvPicPr>
        <p:blipFill>
          <a:blip r:embed="rId12"/>
          <a:srcRect/>
          <a:stretch>
            <a:fillRect/>
          </a:stretch>
        </p:blipFill>
        <p:spPr bwMode="auto">
          <a:xfrm>
            <a:off x="10675938" y="3167063"/>
            <a:ext cx="571500" cy="385762"/>
          </a:xfrm>
          <a:prstGeom prst="rect">
            <a:avLst/>
          </a:prstGeom>
          <a:noFill/>
          <a:ln w="12700">
            <a:noFill/>
            <a:miter lim="400000"/>
            <a:headEnd/>
            <a:tailEnd/>
          </a:ln>
        </p:spPr>
      </p:pic>
      <p:pic>
        <p:nvPicPr>
          <p:cNvPr id="6167" name="图片 68" descr="图片 68"/>
          <p:cNvPicPr>
            <a:picLocks noChangeAspect="1" noChangeArrowheads="1"/>
          </p:cNvPicPr>
          <p:nvPr/>
        </p:nvPicPr>
        <p:blipFill>
          <a:blip r:embed="rId13"/>
          <a:srcRect/>
          <a:stretch>
            <a:fillRect/>
          </a:stretch>
        </p:blipFill>
        <p:spPr bwMode="auto">
          <a:xfrm>
            <a:off x="8691563" y="3065463"/>
            <a:ext cx="571500" cy="571500"/>
          </a:xfrm>
          <a:prstGeom prst="rect">
            <a:avLst/>
          </a:prstGeom>
          <a:noFill/>
          <a:ln w="12700">
            <a:noFill/>
            <a:miter lim="400000"/>
            <a:headEnd/>
            <a:tailEnd/>
          </a:ln>
        </p:spPr>
      </p:pic>
      <p:pic>
        <p:nvPicPr>
          <p:cNvPr id="6168" name="图片 69" descr="图片 69"/>
          <p:cNvPicPr>
            <a:picLocks noChangeAspect="1" noChangeArrowheads="1"/>
          </p:cNvPicPr>
          <p:nvPr/>
        </p:nvPicPr>
        <p:blipFill>
          <a:blip r:embed="rId14"/>
          <a:srcRect/>
          <a:stretch>
            <a:fillRect/>
          </a:stretch>
        </p:blipFill>
        <p:spPr bwMode="auto">
          <a:xfrm>
            <a:off x="9629775" y="3024188"/>
            <a:ext cx="571500" cy="571500"/>
          </a:xfrm>
          <a:prstGeom prst="rect">
            <a:avLst/>
          </a:prstGeom>
          <a:noFill/>
          <a:ln w="12700">
            <a:noFill/>
            <a:miter lim="400000"/>
            <a:headEnd/>
            <a:tailEnd/>
          </a:ln>
        </p:spPr>
      </p:pic>
      <p:sp>
        <p:nvSpPr>
          <p:cNvPr id="6169" name="文本框 28"/>
          <p:cNvSpPr txBox="1">
            <a:spLocks noChangeArrowheads="1"/>
          </p:cNvSpPr>
          <p:nvPr/>
        </p:nvSpPr>
        <p:spPr bwMode="auto">
          <a:xfrm>
            <a:off x="485775" y="2509838"/>
            <a:ext cx="4346575" cy="1939925"/>
          </a:xfrm>
          <a:prstGeom prst="rect">
            <a:avLst/>
          </a:prstGeom>
          <a:noFill/>
          <a:ln w="12700">
            <a:noFill/>
            <a:miter lim="400000"/>
            <a:headEnd/>
            <a:tailEnd/>
          </a:ln>
        </p:spPr>
        <p:txBody>
          <a:bodyPr lIns="45719" rIns="45719">
            <a:spAutoFit/>
          </a:bodyPr>
          <a:lstStyle/>
          <a:p>
            <a:r>
              <a:rPr lang="en-US" altLang="en-US" sz="2000">
                <a:solidFill>
                  <a:srgbClr val="767171"/>
                </a:solidFill>
                <a:latin typeface="OPPOSans-M" pitchFamily="18" charset="-122"/>
                <a:ea typeface="OPPOSans-M" pitchFamily="18" charset="-122"/>
                <a:sym typeface="OPPOSans-M" pitchFamily="18" charset="-122"/>
              </a:rPr>
              <a:t>Berusia sekitar 20-30 tahun,</a:t>
            </a:r>
          </a:p>
          <a:p>
            <a:r>
              <a:rPr lang="en-US" altLang="en-US" sz="2000">
                <a:solidFill>
                  <a:srgbClr val="767171"/>
                </a:solidFill>
                <a:latin typeface="OPPOSans-M" pitchFamily="18" charset="-122"/>
                <a:ea typeface="OPPOSans-M" pitchFamily="18" charset="-122"/>
                <a:sym typeface="OPPOSans-M" pitchFamily="18" charset="-122"/>
              </a:rPr>
              <a:t>Penghasilan menengah ke atas,</a:t>
            </a:r>
          </a:p>
          <a:p>
            <a:r>
              <a:rPr lang="en-US" altLang="en-US" sz="2000">
                <a:solidFill>
                  <a:srgbClr val="767171"/>
                </a:solidFill>
                <a:latin typeface="OPPOSans-M" pitchFamily="18" charset="-122"/>
                <a:ea typeface="OPPOSans-M" pitchFamily="18" charset="-122"/>
                <a:sym typeface="OPPOSans-M" pitchFamily="18" charset="-122"/>
              </a:rPr>
              <a:t>Gelar menengah atas,</a:t>
            </a:r>
          </a:p>
          <a:p>
            <a:r>
              <a:rPr lang="en-US" altLang="en-US" sz="2000">
                <a:solidFill>
                  <a:srgbClr val="767171"/>
                </a:solidFill>
                <a:latin typeface="OPPOSans-M" pitchFamily="18" charset="-122"/>
                <a:ea typeface="OPPOSans-M" pitchFamily="18" charset="-122"/>
                <a:sym typeface="OPPOSans-M" pitchFamily="18" charset="-122"/>
              </a:rPr>
              <a:t>Pekerja kerah putih dan mahasiswa Trendi</a:t>
            </a:r>
          </a:p>
        </p:txBody>
      </p:sp>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矩形 11"/>
          <p:cNvSpPr>
            <a:spLocks noChangeArrowheads="1"/>
          </p:cNvSpPr>
          <p:nvPr/>
        </p:nvSpPr>
        <p:spPr bwMode="auto">
          <a:xfrm rot="5400000">
            <a:off x="3004344" y="240506"/>
            <a:ext cx="279400" cy="4427538"/>
          </a:xfrm>
          <a:prstGeom prst="rect">
            <a:avLst/>
          </a:prstGeom>
          <a:solidFill>
            <a:srgbClr val="63A8DA"/>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43011" name="矩形 16"/>
          <p:cNvSpPr>
            <a:spLocks noChangeArrowheads="1"/>
          </p:cNvSpPr>
          <p:nvPr/>
        </p:nvSpPr>
        <p:spPr bwMode="auto">
          <a:xfrm>
            <a:off x="0" y="0"/>
            <a:ext cx="419100" cy="6858000"/>
          </a:xfrm>
          <a:prstGeom prst="rect">
            <a:avLst/>
          </a:prstGeom>
          <a:solidFill>
            <a:srgbClr val="63A8DA"/>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43012" name="文本框 15"/>
          <p:cNvSpPr txBox="1">
            <a:spLocks noChangeArrowheads="1"/>
          </p:cNvSpPr>
          <p:nvPr/>
        </p:nvSpPr>
        <p:spPr bwMode="auto">
          <a:xfrm>
            <a:off x="768350" y="2724150"/>
            <a:ext cx="5075238" cy="708025"/>
          </a:xfrm>
          <a:prstGeom prst="rect">
            <a:avLst/>
          </a:prstGeom>
          <a:noFill/>
          <a:ln w="12700">
            <a:noFill/>
            <a:miter lim="400000"/>
            <a:headEnd/>
            <a:tailEnd/>
          </a:ln>
        </p:spPr>
        <p:txBody>
          <a:bodyPr lIns="45719" rIns="45719">
            <a:spAutoFit/>
          </a:bodyPr>
          <a:lstStyle/>
          <a:p>
            <a:pPr defTabSz="912813" eaLnBrk="1"/>
            <a:r>
              <a:rPr lang="en-US" altLang="en-US" sz="2000">
                <a:solidFill>
                  <a:srgbClr val="808080"/>
                </a:solidFill>
                <a:latin typeface="OPPOSans-M" pitchFamily="18" charset="-122"/>
                <a:ea typeface="OPPOSans-M" pitchFamily="18" charset="-122"/>
                <a:sym typeface="OPPOSans-M" pitchFamily="18" charset="-122"/>
              </a:rPr>
              <a:t>Mengatasi masalah AG biasa mudah tergores</a:t>
            </a:r>
          </a:p>
        </p:txBody>
      </p:sp>
      <p:sp>
        <p:nvSpPr>
          <p:cNvPr id="43013" name="2.2"/>
          <p:cNvSpPr txBox="1">
            <a:spLocks noChangeArrowheads="1"/>
          </p:cNvSpPr>
          <p:nvPr/>
        </p:nvSpPr>
        <p:spPr bwMode="auto">
          <a:xfrm>
            <a:off x="833438" y="3475038"/>
            <a:ext cx="4995862" cy="900112"/>
          </a:xfrm>
          <a:prstGeom prst="rect">
            <a:avLst/>
          </a:prstGeom>
          <a:noFill/>
          <a:ln w="12700">
            <a:noFill/>
            <a:miter lim="400000"/>
            <a:headEnd/>
            <a:tailEnd/>
          </a:ln>
        </p:spPr>
        <p:txBody>
          <a:bodyPr lIns="45719" rIns="45719">
            <a:spAutoFit/>
          </a:bodyPr>
          <a:lstStyle/>
          <a:p>
            <a:pPr eaLnBrk="1">
              <a:lnSpc>
                <a:spcPct val="150000"/>
              </a:lnSpc>
            </a:pPr>
            <a:r>
              <a:rPr lang="en-US" altLang="en-US" sz="1200">
                <a:latin typeface="OPPOSans-M" pitchFamily="18" charset="-122"/>
                <a:ea typeface="OPPOSans-M" pitchFamily="18" charset="-122"/>
                <a:sym typeface="OPPOSans-M" pitchFamily="18" charset="-122"/>
              </a:rPr>
              <a:t>Sama seperti permukaan cermin puluhan ribu dolar, itu sangat tahan gores. Ini dapat dimasukkan ke dalam tas, dan Anda tidak perlu khawatir tergores oleh kunci / koin.</a:t>
            </a:r>
          </a:p>
        </p:txBody>
      </p:sp>
      <p:pic>
        <p:nvPicPr>
          <p:cNvPr id="43014" name="在线媒体 1" descr="在线媒体 1"/>
          <p:cNvPicPr>
            <a:picLocks noChangeArrowheads="1"/>
          </p:cNvPicPr>
          <p:nvPr/>
        </p:nvPicPr>
        <p:blipFill>
          <a:blip r:embed="rId3" cstate="print"/>
          <a:srcRect/>
          <a:stretch>
            <a:fillRect/>
          </a:stretch>
        </p:blipFill>
        <p:spPr bwMode="auto">
          <a:xfrm>
            <a:off x="6191250" y="15875"/>
            <a:ext cx="6000750" cy="3375025"/>
          </a:xfrm>
          <a:prstGeom prst="rect">
            <a:avLst/>
          </a:prstGeom>
          <a:noFill/>
          <a:ln w="12700">
            <a:noFill/>
            <a:miter lim="400000"/>
            <a:headEnd/>
            <a:tailEnd/>
          </a:ln>
        </p:spPr>
      </p:pic>
      <p:pic>
        <p:nvPicPr>
          <p:cNvPr id="43015" name="在线媒体 2" descr="在线媒体 2"/>
          <p:cNvPicPr>
            <a:picLocks noChangeArrowheads="1"/>
          </p:cNvPicPr>
          <p:nvPr/>
        </p:nvPicPr>
        <p:blipFill>
          <a:blip r:embed="rId4" cstate="print"/>
          <a:srcRect/>
          <a:stretch>
            <a:fillRect/>
          </a:stretch>
        </p:blipFill>
        <p:spPr bwMode="auto">
          <a:xfrm>
            <a:off x="6191250" y="3429000"/>
            <a:ext cx="6000750" cy="3375025"/>
          </a:xfrm>
          <a:prstGeom prst="rect">
            <a:avLst/>
          </a:prstGeom>
          <a:noFill/>
          <a:ln w="12700">
            <a:noFill/>
            <a:miter lim="400000"/>
            <a:headEnd/>
            <a:tailEnd/>
          </a:ln>
        </p:spPr>
      </p:pic>
      <p:sp>
        <p:nvSpPr>
          <p:cNvPr id="43016" name="文本框 21"/>
          <p:cNvSpPr txBox="1">
            <a:spLocks noChangeArrowheads="1"/>
          </p:cNvSpPr>
          <p:nvPr/>
        </p:nvSpPr>
        <p:spPr bwMode="auto">
          <a:xfrm>
            <a:off x="888566" y="1781175"/>
            <a:ext cx="4223617" cy="1138773"/>
          </a:xfrm>
          <a:prstGeom prst="rect">
            <a:avLst/>
          </a:prstGeom>
          <a:noFill/>
          <a:ln w="12700">
            <a:noFill/>
            <a:miter lim="400000"/>
            <a:headEnd/>
            <a:tailEnd/>
          </a:ln>
        </p:spPr>
        <p:txBody>
          <a:bodyPr wrap="square" lIns="45719" rIns="45719">
            <a:spAutoFit/>
          </a:bodyPr>
          <a:lstStyle/>
          <a:p>
            <a:pPr algn="just" defTabSz="912813" eaLnBrk="1"/>
            <a:r>
              <a:rPr lang="en-US" altLang="en-US" sz="2400" dirty="0">
                <a:latin typeface="OPPOSans-M" pitchFamily="18" charset="-122"/>
                <a:ea typeface="OPPOSans-M" pitchFamily="18" charset="-122"/>
                <a:sym typeface="OPPOSans-M" pitchFamily="18" charset="-122"/>
              </a:rPr>
              <a:t>Yang </a:t>
            </a:r>
            <a:r>
              <a:rPr lang="en-US" altLang="en-US" sz="2400" dirty="0" smtClean="0">
                <a:latin typeface="OPPOSans-M" pitchFamily="18" charset="-122"/>
                <a:ea typeface="OPPOSans-M" pitchFamily="18" charset="-122"/>
                <a:sym typeface="OPPOSans-M" pitchFamily="18" charset="-122"/>
              </a:rPr>
              <a:t>paling </a:t>
            </a:r>
            <a:r>
              <a:rPr lang="en-US" altLang="en-US" sz="2400" dirty="0" err="1" smtClean="0">
                <a:latin typeface="OPPOSans-M" pitchFamily="18" charset="-122"/>
                <a:ea typeface="OPPOSans-M" pitchFamily="18" charset="-122"/>
                <a:sym typeface="OPPOSans-M" pitchFamily="18" charset="-122"/>
              </a:rPr>
              <a:t>tahan</a:t>
            </a:r>
            <a:r>
              <a:rPr lang="en-US" altLang="en-US" sz="2400" dirty="0" smtClean="0">
                <a:latin typeface="OPPOSans-M" pitchFamily="18" charset="-122"/>
                <a:ea typeface="OPPOSans-M" pitchFamily="18" charset="-122"/>
                <a:sym typeface="OPPOSans-M" pitchFamily="18" charset="-122"/>
              </a:rPr>
              <a:t> </a:t>
            </a:r>
            <a:r>
              <a:rPr lang="en-US" altLang="en-US" sz="2400" dirty="0">
                <a:latin typeface="OPPOSans-M" pitchFamily="18" charset="-122"/>
                <a:ea typeface="OPPOSans-M" pitchFamily="18" charset="-122"/>
                <a:sym typeface="OPPOSans-M" pitchFamily="18" charset="-122"/>
              </a:rPr>
              <a:t>gores</a:t>
            </a:r>
          </a:p>
          <a:p>
            <a:pPr defTabSz="912813" eaLnBrk="1"/>
            <a:endParaRPr lang="en-US" altLang="en-US" sz="4400" dirty="0">
              <a:latin typeface="OPPOSans-M" pitchFamily="18" charset="-122"/>
              <a:ea typeface="OPPOSans-M" pitchFamily="18" charset="-122"/>
              <a:sym typeface="OPPOSans-M" pitchFamily="18" charset="-122"/>
            </a:endParaRPr>
          </a:p>
        </p:txBody>
      </p:sp>
      <p:pic>
        <p:nvPicPr>
          <p:cNvPr id="43017" name="图片 2" descr="图片 2"/>
          <p:cNvPicPr>
            <a:picLocks noChangeAspect="1" noChangeArrowheads="1"/>
          </p:cNvPicPr>
          <p:nvPr/>
        </p:nvPicPr>
        <p:blipFill>
          <a:blip r:embed="rId5"/>
          <a:srcRect/>
          <a:stretch>
            <a:fillRect/>
          </a:stretch>
        </p:blipFill>
        <p:spPr bwMode="auto">
          <a:xfrm>
            <a:off x="800100" y="4522788"/>
            <a:ext cx="2200275" cy="2200275"/>
          </a:xfrm>
          <a:prstGeom prst="rect">
            <a:avLst/>
          </a:prstGeom>
          <a:noFill/>
          <a:ln w="12700">
            <a:noFill/>
            <a:miter lim="400000"/>
            <a:headEnd/>
            <a:tailEnd/>
          </a:ln>
        </p:spPr>
      </p:pic>
      <p:pic>
        <p:nvPicPr>
          <p:cNvPr id="43018" name="图片 3" descr="图片 3"/>
          <p:cNvPicPr>
            <a:picLocks noChangeAspect="1" noChangeArrowheads="1"/>
          </p:cNvPicPr>
          <p:nvPr/>
        </p:nvPicPr>
        <p:blipFill>
          <a:blip r:embed="rId6"/>
          <a:srcRect/>
          <a:stretch>
            <a:fillRect/>
          </a:stretch>
        </p:blipFill>
        <p:spPr bwMode="auto">
          <a:xfrm>
            <a:off x="2947988" y="4706938"/>
            <a:ext cx="2981325" cy="1830387"/>
          </a:xfrm>
          <a:prstGeom prst="rect">
            <a:avLst/>
          </a:prstGeom>
          <a:noFill/>
          <a:ln w="12700">
            <a:noFill/>
            <a:miter lim="400000"/>
            <a:headEnd/>
            <a:tailEnd/>
          </a:ln>
        </p:spPr>
      </p:pic>
      <p:grpSp>
        <p:nvGrpSpPr>
          <p:cNvPr id="43019" name="椭圆 14"/>
          <p:cNvGrpSpPr>
            <a:grpSpLocks/>
          </p:cNvGrpSpPr>
          <p:nvPr/>
        </p:nvGrpSpPr>
        <p:grpSpPr bwMode="auto">
          <a:xfrm>
            <a:off x="520700" y="1019175"/>
            <a:ext cx="820738" cy="762000"/>
            <a:chOff x="0" y="0"/>
            <a:chExt cx="819870" cy="762998"/>
          </a:xfrm>
        </p:grpSpPr>
        <p:sp>
          <p:nvSpPr>
            <p:cNvPr id="737" name="椭圆形"/>
            <p:cNvSpPr/>
            <p:nvPr/>
          </p:nvSpPr>
          <p:spPr>
            <a:xfrm>
              <a:off x="0" y="0"/>
              <a:ext cx="819870" cy="762998"/>
            </a:xfrm>
            <a:prstGeom prst="ellipse">
              <a:avLst/>
            </a:prstGeom>
            <a:solidFill>
              <a:schemeClr val="accent6"/>
            </a:solidFill>
            <a:ln w="12700" cap="flat">
              <a:solidFill>
                <a:schemeClr val="accent6"/>
              </a:solidFill>
              <a:prstDash val="solid"/>
              <a:miter lim="800000"/>
            </a:ln>
            <a:effectLst/>
          </p:spPr>
          <p:txBody>
            <a:bodyPr lIns="45719" tIns="45719" rIns="45719" bIns="45719" anchor="ctr"/>
            <a:lstStyle/>
            <a:p>
              <a:pPr algn="ctr" eaLnBrk="1" fontAlgn="auto">
                <a:spcBef>
                  <a:spcPts val="0"/>
                </a:spcBef>
                <a:spcAft>
                  <a:spcPts val="0"/>
                </a:spcAft>
                <a:defRPr sz="1000">
                  <a:solidFill>
                    <a:srgbClr val="FFFF00"/>
                  </a:solidFill>
                  <a:latin typeface="OPPOSans-M"/>
                  <a:ea typeface="OPPOSans-M"/>
                  <a:cs typeface="OPPOSans-M"/>
                  <a:sym typeface="OPPOSans-M"/>
                </a:defRPr>
              </a:pPr>
              <a:endParaRPr sz="1000" kern="0" dirty="0">
                <a:solidFill>
                  <a:srgbClr val="FFFF00"/>
                </a:solidFill>
                <a:latin typeface="OPPOSans-M"/>
                <a:ea typeface="OPPOSans-M"/>
                <a:cs typeface="OPPOSans-M"/>
                <a:sym typeface="OPPOSans-M"/>
              </a:endParaRPr>
            </a:p>
          </p:txBody>
        </p:sp>
        <p:sp>
          <p:nvSpPr>
            <p:cNvPr id="43023" name="NO. 3"/>
            <p:cNvSpPr txBox="1">
              <a:spLocks noChangeArrowheads="1"/>
            </p:cNvSpPr>
            <p:nvPr/>
          </p:nvSpPr>
          <p:spPr bwMode="auto">
            <a:xfrm>
              <a:off x="165786" y="253228"/>
              <a:ext cx="488296" cy="256541"/>
            </a:xfrm>
            <a:prstGeom prst="rect">
              <a:avLst/>
            </a:prstGeom>
            <a:noFill/>
            <a:ln w="12700">
              <a:noFill/>
              <a:miter lim="400000"/>
              <a:headEnd/>
              <a:tailEnd/>
            </a:ln>
          </p:spPr>
          <p:txBody>
            <a:bodyPr lIns="45719" tIns="45719" rIns="45719" bIns="45719" anchor="ctr">
              <a:spAutoFit/>
            </a:bodyPr>
            <a:lstStyle/>
            <a:p>
              <a:pPr algn="ctr" eaLnBrk="1"/>
              <a:r>
                <a:rPr lang="en-US" altLang="en-US" sz="1000">
                  <a:solidFill>
                    <a:srgbClr val="FFFF00"/>
                  </a:solidFill>
                  <a:latin typeface="OPPOSans-M" pitchFamily="18" charset="-122"/>
                  <a:ea typeface="OPPOSans-M" pitchFamily="18" charset="-122"/>
                  <a:sym typeface="OPPOSans-M" pitchFamily="18" charset="-122"/>
                </a:rPr>
                <a:t>NO. 3</a:t>
              </a:r>
            </a:p>
          </p:txBody>
        </p:sp>
      </p:grpSp>
      <p:sp>
        <p:nvSpPr>
          <p:cNvPr id="2" name="文本框 1"/>
          <p:cNvSpPr txBox="1"/>
          <p:nvPr/>
        </p:nvSpPr>
        <p:spPr>
          <a:xfrm>
            <a:off x="566103" y="135442"/>
            <a:ext cx="5529897" cy="9233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lIns="45719" tIns="45719" rIns="45719" bIns="45719" spcCol="38100">
            <a:spAutoFit/>
          </a:bodyPr>
          <a:lstStyle/>
          <a:p>
            <a:pPr eaLnBrk="1" fontAlgn="auto">
              <a:spcBef>
                <a:spcPts val="0"/>
              </a:spcBef>
              <a:spcAft>
                <a:spcPts val="0"/>
              </a:spcAft>
              <a:defRPr/>
            </a:pPr>
            <a:r>
              <a:rPr lang="en-ID" altLang="zh-CN" kern="0" dirty="0">
                <a:solidFill>
                  <a:srgbClr val="FF0000"/>
                </a:solidFill>
                <a:latin typeface="+mj-lt"/>
                <a:ea typeface="+mj-ea"/>
                <a:cs typeface="+mj-cs"/>
                <a:sym typeface="Calibri"/>
              </a:rPr>
              <a:t>* Video </a:t>
            </a:r>
            <a:r>
              <a:rPr lang="en-ID" altLang="zh-CN" kern="0" dirty="0" err="1">
                <a:solidFill>
                  <a:srgbClr val="FF0000"/>
                </a:solidFill>
                <a:latin typeface="+mj-lt"/>
                <a:ea typeface="+mj-ea"/>
                <a:cs typeface="+mj-cs"/>
                <a:sym typeface="Calibri"/>
              </a:rPr>
              <a:t>hanya</a:t>
            </a:r>
            <a:r>
              <a:rPr lang="en-ID" altLang="zh-CN" kern="0" dirty="0">
                <a:solidFill>
                  <a:srgbClr val="FF0000"/>
                </a:solidFill>
                <a:latin typeface="+mj-lt"/>
                <a:ea typeface="+mj-ea"/>
                <a:cs typeface="+mj-cs"/>
                <a:sym typeface="Calibri"/>
              </a:rPr>
              <a:t> </a:t>
            </a:r>
            <a:r>
              <a:rPr lang="en-ID" altLang="zh-CN" kern="0" dirty="0" err="1">
                <a:solidFill>
                  <a:srgbClr val="FF0000"/>
                </a:solidFill>
                <a:latin typeface="+mj-lt"/>
                <a:ea typeface="+mj-ea"/>
                <a:cs typeface="+mj-cs"/>
                <a:sym typeface="Calibri"/>
              </a:rPr>
              <a:t>untuk</a:t>
            </a:r>
            <a:r>
              <a:rPr lang="en-ID" altLang="zh-CN" kern="0" dirty="0">
                <a:solidFill>
                  <a:srgbClr val="FF0000"/>
                </a:solidFill>
                <a:latin typeface="+mj-lt"/>
                <a:ea typeface="+mj-ea"/>
                <a:cs typeface="+mj-cs"/>
                <a:sym typeface="Calibri"/>
              </a:rPr>
              <a:t> </a:t>
            </a:r>
            <a:r>
              <a:rPr lang="en-ID" altLang="zh-CN" kern="0" dirty="0" err="1">
                <a:solidFill>
                  <a:srgbClr val="FF0000"/>
                </a:solidFill>
                <a:latin typeface="+mj-lt"/>
                <a:ea typeface="+mj-ea"/>
                <a:cs typeface="+mj-cs"/>
                <a:sym typeface="Calibri"/>
              </a:rPr>
              <a:t>demonstrasi</a:t>
            </a:r>
            <a:r>
              <a:rPr lang="en-ID" altLang="zh-CN" kern="0" dirty="0">
                <a:solidFill>
                  <a:srgbClr val="FF0000"/>
                </a:solidFill>
                <a:latin typeface="+mj-lt"/>
                <a:ea typeface="+mj-ea"/>
                <a:cs typeface="+mj-cs"/>
                <a:sym typeface="Calibri"/>
              </a:rPr>
              <a:t>, dan </a:t>
            </a:r>
            <a:r>
              <a:rPr lang="en-ID" altLang="zh-CN" kern="0" dirty="0" err="1">
                <a:solidFill>
                  <a:srgbClr val="FF0000"/>
                </a:solidFill>
                <a:latin typeface="+mj-lt"/>
                <a:ea typeface="+mj-ea"/>
                <a:cs typeface="+mj-cs"/>
                <a:sym typeface="Calibri"/>
              </a:rPr>
              <a:t>tidak</a:t>
            </a:r>
            <a:r>
              <a:rPr lang="en-ID" altLang="zh-CN" kern="0" dirty="0">
                <a:solidFill>
                  <a:srgbClr val="FF0000"/>
                </a:solidFill>
                <a:latin typeface="+mj-lt"/>
                <a:ea typeface="+mj-ea"/>
                <a:cs typeface="+mj-cs"/>
                <a:sym typeface="Calibri"/>
              </a:rPr>
              <a:t> </a:t>
            </a:r>
            <a:r>
              <a:rPr lang="en-ID" altLang="zh-CN" kern="0" dirty="0" err="1">
                <a:solidFill>
                  <a:srgbClr val="FF0000"/>
                </a:solidFill>
                <a:latin typeface="+mj-lt"/>
                <a:ea typeface="+mj-ea"/>
                <a:cs typeface="+mj-cs"/>
                <a:sym typeface="Calibri"/>
              </a:rPr>
              <a:t>disarankan</a:t>
            </a:r>
            <a:r>
              <a:rPr lang="en-ID" altLang="zh-CN" kern="0" dirty="0">
                <a:solidFill>
                  <a:srgbClr val="FF0000"/>
                </a:solidFill>
                <a:latin typeface="+mj-lt"/>
                <a:ea typeface="+mj-ea"/>
                <a:cs typeface="+mj-cs"/>
                <a:sym typeface="Calibri"/>
              </a:rPr>
              <a:t> </a:t>
            </a:r>
            <a:r>
              <a:rPr lang="en-ID" altLang="zh-CN" kern="0" dirty="0" err="1">
                <a:solidFill>
                  <a:srgbClr val="FF0000"/>
                </a:solidFill>
                <a:latin typeface="+mj-lt"/>
                <a:ea typeface="+mj-ea"/>
                <a:cs typeface="+mj-cs"/>
                <a:sym typeface="Calibri"/>
              </a:rPr>
              <a:t>bahwa</a:t>
            </a:r>
            <a:r>
              <a:rPr lang="en-ID" altLang="zh-CN" kern="0" dirty="0">
                <a:solidFill>
                  <a:srgbClr val="FF0000"/>
                </a:solidFill>
                <a:latin typeface="+mj-lt"/>
                <a:ea typeface="+mj-ea"/>
                <a:cs typeface="+mj-cs"/>
                <a:sym typeface="Calibri"/>
              </a:rPr>
              <a:t> promotor </a:t>
            </a:r>
            <a:r>
              <a:rPr lang="en-ID" altLang="zh-CN" kern="0" dirty="0" err="1">
                <a:solidFill>
                  <a:srgbClr val="FF0000"/>
                </a:solidFill>
                <a:latin typeface="+mj-lt"/>
                <a:ea typeface="+mj-ea"/>
                <a:cs typeface="+mj-cs"/>
                <a:sym typeface="Calibri"/>
              </a:rPr>
              <a:t>menunjukkan</a:t>
            </a:r>
            <a:r>
              <a:rPr lang="en-ID" altLang="zh-CN" kern="0" dirty="0">
                <a:solidFill>
                  <a:srgbClr val="FF0000"/>
                </a:solidFill>
                <a:latin typeface="+mj-lt"/>
                <a:ea typeface="+mj-ea"/>
                <a:cs typeface="+mj-cs"/>
                <a:sym typeface="Calibri"/>
              </a:rPr>
              <a:t> </a:t>
            </a:r>
            <a:r>
              <a:rPr lang="en-ID" altLang="zh-CN" kern="0" dirty="0" err="1">
                <a:solidFill>
                  <a:srgbClr val="FF0000"/>
                </a:solidFill>
                <a:latin typeface="+mj-lt"/>
                <a:ea typeface="+mj-ea"/>
                <a:cs typeface="+mj-cs"/>
                <a:sym typeface="Calibri"/>
              </a:rPr>
              <a:t>demonstrasi</a:t>
            </a:r>
            <a:r>
              <a:rPr lang="en-ID" altLang="zh-CN" kern="0" dirty="0">
                <a:solidFill>
                  <a:srgbClr val="FF0000"/>
                </a:solidFill>
                <a:latin typeface="+mj-lt"/>
                <a:ea typeface="+mj-ea"/>
                <a:cs typeface="+mj-cs"/>
                <a:sym typeface="Calibri"/>
              </a:rPr>
              <a:t> </a:t>
            </a:r>
            <a:r>
              <a:rPr lang="en-ID" altLang="zh-CN" kern="0" dirty="0" err="1">
                <a:solidFill>
                  <a:srgbClr val="FF0000"/>
                </a:solidFill>
                <a:latin typeface="+mj-lt"/>
                <a:ea typeface="+mj-ea"/>
                <a:cs typeface="+mj-cs"/>
                <a:sym typeface="Calibri"/>
              </a:rPr>
              <a:t>tahan</a:t>
            </a:r>
            <a:r>
              <a:rPr lang="en-ID" altLang="zh-CN" kern="0" dirty="0">
                <a:solidFill>
                  <a:srgbClr val="FF0000"/>
                </a:solidFill>
                <a:latin typeface="+mj-lt"/>
                <a:ea typeface="+mj-ea"/>
                <a:cs typeface="+mj-cs"/>
                <a:sym typeface="Calibri"/>
              </a:rPr>
              <a:t> </a:t>
            </a:r>
            <a:r>
              <a:rPr lang="en-ID" altLang="zh-CN" kern="0" dirty="0" err="1">
                <a:solidFill>
                  <a:srgbClr val="FF0000"/>
                </a:solidFill>
                <a:latin typeface="+mj-lt"/>
                <a:ea typeface="+mj-ea"/>
                <a:cs typeface="+mj-cs"/>
                <a:sym typeface="Calibri"/>
              </a:rPr>
              <a:t>goresan</a:t>
            </a:r>
            <a:r>
              <a:rPr lang="en-ID" altLang="zh-CN" kern="0" dirty="0">
                <a:solidFill>
                  <a:srgbClr val="FF0000"/>
                </a:solidFill>
                <a:latin typeface="+mj-lt"/>
                <a:ea typeface="+mj-ea"/>
                <a:cs typeface="+mj-cs"/>
                <a:sym typeface="Calibri"/>
              </a:rPr>
              <a:t> di toko</a:t>
            </a:r>
          </a:p>
        </p:txBody>
      </p:sp>
      <p:sp>
        <p:nvSpPr>
          <p:cNvPr id="3" name="文本框 2"/>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mj-lt"/>
                <a:ea typeface="+mj-ea"/>
                <a:cs typeface="+mj-cs"/>
                <a:sym typeface="Calibri"/>
              </a:rPr>
              <a:t>Reno4 Series</a:t>
            </a:r>
            <a:endParaRPr lang="zh-CN" altLang="en-US" kern="0" dirty="0">
              <a:latin typeface="+mj-lt"/>
              <a:ea typeface="+mj-ea"/>
              <a:cs typeface="+mj-cs"/>
              <a:sym typeface="Calibri"/>
            </a:endParaRPr>
          </a:p>
        </p:txBody>
      </p:sp>
    </p:spTree>
  </p:cSld>
  <p:clrMapOvr>
    <a:masterClrMapping/>
  </p:clrMapOvr>
  <p:transition spd="med"/>
  <p:timing>
    <p:tnLst>
      <p:par>
        <p:cTn id="1" dur="indefinite" restart="never" fill="hold"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4" name="文本框 48"/>
          <p:cNvSpPr txBox="1">
            <a:spLocks noChangeArrowheads="1"/>
          </p:cNvSpPr>
          <p:nvPr/>
        </p:nvSpPr>
        <p:spPr bwMode="auto">
          <a:xfrm>
            <a:off x="796925" y="3076575"/>
            <a:ext cx="3419475" cy="1184275"/>
          </a:xfrm>
          <a:prstGeom prst="rect">
            <a:avLst/>
          </a:prstGeom>
          <a:noFill/>
          <a:ln w="12700">
            <a:noFill/>
            <a:miter lim="400000"/>
            <a:headEnd/>
            <a:tailEnd/>
          </a:ln>
        </p:spPr>
        <p:txBody>
          <a:bodyPr lIns="22859" tIns="22859" rIns="22859" bIns="22859">
            <a:spAutoFit/>
          </a:bodyPr>
          <a:lstStyle/>
          <a:p>
            <a:pPr eaLnBrk="1"/>
            <a:r>
              <a:rPr lang="fi-FI" altLang="en-US" sz="2400" dirty="0"/>
              <a:t>01. Sepenuhnya</a:t>
            </a:r>
          </a:p>
          <a:p>
            <a:pPr eaLnBrk="1"/>
            <a:r>
              <a:rPr lang="fi-FI" altLang="en-US" sz="2400" dirty="0"/>
              <a:t>Tahan </a:t>
            </a:r>
            <a:r>
              <a:rPr lang="fi-FI" altLang="en-US" sz="2400" dirty="0" smtClean="0"/>
              <a:t>Sidik Jari</a:t>
            </a:r>
            <a:endParaRPr lang="fi-FI" altLang="en-US" sz="2400" dirty="0"/>
          </a:p>
          <a:p>
            <a:pPr eaLnBrk="1"/>
            <a:endParaRPr lang="fi-FI" altLang="en-US" sz="2400" dirty="0"/>
          </a:p>
        </p:txBody>
      </p:sp>
      <p:sp>
        <p:nvSpPr>
          <p:cNvPr id="745" name="文本框 49"/>
          <p:cNvSpPr txBox="1">
            <a:spLocks noChangeArrowheads="1"/>
          </p:cNvSpPr>
          <p:nvPr/>
        </p:nvSpPr>
        <p:spPr bwMode="auto">
          <a:xfrm>
            <a:off x="815975" y="4075113"/>
            <a:ext cx="2771775" cy="784225"/>
          </a:xfrm>
          <a:prstGeom prst="rect">
            <a:avLst/>
          </a:prstGeom>
          <a:noFill/>
          <a:ln w="12700">
            <a:noFill/>
            <a:miter lim="400000"/>
            <a:headEnd/>
            <a:tailEnd/>
          </a:ln>
        </p:spPr>
        <p:txBody>
          <a:bodyPr lIns="22859" tIns="22859" rIns="22859" bIns="22859">
            <a:spAutoFit/>
          </a:bodyPr>
          <a:lstStyle/>
          <a:p>
            <a:pPr eaLnBrk="1"/>
            <a:r>
              <a:rPr lang="en-US" altLang="en-US" sz="2400"/>
              <a:t>02. Yang Paling</a:t>
            </a:r>
          </a:p>
          <a:p>
            <a:pPr eaLnBrk="1"/>
            <a:r>
              <a:rPr lang="en-US" altLang="en-US" sz="2400"/>
              <a:t>Bersinar</a:t>
            </a:r>
          </a:p>
        </p:txBody>
      </p:sp>
      <p:sp>
        <p:nvSpPr>
          <p:cNvPr id="746" name="文本框 50"/>
          <p:cNvSpPr txBox="1">
            <a:spLocks noChangeArrowheads="1"/>
          </p:cNvSpPr>
          <p:nvPr/>
        </p:nvSpPr>
        <p:spPr bwMode="auto">
          <a:xfrm>
            <a:off x="796925" y="5092700"/>
            <a:ext cx="3419475" cy="784225"/>
          </a:xfrm>
          <a:prstGeom prst="rect">
            <a:avLst/>
          </a:prstGeom>
          <a:noFill/>
          <a:ln w="12700">
            <a:noFill/>
            <a:miter lim="400000"/>
            <a:headEnd/>
            <a:tailEnd/>
          </a:ln>
        </p:spPr>
        <p:txBody>
          <a:bodyPr lIns="22859" tIns="22859" rIns="22859" bIns="22859">
            <a:spAutoFit/>
          </a:bodyPr>
          <a:lstStyle/>
          <a:p>
            <a:pPr eaLnBrk="1"/>
            <a:r>
              <a:rPr lang="en-US" altLang="en-US" sz="2400" dirty="0"/>
              <a:t>03. Yang Paling</a:t>
            </a:r>
          </a:p>
          <a:p>
            <a:pPr eaLnBrk="1"/>
            <a:r>
              <a:rPr lang="en-US" altLang="en-US" sz="2400" dirty="0" err="1" smtClean="0"/>
              <a:t>Tahan</a:t>
            </a:r>
            <a:r>
              <a:rPr lang="en-US" altLang="en-US" sz="2400" dirty="0" smtClean="0"/>
              <a:t> Gores</a:t>
            </a:r>
            <a:endParaRPr lang="en-US" altLang="en-US" sz="2400" dirty="0"/>
          </a:p>
        </p:txBody>
      </p:sp>
      <p:sp>
        <p:nvSpPr>
          <p:cNvPr id="45061" name="矩形 51"/>
          <p:cNvSpPr>
            <a:spLocks noChangeArrowheads="1"/>
          </p:cNvSpPr>
          <p:nvPr/>
        </p:nvSpPr>
        <p:spPr bwMode="auto">
          <a:xfrm rot="5400000">
            <a:off x="2660650" y="-82550"/>
            <a:ext cx="176213" cy="3903663"/>
          </a:xfrm>
          <a:prstGeom prst="rect">
            <a:avLst/>
          </a:prstGeom>
          <a:solidFill>
            <a:srgbClr val="63A8DA"/>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45062" name="文本框 3"/>
          <p:cNvSpPr txBox="1">
            <a:spLocks noChangeArrowheads="1"/>
          </p:cNvSpPr>
          <p:nvPr/>
        </p:nvSpPr>
        <p:spPr bwMode="auto">
          <a:xfrm>
            <a:off x="796925" y="1195387"/>
            <a:ext cx="2414587" cy="585788"/>
          </a:xfrm>
          <a:prstGeom prst="rect">
            <a:avLst/>
          </a:prstGeom>
          <a:noFill/>
          <a:ln w="12700">
            <a:noFill/>
            <a:miter lim="400000"/>
            <a:headEnd/>
            <a:tailEnd/>
          </a:ln>
        </p:spPr>
        <p:txBody>
          <a:bodyPr wrap="none" lIns="45719" rIns="45719">
            <a:spAutoFit/>
          </a:bodyPr>
          <a:lstStyle/>
          <a:p>
            <a:pPr eaLnBrk="1"/>
            <a:r>
              <a:rPr lang="en-US" altLang="en-US" sz="3200" dirty="0">
                <a:latin typeface="OPPOSans-M" pitchFamily="18" charset="-122"/>
                <a:ea typeface="OPPOSans-M" pitchFamily="18" charset="-122"/>
                <a:sym typeface="OPPOSans-M" pitchFamily="18" charset="-122"/>
              </a:rPr>
              <a:t>Reno Glow</a:t>
            </a:r>
          </a:p>
        </p:txBody>
      </p:sp>
      <p:sp>
        <p:nvSpPr>
          <p:cNvPr id="45063" name="矩形 52"/>
          <p:cNvSpPr>
            <a:spLocks noChangeArrowheads="1"/>
          </p:cNvSpPr>
          <p:nvPr/>
        </p:nvSpPr>
        <p:spPr bwMode="auto">
          <a:xfrm>
            <a:off x="0" y="0"/>
            <a:ext cx="419100" cy="6858000"/>
          </a:xfrm>
          <a:prstGeom prst="rect">
            <a:avLst/>
          </a:prstGeom>
          <a:solidFill>
            <a:srgbClr val="63A8DA"/>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pic>
        <p:nvPicPr>
          <p:cNvPr id="45064" name="在线媒体 2" descr="在线媒体 2"/>
          <p:cNvPicPr>
            <a:picLocks noChangeArrowheads="1"/>
          </p:cNvPicPr>
          <p:nvPr/>
        </p:nvPicPr>
        <p:blipFill>
          <a:blip r:embed="rId3"/>
          <a:srcRect/>
          <a:stretch>
            <a:fillRect/>
          </a:stretch>
        </p:blipFill>
        <p:spPr bwMode="auto">
          <a:xfrm>
            <a:off x="4100513" y="2106613"/>
            <a:ext cx="8091487" cy="4751387"/>
          </a:xfrm>
          <a:prstGeom prst="rect">
            <a:avLst/>
          </a:prstGeom>
          <a:noFill/>
          <a:ln w="12700">
            <a:noFill/>
            <a:miter lim="400000"/>
            <a:headEnd/>
            <a:tailEnd/>
          </a:ln>
        </p:spPr>
      </p:pic>
      <p:sp>
        <p:nvSpPr>
          <p:cNvPr id="45065" name="文本框 14"/>
          <p:cNvSpPr txBox="1">
            <a:spLocks noChangeArrowheads="1"/>
          </p:cNvSpPr>
          <p:nvPr/>
        </p:nvSpPr>
        <p:spPr bwMode="auto">
          <a:xfrm>
            <a:off x="1493838" y="369888"/>
            <a:ext cx="8694737" cy="661987"/>
          </a:xfrm>
          <a:prstGeom prst="rect">
            <a:avLst/>
          </a:prstGeom>
          <a:noFill/>
          <a:ln w="12700">
            <a:noFill/>
            <a:miter lim="400000"/>
            <a:headEnd/>
            <a:tailEnd/>
          </a:ln>
        </p:spPr>
        <p:txBody>
          <a:bodyPr lIns="45719" rIns="45719">
            <a:spAutoFit/>
          </a:bodyPr>
          <a:lstStyle/>
          <a:p>
            <a:pPr defTabSz="608013" eaLnBrk="1"/>
            <a:r>
              <a:rPr lang="en-US" altLang="zh-CN" sz="3700">
                <a:latin typeface="OPPOSans-M" pitchFamily="18" charset="-122"/>
                <a:ea typeface="OPPOSans-M" pitchFamily="18" charset="-122"/>
                <a:sym typeface="OPPOSans-M" pitchFamily="18" charset="-122"/>
              </a:rPr>
              <a:t>Review</a:t>
            </a:r>
          </a:p>
        </p:txBody>
      </p:sp>
      <p:pic>
        <p:nvPicPr>
          <p:cNvPr id="45066" name="图形 15" descr="图形 15"/>
          <p:cNvPicPr>
            <a:picLocks noChangeAspect="1" noChangeArrowheads="1"/>
          </p:cNvPicPr>
          <p:nvPr/>
        </p:nvPicPr>
        <p:blipFill>
          <a:blip r:embed="rId4"/>
          <a:srcRect/>
          <a:stretch>
            <a:fillRect/>
          </a:stretch>
        </p:blipFill>
        <p:spPr bwMode="auto">
          <a:xfrm>
            <a:off x="533400" y="161925"/>
            <a:ext cx="914400" cy="914400"/>
          </a:xfrm>
          <a:prstGeom prst="rect">
            <a:avLst/>
          </a:prstGeom>
          <a:noFill/>
          <a:ln w="12700">
            <a:noFill/>
            <a:miter lim="400000"/>
            <a:headEnd/>
            <a:tailEnd/>
          </a:ln>
        </p:spPr>
      </p:pic>
      <p:sp>
        <p:nvSpPr>
          <p:cNvPr id="45067" name="矩形 16"/>
          <p:cNvSpPr txBox="1">
            <a:spLocks noChangeArrowheads="1"/>
          </p:cNvSpPr>
          <p:nvPr/>
        </p:nvSpPr>
        <p:spPr bwMode="auto">
          <a:xfrm>
            <a:off x="842963" y="2100263"/>
            <a:ext cx="1546225" cy="369887"/>
          </a:xfrm>
          <a:prstGeom prst="rect">
            <a:avLst/>
          </a:prstGeom>
          <a:noFill/>
          <a:ln w="12700">
            <a:noFill/>
            <a:miter lim="400000"/>
            <a:headEnd/>
            <a:tailEnd/>
          </a:ln>
        </p:spPr>
        <p:txBody>
          <a:bodyPr wrap="none" lIns="45719" rIns="45719">
            <a:spAutoFit/>
          </a:bodyPr>
          <a:lstStyle/>
          <a:p>
            <a:pPr eaLnBrk="1"/>
            <a:r>
              <a:rPr lang="en-US" altLang="en-US">
                <a:latin typeface="OPPOSans-M" pitchFamily="18" charset="-122"/>
                <a:ea typeface="OPPOSans-M" pitchFamily="18" charset="-122"/>
                <a:sym typeface="OPPOSans-M" pitchFamily="18" charset="-122"/>
              </a:rPr>
              <a:t>Proses Baru</a:t>
            </a:r>
          </a:p>
        </p:txBody>
      </p:sp>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mj-lt"/>
                <a:ea typeface="+mj-ea"/>
                <a:cs typeface="+mj-cs"/>
                <a:sym typeface="Calibri"/>
              </a:rPr>
              <a:t>Reno4 Series</a:t>
            </a:r>
            <a:endParaRPr lang="zh-CN" altLang="en-US" kern="0" dirty="0">
              <a:latin typeface="+mj-lt"/>
              <a:ea typeface="+mj-ea"/>
              <a:cs typeface="+mj-cs"/>
              <a:sym typeface="Calibri"/>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10" presetClass="entr" fill="hold" grpId="0" nodeType="clickEffect">
                                  <p:stCondLst>
                                    <p:cond delay="0"/>
                                  </p:stCondLst>
                                  <p:iterate>
                                    <p:tmAbs val="0"/>
                                  </p:iterate>
                                  <p:childTnLst>
                                    <p:set>
                                      <p:cBhvr>
                                        <p:cTn id="6" fill="hold"/>
                                        <p:tgtEl>
                                          <p:spTgt spid="744"/>
                                        </p:tgtEl>
                                        <p:attrNameLst>
                                          <p:attrName>style.visibility</p:attrName>
                                        </p:attrNameLst>
                                      </p:cBhvr>
                                      <p:to>
                                        <p:strVal val="visible"/>
                                      </p:to>
                                    </p:set>
                                    <p:animEffect transition="in" filter="fade">
                                      <p:cBhvr>
                                        <p:cTn id="7" dur="500"/>
                                        <p:tgtEl>
                                          <p:spTgt spid="74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fill="hold" grpId="0" nodeType="clickEffect">
                                  <p:stCondLst>
                                    <p:cond delay="0"/>
                                  </p:stCondLst>
                                  <p:iterate>
                                    <p:tmAbs val="0"/>
                                  </p:iterate>
                                  <p:childTnLst>
                                    <p:set>
                                      <p:cBhvr>
                                        <p:cTn id="11" fill="hold"/>
                                        <p:tgtEl>
                                          <p:spTgt spid="745"/>
                                        </p:tgtEl>
                                        <p:attrNameLst>
                                          <p:attrName>style.visibility</p:attrName>
                                        </p:attrNameLst>
                                      </p:cBhvr>
                                      <p:to>
                                        <p:strVal val="visible"/>
                                      </p:to>
                                    </p:set>
                                    <p:animEffect transition="in" filter="fade">
                                      <p:cBhvr>
                                        <p:cTn id="12" dur="500"/>
                                        <p:tgtEl>
                                          <p:spTgt spid="74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fill="hold" grpId="0" nodeType="clickEffect">
                                  <p:stCondLst>
                                    <p:cond delay="0"/>
                                  </p:stCondLst>
                                  <p:iterate>
                                    <p:tmAbs val="0"/>
                                  </p:iterate>
                                  <p:childTnLst>
                                    <p:set>
                                      <p:cBhvr>
                                        <p:cTn id="16" fill="hold"/>
                                        <p:tgtEl>
                                          <p:spTgt spid="746"/>
                                        </p:tgtEl>
                                        <p:attrNameLst>
                                          <p:attrName>style.visibility</p:attrName>
                                        </p:attrNameLst>
                                      </p:cBhvr>
                                      <p:to>
                                        <p:strVal val="visible"/>
                                      </p:to>
                                    </p:set>
                                    <p:animEffect transition="in" filter="fade">
                                      <p:cBhvr>
                                        <p:cTn id="17" dur="500"/>
                                        <p:tgtEl>
                                          <p:spTgt spid="7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4" grpId="0" animBg="1" advAuto="0"/>
      <p:bldP spid="745" grpId="0" animBg="1" advAuto="0"/>
      <p:bldP spid="746" grpId="0"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文本框 15"/>
          <p:cNvSpPr txBox="1">
            <a:spLocks noChangeArrowheads="1"/>
          </p:cNvSpPr>
          <p:nvPr/>
        </p:nvSpPr>
        <p:spPr bwMode="auto">
          <a:xfrm>
            <a:off x="606425" y="320675"/>
            <a:ext cx="92075" cy="769938"/>
          </a:xfrm>
          <a:prstGeom prst="rect">
            <a:avLst/>
          </a:prstGeom>
          <a:noFill/>
          <a:ln w="12700">
            <a:noFill/>
            <a:miter lim="400000"/>
            <a:headEnd/>
            <a:tailEnd/>
          </a:ln>
        </p:spPr>
        <p:txBody>
          <a:bodyPr wrap="none" lIns="45719" rIns="45719">
            <a:spAutoFit/>
          </a:bodyPr>
          <a:lstStyle/>
          <a:p>
            <a:pPr defTabSz="912813" eaLnBrk="1"/>
            <a:endParaRPr lang="en-US" altLang="en-US" sz="4400">
              <a:solidFill>
                <a:srgbClr val="FFFFFF"/>
              </a:solidFill>
              <a:latin typeface="OPPOSans-M" pitchFamily="18" charset="-122"/>
              <a:ea typeface="OPPOSans-M" pitchFamily="18" charset="-122"/>
              <a:sym typeface="OPPOSans-M" pitchFamily="18" charset="-122"/>
            </a:endParaRPr>
          </a:p>
        </p:txBody>
      </p:sp>
      <p:pic>
        <p:nvPicPr>
          <p:cNvPr id="47107" name="图片 20" descr="图片 20"/>
          <p:cNvPicPr>
            <a:picLocks noChangeAspect="1" noChangeArrowheads="1"/>
          </p:cNvPicPr>
          <p:nvPr/>
        </p:nvPicPr>
        <p:blipFill>
          <a:blip r:embed="rId3"/>
          <a:srcRect/>
          <a:stretch>
            <a:fillRect/>
          </a:stretch>
        </p:blipFill>
        <p:spPr bwMode="auto">
          <a:xfrm>
            <a:off x="-44450" y="0"/>
            <a:ext cx="12236450" cy="6858000"/>
          </a:xfrm>
          <a:prstGeom prst="rect">
            <a:avLst/>
          </a:prstGeom>
          <a:noFill/>
          <a:ln w="12700">
            <a:noFill/>
            <a:miter lim="400000"/>
            <a:headEnd/>
            <a:tailEnd/>
          </a:ln>
        </p:spPr>
      </p:pic>
      <p:sp>
        <p:nvSpPr>
          <p:cNvPr id="47108" name="文本框 21"/>
          <p:cNvSpPr txBox="1">
            <a:spLocks noChangeArrowheads="1"/>
          </p:cNvSpPr>
          <p:nvPr/>
        </p:nvSpPr>
        <p:spPr bwMode="auto">
          <a:xfrm>
            <a:off x="628650" y="255588"/>
            <a:ext cx="3678238" cy="769937"/>
          </a:xfrm>
          <a:prstGeom prst="rect">
            <a:avLst/>
          </a:prstGeom>
          <a:noFill/>
          <a:ln w="12700">
            <a:noFill/>
            <a:miter lim="400000"/>
            <a:headEnd/>
            <a:tailEnd/>
          </a:ln>
        </p:spPr>
        <p:txBody>
          <a:bodyPr wrap="none" lIns="45719" rIns="45719">
            <a:spAutoFit/>
          </a:bodyPr>
          <a:lstStyle/>
          <a:p>
            <a:pPr defTabSz="912813" eaLnBrk="1"/>
            <a:r>
              <a:rPr lang="en-US" altLang="en-US" sz="4400">
                <a:solidFill>
                  <a:srgbClr val="FFFFFF"/>
                </a:solidFill>
                <a:latin typeface="OPPOSans-M" pitchFamily="18" charset="-122"/>
                <a:ea typeface="OPPOSans-M" pitchFamily="18" charset="-122"/>
                <a:sym typeface="OPPOSans-M" pitchFamily="18" charset="-122"/>
              </a:rPr>
              <a:t>Warna Baru</a:t>
            </a:r>
          </a:p>
        </p:txBody>
      </p:sp>
      <p:sp>
        <p:nvSpPr>
          <p:cNvPr id="762" name="文本框 22"/>
          <p:cNvSpPr txBox="1"/>
          <p:nvPr/>
        </p:nvSpPr>
        <p:spPr>
          <a:xfrm>
            <a:off x="629201" y="861498"/>
            <a:ext cx="3986026" cy="769441"/>
          </a:xfrm>
          <a:prstGeom prst="rect">
            <a:avLst/>
          </a:prstGeom>
          <a:ln w="12700">
            <a:miter lim="400000"/>
          </a:ln>
        </p:spPr>
        <p:txBody>
          <a:bodyPr wrap="none" lIns="45719" rIns="45719">
            <a:spAutoFit/>
          </a:bodyPr>
          <a:lstStyle>
            <a:lvl1pPr defTabSz="913764">
              <a:defRPr sz="4400">
                <a:ln w="6350" cap="flat">
                  <a:solidFill>
                    <a:srgbClr val="FFFFFF"/>
                  </a:solidFill>
                  <a:prstDash val="solid"/>
                  <a:round/>
                </a:ln>
                <a:noFill/>
                <a:latin typeface="OPPOSans-M"/>
                <a:ea typeface="OPPOSans-M"/>
                <a:cs typeface="OPPOSans-M"/>
                <a:sym typeface="OPPOSans-M"/>
              </a:defRPr>
            </a:lvl1pPr>
          </a:lstStyle>
          <a:p>
            <a:pPr eaLnBrk="1" fontAlgn="auto">
              <a:spcBef>
                <a:spcPts val="0"/>
              </a:spcBef>
              <a:spcAft>
                <a:spcPts val="0"/>
              </a:spcAft>
              <a:defRPr/>
            </a:pPr>
            <a:r>
              <a:rPr lang="en-US" kern="0" dirty="0"/>
              <a:t>Galactic Blue</a:t>
            </a:r>
            <a:endParaRPr kern="0" dirty="0"/>
          </a:p>
        </p:txBody>
      </p:sp>
      <p:sp>
        <p:nvSpPr>
          <p:cNvPr id="763" name="文本框 23"/>
          <p:cNvSpPr txBox="1"/>
          <p:nvPr/>
        </p:nvSpPr>
        <p:spPr>
          <a:xfrm>
            <a:off x="4979988" y="430213"/>
            <a:ext cx="7718425" cy="1631950"/>
          </a:xfrm>
          <a:prstGeom prst="rect">
            <a:avLst/>
          </a:prstGeom>
          <a:ln w="12700">
            <a:miter lim="400000"/>
          </a:ln>
        </p:spPr>
        <p:txBody>
          <a:bodyPr lIns="45719" rIns="45719">
            <a:spAutoFit/>
          </a:bodyPr>
          <a:lstStyle/>
          <a:p>
            <a:pPr marL="342900" indent="-342900" defTabSz="913764" eaLnBrk="1" fontAlgn="auto">
              <a:spcBef>
                <a:spcPts val="0"/>
              </a:spcBef>
              <a:spcAft>
                <a:spcPts val="0"/>
              </a:spcAft>
              <a:buSzPct val="100000"/>
              <a:buFontTx/>
              <a:buChar char="■"/>
              <a:defRPr sz="2400">
                <a:solidFill>
                  <a:srgbClr val="FFFFFF"/>
                </a:solidFill>
                <a:latin typeface="OPPOSans-M"/>
                <a:ea typeface="OPPOSans-M"/>
                <a:cs typeface="OPPOSans-M"/>
                <a:sym typeface="OPPOSans-M"/>
              </a:defRPr>
            </a:pPr>
            <a:r>
              <a:rPr lang="sv-SE" sz="2000" kern="0" dirty="0">
                <a:solidFill>
                  <a:srgbClr val="FFFFFF"/>
                </a:solidFill>
                <a:latin typeface="OPPOSans-M"/>
                <a:ea typeface="OPPOSans-M"/>
                <a:cs typeface="OPPOSans-M"/>
                <a:sym typeface="OPPOSans-M"/>
              </a:rPr>
              <a:t>Gradien tidak beraturan, terinspirasi oleh Galaxy</a:t>
            </a:r>
          </a:p>
          <a:p>
            <a:pPr marL="342900" indent="-342900" defTabSz="913764" eaLnBrk="1" fontAlgn="auto">
              <a:spcBef>
                <a:spcPts val="0"/>
              </a:spcBef>
              <a:spcAft>
                <a:spcPts val="0"/>
              </a:spcAft>
              <a:buSzPct val="100000"/>
              <a:buFontTx/>
              <a:buChar char="■"/>
              <a:defRPr sz="2400">
                <a:solidFill>
                  <a:srgbClr val="FFFFFF"/>
                </a:solidFill>
                <a:latin typeface="OPPOSans-M"/>
                <a:ea typeface="OPPOSans-M"/>
                <a:cs typeface="OPPOSans-M"/>
                <a:sym typeface="OPPOSans-M"/>
              </a:defRPr>
            </a:pPr>
            <a:r>
              <a:rPr lang="sv-SE" sz="2000" kern="0" dirty="0">
                <a:solidFill>
                  <a:srgbClr val="FFFFFF"/>
                </a:solidFill>
                <a:latin typeface="OPPOSans-M"/>
                <a:ea typeface="OPPOSans-M"/>
                <a:cs typeface="OPPOSans-M"/>
                <a:sym typeface="OPPOSans-M"/>
              </a:rPr>
              <a:t>Tepinya semurni awan putih,</a:t>
            </a:r>
          </a:p>
          <a:p>
            <a:pPr marL="342900" indent="-342900" defTabSz="913764" eaLnBrk="1" fontAlgn="auto">
              <a:spcBef>
                <a:spcPts val="0"/>
              </a:spcBef>
              <a:spcAft>
                <a:spcPts val="0"/>
              </a:spcAft>
              <a:buSzPct val="100000"/>
              <a:buFontTx/>
              <a:buChar char="■"/>
              <a:defRPr sz="2400">
                <a:solidFill>
                  <a:srgbClr val="FFFFFF"/>
                </a:solidFill>
                <a:latin typeface="OPPOSans-M"/>
                <a:ea typeface="OPPOSans-M"/>
                <a:cs typeface="OPPOSans-M"/>
                <a:sym typeface="OPPOSans-M"/>
              </a:defRPr>
            </a:pPr>
            <a:r>
              <a:rPr lang="sv-SE" sz="2000" kern="0" dirty="0">
                <a:solidFill>
                  <a:srgbClr val="FFFFFF"/>
                </a:solidFill>
                <a:latin typeface="OPPOSans-M"/>
                <a:ea typeface="OPPOSans-M"/>
                <a:cs typeface="OPPOSans-M"/>
                <a:sym typeface="OPPOSans-M"/>
              </a:rPr>
              <a:t>dan bagian tengahnya sama misteriusnya dengan langit</a:t>
            </a:r>
          </a:p>
          <a:p>
            <a:pPr marL="342900" indent="-342900" defTabSz="913764" eaLnBrk="1" fontAlgn="auto">
              <a:spcBef>
                <a:spcPts val="0"/>
              </a:spcBef>
              <a:spcAft>
                <a:spcPts val="0"/>
              </a:spcAft>
              <a:buSzPct val="100000"/>
              <a:buFontTx/>
              <a:buChar char="■"/>
              <a:defRPr sz="2400">
                <a:solidFill>
                  <a:srgbClr val="FFFFFF"/>
                </a:solidFill>
                <a:latin typeface="OPPOSans-M"/>
                <a:ea typeface="OPPOSans-M"/>
                <a:cs typeface="OPPOSans-M"/>
                <a:sym typeface="OPPOSans-M"/>
              </a:defRPr>
            </a:pPr>
            <a:r>
              <a:rPr lang="sv-SE" sz="2000" kern="0" dirty="0">
                <a:solidFill>
                  <a:srgbClr val="FFFFFF"/>
                </a:solidFill>
                <a:latin typeface="OPPOSans-M"/>
                <a:ea typeface="OPPOSans-M"/>
                <a:cs typeface="OPPOSans-M"/>
                <a:sym typeface="OPPOSans-M"/>
              </a:rPr>
              <a:t>Penandaan teks mencerminkan tren mode</a:t>
            </a:r>
            <a:endParaRPr sz="2000" kern="0" dirty="0">
              <a:solidFill>
                <a:srgbClr val="FFFFFF"/>
              </a:solidFill>
              <a:latin typeface="OPPOSans-M"/>
              <a:ea typeface="OPPOSans-M"/>
              <a:cs typeface="OPPOSans-M"/>
              <a:sym typeface="OPPOSans-M"/>
            </a:endParaRPr>
          </a:p>
        </p:txBody>
      </p:sp>
      <p:pic>
        <p:nvPicPr>
          <p:cNvPr id="47111" name="图片 12" descr="图片 12"/>
          <p:cNvPicPr>
            <a:picLocks noChangeAspect="1" noChangeArrowheads="1"/>
          </p:cNvPicPr>
          <p:nvPr/>
        </p:nvPicPr>
        <p:blipFill>
          <a:blip r:embed="rId4"/>
          <a:srcRect/>
          <a:stretch>
            <a:fillRect/>
          </a:stretch>
        </p:blipFill>
        <p:spPr bwMode="auto">
          <a:xfrm>
            <a:off x="1314450" y="1630363"/>
            <a:ext cx="9563100" cy="4783137"/>
          </a:xfrm>
          <a:prstGeom prst="rect">
            <a:avLst/>
          </a:prstGeom>
          <a:noFill/>
          <a:ln w="12700">
            <a:noFill/>
            <a:miter lim="400000"/>
            <a:headEnd/>
            <a:tailEnd/>
          </a:ln>
        </p:spPr>
      </p:pic>
    </p:spTree>
  </p:cSld>
  <p:clrMapOvr>
    <a:masterClrMapping/>
  </p:clrMapOvr>
  <p:transition spd="slow">
    <p:wipe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图片 6" descr="图片 6"/>
          <p:cNvPicPr>
            <a:picLocks noChangeAspect="1" noChangeArrowheads="1"/>
          </p:cNvPicPr>
          <p:nvPr/>
        </p:nvPicPr>
        <p:blipFill>
          <a:blip r:embed="rId3"/>
          <a:srcRect/>
          <a:stretch>
            <a:fillRect/>
          </a:stretch>
        </p:blipFill>
        <p:spPr bwMode="auto">
          <a:xfrm>
            <a:off x="9486900" y="0"/>
            <a:ext cx="4575175" cy="6858000"/>
          </a:xfrm>
          <a:prstGeom prst="rect">
            <a:avLst/>
          </a:prstGeom>
          <a:noFill/>
          <a:ln w="12700">
            <a:noFill/>
            <a:miter lim="400000"/>
            <a:headEnd/>
            <a:tailEnd/>
          </a:ln>
        </p:spPr>
      </p:pic>
      <p:pic>
        <p:nvPicPr>
          <p:cNvPr id="49155" name="图像" descr="图像"/>
          <p:cNvPicPr>
            <a:picLocks noChangeAspect="1" noChangeArrowheads="1"/>
          </p:cNvPicPr>
          <p:nvPr/>
        </p:nvPicPr>
        <p:blipFill>
          <a:blip r:embed="rId4"/>
          <a:srcRect/>
          <a:stretch>
            <a:fillRect/>
          </a:stretch>
        </p:blipFill>
        <p:spPr bwMode="auto">
          <a:xfrm>
            <a:off x="-7704138" y="0"/>
            <a:ext cx="12634913" cy="6905625"/>
          </a:xfrm>
          <a:prstGeom prst="rect">
            <a:avLst/>
          </a:prstGeom>
          <a:noFill/>
          <a:ln w="12700">
            <a:noFill/>
            <a:miter lim="400000"/>
            <a:headEnd/>
            <a:tailEnd/>
          </a:ln>
        </p:spPr>
      </p:pic>
      <p:pic>
        <p:nvPicPr>
          <p:cNvPr id="49156" name="图片 8" descr="图片 8"/>
          <p:cNvPicPr>
            <a:picLocks noChangeAspect="1" noChangeArrowheads="1"/>
          </p:cNvPicPr>
          <p:nvPr/>
        </p:nvPicPr>
        <p:blipFill>
          <a:blip r:embed="rId5"/>
          <a:srcRect/>
          <a:stretch>
            <a:fillRect/>
          </a:stretch>
        </p:blipFill>
        <p:spPr bwMode="auto">
          <a:xfrm>
            <a:off x="4930775" y="0"/>
            <a:ext cx="4556125" cy="6858000"/>
          </a:xfrm>
          <a:prstGeom prst="rect">
            <a:avLst/>
          </a:prstGeom>
          <a:noFill/>
          <a:ln w="12700">
            <a:noFill/>
            <a:miter lim="400000"/>
            <a:headEnd/>
            <a:tailEnd/>
          </a:ln>
        </p:spPr>
      </p:pic>
      <p:sp>
        <p:nvSpPr>
          <p:cNvPr id="771" name="矩形 9"/>
          <p:cNvSpPr/>
          <p:nvPr/>
        </p:nvSpPr>
        <p:spPr>
          <a:xfrm>
            <a:off x="0" y="0"/>
            <a:ext cx="12192000" cy="6858000"/>
          </a:xfrm>
          <a:prstGeom prst="rect">
            <a:avLst/>
          </a:prstGeom>
          <a:gradFill>
            <a:gsLst>
              <a:gs pos="0">
                <a:srgbClr val="3B3838">
                  <a:alpha val="50000"/>
                </a:srgbClr>
              </a:gs>
              <a:gs pos="100000">
                <a:srgbClr val="3B3838"/>
              </a:gs>
            </a:gsLst>
            <a:path path="circle">
              <a:fillToRect l="37721" t="-19636" r="62278" b="119636"/>
            </a:path>
          </a:gradFill>
          <a:ln w="12700">
            <a:miter lim="400000"/>
          </a:ln>
        </p:spPr>
        <p:txBody>
          <a:bodyPr lIns="45719" rIns="45719" anchor="ctr"/>
          <a:lstStyle>
            <a:lvl1pPr defTabSz="608013">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defTabSz="608013">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defTabSz="608013">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defTabSz="608013">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defTabSz="608013">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457200" indent="1828800" defTabSz="608013"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914400" indent="1828800" defTabSz="608013"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1371600" indent="1828800" defTabSz="608013"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1828800" indent="1828800" defTabSz="608013"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defRPr/>
            </a:pPr>
            <a:endParaRPr lang="en-US" altLang="en-US">
              <a:solidFill>
                <a:srgbClr val="FFFFFF"/>
              </a:solidFill>
            </a:endParaRPr>
          </a:p>
        </p:txBody>
      </p:sp>
      <p:sp>
        <p:nvSpPr>
          <p:cNvPr id="772" name="文本框 11"/>
          <p:cNvSpPr txBox="1">
            <a:spLocks noChangeArrowheads="1"/>
          </p:cNvSpPr>
          <p:nvPr/>
        </p:nvSpPr>
        <p:spPr bwMode="auto">
          <a:xfrm>
            <a:off x="2819400" y="2166938"/>
            <a:ext cx="6815138" cy="1504950"/>
          </a:xfrm>
          <a:prstGeom prst="rect">
            <a:avLst/>
          </a:prstGeom>
          <a:noFill/>
          <a:ln w="12700">
            <a:noFill/>
            <a:miter lim="400000"/>
            <a:headEnd/>
            <a:tailEnd/>
          </a:ln>
        </p:spPr>
        <p:txBody>
          <a:bodyPr wrap="none" lIns="45719" rIns="45719">
            <a:spAutoFit/>
          </a:bodyPr>
          <a:lstStyle/>
          <a:p>
            <a:pPr algn="ctr" defTabSz="912813" eaLnBrk="1">
              <a:lnSpc>
                <a:spcPct val="150000"/>
              </a:lnSpc>
            </a:pPr>
            <a:r>
              <a:rPr lang="en-US" altLang="en-US" sz="3200">
                <a:solidFill>
                  <a:srgbClr val="FFFFFF"/>
                </a:solidFill>
                <a:latin typeface="OPPOSans-M" pitchFamily="18" charset="-122"/>
                <a:ea typeface="OPPOSans-M" pitchFamily="18" charset="-122"/>
                <a:sym typeface="OPPOSans-M" pitchFamily="18" charset="-122"/>
              </a:rPr>
              <a:t>Desain penting barang mewah</a:t>
            </a:r>
          </a:p>
          <a:p>
            <a:pPr algn="ctr" defTabSz="912813" eaLnBrk="1">
              <a:lnSpc>
                <a:spcPct val="150000"/>
              </a:lnSpc>
            </a:pPr>
            <a:r>
              <a:rPr lang="en-US" altLang="en-US" sz="3200">
                <a:solidFill>
                  <a:srgbClr val="FFFFFF"/>
                </a:solidFill>
                <a:latin typeface="OPPOSans-M" pitchFamily="18" charset="-122"/>
                <a:ea typeface="OPPOSans-M" pitchFamily="18" charset="-122"/>
                <a:sym typeface="OPPOSans-M" pitchFamily="18" charset="-122"/>
              </a:rPr>
              <a:t>Desain pola gelap</a:t>
            </a:r>
          </a:p>
        </p:txBody>
      </p:sp>
    </p:spTree>
  </p:cSld>
  <p:clrMapOvr>
    <a:masterClrMapping/>
  </p:clrMapOvr>
  <p:transition spd="slow">
    <p:wipe dir="u"/>
  </p:transition>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10" presetClass="entr" fill="hold" nodeType="clickEffect">
                                  <p:stCondLst>
                                    <p:cond delay="0"/>
                                  </p:stCondLst>
                                  <p:iterate>
                                    <p:tmAbs val="0"/>
                                  </p:iterate>
                                  <p:childTnLst>
                                    <p:set>
                                      <p:cBhvr>
                                        <p:cTn id="6" fill="hold"/>
                                        <p:tgtEl>
                                          <p:spTgt spid="771"/>
                                        </p:tgtEl>
                                        <p:attrNameLst>
                                          <p:attrName>style.visibility</p:attrName>
                                        </p:attrNameLst>
                                      </p:cBhvr>
                                      <p:to>
                                        <p:strVal val="visible"/>
                                      </p:to>
                                    </p:set>
                                    <p:animEffect transition="in" filter="fade">
                                      <p:cBhvr>
                                        <p:cTn id="7" dur="500"/>
                                        <p:tgtEl>
                                          <p:spTgt spid="771"/>
                                        </p:tgtEl>
                                      </p:cBhvr>
                                    </p:animEffect>
                                  </p:childTnLst>
                                </p:cTn>
                              </p:par>
                            </p:childTnLst>
                          </p:cTn>
                        </p:par>
                        <p:par>
                          <p:cTn id="8" fill="hold" nodeType="afterGroup">
                            <p:stCondLst>
                              <p:cond delay="500"/>
                            </p:stCondLst>
                            <p:childTnLst>
                              <p:par>
                                <p:cTn id="9" presetID="10" presetClass="entr" fill="hold" grpId="0" nodeType="afterEffect">
                                  <p:stCondLst>
                                    <p:cond delay="0"/>
                                  </p:stCondLst>
                                  <p:iterate>
                                    <p:tmAbs val="0"/>
                                  </p:iterate>
                                  <p:childTnLst>
                                    <p:set>
                                      <p:cBhvr>
                                        <p:cTn id="10" fill="hold"/>
                                        <p:tgtEl>
                                          <p:spTgt spid="772"/>
                                        </p:tgtEl>
                                        <p:attrNameLst>
                                          <p:attrName>style.visibility</p:attrName>
                                        </p:attrNameLst>
                                      </p:cBhvr>
                                      <p:to>
                                        <p:strVal val="visible"/>
                                      </p:to>
                                    </p:set>
                                    <p:animEffect transition="in" filter="fade">
                                      <p:cBhvr>
                                        <p:cTn id="11" dur="500"/>
                                        <p:tgtEl>
                                          <p:spTgt spid="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2" grpId="0" animBg="1" advAuto="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图片 6" descr="图片 6"/>
          <p:cNvPicPr>
            <a:picLocks noChangeAspect="1" noChangeArrowheads="1"/>
          </p:cNvPicPr>
          <p:nvPr/>
        </p:nvPicPr>
        <p:blipFill>
          <a:blip r:embed="rId3"/>
          <a:srcRect/>
          <a:stretch>
            <a:fillRect/>
          </a:stretch>
        </p:blipFill>
        <p:spPr bwMode="auto">
          <a:xfrm>
            <a:off x="0" y="0"/>
            <a:ext cx="12192000" cy="6858000"/>
          </a:xfrm>
          <a:prstGeom prst="rect">
            <a:avLst/>
          </a:prstGeom>
          <a:noFill/>
          <a:ln w="12700">
            <a:noFill/>
            <a:miter lim="400000"/>
            <a:headEnd/>
            <a:tailEnd/>
          </a:ln>
        </p:spPr>
      </p:pic>
      <p:sp>
        <p:nvSpPr>
          <p:cNvPr id="51203" name="文本框 21"/>
          <p:cNvSpPr txBox="1">
            <a:spLocks noChangeArrowheads="1"/>
          </p:cNvSpPr>
          <p:nvPr/>
        </p:nvSpPr>
        <p:spPr bwMode="auto">
          <a:xfrm>
            <a:off x="606425" y="303213"/>
            <a:ext cx="3678238" cy="769937"/>
          </a:xfrm>
          <a:prstGeom prst="rect">
            <a:avLst/>
          </a:prstGeom>
          <a:noFill/>
          <a:ln w="12700">
            <a:noFill/>
            <a:miter lim="400000"/>
            <a:headEnd/>
            <a:tailEnd/>
          </a:ln>
        </p:spPr>
        <p:txBody>
          <a:bodyPr wrap="none" lIns="45719" rIns="45719">
            <a:spAutoFit/>
          </a:bodyPr>
          <a:lstStyle/>
          <a:p>
            <a:pPr defTabSz="912813" eaLnBrk="1"/>
            <a:r>
              <a:rPr lang="en-US" altLang="zh-CN" sz="4400">
                <a:solidFill>
                  <a:srgbClr val="FFFFFF"/>
                </a:solidFill>
                <a:latin typeface="OPPOSans-M" pitchFamily="18" charset="-122"/>
                <a:ea typeface="OPPOSans-M" pitchFamily="18" charset="-122"/>
                <a:sym typeface="Helvetica" pitchFamily="34" charset="0"/>
              </a:rPr>
              <a:t>Warna Baru</a:t>
            </a:r>
            <a:endParaRPr lang="en-US" altLang="en-US" sz="4400">
              <a:solidFill>
                <a:srgbClr val="FFFFFF"/>
              </a:solidFill>
              <a:latin typeface="OPPOSans-M" pitchFamily="18" charset="-122"/>
              <a:ea typeface="OPPOSans-M" pitchFamily="18" charset="-122"/>
              <a:sym typeface="OPPOSans-M" pitchFamily="18" charset="-122"/>
            </a:endParaRPr>
          </a:p>
        </p:txBody>
      </p:sp>
      <p:pic>
        <p:nvPicPr>
          <p:cNvPr id="51204" name="图片 2" descr="图片 2"/>
          <p:cNvPicPr>
            <a:picLocks noChangeAspect="1" noChangeArrowheads="1"/>
          </p:cNvPicPr>
          <p:nvPr/>
        </p:nvPicPr>
        <p:blipFill>
          <a:blip r:embed="rId4"/>
          <a:srcRect/>
          <a:stretch>
            <a:fillRect/>
          </a:stretch>
        </p:blipFill>
        <p:spPr bwMode="auto">
          <a:xfrm>
            <a:off x="1847850" y="2084388"/>
            <a:ext cx="8496300" cy="3910012"/>
          </a:xfrm>
          <a:prstGeom prst="rect">
            <a:avLst/>
          </a:prstGeom>
          <a:noFill/>
          <a:ln w="12700">
            <a:noFill/>
            <a:miter lim="400000"/>
            <a:headEnd/>
            <a:tailEnd/>
          </a:ln>
        </p:spPr>
      </p:pic>
      <p:sp>
        <p:nvSpPr>
          <p:cNvPr id="779" name="文本框 5"/>
          <p:cNvSpPr txBox="1"/>
          <p:nvPr/>
        </p:nvSpPr>
        <p:spPr>
          <a:xfrm>
            <a:off x="4416425" y="411163"/>
            <a:ext cx="7775575" cy="1323975"/>
          </a:xfrm>
          <a:prstGeom prst="rect">
            <a:avLst/>
          </a:prstGeom>
          <a:ln w="12700">
            <a:miter lim="400000"/>
          </a:ln>
        </p:spPr>
        <p:txBody>
          <a:bodyPr lIns="45719" rIns="45719">
            <a:spAutoFit/>
          </a:bodyPr>
          <a:lstStyle/>
          <a:p>
            <a:pPr marL="342900" indent="-342900" defTabSz="913764" eaLnBrk="1" fontAlgn="auto">
              <a:spcBef>
                <a:spcPts val="0"/>
              </a:spcBef>
              <a:spcAft>
                <a:spcPts val="0"/>
              </a:spcAft>
              <a:buSzPct val="100000"/>
              <a:buFontTx/>
              <a:buChar char="■"/>
              <a:defRPr sz="2400">
                <a:solidFill>
                  <a:srgbClr val="FFFFFF"/>
                </a:solidFill>
                <a:latin typeface="OPPOSans-M"/>
                <a:ea typeface="OPPOSans-M"/>
                <a:cs typeface="OPPOSans-M"/>
                <a:sym typeface="OPPOSans-M"/>
              </a:defRPr>
            </a:pPr>
            <a:r>
              <a:rPr lang="en-US" sz="2000" kern="0" dirty="0">
                <a:solidFill>
                  <a:srgbClr val="FFFFFF"/>
                </a:solidFill>
                <a:latin typeface="OPPOSans-M"/>
                <a:ea typeface="OPPOSans-M"/>
                <a:cs typeface="OPPOSans-M"/>
                <a:sym typeface="OPPOSans-M"/>
              </a:rPr>
              <a:t>Desain </a:t>
            </a:r>
            <a:r>
              <a:rPr lang="en-US" sz="2000" kern="0" dirty="0" err="1">
                <a:solidFill>
                  <a:srgbClr val="FFFFFF"/>
                </a:solidFill>
                <a:latin typeface="OPPOSans-M"/>
                <a:ea typeface="OPPOSans-M"/>
                <a:cs typeface="OPPOSans-M"/>
                <a:sym typeface="OPPOSans-M"/>
              </a:rPr>
              <a:t>pola</a:t>
            </a:r>
            <a:r>
              <a:rPr lang="en-US" sz="2000" kern="0" dirty="0">
                <a:solidFill>
                  <a:srgbClr val="FFFFFF"/>
                </a:solidFill>
                <a:latin typeface="OPPOSans-M"/>
                <a:ea typeface="OPPOSans-M"/>
                <a:cs typeface="OPPOSans-M"/>
                <a:sym typeface="OPPOSans-M"/>
              </a:rPr>
              <a:t> </a:t>
            </a:r>
            <a:r>
              <a:rPr lang="en-US" sz="2000" kern="0" dirty="0" err="1">
                <a:solidFill>
                  <a:srgbClr val="FFFFFF"/>
                </a:solidFill>
                <a:latin typeface="OPPOSans-M"/>
                <a:ea typeface="OPPOSans-M"/>
                <a:cs typeface="OPPOSans-M"/>
                <a:sym typeface="OPPOSans-M"/>
              </a:rPr>
              <a:t>gelap</a:t>
            </a:r>
            <a:r>
              <a:rPr lang="en-US" sz="2000" kern="0" dirty="0">
                <a:solidFill>
                  <a:srgbClr val="FFFFFF"/>
                </a:solidFill>
                <a:latin typeface="OPPOSans-M"/>
                <a:ea typeface="OPPOSans-M"/>
                <a:cs typeface="OPPOSans-M"/>
                <a:sym typeface="OPPOSans-M"/>
              </a:rPr>
              <a:t> yang </a:t>
            </a:r>
            <a:r>
              <a:rPr lang="en-US" sz="2000" kern="0" dirty="0" err="1">
                <a:solidFill>
                  <a:srgbClr val="FFFFFF"/>
                </a:solidFill>
                <a:latin typeface="OPPOSans-M"/>
                <a:ea typeface="OPPOSans-M"/>
                <a:cs typeface="OPPOSans-M"/>
                <a:sym typeface="OPPOSans-M"/>
              </a:rPr>
              <a:t>sama</a:t>
            </a:r>
            <a:r>
              <a:rPr lang="en-US" sz="2000" kern="0" dirty="0">
                <a:solidFill>
                  <a:srgbClr val="FFFFFF"/>
                </a:solidFill>
                <a:latin typeface="OPPOSans-M"/>
                <a:ea typeface="OPPOSans-M"/>
                <a:cs typeface="OPPOSans-M"/>
                <a:sym typeface="OPPOSans-M"/>
              </a:rPr>
              <a:t> </a:t>
            </a:r>
            <a:r>
              <a:rPr lang="en-US" sz="2000" kern="0" dirty="0" err="1">
                <a:solidFill>
                  <a:srgbClr val="FFFFFF"/>
                </a:solidFill>
                <a:latin typeface="OPPOSans-M"/>
                <a:ea typeface="OPPOSans-M"/>
                <a:cs typeface="OPPOSans-M"/>
                <a:sym typeface="OPPOSans-M"/>
              </a:rPr>
              <a:t>untuk</a:t>
            </a:r>
            <a:r>
              <a:rPr lang="en-US" sz="2000" kern="0" dirty="0">
                <a:solidFill>
                  <a:srgbClr val="FFFFFF"/>
                </a:solidFill>
                <a:latin typeface="OPPOSans-M"/>
                <a:ea typeface="OPPOSans-M"/>
                <a:cs typeface="OPPOSans-M"/>
                <a:sym typeface="OPPOSans-M"/>
              </a:rPr>
              <a:t> </a:t>
            </a:r>
            <a:r>
              <a:rPr lang="en-US" sz="2000" kern="0" dirty="0" err="1">
                <a:solidFill>
                  <a:srgbClr val="FFFFFF"/>
                </a:solidFill>
                <a:latin typeface="OPPOSans-M"/>
                <a:ea typeface="OPPOSans-M"/>
                <a:cs typeface="OPPOSans-M"/>
                <a:sym typeface="OPPOSans-M"/>
              </a:rPr>
              <a:t>barang</a:t>
            </a:r>
            <a:r>
              <a:rPr lang="en-US" sz="2000" kern="0" dirty="0">
                <a:solidFill>
                  <a:srgbClr val="FFFFFF"/>
                </a:solidFill>
                <a:latin typeface="OPPOSans-M"/>
                <a:ea typeface="OPPOSans-M"/>
                <a:cs typeface="OPPOSans-M"/>
                <a:sym typeface="OPPOSans-M"/>
              </a:rPr>
              <a:t> </a:t>
            </a:r>
            <a:r>
              <a:rPr lang="en-US" sz="2000" kern="0" dirty="0" err="1">
                <a:solidFill>
                  <a:srgbClr val="FFFFFF"/>
                </a:solidFill>
                <a:latin typeface="OPPOSans-M"/>
                <a:ea typeface="OPPOSans-M"/>
                <a:cs typeface="OPPOSans-M"/>
                <a:sym typeface="OPPOSans-M"/>
              </a:rPr>
              <a:t>mewah</a:t>
            </a:r>
            <a:endParaRPr lang="en-US" sz="2000" kern="0" dirty="0">
              <a:solidFill>
                <a:srgbClr val="FFFFFF"/>
              </a:solidFill>
              <a:latin typeface="OPPOSans-M"/>
              <a:ea typeface="OPPOSans-M"/>
              <a:cs typeface="OPPOSans-M"/>
              <a:sym typeface="OPPOSans-M"/>
            </a:endParaRPr>
          </a:p>
          <a:p>
            <a:pPr marL="342900" indent="-342900" defTabSz="913764" eaLnBrk="1" fontAlgn="auto">
              <a:spcBef>
                <a:spcPts val="0"/>
              </a:spcBef>
              <a:spcAft>
                <a:spcPts val="0"/>
              </a:spcAft>
              <a:buSzPct val="100000"/>
              <a:buFontTx/>
              <a:buChar char="■"/>
              <a:defRPr sz="2400">
                <a:solidFill>
                  <a:srgbClr val="FFFFFF"/>
                </a:solidFill>
                <a:latin typeface="OPPOSans-M"/>
                <a:ea typeface="OPPOSans-M"/>
                <a:cs typeface="OPPOSans-M"/>
                <a:sym typeface="OPPOSans-M"/>
              </a:defRPr>
            </a:pPr>
            <a:r>
              <a:rPr lang="en-US" sz="2000" kern="0" dirty="0" err="1">
                <a:solidFill>
                  <a:srgbClr val="FFFFFF"/>
                </a:solidFill>
                <a:latin typeface="OPPOSans-M"/>
                <a:ea typeface="OPPOSans-M"/>
                <a:cs typeface="OPPOSans-M"/>
                <a:sym typeface="OPPOSans-M"/>
              </a:rPr>
              <a:t>Tunjukkan</a:t>
            </a:r>
            <a:r>
              <a:rPr lang="en-US" sz="2000" kern="0" dirty="0">
                <a:solidFill>
                  <a:srgbClr val="FFFFFF"/>
                </a:solidFill>
                <a:latin typeface="OPPOSans-M"/>
                <a:ea typeface="OPPOSans-M"/>
                <a:cs typeface="OPPOSans-M"/>
                <a:sym typeface="OPPOSans-M"/>
              </a:rPr>
              <a:t> </a:t>
            </a:r>
            <a:r>
              <a:rPr lang="en-US" sz="2000" kern="0" dirty="0" err="1">
                <a:solidFill>
                  <a:srgbClr val="FFFFFF"/>
                </a:solidFill>
                <a:latin typeface="OPPOSans-M"/>
                <a:ea typeface="OPPOSans-M"/>
                <a:cs typeface="OPPOSans-M"/>
                <a:sym typeface="OPPOSans-M"/>
              </a:rPr>
              <a:t>berbagai</a:t>
            </a:r>
            <a:r>
              <a:rPr lang="en-US" sz="2000" kern="0" dirty="0">
                <a:solidFill>
                  <a:srgbClr val="FFFFFF"/>
                </a:solidFill>
                <a:latin typeface="OPPOSans-M"/>
                <a:ea typeface="OPPOSans-M"/>
                <a:cs typeface="OPPOSans-M"/>
                <a:sym typeface="OPPOSans-M"/>
              </a:rPr>
              <a:t> </a:t>
            </a:r>
            <a:r>
              <a:rPr lang="en-US" sz="2000" kern="0" dirty="0" err="1">
                <a:solidFill>
                  <a:srgbClr val="FFFFFF"/>
                </a:solidFill>
                <a:latin typeface="OPPOSans-M"/>
                <a:ea typeface="OPPOSans-M"/>
                <a:cs typeface="OPPOSans-M"/>
                <a:sym typeface="OPPOSans-M"/>
              </a:rPr>
              <a:t>warna</a:t>
            </a:r>
            <a:r>
              <a:rPr lang="en-US" sz="2000" kern="0" dirty="0">
                <a:solidFill>
                  <a:srgbClr val="FFFFFF"/>
                </a:solidFill>
                <a:latin typeface="OPPOSans-M"/>
                <a:ea typeface="OPPOSans-M"/>
                <a:cs typeface="OPPOSans-M"/>
                <a:sym typeface="OPPOSans-M"/>
              </a:rPr>
              <a:t> </a:t>
            </a:r>
            <a:r>
              <a:rPr lang="en-US" sz="2000" kern="0" dirty="0" err="1">
                <a:solidFill>
                  <a:srgbClr val="FFFFFF"/>
                </a:solidFill>
                <a:latin typeface="OPPOSans-M"/>
                <a:ea typeface="OPPOSans-M"/>
                <a:cs typeface="OPPOSans-M"/>
                <a:sym typeface="OPPOSans-M"/>
              </a:rPr>
              <a:t>pelangi</a:t>
            </a:r>
            <a:r>
              <a:rPr lang="en-US" sz="2000" kern="0" dirty="0">
                <a:solidFill>
                  <a:srgbClr val="FFFFFF"/>
                </a:solidFill>
                <a:latin typeface="OPPOSans-M"/>
                <a:ea typeface="OPPOSans-M"/>
                <a:cs typeface="OPPOSans-M"/>
                <a:sym typeface="OPPOSans-M"/>
              </a:rPr>
              <a:t> yang </a:t>
            </a:r>
            <a:r>
              <a:rPr lang="en-US" sz="2000" kern="0" dirty="0" err="1">
                <a:solidFill>
                  <a:srgbClr val="FFFFFF"/>
                </a:solidFill>
                <a:latin typeface="OPPOSans-M"/>
                <a:ea typeface="OPPOSans-M"/>
                <a:cs typeface="OPPOSans-M"/>
                <a:sym typeface="OPPOSans-M"/>
              </a:rPr>
              <a:t>mempesona</a:t>
            </a:r>
            <a:r>
              <a:rPr lang="en-US" sz="2000" kern="0" dirty="0">
                <a:solidFill>
                  <a:srgbClr val="FFFFFF"/>
                </a:solidFill>
                <a:latin typeface="OPPOSans-M"/>
                <a:ea typeface="OPPOSans-M"/>
                <a:cs typeface="OPPOSans-M"/>
                <a:sym typeface="OPPOSans-M"/>
              </a:rPr>
              <a:t> </a:t>
            </a:r>
            <a:r>
              <a:rPr lang="en-US" sz="2000" kern="0" dirty="0" err="1">
                <a:solidFill>
                  <a:srgbClr val="FFFFFF"/>
                </a:solidFill>
                <a:latin typeface="OPPOSans-M"/>
                <a:ea typeface="OPPOSans-M"/>
                <a:cs typeface="OPPOSans-M"/>
                <a:sym typeface="OPPOSans-M"/>
              </a:rPr>
              <a:t>dibawah</a:t>
            </a:r>
            <a:r>
              <a:rPr lang="en-US" sz="2000" kern="0" dirty="0">
                <a:solidFill>
                  <a:srgbClr val="FFFFFF"/>
                </a:solidFill>
                <a:latin typeface="OPPOSans-M"/>
                <a:ea typeface="OPPOSans-M"/>
                <a:cs typeface="OPPOSans-M"/>
                <a:sym typeface="OPPOSans-M"/>
              </a:rPr>
              <a:t> </a:t>
            </a:r>
            <a:r>
              <a:rPr lang="en-US" sz="2000" kern="0" dirty="0" err="1">
                <a:solidFill>
                  <a:srgbClr val="FFFFFF"/>
                </a:solidFill>
                <a:latin typeface="OPPOSans-M"/>
                <a:ea typeface="OPPOSans-M"/>
                <a:cs typeface="OPPOSans-M"/>
                <a:sym typeface="OPPOSans-M"/>
              </a:rPr>
              <a:t>matahari</a:t>
            </a:r>
            <a:endParaRPr lang="en-US" sz="2000" kern="0" dirty="0">
              <a:solidFill>
                <a:srgbClr val="FFFFFF"/>
              </a:solidFill>
              <a:latin typeface="OPPOSans-M"/>
              <a:ea typeface="OPPOSans-M"/>
              <a:cs typeface="OPPOSans-M"/>
              <a:sym typeface="OPPOSans-M"/>
            </a:endParaRPr>
          </a:p>
          <a:p>
            <a:pPr marL="342900" indent="-342900" defTabSz="913764" eaLnBrk="1" fontAlgn="auto">
              <a:spcBef>
                <a:spcPts val="0"/>
              </a:spcBef>
              <a:spcAft>
                <a:spcPts val="0"/>
              </a:spcAft>
              <a:buSzPct val="100000"/>
              <a:buFontTx/>
              <a:buChar char="■"/>
              <a:defRPr sz="2400">
                <a:solidFill>
                  <a:srgbClr val="FFFFFF"/>
                </a:solidFill>
                <a:latin typeface="OPPOSans-M"/>
                <a:ea typeface="OPPOSans-M"/>
                <a:cs typeface="OPPOSans-M"/>
                <a:sym typeface="OPPOSans-M"/>
              </a:defRPr>
            </a:pPr>
            <a:r>
              <a:rPr lang="en-US" sz="2000" kern="0" dirty="0" err="1">
                <a:solidFill>
                  <a:srgbClr val="FFFFFF"/>
                </a:solidFill>
                <a:latin typeface="OPPOSans-M"/>
                <a:ea typeface="OPPOSans-M"/>
                <a:cs typeface="OPPOSans-M"/>
                <a:sym typeface="OPPOSans-M"/>
              </a:rPr>
              <a:t>Keduanya</a:t>
            </a:r>
            <a:r>
              <a:rPr lang="en-US" sz="2000" kern="0" dirty="0">
                <a:solidFill>
                  <a:srgbClr val="FFFFFF"/>
                </a:solidFill>
                <a:latin typeface="OPPOSans-M"/>
                <a:ea typeface="OPPOSans-M"/>
                <a:cs typeface="OPPOSans-M"/>
                <a:sym typeface="OPPOSans-M"/>
              </a:rPr>
              <a:t> </a:t>
            </a:r>
            <a:r>
              <a:rPr lang="en-US" sz="2000" kern="0" dirty="0" err="1">
                <a:solidFill>
                  <a:srgbClr val="FFFFFF"/>
                </a:solidFill>
                <a:latin typeface="OPPOSans-M"/>
                <a:ea typeface="OPPOSans-M"/>
                <a:cs typeface="OPPOSans-M"/>
                <a:sym typeface="OPPOSans-M"/>
              </a:rPr>
              <a:t>tenang</a:t>
            </a:r>
            <a:r>
              <a:rPr lang="en-US" sz="2000" kern="0" dirty="0">
                <a:solidFill>
                  <a:srgbClr val="FFFFFF"/>
                </a:solidFill>
                <a:latin typeface="OPPOSans-M"/>
                <a:ea typeface="OPPOSans-M"/>
                <a:cs typeface="OPPOSans-M"/>
                <a:sym typeface="OPPOSans-M"/>
              </a:rPr>
              <a:t> dan </a:t>
            </a:r>
            <a:r>
              <a:rPr lang="en-US" sz="2000" kern="0" dirty="0" err="1">
                <a:solidFill>
                  <a:srgbClr val="FFFFFF"/>
                </a:solidFill>
                <a:latin typeface="OPPOSans-M"/>
                <a:ea typeface="OPPOSans-M"/>
                <a:cs typeface="OPPOSans-M"/>
                <a:sym typeface="OPPOSans-M"/>
              </a:rPr>
              <a:t>mewah</a:t>
            </a:r>
            <a:endParaRPr sz="2000" kern="0" dirty="0">
              <a:solidFill>
                <a:srgbClr val="FFFFFF"/>
              </a:solidFill>
              <a:latin typeface="OPPOSans-M"/>
              <a:ea typeface="OPPOSans-M"/>
              <a:cs typeface="OPPOSans-M"/>
              <a:sym typeface="OPPOSans-M"/>
            </a:endParaRPr>
          </a:p>
        </p:txBody>
      </p:sp>
      <p:sp>
        <p:nvSpPr>
          <p:cNvPr id="780" name="文本框 7"/>
          <p:cNvSpPr txBox="1"/>
          <p:nvPr/>
        </p:nvSpPr>
        <p:spPr>
          <a:xfrm>
            <a:off x="629201" y="861498"/>
            <a:ext cx="3702294" cy="769441"/>
          </a:xfrm>
          <a:prstGeom prst="rect">
            <a:avLst/>
          </a:prstGeom>
          <a:ln w="12700">
            <a:miter lim="400000"/>
          </a:ln>
        </p:spPr>
        <p:txBody>
          <a:bodyPr wrap="none" lIns="45719" rIns="45719">
            <a:spAutoFit/>
          </a:bodyPr>
          <a:lstStyle>
            <a:lvl1pPr defTabSz="913764">
              <a:defRPr sz="4400">
                <a:ln w="6350" cap="flat">
                  <a:solidFill>
                    <a:srgbClr val="FFFFFF"/>
                  </a:solidFill>
                  <a:prstDash val="solid"/>
                  <a:round/>
                </a:ln>
                <a:noFill/>
                <a:latin typeface="OPPOSans-M"/>
                <a:ea typeface="OPPOSans-M"/>
                <a:cs typeface="OPPOSans-M"/>
                <a:sym typeface="OPPOSans-M"/>
              </a:defRPr>
            </a:lvl1pPr>
          </a:lstStyle>
          <a:p>
            <a:pPr defTabSz="914400" eaLnBrk="1" fontAlgn="auto" hangingPunct="1">
              <a:spcBef>
                <a:spcPts val="0"/>
              </a:spcBef>
              <a:spcAft>
                <a:spcPts val="0"/>
              </a:spcAft>
              <a:defRPr/>
            </a:pPr>
            <a:r>
              <a:rPr lang="en-US" altLang="zh-CN" kern="0" dirty="0"/>
              <a:t>Space Black</a:t>
            </a:r>
          </a:p>
        </p:txBody>
      </p:sp>
    </p:spTree>
  </p:cSld>
  <p:clrMapOvr>
    <a:masterClrMapping/>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图片 9" descr="图片 9"/>
          <p:cNvPicPr>
            <a:picLocks noChangeAspect="1" noChangeArrowheads="1"/>
          </p:cNvPicPr>
          <p:nvPr/>
        </p:nvPicPr>
        <p:blipFill>
          <a:blip r:embed="rId3"/>
          <a:srcRect/>
          <a:stretch>
            <a:fillRect/>
          </a:stretch>
        </p:blipFill>
        <p:spPr bwMode="auto">
          <a:xfrm>
            <a:off x="655638" y="1992313"/>
            <a:ext cx="3476625" cy="2605087"/>
          </a:xfrm>
          <a:prstGeom prst="rect">
            <a:avLst/>
          </a:prstGeom>
          <a:noFill/>
          <a:ln w="12700">
            <a:noFill/>
            <a:miter lim="400000"/>
            <a:headEnd/>
            <a:tailEnd/>
          </a:ln>
        </p:spPr>
      </p:pic>
      <p:pic>
        <p:nvPicPr>
          <p:cNvPr id="53251" name="图片 5" descr="图片 5"/>
          <p:cNvPicPr>
            <a:picLocks noChangeAspect="1" noChangeArrowheads="1"/>
          </p:cNvPicPr>
          <p:nvPr/>
        </p:nvPicPr>
        <p:blipFill>
          <a:blip r:embed="rId4"/>
          <a:srcRect/>
          <a:stretch>
            <a:fillRect/>
          </a:stretch>
        </p:blipFill>
        <p:spPr bwMode="auto">
          <a:xfrm>
            <a:off x="4429125" y="1989138"/>
            <a:ext cx="3519488" cy="2606675"/>
          </a:xfrm>
          <a:prstGeom prst="rect">
            <a:avLst/>
          </a:prstGeom>
          <a:noFill/>
          <a:ln w="12700">
            <a:noFill/>
            <a:miter lim="400000"/>
            <a:headEnd/>
            <a:tailEnd/>
          </a:ln>
        </p:spPr>
      </p:pic>
      <p:pic>
        <p:nvPicPr>
          <p:cNvPr id="53252" name="图片 4" descr="图片 4"/>
          <p:cNvPicPr>
            <a:picLocks noChangeAspect="1" noChangeArrowheads="1"/>
          </p:cNvPicPr>
          <p:nvPr/>
        </p:nvPicPr>
        <p:blipFill>
          <a:blip r:embed="rId5"/>
          <a:srcRect/>
          <a:stretch>
            <a:fillRect/>
          </a:stretch>
        </p:blipFill>
        <p:spPr bwMode="auto">
          <a:xfrm>
            <a:off x="8240713" y="1981200"/>
            <a:ext cx="3521075" cy="2606675"/>
          </a:xfrm>
          <a:prstGeom prst="rect">
            <a:avLst/>
          </a:prstGeom>
          <a:noFill/>
          <a:ln w="12700">
            <a:noFill/>
            <a:miter lim="400000"/>
            <a:headEnd/>
            <a:tailEnd/>
          </a:ln>
        </p:spPr>
      </p:pic>
      <p:sp>
        <p:nvSpPr>
          <p:cNvPr id="53253" name="平行四边形 37"/>
          <p:cNvSpPr>
            <a:spLocks/>
          </p:cNvSpPr>
          <p:nvPr/>
        </p:nvSpPr>
        <p:spPr bwMode="auto">
          <a:xfrm>
            <a:off x="1863725" y="1687513"/>
            <a:ext cx="2109788" cy="512762"/>
          </a:xfrm>
          <a:custGeom>
            <a:avLst/>
            <a:gdLst>
              <a:gd name="T0" fmla="*/ 2147483646 w 21600"/>
              <a:gd name="T1" fmla="*/ 144202918 h 21600"/>
              <a:gd name="T2" fmla="*/ 2147483646 w 21600"/>
              <a:gd name="T3" fmla="*/ 144202918 h 21600"/>
              <a:gd name="T4" fmla="*/ 2147483646 w 21600"/>
              <a:gd name="T5" fmla="*/ 144202918 h 21600"/>
              <a:gd name="T6" fmla="*/ 2147483646 w 21600"/>
              <a:gd name="T7" fmla="*/ 14420291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21600"/>
                </a:moveTo>
                <a:lnTo>
                  <a:pt x="999" y="0"/>
                </a:lnTo>
                <a:lnTo>
                  <a:pt x="21600" y="0"/>
                </a:lnTo>
                <a:lnTo>
                  <a:pt x="20601" y="21600"/>
                </a:lnTo>
                <a:lnTo>
                  <a:pt x="0" y="21600"/>
                </a:lnTo>
                <a:close/>
              </a:path>
            </a:pathLst>
          </a:custGeom>
          <a:solidFill>
            <a:srgbClr val="63A8DA"/>
          </a:solidFill>
          <a:ln w="12700">
            <a:noFill/>
            <a:miter lim="400000"/>
            <a:headEnd/>
            <a:tailEnd/>
          </a:ln>
        </p:spPr>
        <p:txBody>
          <a:bodyPr lIns="45719" rIns="45719" anchor="ctr"/>
          <a:lstStyle/>
          <a:p>
            <a:endParaRPr lang="en-US"/>
          </a:p>
        </p:txBody>
      </p:sp>
      <p:sp>
        <p:nvSpPr>
          <p:cNvPr id="53254" name="文本框 38"/>
          <p:cNvSpPr txBox="1">
            <a:spLocks noChangeArrowheads="1"/>
          </p:cNvSpPr>
          <p:nvPr/>
        </p:nvSpPr>
        <p:spPr bwMode="auto">
          <a:xfrm>
            <a:off x="1884363" y="1731963"/>
            <a:ext cx="2030412" cy="415925"/>
          </a:xfrm>
          <a:prstGeom prst="rect">
            <a:avLst/>
          </a:prstGeom>
          <a:noFill/>
          <a:ln w="12700">
            <a:noFill/>
            <a:miter lim="400000"/>
            <a:headEnd/>
            <a:tailEnd/>
          </a:ln>
        </p:spPr>
        <p:txBody>
          <a:bodyPr lIns="22857" tIns="22857" rIns="22857" bIns="22857">
            <a:spAutoFit/>
          </a:bodyPr>
          <a:lstStyle/>
          <a:p>
            <a:pPr algn="ctr" eaLnBrk="1"/>
            <a:r>
              <a:rPr lang="en-US" altLang="zh-CN" sz="2400">
                <a:solidFill>
                  <a:srgbClr val="FFFFFF"/>
                </a:solidFill>
                <a:latin typeface="OPPOSans-M" pitchFamily="18" charset="-122"/>
                <a:ea typeface="OPPOSans-M" pitchFamily="18" charset="-122"/>
                <a:sym typeface="OPPOSans-M" pitchFamily="18" charset="-122"/>
              </a:rPr>
              <a:t>Desain baru</a:t>
            </a:r>
          </a:p>
        </p:txBody>
      </p:sp>
      <p:sp>
        <p:nvSpPr>
          <p:cNvPr id="53255" name="平行四边形 37"/>
          <p:cNvSpPr>
            <a:spLocks/>
          </p:cNvSpPr>
          <p:nvPr/>
        </p:nvSpPr>
        <p:spPr bwMode="auto">
          <a:xfrm>
            <a:off x="5678488" y="1673225"/>
            <a:ext cx="2124075" cy="511175"/>
          </a:xfrm>
          <a:custGeom>
            <a:avLst/>
            <a:gdLst>
              <a:gd name="T0" fmla="*/ 2147483646 w 21600"/>
              <a:gd name="T1" fmla="*/ 143311698 h 21600"/>
              <a:gd name="T2" fmla="*/ 2147483646 w 21600"/>
              <a:gd name="T3" fmla="*/ 143311698 h 21600"/>
              <a:gd name="T4" fmla="*/ 2147483646 w 21600"/>
              <a:gd name="T5" fmla="*/ 143311698 h 21600"/>
              <a:gd name="T6" fmla="*/ 2147483646 w 21600"/>
              <a:gd name="T7" fmla="*/ 14331169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21600"/>
                </a:moveTo>
                <a:lnTo>
                  <a:pt x="999" y="0"/>
                </a:lnTo>
                <a:lnTo>
                  <a:pt x="21600" y="0"/>
                </a:lnTo>
                <a:lnTo>
                  <a:pt x="20601" y="21600"/>
                </a:lnTo>
                <a:lnTo>
                  <a:pt x="0" y="21600"/>
                </a:lnTo>
                <a:close/>
              </a:path>
            </a:pathLst>
          </a:custGeom>
          <a:solidFill>
            <a:srgbClr val="63A8DA"/>
          </a:solidFill>
          <a:ln w="12700">
            <a:noFill/>
            <a:miter lim="400000"/>
            <a:headEnd/>
            <a:tailEnd/>
          </a:ln>
        </p:spPr>
        <p:txBody>
          <a:bodyPr lIns="45719" rIns="45719" anchor="ctr"/>
          <a:lstStyle/>
          <a:p>
            <a:endParaRPr lang="en-US"/>
          </a:p>
        </p:txBody>
      </p:sp>
      <p:sp>
        <p:nvSpPr>
          <p:cNvPr id="53256" name="文本框 38"/>
          <p:cNvSpPr txBox="1">
            <a:spLocks noChangeArrowheads="1"/>
          </p:cNvSpPr>
          <p:nvPr/>
        </p:nvSpPr>
        <p:spPr bwMode="auto">
          <a:xfrm>
            <a:off x="5711825" y="1697038"/>
            <a:ext cx="2124075" cy="414337"/>
          </a:xfrm>
          <a:prstGeom prst="rect">
            <a:avLst/>
          </a:prstGeom>
          <a:noFill/>
          <a:ln w="12700">
            <a:noFill/>
            <a:miter lim="400000"/>
            <a:headEnd/>
            <a:tailEnd/>
          </a:ln>
        </p:spPr>
        <p:txBody>
          <a:bodyPr lIns="22857" tIns="22857" rIns="22857" bIns="22857">
            <a:spAutoFit/>
          </a:bodyPr>
          <a:lstStyle/>
          <a:p>
            <a:pPr algn="ctr" eaLnBrk="1"/>
            <a:r>
              <a:rPr lang="en-US" altLang="zh-CN" sz="2400">
                <a:solidFill>
                  <a:srgbClr val="FFFFFF"/>
                </a:solidFill>
                <a:latin typeface="OPPOSans-M" pitchFamily="18" charset="-122"/>
                <a:ea typeface="OPPOSans-M" pitchFamily="18" charset="-122"/>
                <a:sym typeface="OPPOSans-M" pitchFamily="18" charset="-122"/>
              </a:rPr>
              <a:t>Proses Baru</a:t>
            </a:r>
          </a:p>
        </p:txBody>
      </p:sp>
      <p:sp>
        <p:nvSpPr>
          <p:cNvPr id="53257" name="平行四边形 37"/>
          <p:cNvSpPr>
            <a:spLocks/>
          </p:cNvSpPr>
          <p:nvPr/>
        </p:nvSpPr>
        <p:spPr bwMode="auto">
          <a:xfrm>
            <a:off x="9350375" y="1673225"/>
            <a:ext cx="2033588" cy="511175"/>
          </a:xfrm>
          <a:custGeom>
            <a:avLst/>
            <a:gdLst>
              <a:gd name="T0" fmla="*/ 2147483646 w 21600"/>
              <a:gd name="T1" fmla="*/ 143311698 h 21600"/>
              <a:gd name="T2" fmla="*/ 2147483646 w 21600"/>
              <a:gd name="T3" fmla="*/ 143311698 h 21600"/>
              <a:gd name="T4" fmla="*/ 2147483646 w 21600"/>
              <a:gd name="T5" fmla="*/ 143311698 h 21600"/>
              <a:gd name="T6" fmla="*/ 2147483646 w 21600"/>
              <a:gd name="T7" fmla="*/ 14331169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21600"/>
                </a:moveTo>
                <a:lnTo>
                  <a:pt x="999" y="0"/>
                </a:lnTo>
                <a:lnTo>
                  <a:pt x="21600" y="0"/>
                </a:lnTo>
                <a:lnTo>
                  <a:pt x="20601" y="21600"/>
                </a:lnTo>
                <a:lnTo>
                  <a:pt x="0" y="21600"/>
                </a:lnTo>
                <a:close/>
              </a:path>
            </a:pathLst>
          </a:custGeom>
          <a:solidFill>
            <a:srgbClr val="63A8DA"/>
          </a:solidFill>
          <a:ln w="12700">
            <a:noFill/>
            <a:miter lim="400000"/>
            <a:headEnd/>
            <a:tailEnd/>
          </a:ln>
        </p:spPr>
        <p:txBody>
          <a:bodyPr lIns="45719" rIns="45719" anchor="ctr"/>
          <a:lstStyle/>
          <a:p>
            <a:endParaRPr lang="en-US"/>
          </a:p>
        </p:txBody>
      </p:sp>
      <p:sp>
        <p:nvSpPr>
          <p:cNvPr id="53258" name="文本框 38"/>
          <p:cNvSpPr txBox="1">
            <a:spLocks noChangeArrowheads="1"/>
          </p:cNvSpPr>
          <p:nvPr/>
        </p:nvSpPr>
        <p:spPr bwMode="auto">
          <a:xfrm>
            <a:off x="9383713" y="1720850"/>
            <a:ext cx="2016125" cy="415925"/>
          </a:xfrm>
          <a:prstGeom prst="rect">
            <a:avLst/>
          </a:prstGeom>
          <a:noFill/>
          <a:ln w="12700">
            <a:noFill/>
            <a:miter lim="400000"/>
            <a:headEnd/>
            <a:tailEnd/>
          </a:ln>
        </p:spPr>
        <p:txBody>
          <a:bodyPr lIns="22857" tIns="22857" rIns="22857" bIns="22857">
            <a:spAutoFit/>
          </a:bodyPr>
          <a:lstStyle/>
          <a:p>
            <a:pPr algn="ctr" eaLnBrk="1"/>
            <a:r>
              <a:rPr lang="en-US" altLang="en-US" sz="2400">
                <a:solidFill>
                  <a:srgbClr val="FFFFFF"/>
                </a:solidFill>
                <a:latin typeface="OPPOSans-M" pitchFamily="18" charset="-122"/>
                <a:ea typeface="OPPOSans-M" pitchFamily="18" charset="-122"/>
                <a:sym typeface="OPPOSans-M" pitchFamily="18" charset="-122"/>
              </a:rPr>
              <a:t>Warna Baru</a:t>
            </a:r>
          </a:p>
        </p:txBody>
      </p:sp>
      <p:sp>
        <p:nvSpPr>
          <p:cNvPr id="53259" name="文本框 23"/>
          <p:cNvSpPr txBox="1">
            <a:spLocks noChangeArrowheads="1"/>
          </p:cNvSpPr>
          <p:nvPr/>
        </p:nvSpPr>
        <p:spPr bwMode="auto">
          <a:xfrm>
            <a:off x="533400" y="355600"/>
            <a:ext cx="7689850" cy="661988"/>
          </a:xfrm>
          <a:prstGeom prst="rect">
            <a:avLst/>
          </a:prstGeom>
          <a:noFill/>
          <a:ln w="12700">
            <a:noFill/>
            <a:miter lim="400000"/>
            <a:headEnd/>
            <a:tailEnd/>
          </a:ln>
        </p:spPr>
        <p:txBody>
          <a:bodyPr lIns="45719" rIns="45719">
            <a:spAutoFit/>
          </a:bodyPr>
          <a:lstStyle/>
          <a:p>
            <a:pPr defTabSz="608013" eaLnBrk="1"/>
            <a:r>
              <a:rPr lang="en-US" altLang="en-US" sz="3700">
                <a:latin typeface="OPPOSans-M" pitchFamily="18" charset="-122"/>
                <a:ea typeface="OPPOSans-M" pitchFamily="18" charset="-122"/>
                <a:sym typeface="OPPOSans-M" pitchFamily="18" charset="-122"/>
              </a:rPr>
              <a:t>Penampilan Paling Trendi </a:t>
            </a:r>
          </a:p>
        </p:txBody>
      </p:sp>
      <p:sp>
        <p:nvSpPr>
          <p:cNvPr id="53260" name="文本框 1"/>
          <p:cNvSpPr txBox="1">
            <a:spLocks noChangeArrowheads="1"/>
          </p:cNvSpPr>
          <p:nvPr/>
        </p:nvSpPr>
        <p:spPr bwMode="auto">
          <a:xfrm>
            <a:off x="771525" y="4865688"/>
            <a:ext cx="4013200" cy="1436687"/>
          </a:xfrm>
          <a:prstGeom prst="rect">
            <a:avLst/>
          </a:prstGeom>
          <a:noFill/>
          <a:ln w="12700">
            <a:noFill/>
            <a:miter lim="400000"/>
            <a:headEnd/>
            <a:tailEnd/>
          </a:ln>
        </p:spPr>
        <p:txBody>
          <a:bodyPr wrap="none" lIns="45719" rIns="45719">
            <a:spAutoFit/>
          </a:bodyPr>
          <a:lstStyle/>
          <a:p>
            <a:pPr eaLnBrk="1">
              <a:lnSpc>
                <a:spcPct val="150000"/>
              </a:lnSpc>
            </a:pPr>
            <a:r>
              <a:rPr lang="en-US" altLang="zh-CN" sz="2000">
                <a:latin typeface="OPPOSans-M" pitchFamily="18" charset="-122"/>
                <a:ea typeface="OPPOSans-M" pitchFamily="18" charset="-122"/>
                <a:sym typeface="OPPOSans-M" pitchFamily="18" charset="-122"/>
              </a:rPr>
              <a:t>Badan Ultra Ramping 7.6mm</a:t>
            </a:r>
          </a:p>
          <a:p>
            <a:pPr eaLnBrk="1">
              <a:lnSpc>
                <a:spcPct val="150000"/>
              </a:lnSpc>
            </a:pPr>
            <a:r>
              <a:rPr lang="en-US" altLang="zh-CN" sz="2000">
                <a:latin typeface="OPPOSans-M" pitchFamily="18" charset="-122"/>
                <a:ea typeface="OPPOSans-M" pitchFamily="18" charset="-122"/>
                <a:sym typeface="OPPOSans-M" pitchFamily="18" charset="-122"/>
              </a:rPr>
              <a:t>Layar Melengkung 3D</a:t>
            </a:r>
          </a:p>
          <a:p>
            <a:pPr eaLnBrk="1">
              <a:lnSpc>
                <a:spcPct val="150000"/>
              </a:lnSpc>
            </a:pPr>
            <a:r>
              <a:rPr lang="en-US" altLang="zh-CN" sz="2000">
                <a:latin typeface="OPPOSans-M" pitchFamily="18" charset="-122"/>
                <a:ea typeface="OPPOSans-M" pitchFamily="18" charset="-122"/>
                <a:sym typeface="OPPOSans-M" pitchFamily="18" charset="-122"/>
              </a:rPr>
              <a:t>Kecepatan Refresh 90Hz</a:t>
            </a:r>
            <a:endParaRPr lang="en-US" altLang="en-US" sz="2000">
              <a:latin typeface="OPPOSans-M" pitchFamily="18" charset="-122"/>
              <a:ea typeface="OPPOSans-M" pitchFamily="18" charset="-122"/>
              <a:sym typeface="OPPOSans-M" pitchFamily="18" charset="-122"/>
            </a:endParaRPr>
          </a:p>
        </p:txBody>
      </p:sp>
      <p:sp>
        <p:nvSpPr>
          <p:cNvPr id="53261" name="矩形 45"/>
          <p:cNvSpPr>
            <a:spLocks noChangeArrowheads="1"/>
          </p:cNvSpPr>
          <p:nvPr/>
        </p:nvSpPr>
        <p:spPr bwMode="auto">
          <a:xfrm>
            <a:off x="0" y="0"/>
            <a:ext cx="419100" cy="6858000"/>
          </a:xfrm>
          <a:prstGeom prst="rect">
            <a:avLst/>
          </a:prstGeom>
          <a:solidFill>
            <a:srgbClr val="63A8DA"/>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53262" name="文本框 48"/>
          <p:cNvSpPr txBox="1">
            <a:spLocks noChangeArrowheads="1"/>
          </p:cNvSpPr>
          <p:nvPr/>
        </p:nvSpPr>
        <p:spPr bwMode="auto">
          <a:xfrm>
            <a:off x="5270500" y="4865688"/>
            <a:ext cx="1836738" cy="598487"/>
          </a:xfrm>
          <a:prstGeom prst="rect">
            <a:avLst/>
          </a:prstGeom>
          <a:noFill/>
          <a:ln w="12700">
            <a:noFill/>
            <a:miter lim="400000"/>
            <a:headEnd/>
            <a:tailEnd/>
          </a:ln>
        </p:spPr>
        <p:txBody>
          <a:bodyPr wrap="none" lIns="45719" rIns="45719">
            <a:spAutoFit/>
          </a:bodyPr>
          <a:lstStyle/>
          <a:p>
            <a:pPr algn="ctr" eaLnBrk="1">
              <a:lnSpc>
                <a:spcPct val="150000"/>
              </a:lnSpc>
            </a:pPr>
            <a:r>
              <a:rPr lang="en-US" altLang="en-US" sz="2400">
                <a:latin typeface="OPPOSans-M" pitchFamily="18" charset="-122"/>
                <a:ea typeface="OPPOSans-M" pitchFamily="18" charset="-122"/>
                <a:sym typeface="OPPOSans-M" pitchFamily="18" charset="-122"/>
              </a:rPr>
              <a:t>Reno Glow</a:t>
            </a:r>
          </a:p>
        </p:txBody>
      </p:sp>
      <p:sp>
        <p:nvSpPr>
          <p:cNvPr id="53263" name="文本框 49"/>
          <p:cNvSpPr txBox="1">
            <a:spLocks noChangeArrowheads="1"/>
          </p:cNvSpPr>
          <p:nvPr/>
        </p:nvSpPr>
        <p:spPr bwMode="auto">
          <a:xfrm>
            <a:off x="8893175" y="4860925"/>
            <a:ext cx="2217738" cy="1152525"/>
          </a:xfrm>
          <a:prstGeom prst="rect">
            <a:avLst/>
          </a:prstGeom>
          <a:noFill/>
          <a:ln w="12700">
            <a:noFill/>
            <a:miter lim="400000"/>
            <a:headEnd/>
            <a:tailEnd/>
          </a:ln>
        </p:spPr>
        <p:txBody>
          <a:bodyPr wrap="none" lIns="45719" rIns="45719">
            <a:spAutoFit/>
          </a:bodyPr>
          <a:lstStyle/>
          <a:p>
            <a:pPr algn="ctr" eaLnBrk="1">
              <a:lnSpc>
                <a:spcPct val="150000"/>
              </a:lnSpc>
            </a:pPr>
            <a:r>
              <a:rPr lang="en-US" altLang="en-US" sz="2400">
                <a:latin typeface="OPPOSans-M" pitchFamily="18" charset="-122"/>
                <a:ea typeface="OPPOSans-M" pitchFamily="18" charset="-122"/>
                <a:sym typeface="OPPOSans-M" pitchFamily="18" charset="-122"/>
              </a:rPr>
              <a:t>Galactic Blue</a:t>
            </a:r>
          </a:p>
          <a:p>
            <a:pPr algn="ctr" eaLnBrk="1">
              <a:lnSpc>
                <a:spcPct val="150000"/>
              </a:lnSpc>
            </a:pPr>
            <a:r>
              <a:rPr lang="en-US" altLang="en-US" sz="2400">
                <a:latin typeface="OPPOSans-M" pitchFamily="18" charset="-122"/>
                <a:ea typeface="OPPOSans-M" pitchFamily="18" charset="-122"/>
                <a:sym typeface="OPPOSans-M" pitchFamily="18" charset="-122"/>
              </a:rPr>
              <a:t>Space Black</a:t>
            </a:r>
          </a:p>
        </p:txBody>
      </p:sp>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mj-lt"/>
                <a:ea typeface="+mj-ea"/>
                <a:cs typeface="+mj-cs"/>
                <a:sym typeface="Calibri"/>
              </a:rPr>
              <a:t>Reno4 Series</a:t>
            </a:r>
            <a:endParaRPr lang="zh-CN" altLang="en-US" kern="0" dirty="0">
              <a:latin typeface="+mj-lt"/>
              <a:ea typeface="+mj-ea"/>
              <a:cs typeface="+mj-cs"/>
              <a:sym typeface="Calibri"/>
            </a:endParaRP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在线媒体 3" descr="90Hz纯操作演示">
            <a:hlinkClick r:id="" action="ppaction://media"/>
          </p:cNvPr>
          <p:cNvPicPr>
            <a:picLocks noChangeAspect="1" noChangeArrowheads="1"/>
          </p:cNvPicPr>
          <p:nvPr/>
        </p:nvPicPr>
        <p:blipFill>
          <a:blip r:embed="rId3" cstate="print"/>
          <a:srcRect l="32344" r="31914"/>
          <a:stretch>
            <a:fillRect/>
          </a:stretch>
        </p:blipFill>
        <p:spPr bwMode="auto">
          <a:xfrm>
            <a:off x="8847138" y="3883025"/>
            <a:ext cx="1866900" cy="2938463"/>
          </a:xfrm>
          <a:prstGeom prst="rect">
            <a:avLst/>
          </a:prstGeom>
          <a:noFill/>
          <a:ln w="9525">
            <a:noFill/>
            <a:miter lim="800000"/>
            <a:headEnd/>
            <a:tailEnd/>
          </a:ln>
        </p:spPr>
      </p:pic>
      <p:sp>
        <p:nvSpPr>
          <p:cNvPr id="55299" name="矩形 13"/>
          <p:cNvSpPr>
            <a:spLocks noChangeArrowheads="1"/>
          </p:cNvSpPr>
          <p:nvPr/>
        </p:nvSpPr>
        <p:spPr bwMode="auto">
          <a:xfrm>
            <a:off x="0" y="0"/>
            <a:ext cx="419100" cy="6858000"/>
          </a:xfrm>
          <a:prstGeom prst="rect">
            <a:avLst/>
          </a:prstGeom>
          <a:solidFill>
            <a:srgbClr val="63A8DA"/>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grpSp>
        <p:nvGrpSpPr>
          <p:cNvPr id="55300" name="组合 28"/>
          <p:cNvGrpSpPr>
            <a:grpSpLocks/>
          </p:cNvGrpSpPr>
          <p:nvPr/>
        </p:nvGrpSpPr>
        <p:grpSpPr bwMode="auto">
          <a:xfrm>
            <a:off x="5891213" y="1600200"/>
            <a:ext cx="5537200" cy="1374807"/>
            <a:chOff x="0" y="0"/>
            <a:chExt cx="5538471" cy="1374560"/>
          </a:xfrm>
        </p:grpSpPr>
        <p:sp>
          <p:nvSpPr>
            <p:cNvPr id="55314" name="五边形 29"/>
            <p:cNvSpPr>
              <a:spLocks noChangeArrowheads="1"/>
            </p:cNvSpPr>
            <p:nvPr/>
          </p:nvSpPr>
          <p:spPr bwMode="auto">
            <a:xfrm>
              <a:off x="0" y="0"/>
              <a:ext cx="5477735" cy="1374560"/>
            </a:xfrm>
            <a:prstGeom prst="rect">
              <a:avLst/>
            </a:prstGeom>
            <a:gradFill rotWithShape="1">
              <a:gsLst>
                <a:gs pos="0">
                  <a:srgbClr val="F2F2F2"/>
                </a:gs>
                <a:gs pos="100000">
                  <a:srgbClr val="63A8DA"/>
                </a:gs>
              </a:gsLst>
              <a:lin ang="10800000"/>
            </a:gradFill>
            <a:ln w="12700">
              <a:noFill/>
              <a:miter lim="400000"/>
              <a:headEnd/>
              <a:tailEnd/>
            </a:ln>
          </p:spPr>
          <p:txBody>
            <a:bodyPr lIns="45719" tIns="45719" rIns="45719" bIns="45719" anchor="ctr"/>
            <a:lstStyle/>
            <a:p>
              <a:pPr algn="ctr" eaLnBrk="1"/>
              <a:endParaRPr lang="en-US" altLang="en-US" sz="2700">
                <a:solidFill>
                  <a:srgbClr val="FFFFFF"/>
                </a:solidFill>
                <a:latin typeface="OPPOSans-M" pitchFamily="18" charset="-122"/>
                <a:ea typeface="OPPOSans-M" pitchFamily="18" charset="-122"/>
                <a:sym typeface="OPPOSans-M" pitchFamily="18" charset="-122"/>
              </a:endParaRPr>
            </a:p>
          </p:txBody>
        </p:sp>
        <p:sp>
          <p:nvSpPr>
            <p:cNvPr id="55315" name="文本框 30"/>
            <p:cNvSpPr txBox="1">
              <a:spLocks noChangeArrowheads="1"/>
            </p:cNvSpPr>
            <p:nvPr/>
          </p:nvSpPr>
          <p:spPr bwMode="auto">
            <a:xfrm>
              <a:off x="2252392" y="400390"/>
              <a:ext cx="3286079" cy="584668"/>
            </a:xfrm>
            <a:prstGeom prst="rect">
              <a:avLst/>
            </a:prstGeom>
            <a:noFill/>
            <a:ln w="12700">
              <a:noFill/>
              <a:miter lim="400000"/>
              <a:headEnd/>
              <a:tailEnd/>
            </a:ln>
          </p:spPr>
          <p:txBody>
            <a:bodyPr lIns="45719" tIns="45719" rIns="45719" bIns="45719">
              <a:spAutoFit/>
            </a:bodyPr>
            <a:lstStyle/>
            <a:p>
              <a:pPr algn="ctr" eaLnBrk="1"/>
              <a:r>
                <a:rPr lang="en-US" altLang="en-US" sz="3200" dirty="0" err="1">
                  <a:solidFill>
                    <a:srgbClr val="0D0D0D"/>
                  </a:solidFill>
                  <a:latin typeface="OPPOSans-M" pitchFamily="18" charset="-122"/>
                  <a:ea typeface="OPPOSans-M" pitchFamily="18" charset="-122"/>
                  <a:sym typeface="OPPOSans-M" pitchFamily="18" charset="-122"/>
                </a:rPr>
                <a:t>Perbandingan</a:t>
              </a:r>
              <a:endParaRPr lang="en-US" altLang="en-US" sz="3200" dirty="0">
                <a:solidFill>
                  <a:srgbClr val="0D0D0D"/>
                </a:solidFill>
                <a:latin typeface="OPPOSans-M" pitchFamily="18" charset="-122"/>
                <a:ea typeface="OPPOSans-M" pitchFamily="18" charset="-122"/>
                <a:sym typeface="OPPOSans-M" pitchFamily="18" charset="-122"/>
              </a:endParaRPr>
            </a:p>
          </p:txBody>
        </p:sp>
      </p:grpSp>
      <p:grpSp>
        <p:nvGrpSpPr>
          <p:cNvPr id="55301" name="组合 31"/>
          <p:cNvGrpSpPr>
            <a:grpSpLocks/>
          </p:cNvGrpSpPr>
          <p:nvPr/>
        </p:nvGrpSpPr>
        <p:grpSpPr bwMode="auto">
          <a:xfrm>
            <a:off x="2428875" y="1600200"/>
            <a:ext cx="5853113" cy="1382713"/>
            <a:chOff x="0" y="-1"/>
            <a:chExt cx="5853195" cy="1381632"/>
          </a:xfrm>
        </p:grpSpPr>
        <p:sp>
          <p:nvSpPr>
            <p:cNvPr id="55312" name="五边形 32"/>
            <p:cNvSpPr>
              <a:spLocks/>
            </p:cNvSpPr>
            <p:nvPr/>
          </p:nvSpPr>
          <p:spPr bwMode="auto">
            <a:xfrm>
              <a:off x="0" y="-1"/>
              <a:ext cx="5853195" cy="1381632"/>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0"/>
                  </a:moveTo>
                  <a:lnTo>
                    <a:pt x="19565" y="0"/>
                  </a:lnTo>
                  <a:lnTo>
                    <a:pt x="21600" y="10800"/>
                  </a:lnTo>
                  <a:lnTo>
                    <a:pt x="19565" y="21600"/>
                  </a:lnTo>
                  <a:lnTo>
                    <a:pt x="0" y="21600"/>
                  </a:lnTo>
                  <a:lnTo>
                    <a:pt x="0" y="0"/>
                  </a:lnTo>
                  <a:close/>
                </a:path>
              </a:pathLst>
            </a:custGeom>
            <a:gradFill rotWithShape="1">
              <a:gsLst>
                <a:gs pos="0">
                  <a:srgbClr val="F2F2F2"/>
                </a:gs>
                <a:gs pos="100000">
                  <a:srgbClr val="63A8DA"/>
                </a:gs>
              </a:gsLst>
              <a:lin ang="10800000"/>
            </a:gradFill>
            <a:ln w="12700" cap="flat">
              <a:noFill/>
              <a:miter lim="400000"/>
              <a:headEnd/>
              <a:tailEnd/>
            </a:ln>
          </p:spPr>
          <p:txBody>
            <a:bodyPr lIns="45719" tIns="45719" rIns="45719" bIns="45719" anchor="ctr"/>
            <a:lstStyle/>
            <a:p>
              <a:endParaRPr lang="en-US"/>
            </a:p>
          </p:txBody>
        </p:sp>
        <p:sp>
          <p:nvSpPr>
            <p:cNvPr id="55313" name="文本框 33"/>
            <p:cNvSpPr txBox="1">
              <a:spLocks noChangeArrowheads="1"/>
            </p:cNvSpPr>
            <p:nvPr/>
          </p:nvSpPr>
          <p:spPr bwMode="auto">
            <a:xfrm>
              <a:off x="2593090" y="402316"/>
              <a:ext cx="2696910" cy="584316"/>
            </a:xfrm>
            <a:prstGeom prst="rect">
              <a:avLst/>
            </a:prstGeom>
            <a:noFill/>
            <a:ln w="12700">
              <a:noFill/>
              <a:miter lim="400000"/>
              <a:headEnd/>
              <a:tailEnd/>
            </a:ln>
          </p:spPr>
          <p:txBody>
            <a:bodyPr lIns="45719" tIns="45719" rIns="45719" bIns="45719">
              <a:spAutoFit/>
            </a:bodyPr>
            <a:lstStyle/>
            <a:p>
              <a:pPr algn="ctr" eaLnBrk="1"/>
              <a:r>
                <a:rPr lang="en-US" altLang="en-US" sz="3200" dirty="0" err="1">
                  <a:solidFill>
                    <a:srgbClr val="0D0D0D"/>
                  </a:solidFill>
                  <a:latin typeface="OPPOSans-M" pitchFamily="18" charset="-122"/>
                  <a:ea typeface="OPPOSans-M" pitchFamily="18" charset="-122"/>
                  <a:sym typeface="OPPOSans-M" pitchFamily="18" charset="-122"/>
                </a:rPr>
                <a:t>Sentuhan</a:t>
              </a:r>
              <a:endParaRPr lang="en-US" altLang="en-US" sz="3200" dirty="0">
                <a:solidFill>
                  <a:srgbClr val="0D0D0D"/>
                </a:solidFill>
                <a:latin typeface="OPPOSans-M" pitchFamily="18" charset="-122"/>
                <a:ea typeface="OPPOSans-M" pitchFamily="18" charset="-122"/>
                <a:sym typeface="OPPOSans-M" pitchFamily="18" charset="-122"/>
              </a:endParaRPr>
            </a:p>
          </p:txBody>
        </p:sp>
      </p:grpSp>
      <p:grpSp>
        <p:nvGrpSpPr>
          <p:cNvPr id="55302" name="组合 34"/>
          <p:cNvGrpSpPr>
            <a:grpSpLocks/>
          </p:cNvGrpSpPr>
          <p:nvPr/>
        </p:nvGrpSpPr>
        <p:grpSpPr bwMode="auto">
          <a:xfrm>
            <a:off x="763588" y="1593850"/>
            <a:ext cx="4049712" cy="1389063"/>
            <a:chOff x="0" y="0"/>
            <a:chExt cx="4049485" cy="1388701"/>
          </a:xfrm>
        </p:grpSpPr>
        <p:sp>
          <p:nvSpPr>
            <p:cNvPr id="55310" name="五边形 35"/>
            <p:cNvSpPr>
              <a:spLocks/>
            </p:cNvSpPr>
            <p:nvPr/>
          </p:nvSpPr>
          <p:spPr bwMode="auto">
            <a:xfrm>
              <a:off x="0" y="0"/>
              <a:ext cx="4049485" cy="1388701"/>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0"/>
                  </a:moveTo>
                  <a:lnTo>
                    <a:pt x="18643" y="0"/>
                  </a:lnTo>
                  <a:lnTo>
                    <a:pt x="21600" y="10800"/>
                  </a:lnTo>
                  <a:lnTo>
                    <a:pt x="18643" y="21600"/>
                  </a:lnTo>
                  <a:lnTo>
                    <a:pt x="0" y="21600"/>
                  </a:lnTo>
                  <a:lnTo>
                    <a:pt x="0" y="0"/>
                  </a:lnTo>
                  <a:close/>
                </a:path>
              </a:pathLst>
            </a:custGeom>
            <a:gradFill rotWithShape="1">
              <a:gsLst>
                <a:gs pos="0">
                  <a:srgbClr val="F2F2F2"/>
                </a:gs>
                <a:gs pos="100000">
                  <a:srgbClr val="63A8DA"/>
                </a:gs>
              </a:gsLst>
              <a:lin ang="10800000"/>
            </a:gradFill>
            <a:ln w="12700" cap="flat">
              <a:noFill/>
              <a:miter lim="400000"/>
              <a:headEnd/>
              <a:tailEnd/>
            </a:ln>
          </p:spPr>
          <p:txBody>
            <a:bodyPr lIns="45719" tIns="45719" rIns="45719" bIns="45719" anchor="ctr"/>
            <a:lstStyle/>
            <a:p>
              <a:endParaRPr lang="en-US"/>
            </a:p>
          </p:txBody>
        </p:sp>
        <p:sp>
          <p:nvSpPr>
            <p:cNvPr id="55311" name="文本框 36"/>
            <p:cNvSpPr txBox="1">
              <a:spLocks noChangeArrowheads="1"/>
            </p:cNvSpPr>
            <p:nvPr/>
          </p:nvSpPr>
          <p:spPr bwMode="auto">
            <a:xfrm>
              <a:off x="709157" y="382396"/>
              <a:ext cx="2283874" cy="584621"/>
            </a:xfrm>
            <a:prstGeom prst="rect">
              <a:avLst/>
            </a:prstGeom>
            <a:noFill/>
            <a:ln w="12700">
              <a:noFill/>
              <a:miter lim="400000"/>
              <a:headEnd/>
              <a:tailEnd/>
            </a:ln>
          </p:spPr>
          <p:txBody>
            <a:bodyPr lIns="45719" tIns="45719" rIns="45719" bIns="45719">
              <a:spAutoFit/>
            </a:bodyPr>
            <a:lstStyle/>
            <a:p>
              <a:pPr algn="ctr" eaLnBrk="1"/>
              <a:r>
                <a:rPr lang="en-US" altLang="en-US" sz="3200" dirty="0" err="1">
                  <a:solidFill>
                    <a:srgbClr val="0D0D0D"/>
                  </a:solidFill>
                  <a:latin typeface="OPPOSans-M" pitchFamily="18" charset="-122"/>
                  <a:ea typeface="OPPOSans-M" pitchFamily="18" charset="-122"/>
                  <a:sym typeface="OPPOSans-M" pitchFamily="18" charset="-122"/>
                </a:rPr>
                <a:t>Berat</a:t>
              </a:r>
              <a:endParaRPr lang="en-US" altLang="en-US" sz="3200" dirty="0">
                <a:solidFill>
                  <a:srgbClr val="0D0D0D"/>
                </a:solidFill>
                <a:latin typeface="OPPOSans-M" pitchFamily="18" charset="-122"/>
                <a:ea typeface="OPPOSans-M" pitchFamily="18" charset="-122"/>
                <a:sym typeface="OPPOSans-M" pitchFamily="18" charset="-122"/>
              </a:endParaRPr>
            </a:p>
          </p:txBody>
        </p:sp>
      </p:grpSp>
      <p:sp>
        <p:nvSpPr>
          <p:cNvPr id="55303" name="文本框 37"/>
          <p:cNvSpPr txBox="1">
            <a:spLocks noChangeArrowheads="1"/>
          </p:cNvSpPr>
          <p:nvPr/>
        </p:nvSpPr>
        <p:spPr bwMode="auto">
          <a:xfrm>
            <a:off x="1500188" y="590550"/>
            <a:ext cx="9213850" cy="647700"/>
          </a:xfrm>
          <a:prstGeom prst="rect">
            <a:avLst/>
          </a:prstGeom>
          <a:noFill/>
          <a:ln w="12700">
            <a:noFill/>
            <a:miter lim="400000"/>
            <a:headEnd/>
            <a:tailEnd/>
          </a:ln>
        </p:spPr>
        <p:txBody>
          <a:bodyPr lIns="45719" rIns="45719">
            <a:spAutoFit/>
          </a:bodyPr>
          <a:lstStyle/>
          <a:p>
            <a:pPr algn="ctr" defTabSz="608013" eaLnBrk="1"/>
            <a:r>
              <a:rPr lang="en-US" altLang="en-US" sz="3600" dirty="0" err="1">
                <a:solidFill>
                  <a:srgbClr val="231815"/>
                </a:solidFill>
                <a:latin typeface="OPPOSans-M" pitchFamily="18" charset="-122"/>
                <a:ea typeface="OPPOSans-M" pitchFamily="18" charset="-122"/>
                <a:sym typeface="OPPOSans-M" pitchFamily="18" charset="-122"/>
              </a:rPr>
              <a:t>Kamu</a:t>
            </a:r>
            <a:r>
              <a:rPr lang="en-US" altLang="en-US" sz="3600" dirty="0">
                <a:solidFill>
                  <a:srgbClr val="231815"/>
                </a:solidFill>
                <a:latin typeface="OPPOSans-M" pitchFamily="18" charset="-122"/>
                <a:ea typeface="OPPOSans-M" pitchFamily="18" charset="-122"/>
                <a:sym typeface="OPPOSans-M" pitchFamily="18" charset="-122"/>
              </a:rPr>
              <a:t> </a:t>
            </a:r>
            <a:r>
              <a:rPr lang="en-US" altLang="en-US" sz="3600" dirty="0" err="1">
                <a:solidFill>
                  <a:srgbClr val="231815"/>
                </a:solidFill>
                <a:latin typeface="OPPOSans-M" pitchFamily="18" charset="-122"/>
                <a:ea typeface="OPPOSans-M" pitchFamily="18" charset="-122"/>
                <a:sym typeface="OPPOSans-M" pitchFamily="18" charset="-122"/>
              </a:rPr>
              <a:t>Harus</a:t>
            </a:r>
            <a:r>
              <a:rPr lang="en-US" altLang="en-US" sz="3600" dirty="0">
                <a:solidFill>
                  <a:srgbClr val="231815"/>
                </a:solidFill>
                <a:latin typeface="OPPOSans-M" pitchFamily="18" charset="-122"/>
                <a:ea typeface="OPPOSans-M" pitchFamily="18" charset="-122"/>
                <a:sym typeface="OPPOSans-M" pitchFamily="18" charset="-122"/>
              </a:rPr>
              <a:t> </a:t>
            </a:r>
            <a:r>
              <a:rPr lang="en-US" altLang="en-US" sz="3600" dirty="0" err="1" smtClean="0">
                <a:solidFill>
                  <a:srgbClr val="231815"/>
                </a:solidFill>
                <a:latin typeface="OPPOSans-M" pitchFamily="18" charset="-122"/>
                <a:ea typeface="OPPOSans-M" pitchFamily="18" charset="-122"/>
                <a:sym typeface="OPPOSans-M" pitchFamily="18" charset="-122"/>
              </a:rPr>
              <a:t>Tahu</a:t>
            </a:r>
            <a:endParaRPr lang="en-US" altLang="en-US" sz="3600" dirty="0">
              <a:solidFill>
                <a:srgbClr val="231815"/>
              </a:solidFill>
              <a:latin typeface="OPPOSans-M" pitchFamily="18" charset="-122"/>
              <a:ea typeface="OPPOSans-M" pitchFamily="18" charset="-122"/>
              <a:sym typeface="OPPOSans-M" pitchFamily="18" charset="-122"/>
            </a:endParaRPr>
          </a:p>
        </p:txBody>
      </p:sp>
      <p:sp>
        <p:nvSpPr>
          <p:cNvPr id="55304" name="文本框 17"/>
          <p:cNvSpPr txBox="1">
            <a:spLocks noChangeArrowheads="1"/>
          </p:cNvSpPr>
          <p:nvPr/>
        </p:nvSpPr>
        <p:spPr bwMode="auto">
          <a:xfrm>
            <a:off x="736600" y="3044825"/>
            <a:ext cx="3192463" cy="1452563"/>
          </a:xfrm>
          <a:prstGeom prst="rect">
            <a:avLst/>
          </a:prstGeom>
          <a:noFill/>
          <a:ln w="12700">
            <a:noFill/>
            <a:miter lim="400000"/>
            <a:headEnd/>
            <a:tailEnd/>
          </a:ln>
        </p:spPr>
        <p:txBody>
          <a:bodyPr lIns="45719" rIns="45719">
            <a:spAutoFit/>
          </a:bodyPr>
          <a:lstStyle/>
          <a:p>
            <a:pPr eaLnBrk="1">
              <a:lnSpc>
                <a:spcPct val="150000"/>
              </a:lnSpc>
            </a:pPr>
            <a:r>
              <a:rPr lang="en-US" altLang="en-US" sz="1200">
                <a:latin typeface="OPPOSans-M" pitchFamily="18" charset="-122"/>
                <a:ea typeface="OPPOSans-M" pitchFamily="18" charset="-122"/>
                <a:sym typeface="OPPOSans-M" pitchFamily="18" charset="-122"/>
              </a:rPr>
              <a:t>Pandu pelanggan untuk merasakan pengalaman menggunakan ponsel, merasakan bodi yang tipis dan ringan, serta menjelaskan Layar Lengkung 3D</a:t>
            </a:r>
          </a:p>
        </p:txBody>
      </p:sp>
      <p:sp>
        <p:nvSpPr>
          <p:cNvPr id="55305" name="文本框 18"/>
          <p:cNvSpPr txBox="1">
            <a:spLocks noChangeArrowheads="1"/>
          </p:cNvSpPr>
          <p:nvPr/>
        </p:nvSpPr>
        <p:spPr bwMode="auto">
          <a:xfrm>
            <a:off x="4667250" y="3032125"/>
            <a:ext cx="3194050" cy="898525"/>
          </a:xfrm>
          <a:prstGeom prst="rect">
            <a:avLst/>
          </a:prstGeom>
          <a:noFill/>
          <a:ln w="12700">
            <a:noFill/>
            <a:miter lim="400000"/>
            <a:headEnd/>
            <a:tailEnd/>
          </a:ln>
        </p:spPr>
        <p:txBody>
          <a:bodyPr lIns="45719" rIns="45719">
            <a:spAutoFit/>
          </a:bodyPr>
          <a:lstStyle/>
          <a:p>
            <a:pPr eaLnBrk="1">
              <a:lnSpc>
                <a:spcPct val="150000"/>
              </a:lnSpc>
            </a:pPr>
            <a:r>
              <a:rPr lang="sv-SE" altLang="en-US" sz="1200" dirty="0">
                <a:latin typeface="OPPOSans-M" pitchFamily="18" charset="-122"/>
                <a:ea typeface="OPPOSans-M" pitchFamily="18" charset="-122"/>
              </a:rPr>
              <a:t>Sentuh penutup belakang badan pesawat dengan dua ponsel dan bandingkan kontaminasi sidik jarinya</a:t>
            </a:r>
            <a:endParaRPr lang="en-US" altLang="en-US" sz="1200" dirty="0">
              <a:latin typeface="OPPOSans-M" pitchFamily="18" charset="-122"/>
              <a:ea typeface="OPPOSans-M" pitchFamily="18" charset="-122"/>
            </a:endParaRPr>
          </a:p>
        </p:txBody>
      </p:sp>
      <p:sp>
        <p:nvSpPr>
          <p:cNvPr id="55306" name="文本框 19"/>
          <p:cNvSpPr txBox="1">
            <a:spLocks noChangeArrowheads="1"/>
          </p:cNvSpPr>
          <p:nvPr/>
        </p:nvSpPr>
        <p:spPr bwMode="auto">
          <a:xfrm>
            <a:off x="8129588" y="3032125"/>
            <a:ext cx="3192462" cy="898525"/>
          </a:xfrm>
          <a:prstGeom prst="rect">
            <a:avLst/>
          </a:prstGeom>
          <a:noFill/>
          <a:ln w="12700">
            <a:noFill/>
            <a:miter lim="400000"/>
            <a:headEnd/>
            <a:tailEnd/>
          </a:ln>
        </p:spPr>
        <p:txBody>
          <a:bodyPr lIns="45719" rIns="45719">
            <a:spAutoFit/>
          </a:bodyPr>
          <a:lstStyle/>
          <a:p>
            <a:pPr eaLnBrk="1">
              <a:lnSpc>
                <a:spcPct val="150000"/>
              </a:lnSpc>
            </a:pPr>
            <a:r>
              <a:rPr lang="en-US" altLang="en-US" sz="1200">
                <a:latin typeface="OPPOSans-M" pitchFamily="18" charset="-122"/>
                <a:ea typeface="OPPOSans-M" pitchFamily="18" charset="-122"/>
              </a:rPr>
              <a:t>Buka aplikasi demo dan pilih "90Hz" untuk membandingkan efek geser layar</a:t>
            </a:r>
          </a:p>
        </p:txBody>
      </p:sp>
      <p:pic>
        <p:nvPicPr>
          <p:cNvPr id="55307" name="在线媒体 1" descr="掂一掂">
            <a:hlinkClick r:id="" action="ppaction://media"/>
          </p:cNvPr>
          <p:cNvPicPr>
            <a:picLocks noChangeAspect="1" noChangeArrowheads="1"/>
          </p:cNvPicPr>
          <p:nvPr/>
        </p:nvPicPr>
        <p:blipFill>
          <a:blip r:embed="rId4" cstate="print"/>
          <a:srcRect r="12555"/>
          <a:stretch>
            <a:fillRect/>
          </a:stretch>
        </p:blipFill>
        <p:spPr bwMode="auto">
          <a:xfrm>
            <a:off x="679450" y="4238625"/>
            <a:ext cx="3673475" cy="2363788"/>
          </a:xfrm>
          <a:prstGeom prst="rect">
            <a:avLst/>
          </a:prstGeom>
          <a:noFill/>
          <a:ln w="9525">
            <a:noFill/>
            <a:miter lim="800000"/>
            <a:headEnd/>
            <a:tailEnd/>
          </a:ln>
        </p:spPr>
      </p:pic>
      <p:pic>
        <p:nvPicPr>
          <p:cNvPr id="55308" name="在线媒体 2" descr="摸一摸">
            <a:hlinkClick r:id="" action="ppaction://media"/>
          </p:cNvPr>
          <p:cNvPicPr>
            <a:picLocks noChangeAspect="1" noChangeArrowheads="1"/>
          </p:cNvPicPr>
          <p:nvPr/>
        </p:nvPicPr>
        <p:blipFill>
          <a:blip r:embed="rId5" cstate="print"/>
          <a:srcRect l="6419" r="6136"/>
          <a:stretch>
            <a:fillRect/>
          </a:stretch>
        </p:blipFill>
        <p:spPr bwMode="auto">
          <a:xfrm>
            <a:off x="4549775" y="4238625"/>
            <a:ext cx="3673475" cy="2363788"/>
          </a:xfrm>
          <a:prstGeom prst="rect">
            <a:avLst/>
          </a:prstGeom>
          <a:noFill/>
          <a:ln w="9525">
            <a:noFill/>
            <a:miter lim="800000"/>
            <a:headEnd/>
            <a:tailEnd/>
          </a:ln>
        </p:spPr>
      </p:pic>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mj-lt"/>
                <a:ea typeface="+mj-ea"/>
                <a:cs typeface="+mj-cs"/>
                <a:sym typeface="Calibri"/>
              </a:rPr>
              <a:t>Reno4 Series</a:t>
            </a:r>
            <a:endParaRPr lang="zh-CN" altLang="en-US" kern="0" dirty="0">
              <a:latin typeface="+mj-lt"/>
              <a:ea typeface="+mj-ea"/>
              <a:cs typeface="+mj-cs"/>
              <a:sym typeface="Calibri"/>
            </a:endParaRPr>
          </a:p>
        </p:txBody>
      </p:sp>
    </p:spTree>
  </p:cSld>
  <p:clrMapOvr>
    <a:masterClrMapping/>
  </p:clrMapOvr>
  <p:transition spd="med"/>
  <p:timing>
    <p:tnLst>
      <p:par>
        <p:cTn id="1" dur="indefinite" restart="never" fill="hold"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圆角矩形 56"/>
          <p:cNvSpPr>
            <a:spLocks noChangeArrowheads="1"/>
          </p:cNvSpPr>
          <p:nvPr/>
        </p:nvSpPr>
        <p:spPr bwMode="auto">
          <a:xfrm>
            <a:off x="682625" y="736600"/>
            <a:ext cx="11272838" cy="1303338"/>
          </a:xfrm>
          <a:prstGeom prst="roundRect">
            <a:avLst>
              <a:gd name="adj" fmla="val 16667"/>
            </a:avLst>
          </a:prstGeom>
          <a:solidFill>
            <a:srgbClr val="72A7D6"/>
          </a:solidFill>
          <a:ln w="12700">
            <a:solidFill>
              <a:srgbClr val="72A7D6"/>
            </a:solidFill>
            <a:miter lim="800000"/>
            <a:headEnd/>
            <a:tailEnd/>
          </a:ln>
        </p:spPr>
        <p:txBody>
          <a:bodyPr lIns="45719" rIns="45719" anchor="ctr"/>
          <a:lstStyle/>
          <a:p>
            <a:pPr algn="ctr" eaLnBrk="1"/>
            <a:endParaRPr lang="en-US" altLang="en-US">
              <a:solidFill>
                <a:srgbClr val="FFFFFF"/>
              </a:solidFill>
              <a:latin typeface="OPPOSans-M" pitchFamily="18" charset="-122"/>
              <a:ea typeface="OPPOSans-M" pitchFamily="18" charset="-122"/>
              <a:sym typeface="OPPOSans-M" pitchFamily="18" charset="-122"/>
            </a:endParaRPr>
          </a:p>
        </p:txBody>
      </p:sp>
      <p:sp>
        <p:nvSpPr>
          <p:cNvPr id="57347" name="矩形 11"/>
          <p:cNvSpPr>
            <a:spLocks noChangeArrowheads="1"/>
          </p:cNvSpPr>
          <p:nvPr/>
        </p:nvSpPr>
        <p:spPr bwMode="auto">
          <a:xfrm>
            <a:off x="0" y="0"/>
            <a:ext cx="419100" cy="6858000"/>
          </a:xfrm>
          <a:prstGeom prst="rect">
            <a:avLst/>
          </a:prstGeom>
          <a:solidFill>
            <a:srgbClr val="63A8DA"/>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57348" name="文本框 13"/>
          <p:cNvSpPr txBox="1">
            <a:spLocks noChangeArrowheads="1"/>
          </p:cNvSpPr>
          <p:nvPr/>
        </p:nvSpPr>
        <p:spPr bwMode="auto">
          <a:xfrm>
            <a:off x="1976438" y="890588"/>
            <a:ext cx="9759950" cy="885825"/>
          </a:xfrm>
          <a:prstGeom prst="rect">
            <a:avLst/>
          </a:prstGeom>
          <a:noFill/>
          <a:ln w="12700">
            <a:noFill/>
            <a:miter lim="400000"/>
            <a:headEnd/>
            <a:tailEnd/>
          </a:ln>
        </p:spPr>
        <p:txBody>
          <a:bodyPr lIns="45719" rIns="45719">
            <a:spAutoFit/>
          </a:bodyPr>
          <a:lstStyle/>
          <a:p>
            <a:pPr defTabSz="608013" eaLnBrk="1">
              <a:lnSpc>
                <a:spcPct val="150000"/>
              </a:lnSpc>
            </a:pPr>
            <a:r>
              <a:rPr lang="en-US" altLang="en-US">
                <a:latin typeface="OPPOSans-M" pitchFamily="18" charset="-122"/>
                <a:ea typeface="OPPOSans-M" pitchFamily="18" charset="-122"/>
                <a:sym typeface="OPPOSans-M" pitchFamily="18" charset="-122"/>
              </a:rPr>
              <a:t>Satu kalimat yang menarik:</a:t>
            </a:r>
          </a:p>
          <a:p>
            <a:pPr defTabSz="608013" eaLnBrk="1">
              <a:lnSpc>
                <a:spcPct val="150000"/>
              </a:lnSpc>
            </a:pPr>
            <a:r>
              <a:rPr lang="en-US" altLang="en-US">
                <a:latin typeface="OPPOSans-M" pitchFamily="18" charset="-122"/>
                <a:ea typeface="OPPOSans-M" pitchFamily="18" charset="-122"/>
                <a:sym typeface="OPPOSans-M" pitchFamily="18" charset="-122"/>
              </a:rPr>
              <a:t>Lihat ponsel video 5G terbaru dari OPPO, OPPO Reno4 Pro 5G！</a:t>
            </a:r>
          </a:p>
        </p:txBody>
      </p:sp>
      <p:pic>
        <p:nvPicPr>
          <p:cNvPr id="830" name="pasted-image.png" descr="pasted-image.png"/>
          <p:cNvPicPr>
            <a:picLocks noChangeAspect="1"/>
          </p:cNvPicPr>
          <p:nvPr/>
        </p:nvPicPr>
        <p:blipFill>
          <a:blip r:embed="rId3" cstate="email"/>
          <a:srcRect/>
          <a:stretch>
            <a:fillRect/>
          </a:stretch>
        </p:blipFill>
        <p:spPr>
          <a:xfrm>
            <a:off x="860013" y="861688"/>
            <a:ext cx="908777" cy="94218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7"/>
                  <a:pt x="0" y="10800"/>
                </a:cubicBezTo>
                <a:cubicBezTo>
                  <a:pt x="0" y="16763"/>
                  <a:pt x="4836" y="21600"/>
                  <a:pt x="10800" y="21600"/>
                </a:cubicBezTo>
                <a:cubicBezTo>
                  <a:pt x="16764" y="21600"/>
                  <a:pt x="21600" y="16763"/>
                  <a:pt x="21600" y="10800"/>
                </a:cubicBezTo>
                <a:cubicBezTo>
                  <a:pt x="21600" y="4837"/>
                  <a:pt x="16764" y="0"/>
                  <a:pt x="10800" y="0"/>
                </a:cubicBezTo>
                <a:close/>
              </a:path>
            </a:pathLst>
          </a:custGeom>
          <a:ln w="12700">
            <a:solidFill>
              <a:srgbClr val="73FDFF"/>
            </a:solidFill>
            <a:miter/>
          </a:ln>
        </p:spPr>
      </p:pic>
      <p:grpSp>
        <p:nvGrpSpPr>
          <p:cNvPr id="57350" name="五边形 57"/>
          <p:cNvGrpSpPr>
            <a:grpSpLocks/>
          </p:cNvGrpSpPr>
          <p:nvPr/>
        </p:nvGrpSpPr>
        <p:grpSpPr bwMode="auto">
          <a:xfrm>
            <a:off x="682625" y="2108200"/>
            <a:ext cx="3282950" cy="831850"/>
            <a:chOff x="-1" y="-21817"/>
            <a:chExt cx="3284475" cy="831663"/>
          </a:xfrm>
        </p:grpSpPr>
        <p:sp>
          <p:nvSpPr>
            <p:cNvPr id="57370" name="形状"/>
            <p:cNvSpPr>
              <a:spLocks/>
            </p:cNvSpPr>
            <p:nvPr/>
          </p:nvSpPr>
          <p:spPr bwMode="auto">
            <a:xfrm>
              <a:off x="-1" y="-1"/>
              <a:ext cx="3284475" cy="788033"/>
            </a:xfrm>
            <a:custGeom>
              <a:avLst/>
              <a:gdLst>
                <a:gd name="T0" fmla="*/ 2147483646 w 21600"/>
                <a:gd name="T1" fmla="*/ 524440558 h 21600"/>
                <a:gd name="T2" fmla="*/ 2147483646 w 21600"/>
                <a:gd name="T3" fmla="*/ 524440558 h 21600"/>
                <a:gd name="T4" fmla="*/ 2147483646 w 21600"/>
                <a:gd name="T5" fmla="*/ 524440558 h 21600"/>
                <a:gd name="T6" fmla="*/ 2147483646 w 21600"/>
                <a:gd name="T7" fmla="*/ 52444055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0"/>
                  </a:moveTo>
                  <a:lnTo>
                    <a:pt x="19009" y="0"/>
                  </a:lnTo>
                  <a:lnTo>
                    <a:pt x="21600" y="10800"/>
                  </a:lnTo>
                  <a:lnTo>
                    <a:pt x="19009" y="21600"/>
                  </a:lnTo>
                  <a:lnTo>
                    <a:pt x="0" y="21600"/>
                  </a:lnTo>
                  <a:lnTo>
                    <a:pt x="0" y="0"/>
                  </a:lnTo>
                  <a:close/>
                </a:path>
              </a:pathLst>
            </a:custGeom>
            <a:solidFill>
              <a:srgbClr val="72A7D6"/>
            </a:solidFill>
            <a:ln w="12700" cap="flat">
              <a:solidFill>
                <a:srgbClr val="72A7D6"/>
              </a:solidFill>
              <a:prstDash val="solid"/>
              <a:miter lim="800000"/>
              <a:headEnd/>
              <a:tailEnd/>
            </a:ln>
          </p:spPr>
          <p:txBody>
            <a:bodyPr lIns="45719" tIns="45719" rIns="45719" bIns="45719" anchor="ctr"/>
            <a:lstStyle/>
            <a:p>
              <a:endParaRPr lang="en-US"/>
            </a:p>
          </p:txBody>
        </p:sp>
        <p:sp>
          <p:nvSpPr>
            <p:cNvPr id="57371" name="核心卖点"/>
            <p:cNvSpPr txBox="1">
              <a:spLocks noChangeArrowheads="1"/>
            </p:cNvSpPr>
            <p:nvPr/>
          </p:nvSpPr>
          <p:spPr bwMode="auto">
            <a:xfrm>
              <a:off x="45719" y="-21817"/>
              <a:ext cx="2996027" cy="831663"/>
            </a:xfrm>
            <a:prstGeom prst="rect">
              <a:avLst/>
            </a:prstGeom>
            <a:noFill/>
            <a:ln w="12700">
              <a:noFill/>
              <a:miter lim="400000"/>
              <a:headEnd/>
              <a:tailEnd/>
            </a:ln>
          </p:spPr>
          <p:txBody>
            <a:bodyPr lIns="45719" tIns="45719" rIns="45719" bIns="45719" anchor="ctr">
              <a:spAutoFit/>
            </a:bodyPr>
            <a:lstStyle/>
            <a:p>
              <a:pPr algn="ctr" eaLnBrk="1"/>
              <a:r>
                <a:rPr lang="en-US" altLang="en-US" sz="2400">
                  <a:solidFill>
                    <a:srgbClr val="FFFFFF"/>
                  </a:solidFill>
                  <a:latin typeface="OPPOSans-M" pitchFamily="18" charset="-122"/>
                  <a:ea typeface="OPPOSans-M" pitchFamily="18" charset="-122"/>
                  <a:sym typeface="OPPOSans-M" pitchFamily="18" charset="-122"/>
                </a:rPr>
                <a:t>Poin Utama Penjualan</a:t>
              </a:r>
            </a:p>
          </p:txBody>
        </p:sp>
      </p:grpSp>
      <p:grpSp>
        <p:nvGrpSpPr>
          <p:cNvPr id="57351" name="燕尾形 58"/>
          <p:cNvGrpSpPr>
            <a:grpSpLocks/>
          </p:cNvGrpSpPr>
          <p:nvPr/>
        </p:nvGrpSpPr>
        <p:grpSpPr bwMode="auto">
          <a:xfrm>
            <a:off x="3651250" y="2101850"/>
            <a:ext cx="4889500" cy="815975"/>
            <a:chOff x="0" y="0"/>
            <a:chExt cx="4890976" cy="816322"/>
          </a:xfrm>
        </p:grpSpPr>
        <p:sp>
          <p:nvSpPr>
            <p:cNvPr id="57368" name="锯齿"/>
            <p:cNvSpPr>
              <a:spLocks noChangeArrowheads="1"/>
            </p:cNvSpPr>
            <p:nvPr/>
          </p:nvSpPr>
          <p:spPr bwMode="auto">
            <a:xfrm>
              <a:off x="0" y="0"/>
              <a:ext cx="4890976" cy="816322"/>
            </a:xfrm>
            <a:prstGeom prst="chevron">
              <a:avLst>
                <a:gd name="adj" fmla="val 50012"/>
              </a:avLst>
            </a:prstGeom>
            <a:solidFill>
              <a:srgbClr val="72A7D6"/>
            </a:solidFill>
            <a:ln w="12700">
              <a:solidFill>
                <a:srgbClr val="72A7D6"/>
              </a:solidFill>
              <a:miter lim="800000"/>
              <a:headEnd/>
              <a:tailEnd/>
            </a:ln>
          </p:spPr>
          <p:txBody>
            <a:bodyPr lIns="45719" tIns="45719" rIns="45719" bIns="45719" anchor="ctr"/>
            <a:lstStyle/>
            <a:p>
              <a:pPr algn="ctr" eaLnBrk="1">
                <a:lnSpc>
                  <a:spcPct val="150000"/>
                </a:lnSpc>
              </a:pPr>
              <a:endParaRPr lang="en-US" altLang="en-US">
                <a:solidFill>
                  <a:srgbClr val="FFFFFF"/>
                </a:solidFill>
              </a:endParaRPr>
            </a:p>
          </p:txBody>
        </p:sp>
        <p:sp>
          <p:nvSpPr>
            <p:cNvPr id="57369" name="痛点场景"/>
            <p:cNvSpPr txBox="1">
              <a:spLocks noChangeArrowheads="1"/>
            </p:cNvSpPr>
            <p:nvPr/>
          </p:nvSpPr>
          <p:spPr bwMode="auto">
            <a:xfrm>
              <a:off x="453881" y="151476"/>
              <a:ext cx="3983214" cy="513370"/>
            </a:xfrm>
            <a:prstGeom prst="rect">
              <a:avLst/>
            </a:prstGeom>
            <a:noFill/>
            <a:ln w="12700">
              <a:noFill/>
              <a:miter lim="400000"/>
              <a:headEnd/>
              <a:tailEnd/>
            </a:ln>
          </p:spPr>
          <p:txBody>
            <a:bodyPr lIns="45719" tIns="45719" rIns="45719" bIns="45719" anchor="ctr">
              <a:spAutoFit/>
            </a:bodyPr>
            <a:lstStyle/>
            <a:p>
              <a:pPr algn="ctr" eaLnBrk="1">
                <a:lnSpc>
                  <a:spcPct val="150000"/>
                </a:lnSpc>
              </a:pPr>
              <a:r>
                <a:rPr lang="en-US" altLang="en-US" sz="2000">
                  <a:solidFill>
                    <a:srgbClr val="FFFFFF"/>
                  </a:solidFill>
                  <a:latin typeface="OPPOSans-M" pitchFamily="18" charset="-122"/>
                  <a:ea typeface="OPPOSans-M" pitchFamily="18" charset="-122"/>
                  <a:sym typeface="OPPOSans-M" pitchFamily="18" charset="-122"/>
                </a:rPr>
                <a:t>Skenario Kejadian/Kasus</a:t>
              </a:r>
            </a:p>
          </p:txBody>
        </p:sp>
      </p:grpSp>
      <p:grpSp>
        <p:nvGrpSpPr>
          <p:cNvPr id="57352" name="燕尾形 59"/>
          <p:cNvGrpSpPr>
            <a:grpSpLocks/>
          </p:cNvGrpSpPr>
          <p:nvPr/>
        </p:nvGrpSpPr>
        <p:grpSpPr bwMode="auto">
          <a:xfrm>
            <a:off x="8226425" y="2068513"/>
            <a:ext cx="3729038" cy="885825"/>
            <a:chOff x="0" y="-36915"/>
            <a:chExt cx="3729936" cy="887816"/>
          </a:xfrm>
        </p:grpSpPr>
        <p:sp>
          <p:nvSpPr>
            <p:cNvPr id="57366" name="锯齿"/>
            <p:cNvSpPr>
              <a:spLocks noChangeArrowheads="1"/>
            </p:cNvSpPr>
            <p:nvPr/>
          </p:nvSpPr>
          <p:spPr bwMode="auto">
            <a:xfrm>
              <a:off x="0" y="0"/>
              <a:ext cx="3729936" cy="813986"/>
            </a:xfrm>
            <a:prstGeom prst="chevron">
              <a:avLst>
                <a:gd name="adj" fmla="val 50002"/>
              </a:avLst>
            </a:prstGeom>
            <a:solidFill>
              <a:srgbClr val="72A7D6"/>
            </a:solidFill>
            <a:ln w="12700">
              <a:solidFill>
                <a:srgbClr val="72A7D6"/>
              </a:solidFill>
              <a:miter lim="800000"/>
              <a:headEnd/>
              <a:tailEnd/>
            </a:ln>
          </p:spPr>
          <p:txBody>
            <a:bodyPr lIns="45719" tIns="45719" rIns="45719" bIns="45719" anchor="ctr"/>
            <a:lstStyle/>
            <a:p>
              <a:pPr algn="ctr" eaLnBrk="1">
                <a:lnSpc>
                  <a:spcPct val="150000"/>
                </a:lnSpc>
              </a:pPr>
              <a:endParaRPr lang="en-US" altLang="en-US">
                <a:solidFill>
                  <a:srgbClr val="FFFFFF"/>
                </a:solidFill>
              </a:endParaRPr>
            </a:p>
          </p:txBody>
        </p:sp>
        <p:sp>
          <p:nvSpPr>
            <p:cNvPr id="57367" name="演示动作"/>
            <p:cNvSpPr txBox="1">
              <a:spLocks noChangeArrowheads="1"/>
            </p:cNvSpPr>
            <p:nvPr/>
          </p:nvSpPr>
          <p:spPr bwMode="auto">
            <a:xfrm>
              <a:off x="452712" y="-36915"/>
              <a:ext cx="2824512" cy="887816"/>
            </a:xfrm>
            <a:prstGeom prst="rect">
              <a:avLst/>
            </a:prstGeom>
            <a:noFill/>
            <a:ln w="12700">
              <a:noFill/>
              <a:miter lim="400000"/>
              <a:headEnd/>
              <a:tailEnd/>
            </a:ln>
          </p:spPr>
          <p:txBody>
            <a:bodyPr lIns="45719" tIns="45719" rIns="45719" bIns="45719" anchor="ctr">
              <a:spAutoFit/>
            </a:bodyPr>
            <a:lstStyle/>
            <a:p>
              <a:pPr algn="ctr" eaLnBrk="1">
                <a:lnSpc>
                  <a:spcPct val="150000"/>
                </a:lnSpc>
              </a:pPr>
              <a:r>
                <a:rPr lang="en-US" altLang="en-US">
                  <a:solidFill>
                    <a:srgbClr val="FFFFFF"/>
                  </a:solidFill>
                  <a:latin typeface="OPPOSans-M" pitchFamily="18" charset="-122"/>
                  <a:ea typeface="OPPOSans-M" pitchFamily="18" charset="-122"/>
                  <a:sym typeface="OPPOSans-M" pitchFamily="18" charset="-122"/>
                </a:rPr>
                <a:t>Untuk menampilkan demo</a:t>
              </a:r>
            </a:p>
          </p:txBody>
        </p:sp>
      </p:grpSp>
      <p:sp>
        <p:nvSpPr>
          <p:cNvPr id="57353" name="文本框 73"/>
          <p:cNvSpPr txBox="1">
            <a:spLocks noChangeArrowheads="1"/>
          </p:cNvSpPr>
          <p:nvPr/>
        </p:nvSpPr>
        <p:spPr bwMode="auto">
          <a:xfrm>
            <a:off x="727075" y="3257550"/>
            <a:ext cx="2441575" cy="428625"/>
          </a:xfrm>
          <a:prstGeom prst="rect">
            <a:avLst/>
          </a:prstGeom>
          <a:noFill/>
          <a:ln w="12700">
            <a:noFill/>
            <a:miter lim="400000"/>
            <a:headEnd/>
            <a:tailEnd/>
          </a:ln>
        </p:spPr>
        <p:txBody>
          <a:bodyPr lIns="45719" rIns="45719">
            <a:spAutoFit/>
          </a:bodyPr>
          <a:lstStyle/>
          <a:p>
            <a:pPr eaLnBrk="1">
              <a:lnSpc>
                <a:spcPct val="150000"/>
              </a:lnSpc>
            </a:pPr>
            <a:r>
              <a:rPr lang="en-US" altLang="zh-CN" sz="1600">
                <a:latin typeface="OPPOSans-M" pitchFamily="18" charset="-122"/>
                <a:ea typeface="OPPOSans-M" pitchFamily="18" charset="-122"/>
                <a:sym typeface="OPPOSans-M" pitchFamily="18" charset="-122"/>
              </a:rPr>
              <a:t>Bodi Sangat Ramping</a:t>
            </a:r>
            <a:endParaRPr lang="en-US" altLang="en-US" sz="1600">
              <a:latin typeface="OPPOSans-M" pitchFamily="18" charset="-122"/>
              <a:ea typeface="OPPOSans-M" pitchFamily="18" charset="-122"/>
              <a:sym typeface="OPPOSans-M" pitchFamily="18" charset="-122"/>
            </a:endParaRPr>
          </a:p>
        </p:txBody>
      </p:sp>
      <p:sp>
        <p:nvSpPr>
          <p:cNvPr id="57354" name="任意多边形: 形状 16"/>
          <p:cNvSpPr>
            <a:spLocks noChangeShapeType="1"/>
          </p:cNvSpPr>
          <p:nvPr/>
        </p:nvSpPr>
        <p:spPr bwMode="auto">
          <a:xfrm>
            <a:off x="682625" y="3989388"/>
            <a:ext cx="11509375" cy="0"/>
          </a:xfrm>
          <a:prstGeom prst="line">
            <a:avLst/>
          </a:prstGeom>
          <a:noFill/>
          <a:ln w="4801">
            <a:solidFill>
              <a:srgbClr val="231815"/>
            </a:solidFill>
            <a:miter lim="800000"/>
            <a:headEnd/>
            <a:tailEnd/>
          </a:ln>
        </p:spPr>
        <p:txBody>
          <a:bodyPr lIns="45719" rIns="45719"/>
          <a:lstStyle/>
          <a:p>
            <a:endParaRPr lang="en-US"/>
          </a:p>
        </p:txBody>
      </p:sp>
      <p:sp>
        <p:nvSpPr>
          <p:cNvPr id="57355" name="文本框 25"/>
          <p:cNvSpPr txBox="1">
            <a:spLocks noChangeArrowheads="1"/>
          </p:cNvSpPr>
          <p:nvPr/>
        </p:nvSpPr>
        <p:spPr bwMode="auto">
          <a:xfrm>
            <a:off x="3602038" y="3063875"/>
            <a:ext cx="3192462" cy="898525"/>
          </a:xfrm>
          <a:prstGeom prst="rect">
            <a:avLst/>
          </a:prstGeom>
          <a:noFill/>
          <a:ln w="12700">
            <a:noFill/>
            <a:miter lim="400000"/>
            <a:headEnd/>
            <a:tailEnd/>
          </a:ln>
        </p:spPr>
        <p:txBody>
          <a:bodyPr lIns="45719" rIns="45719">
            <a:spAutoFit/>
          </a:bodyPr>
          <a:lstStyle/>
          <a:p>
            <a:pPr marL="342900" indent="-342900" eaLnBrk="1">
              <a:lnSpc>
                <a:spcPct val="150000"/>
              </a:lnSpc>
              <a:buSzPct val="100000"/>
              <a:buFontTx/>
              <a:buAutoNum type="arabicPeriod"/>
            </a:pPr>
            <a:r>
              <a:rPr lang="en-US" altLang="en-US" sz="1200">
                <a:latin typeface="OPPOSans-M" pitchFamily="18" charset="-122"/>
                <a:ea typeface="OPPOSans-M" pitchFamily="18" charset="-122"/>
                <a:sym typeface="OPPOSans-M" pitchFamily="18" charset="-122"/>
              </a:rPr>
              <a:t>Tangan lelah terlalu lama memegang ponsel</a:t>
            </a:r>
          </a:p>
          <a:p>
            <a:pPr marL="342900" indent="-342900" eaLnBrk="1">
              <a:lnSpc>
                <a:spcPct val="150000"/>
              </a:lnSpc>
              <a:buSzPct val="100000"/>
              <a:buFontTx/>
              <a:buAutoNum type="arabicPeriod"/>
            </a:pPr>
            <a:r>
              <a:rPr lang="en-US" altLang="en-US" sz="1200">
                <a:latin typeface="OPPOSans-M" pitchFamily="18" charset="-122"/>
                <a:ea typeface="OPPOSans-M" pitchFamily="18" charset="-122"/>
                <a:sym typeface="OPPOSans-M" pitchFamily="18" charset="-122"/>
              </a:rPr>
              <a:t>Telepon pecah di wajah</a:t>
            </a:r>
          </a:p>
        </p:txBody>
      </p:sp>
      <p:sp>
        <p:nvSpPr>
          <p:cNvPr id="844" name="文本框 26"/>
          <p:cNvSpPr txBox="1"/>
          <p:nvPr/>
        </p:nvSpPr>
        <p:spPr>
          <a:xfrm>
            <a:off x="8029575" y="3063875"/>
            <a:ext cx="3729038" cy="1112838"/>
          </a:xfrm>
          <a:prstGeom prst="rect">
            <a:avLst/>
          </a:prstGeom>
          <a:ln w="12700">
            <a:miter lim="400000"/>
          </a:ln>
        </p:spPr>
        <p:txBody>
          <a:bodyPr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342900" indent="-342900">
              <a:lnSpc>
                <a:spcPct val="150000"/>
              </a:lnSpc>
              <a:buSzPct val="100000"/>
              <a:buAutoNum type="arabicPeriod"/>
              <a:defRPr sz="1200">
                <a:latin typeface="OPPOSans-M"/>
                <a:ea typeface="OPPOSans-M"/>
                <a:cs typeface="OPPOSans-M"/>
              </a:defRPr>
            </a:lvl1pPr>
          </a:lstStyle>
          <a:p>
            <a:pPr>
              <a:defRPr/>
            </a:pPr>
            <a:r>
              <a:rPr lang="en-US" altLang="zh-CN" sz="900" b="1" kern="0" dirty="0" err="1">
                <a:sym typeface="Calibri"/>
              </a:rPr>
              <a:t>Berat</a:t>
            </a:r>
            <a:r>
              <a:rPr lang="en-US" altLang="zh-CN" sz="900" kern="0" dirty="0">
                <a:sym typeface="Calibri"/>
              </a:rPr>
              <a:t> </a:t>
            </a:r>
            <a:r>
              <a:rPr lang="en-US" sz="900" kern="0" dirty="0">
                <a:sym typeface="Calibri"/>
              </a:rPr>
              <a:t>：</a:t>
            </a:r>
            <a:r>
              <a:rPr lang="id-ID" sz="900" dirty="0"/>
              <a:t>Pandu pelanggan untuk merasakan pengalaman menggunakan ponsel, merasakan bodi yang tipis dan ringan, dan menjelaskan Layar Lengkung 3D</a:t>
            </a:r>
          </a:p>
          <a:p>
            <a:pPr eaLnBrk="1" fontAlgn="auto">
              <a:spcBef>
                <a:spcPts val="0"/>
              </a:spcBef>
              <a:spcAft>
                <a:spcPts val="0"/>
              </a:spcAft>
              <a:defRPr/>
            </a:pPr>
            <a:endParaRPr lang="en-US" sz="900" kern="0" dirty="0">
              <a:sym typeface="Calibri"/>
            </a:endParaRPr>
          </a:p>
        </p:txBody>
      </p:sp>
      <p:sp>
        <p:nvSpPr>
          <p:cNvPr id="57357" name="文本框 27"/>
          <p:cNvSpPr txBox="1">
            <a:spLocks noChangeArrowheads="1"/>
          </p:cNvSpPr>
          <p:nvPr/>
        </p:nvSpPr>
        <p:spPr bwMode="auto">
          <a:xfrm>
            <a:off x="727075" y="4408488"/>
            <a:ext cx="2887663" cy="469900"/>
          </a:xfrm>
          <a:prstGeom prst="rect">
            <a:avLst/>
          </a:prstGeom>
          <a:noFill/>
          <a:ln w="12700">
            <a:noFill/>
            <a:miter lim="400000"/>
            <a:headEnd/>
            <a:tailEnd/>
          </a:ln>
        </p:spPr>
        <p:txBody>
          <a:bodyPr lIns="45719" rIns="45719">
            <a:spAutoFit/>
          </a:bodyPr>
          <a:lstStyle/>
          <a:p>
            <a:pPr eaLnBrk="1">
              <a:lnSpc>
                <a:spcPct val="150000"/>
              </a:lnSpc>
            </a:pPr>
            <a:r>
              <a:rPr lang="en-US" altLang="en-US">
                <a:latin typeface="OPPOSans-M" pitchFamily="18" charset="-122"/>
                <a:ea typeface="OPPOSans-M" pitchFamily="18" charset="-122"/>
                <a:sym typeface="OPPOSans-M" pitchFamily="18" charset="-122"/>
              </a:rPr>
              <a:t>Reno Glow</a:t>
            </a:r>
          </a:p>
        </p:txBody>
      </p:sp>
      <p:sp>
        <p:nvSpPr>
          <p:cNvPr id="57358" name="任意多边形: 形状 16"/>
          <p:cNvSpPr>
            <a:spLocks noChangeShapeType="1"/>
          </p:cNvSpPr>
          <p:nvPr/>
        </p:nvSpPr>
        <p:spPr bwMode="auto">
          <a:xfrm>
            <a:off x="682625" y="5162550"/>
            <a:ext cx="11509375" cy="0"/>
          </a:xfrm>
          <a:prstGeom prst="line">
            <a:avLst/>
          </a:prstGeom>
          <a:noFill/>
          <a:ln w="4801">
            <a:solidFill>
              <a:srgbClr val="231815"/>
            </a:solidFill>
            <a:miter lim="800000"/>
            <a:headEnd/>
            <a:tailEnd/>
          </a:ln>
        </p:spPr>
        <p:txBody>
          <a:bodyPr lIns="45719" rIns="45719"/>
          <a:lstStyle/>
          <a:p>
            <a:endParaRPr lang="en-US"/>
          </a:p>
        </p:txBody>
      </p:sp>
      <p:sp>
        <p:nvSpPr>
          <p:cNvPr id="57359" name="文本框 29"/>
          <p:cNvSpPr txBox="1">
            <a:spLocks noChangeArrowheads="1"/>
          </p:cNvSpPr>
          <p:nvPr/>
        </p:nvSpPr>
        <p:spPr bwMode="auto">
          <a:xfrm>
            <a:off x="3602038" y="4135438"/>
            <a:ext cx="3192462" cy="622300"/>
          </a:xfrm>
          <a:prstGeom prst="rect">
            <a:avLst/>
          </a:prstGeom>
          <a:noFill/>
          <a:ln w="12700">
            <a:noFill/>
            <a:miter lim="400000"/>
            <a:headEnd/>
            <a:tailEnd/>
          </a:ln>
        </p:spPr>
        <p:txBody>
          <a:bodyPr lIns="45719" rIns="45719">
            <a:spAutoFit/>
          </a:bodyPr>
          <a:lstStyle/>
          <a:p>
            <a:pPr marL="342900" indent="-342900" eaLnBrk="1">
              <a:lnSpc>
                <a:spcPct val="150000"/>
              </a:lnSpc>
              <a:buSzPct val="100000"/>
              <a:buFontTx/>
              <a:buAutoNum type="arabicPeriod"/>
            </a:pPr>
            <a:r>
              <a:rPr lang="en-US" altLang="en-US" sz="1200">
                <a:latin typeface="OPPOSans-M" pitchFamily="18" charset="-122"/>
                <a:ea typeface="OPPOSans-M" pitchFamily="18" charset="-122"/>
              </a:rPr>
              <a:t>Sidik jari pada bodi kaca</a:t>
            </a:r>
          </a:p>
          <a:p>
            <a:pPr marL="342900" indent="-342900" eaLnBrk="1">
              <a:lnSpc>
                <a:spcPct val="150000"/>
              </a:lnSpc>
              <a:buSzPct val="100000"/>
              <a:buFontTx/>
              <a:buAutoNum type="arabicPeriod"/>
            </a:pPr>
            <a:r>
              <a:rPr lang="en-US" altLang="en-US" sz="1200">
                <a:latin typeface="OPPOSans-M" pitchFamily="18" charset="-122"/>
                <a:ea typeface="OPPOSans-M" pitchFamily="18" charset="-122"/>
              </a:rPr>
              <a:t>Warna AG normal redup</a:t>
            </a:r>
          </a:p>
        </p:txBody>
      </p:sp>
      <p:sp>
        <p:nvSpPr>
          <p:cNvPr id="57360" name="文本框 30"/>
          <p:cNvSpPr txBox="1">
            <a:spLocks noChangeArrowheads="1"/>
          </p:cNvSpPr>
          <p:nvPr/>
        </p:nvSpPr>
        <p:spPr bwMode="auto">
          <a:xfrm>
            <a:off x="8029575" y="4135438"/>
            <a:ext cx="3706813" cy="1085850"/>
          </a:xfrm>
          <a:prstGeom prst="rect">
            <a:avLst/>
          </a:prstGeom>
          <a:noFill/>
          <a:ln w="12700">
            <a:noFill/>
            <a:miter lim="400000"/>
            <a:headEnd/>
            <a:tailEnd/>
          </a:ln>
        </p:spPr>
        <p:txBody>
          <a:bodyPr lIns="45719" rIns="45719">
            <a:spAutoFit/>
          </a:bodyPr>
          <a:lstStyle/>
          <a:p>
            <a:pPr eaLnBrk="1">
              <a:lnSpc>
                <a:spcPct val="150000"/>
              </a:lnSpc>
              <a:buSzPct val="100000"/>
            </a:pPr>
            <a:r>
              <a:rPr lang="en-US" altLang="en-US" sz="1100" b="1">
                <a:latin typeface="OPPOSans-M" pitchFamily="18" charset="-122"/>
                <a:ea typeface="OPPOSans-M" pitchFamily="18" charset="-122"/>
              </a:rPr>
              <a:t>Sentuhan ：</a:t>
            </a:r>
            <a:r>
              <a:rPr lang="en-US" altLang="zh-CN" sz="1100">
                <a:latin typeface="OPPOSans-M" pitchFamily="18" charset="-122"/>
                <a:ea typeface="OPPOSans-M" pitchFamily="18" charset="-122"/>
              </a:rPr>
              <a:t> Sentuh penutup belakang badan pesawat dengan dua ponsel dan bandingkan kontaminasi sidik jari</a:t>
            </a:r>
          </a:p>
          <a:p>
            <a:pPr eaLnBrk="1">
              <a:lnSpc>
                <a:spcPct val="150000"/>
              </a:lnSpc>
              <a:buSzPct val="100000"/>
            </a:pPr>
            <a:endParaRPr lang="en-US" altLang="en-US" sz="1100" b="1">
              <a:latin typeface="OPPOSans-M" pitchFamily="18" charset="-122"/>
              <a:ea typeface="OPPOSans-M" pitchFamily="18" charset="-122"/>
            </a:endParaRPr>
          </a:p>
        </p:txBody>
      </p:sp>
      <p:sp>
        <p:nvSpPr>
          <p:cNvPr id="57361" name="文本框 31"/>
          <p:cNvSpPr txBox="1">
            <a:spLocks noChangeArrowheads="1"/>
          </p:cNvSpPr>
          <p:nvPr/>
        </p:nvSpPr>
        <p:spPr bwMode="auto">
          <a:xfrm>
            <a:off x="727075" y="5387975"/>
            <a:ext cx="2887663" cy="471488"/>
          </a:xfrm>
          <a:prstGeom prst="rect">
            <a:avLst/>
          </a:prstGeom>
          <a:noFill/>
          <a:ln w="12700">
            <a:noFill/>
            <a:miter lim="400000"/>
            <a:headEnd/>
            <a:tailEnd/>
          </a:ln>
        </p:spPr>
        <p:txBody>
          <a:bodyPr lIns="45719" rIns="45719">
            <a:spAutoFit/>
          </a:bodyPr>
          <a:lstStyle/>
          <a:p>
            <a:pPr eaLnBrk="1">
              <a:lnSpc>
                <a:spcPct val="150000"/>
              </a:lnSpc>
            </a:pPr>
            <a:r>
              <a:rPr lang="en-US" altLang="en-US">
                <a:latin typeface="OPPOSans-M" pitchFamily="18" charset="-122"/>
                <a:ea typeface="OPPOSans-M" pitchFamily="18" charset="-122"/>
                <a:sym typeface="OPPOSans-M" pitchFamily="18" charset="-122"/>
              </a:rPr>
              <a:t>90Hz Refresh Rate</a:t>
            </a:r>
          </a:p>
        </p:txBody>
      </p:sp>
      <p:sp>
        <p:nvSpPr>
          <p:cNvPr id="57362" name="文本框 32"/>
          <p:cNvSpPr txBox="1">
            <a:spLocks noChangeArrowheads="1"/>
          </p:cNvSpPr>
          <p:nvPr/>
        </p:nvSpPr>
        <p:spPr bwMode="auto">
          <a:xfrm>
            <a:off x="3602038" y="5351463"/>
            <a:ext cx="3702050" cy="898525"/>
          </a:xfrm>
          <a:prstGeom prst="rect">
            <a:avLst/>
          </a:prstGeom>
          <a:noFill/>
          <a:ln w="12700">
            <a:noFill/>
            <a:miter lim="400000"/>
            <a:headEnd/>
            <a:tailEnd/>
          </a:ln>
        </p:spPr>
        <p:txBody>
          <a:bodyPr lIns="45719" rIns="45719">
            <a:spAutoFit/>
          </a:bodyPr>
          <a:lstStyle/>
          <a:p>
            <a:pPr marL="342900" indent="-342900" eaLnBrk="1">
              <a:lnSpc>
                <a:spcPct val="150000"/>
              </a:lnSpc>
              <a:buSzPct val="100000"/>
              <a:buFontTx/>
              <a:buAutoNum type="arabicPeriod"/>
            </a:pPr>
            <a:r>
              <a:rPr lang="en-US" altLang="en-US" sz="1200">
                <a:latin typeface="OPPOSans-M" pitchFamily="18" charset="-122"/>
                <a:ea typeface="OPPOSans-M" pitchFamily="18" charset="-122"/>
              </a:rPr>
              <a:t>Pemotretan terlalu lambat saat bermain PUBG</a:t>
            </a:r>
          </a:p>
          <a:p>
            <a:pPr marL="342900" indent="-342900" eaLnBrk="1">
              <a:lnSpc>
                <a:spcPct val="150000"/>
              </a:lnSpc>
              <a:buSzPct val="100000"/>
              <a:buFontTx/>
              <a:buAutoNum type="arabicPeriod"/>
            </a:pPr>
            <a:r>
              <a:rPr lang="en-US" altLang="en-US" sz="1200">
                <a:latin typeface="OPPOSans-M" pitchFamily="18" charset="-122"/>
                <a:ea typeface="OPPOSans-M" pitchFamily="18" charset="-122"/>
              </a:rPr>
              <a:t>Menggesek Ins / Facebook tidak lancar</a:t>
            </a:r>
          </a:p>
        </p:txBody>
      </p:sp>
      <p:sp>
        <p:nvSpPr>
          <p:cNvPr id="57363" name="文本框 33"/>
          <p:cNvSpPr txBox="1">
            <a:spLocks noChangeArrowheads="1"/>
          </p:cNvSpPr>
          <p:nvPr/>
        </p:nvSpPr>
        <p:spPr bwMode="auto">
          <a:xfrm>
            <a:off x="8029575" y="5351463"/>
            <a:ext cx="3192463" cy="898525"/>
          </a:xfrm>
          <a:prstGeom prst="rect">
            <a:avLst/>
          </a:prstGeom>
          <a:noFill/>
          <a:ln w="12700">
            <a:noFill/>
            <a:miter lim="400000"/>
            <a:headEnd/>
            <a:tailEnd/>
          </a:ln>
        </p:spPr>
        <p:txBody>
          <a:bodyPr lIns="45719" rIns="45719">
            <a:spAutoFit/>
          </a:bodyPr>
          <a:lstStyle/>
          <a:p>
            <a:pPr eaLnBrk="1">
              <a:lnSpc>
                <a:spcPct val="150000"/>
              </a:lnSpc>
              <a:buSzPct val="100000"/>
            </a:pPr>
            <a:r>
              <a:rPr lang="en-US" altLang="en-US" sz="1200" b="1">
                <a:latin typeface="OPPOSans-M" pitchFamily="18" charset="-122"/>
                <a:ea typeface="OPPOSans-M" pitchFamily="18" charset="-122"/>
              </a:rPr>
              <a:t>Perbandingan ：</a:t>
            </a:r>
            <a:r>
              <a:rPr lang="en-US" altLang="zh-CN" sz="1200">
                <a:latin typeface="OPPOSans-M" pitchFamily="18" charset="-122"/>
                <a:ea typeface="OPPOSans-M" pitchFamily="18" charset="-122"/>
              </a:rPr>
              <a:t>Buka aplikasi demo dan pilih "90Hz" untuk membandingkan efek geser layar</a:t>
            </a:r>
            <a:endParaRPr lang="en-US" altLang="en-US" sz="1200" b="1">
              <a:latin typeface="OPPOSans-M" pitchFamily="18" charset="-122"/>
              <a:ea typeface="OPPOSans-M" pitchFamily="18" charset="-122"/>
            </a:endParaRPr>
          </a:p>
        </p:txBody>
      </p:sp>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mj-lt"/>
                <a:ea typeface="+mj-ea"/>
                <a:cs typeface="+mj-cs"/>
                <a:sym typeface="Calibri"/>
              </a:rPr>
              <a:t>Reno4 Series</a:t>
            </a:r>
            <a:endParaRPr lang="zh-CN" altLang="en-US" kern="0" dirty="0">
              <a:latin typeface="+mj-lt"/>
              <a:ea typeface="+mj-ea"/>
              <a:cs typeface="+mj-cs"/>
              <a:sym typeface="Calibri"/>
            </a:endParaRPr>
          </a:p>
        </p:txBody>
      </p:sp>
      <p:sp>
        <p:nvSpPr>
          <p:cNvPr id="57365" name="文本框 55"/>
          <p:cNvSpPr txBox="1">
            <a:spLocks noChangeArrowheads="1"/>
          </p:cNvSpPr>
          <p:nvPr/>
        </p:nvSpPr>
        <p:spPr bwMode="auto">
          <a:xfrm>
            <a:off x="3706813" y="131763"/>
            <a:ext cx="4799012" cy="461962"/>
          </a:xfrm>
          <a:prstGeom prst="rect">
            <a:avLst/>
          </a:prstGeom>
          <a:noFill/>
          <a:ln w="12700">
            <a:noFill/>
            <a:miter lim="400000"/>
            <a:headEnd/>
            <a:tailEnd/>
          </a:ln>
        </p:spPr>
        <p:txBody>
          <a:bodyPr lIns="45719" rIns="45719">
            <a:spAutoFit/>
          </a:bodyPr>
          <a:lstStyle/>
          <a:p>
            <a:pPr algn="ctr" eaLnBrk="1"/>
            <a:r>
              <a:rPr lang="en-US" altLang="en-US" sz="2400" u="sng">
                <a:latin typeface="OPPOSans-M" pitchFamily="18" charset="-122"/>
                <a:ea typeface="OPPOSans-M" pitchFamily="18" charset="-122"/>
                <a:sym typeface="OPPOSans-M" pitchFamily="18" charset="-122"/>
              </a:rPr>
              <a:t>Ringkasan</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图片 15" descr="图片 15"/>
          <p:cNvPicPr>
            <a:picLocks noChangeAspect="1" noChangeArrowheads="1"/>
          </p:cNvPicPr>
          <p:nvPr/>
        </p:nvPicPr>
        <p:blipFill>
          <a:blip r:embed="rId3"/>
          <a:srcRect/>
          <a:stretch>
            <a:fillRect/>
          </a:stretch>
        </p:blipFill>
        <p:spPr bwMode="auto">
          <a:xfrm>
            <a:off x="0" y="0"/>
            <a:ext cx="12192000" cy="6858000"/>
          </a:xfrm>
          <a:prstGeom prst="rect">
            <a:avLst/>
          </a:prstGeom>
          <a:noFill/>
          <a:ln w="12700">
            <a:noFill/>
            <a:miter lim="400000"/>
            <a:headEnd/>
            <a:tailEnd/>
          </a:ln>
        </p:spPr>
      </p:pic>
      <p:sp>
        <p:nvSpPr>
          <p:cNvPr id="860" name="矩形 2"/>
          <p:cNvSpPr txBox="1"/>
          <p:nvPr/>
        </p:nvSpPr>
        <p:spPr>
          <a:xfrm>
            <a:off x="238125" y="215900"/>
            <a:ext cx="9831388" cy="3632200"/>
          </a:xfrm>
          <a:prstGeom prst="rect">
            <a:avLst/>
          </a:prstGeom>
          <a:ln w="12700">
            <a:miter lim="400000"/>
          </a:ln>
        </p:spPr>
        <p:txBody>
          <a:bodyPr lIns="45719" rIns="45719">
            <a:spAutoFit/>
          </a:bodyPr>
          <a:lstStyle/>
          <a:p>
            <a:pPr defTabSz="608965" eaLnBrk="1" fontAlgn="auto">
              <a:spcBef>
                <a:spcPts val="0"/>
              </a:spcBef>
              <a:spcAft>
                <a:spcPts val="0"/>
              </a:spcAft>
              <a:defRPr sz="18600" spc="496">
                <a:solidFill>
                  <a:srgbClr val="FFFFFF"/>
                </a:solidFill>
                <a:latin typeface="OPPOSans"/>
                <a:ea typeface="OPPOSans"/>
                <a:cs typeface="OPPOSans"/>
                <a:sym typeface="OPPOSans"/>
              </a:defRPr>
            </a:pPr>
            <a:r>
              <a:rPr lang="en-ID" sz="11500" kern="0" spc="496" dirty="0" err="1">
                <a:solidFill>
                  <a:srgbClr val="FFFFFF"/>
                </a:solidFill>
                <a:latin typeface="OPPOSans"/>
                <a:ea typeface="OPPOSans"/>
                <a:cs typeface="OPPOSans"/>
                <a:sym typeface="OPPOSans"/>
              </a:rPr>
              <a:t>Pengisian</a:t>
            </a:r>
            <a:r>
              <a:rPr lang="en-ID" sz="11500" kern="0" spc="496" dirty="0">
                <a:solidFill>
                  <a:srgbClr val="FFFFFF"/>
                </a:solidFill>
                <a:latin typeface="OPPOSans"/>
                <a:ea typeface="OPPOSans"/>
                <a:cs typeface="OPPOSans"/>
                <a:sym typeface="OPPOSans"/>
              </a:rPr>
              <a:t> </a:t>
            </a:r>
            <a:r>
              <a:rPr lang="en-ID" sz="11500" kern="0" spc="496" dirty="0" err="1">
                <a:solidFill>
                  <a:srgbClr val="FFFFFF"/>
                </a:solidFill>
                <a:latin typeface="OPPOSans"/>
                <a:ea typeface="OPPOSans"/>
                <a:cs typeface="OPPOSans"/>
                <a:sym typeface="OPPOSans"/>
              </a:rPr>
              <a:t>Daya</a:t>
            </a:r>
            <a:r>
              <a:rPr lang="en-ID" sz="11500" kern="0" spc="496" dirty="0">
                <a:solidFill>
                  <a:srgbClr val="FFFFFF"/>
                </a:solidFill>
                <a:latin typeface="OPPOSans"/>
                <a:ea typeface="OPPOSans"/>
                <a:cs typeface="OPPOSans"/>
                <a:sym typeface="OPPOSans"/>
              </a:rPr>
              <a:t> </a:t>
            </a:r>
            <a:r>
              <a:rPr lang="en-ID" sz="11500" kern="0" spc="496" dirty="0" err="1">
                <a:solidFill>
                  <a:srgbClr val="FFFFFF"/>
                </a:solidFill>
                <a:latin typeface="OPPOSans"/>
                <a:ea typeface="OPPOSans"/>
                <a:cs typeface="OPPOSans"/>
                <a:sym typeface="OPPOSans"/>
              </a:rPr>
              <a:t>Tercepat</a:t>
            </a:r>
            <a:endParaRPr lang="en-ID" sz="11500" kern="0" spc="496" dirty="0">
              <a:solidFill>
                <a:srgbClr val="FFFFFF"/>
              </a:solidFill>
              <a:latin typeface="OPPOSans"/>
              <a:ea typeface="OPPOSans"/>
              <a:cs typeface="OPPOSans"/>
              <a:sym typeface="OPPOSans"/>
            </a:endParaRPr>
          </a:p>
        </p:txBody>
      </p:sp>
      <p:sp>
        <p:nvSpPr>
          <p:cNvPr id="59396" name="矩形 6"/>
          <p:cNvSpPr>
            <a:spLocks noChangeArrowheads="1"/>
          </p:cNvSpPr>
          <p:nvPr/>
        </p:nvSpPr>
        <p:spPr bwMode="auto">
          <a:xfrm>
            <a:off x="9288463" y="2730500"/>
            <a:ext cx="2903537" cy="296863"/>
          </a:xfrm>
          <a:prstGeom prst="rect">
            <a:avLst/>
          </a:prstGeom>
          <a:solidFill>
            <a:srgbClr val="FF4600"/>
          </a:solidFill>
          <a:ln w="12700">
            <a:noFill/>
            <a:miter lim="400000"/>
            <a:headEnd/>
            <a:tailEnd/>
          </a:ln>
        </p:spPr>
        <p:txBody>
          <a:bodyPr lIns="45719" rIns="45719" anchor="ctr"/>
          <a:lstStyle/>
          <a:p>
            <a:pPr algn="ctr" defTabSz="411163" eaLnBrk="1"/>
            <a:endParaRPr lang="en-US" altLang="en-US" sz="1600">
              <a:solidFill>
                <a:srgbClr val="FFFFFF"/>
              </a:solidFill>
              <a:latin typeface="Helvetica Neue Medium"/>
              <a:ea typeface="Helvetica Neue Medium"/>
              <a:cs typeface="Helvetica Neue Medium"/>
              <a:sym typeface="Helvetica Neue Medium"/>
            </a:endParaRPr>
          </a:p>
        </p:txBody>
      </p:sp>
      <p:sp>
        <p:nvSpPr>
          <p:cNvPr id="862" name="矩形 14"/>
          <p:cNvSpPr txBox="1"/>
          <p:nvPr/>
        </p:nvSpPr>
        <p:spPr>
          <a:xfrm rot="16200000">
            <a:off x="5534818" y="-123031"/>
            <a:ext cx="11747501" cy="2122488"/>
          </a:xfrm>
          <a:prstGeom prst="rect">
            <a:avLst/>
          </a:prstGeom>
          <a:ln w="12700">
            <a:miter lim="400000"/>
          </a:ln>
        </p:spPr>
        <p:txBody>
          <a:bodyPr lIns="45719" rIns="45719">
            <a:spAutoFit/>
          </a:bodyPr>
          <a:lstStyle>
            <a:lvl1pPr defTabSz="608965">
              <a:defRPr sz="13300" spc="496">
                <a:solidFill>
                  <a:srgbClr val="FFFFFF"/>
                </a:solidFill>
                <a:latin typeface="OPPOSans"/>
                <a:ea typeface="OPPOSans"/>
                <a:cs typeface="OPPOSans"/>
                <a:sym typeface="OPPOSans"/>
              </a:defRPr>
            </a:lvl1pPr>
          </a:lstStyle>
          <a:p>
            <a:pPr eaLnBrk="1" fontAlgn="auto">
              <a:spcBef>
                <a:spcPts val="0"/>
              </a:spcBef>
              <a:spcAft>
                <a:spcPts val="0"/>
              </a:spcAft>
              <a:defRPr/>
            </a:pPr>
            <a:r>
              <a:rPr lang="en-ID" kern="0" dirty="0" err="1"/>
              <a:t>Cepat</a:t>
            </a:r>
            <a:endParaRPr lang="en-ID" kern="0" dirty="0"/>
          </a:p>
        </p:txBody>
      </p:sp>
      <p:sp>
        <p:nvSpPr>
          <p:cNvPr id="59398" name="文本框 1"/>
          <p:cNvSpPr txBox="1">
            <a:spLocks noChangeArrowheads="1"/>
          </p:cNvSpPr>
          <p:nvPr/>
        </p:nvSpPr>
        <p:spPr bwMode="auto">
          <a:xfrm>
            <a:off x="9642475" y="1257300"/>
            <a:ext cx="1290638" cy="660400"/>
          </a:xfrm>
          <a:prstGeom prst="rect">
            <a:avLst/>
          </a:prstGeom>
          <a:noFill/>
          <a:ln w="12700">
            <a:noFill/>
            <a:miter lim="400000"/>
            <a:headEnd/>
            <a:tailEnd/>
          </a:ln>
        </p:spPr>
        <p:txBody>
          <a:bodyPr lIns="25400" tIns="25400" rIns="25400" bIns="25400" anchor="ctr">
            <a:spAutoFit/>
          </a:bodyPr>
          <a:lstStyle/>
          <a:p>
            <a:pPr defTabSz="1217613" eaLnBrk="1">
              <a:lnSpc>
                <a:spcPct val="90000"/>
              </a:lnSpc>
              <a:spcBef>
                <a:spcPts val="2200"/>
              </a:spcBef>
            </a:pPr>
            <a:r>
              <a:rPr lang="en-US" altLang="en-US" sz="4000">
                <a:solidFill>
                  <a:srgbClr val="FFFFFF"/>
                </a:solidFill>
                <a:latin typeface="OPPOSans"/>
                <a:ea typeface="OPPOSans"/>
                <a:cs typeface="OPPOSans"/>
                <a:sym typeface="OPPOSans"/>
              </a:rPr>
              <a:t>NO2</a:t>
            </a:r>
          </a:p>
        </p:txBody>
      </p:sp>
    </p:spTree>
  </p:cSld>
  <p:clrMapOvr>
    <a:masterClrMapping/>
  </p:clrMapOvr>
  <p:transition spd="slow">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矩形 103"/>
          <p:cNvSpPr>
            <a:spLocks noChangeArrowheads="1"/>
          </p:cNvSpPr>
          <p:nvPr/>
        </p:nvSpPr>
        <p:spPr bwMode="auto">
          <a:xfrm rot="5400000">
            <a:off x="1993107" y="-110331"/>
            <a:ext cx="284162" cy="2178050"/>
          </a:xfrm>
          <a:prstGeom prst="rect">
            <a:avLst/>
          </a:prstGeom>
          <a:solidFill>
            <a:srgbClr val="FF4701"/>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61443" name="矩形 26"/>
          <p:cNvSpPr>
            <a:spLocks noChangeArrowheads="1"/>
          </p:cNvSpPr>
          <p:nvPr/>
        </p:nvSpPr>
        <p:spPr bwMode="auto">
          <a:xfrm>
            <a:off x="0" y="0"/>
            <a:ext cx="419100" cy="6858000"/>
          </a:xfrm>
          <a:prstGeom prst="rect">
            <a:avLst/>
          </a:prstGeom>
          <a:solidFill>
            <a:srgbClr val="FF4701"/>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61444" name="平行四边形 16"/>
          <p:cNvSpPr>
            <a:spLocks/>
          </p:cNvSpPr>
          <p:nvPr/>
        </p:nvSpPr>
        <p:spPr bwMode="auto">
          <a:xfrm>
            <a:off x="752475" y="519113"/>
            <a:ext cx="2765425" cy="511175"/>
          </a:xfrm>
          <a:custGeom>
            <a:avLst/>
            <a:gdLst>
              <a:gd name="T0" fmla="*/ 2147483646 w 21600"/>
              <a:gd name="T1" fmla="*/ 143311698 h 21600"/>
              <a:gd name="T2" fmla="*/ 2147483646 w 21600"/>
              <a:gd name="T3" fmla="*/ 143311698 h 21600"/>
              <a:gd name="T4" fmla="*/ 2147483646 w 21600"/>
              <a:gd name="T5" fmla="*/ 143311698 h 21600"/>
              <a:gd name="T6" fmla="*/ 2147483646 w 21600"/>
              <a:gd name="T7" fmla="*/ 14331169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21600"/>
                </a:moveTo>
                <a:lnTo>
                  <a:pt x="999" y="0"/>
                </a:lnTo>
                <a:lnTo>
                  <a:pt x="21600" y="0"/>
                </a:lnTo>
                <a:lnTo>
                  <a:pt x="20601" y="21600"/>
                </a:lnTo>
                <a:lnTo>
                  <a:pt x="0" y="21600"/>
                </a:lnTo>
                <a:close/>
              </a:path>
            </a:pathLst>
          </a:custGeom>
          <a:solidFill>
            <a:srgbClr val="FFFFFF"/>
          </a:solidFill>
          <a:ln w="12700">
            <a:noFill/>
            <a:miter lim="400000"/>
            <a:headEnd/>
            <a:tailEnd/>
          </a:ln>
        </p:spPr>
        <p:txBody>
          <a:bodyPr lIns="45719" rIns="45719" anchor="ctr"/>
          <a:lstStyle/>
          <a:p>
            <a:endParaRPr lang="en-US"/>
          </a:p>
        </p:txBody>
      </p:sp>
      <p:sp>
        <p:nvSpPr>
          <p:cNvPr id="61445" name="文本框 17"/>
          <p:cNvSpPr txBox="1">
            <a:spLocks noChangeArrowheads="1"/>
          </p:cNvSpPr>
          <p:nvPr/>
        </p:nvSpPr>
        <p:spPr bwMode="auto">
          <a:xfrm>
            <a:off x="1079500" y="552450"/>
            <a:ext cx="2111375" cy="446088"/>
          </a:xfrm>
          <a:prstGeom prst="rect">
            <a:avLst/>
          </a:prstGeom>
          <a:noFill/>
          <a:ln w="12700">
            <a:noFill/>
            <a:miter lim="400000"/>
            <a:headEnd/>
            <a:tailEnd/>
          </a:ln>
        </p:spPr>
        <p:txBody>
          <a:bodyPr lIns="22857" tIns="22857" rIns="22857" bIns="22857">
            <a:spAutoFit/>
          </a:bodyPr>
          <a:lstStyle/>
          <a:p>
            <a:pPr defTabSz="912813" eaLnBrk="1"/>
            <a:r>
              <a:rPr lang="en-US" altLang="en-US" sz="2600">
                <a:solidFill>
                  <a:srgbClr val="404040"/>
                </a:solidFill>
                <a:latin typeface="OPPOSans-M" pitchFamily="18" charset="-122"/>
                <a:ea typeface="OPPOSans-M" pitchFamily="18" charset="-122"/>
                <a:sym typeface="OPPOSans-M" pitchFamily="18" charset="-122"/>
              </a:rPr>
              <a:t>Q: Berpikir</a:t>
            </a:r>
          </a:p>
        </p:txBody>
      </p:sp>
      <p:pic>
        <p:nvPicPr>
          <p:cNvPr id="61446" name="图片 93" descr="图片 93"/>
          <p:cNvPicPr>
            <a:picLocks noChangeAspect="1" noChangeArrowheads="1"/>
          </p:cNvPicPr>
          <p:nvPr/>
        </p:nvPicPr>
        <p:blipFill>
          <a:blip r:embed="rId3"/>
          <a:srcRect/>
          <a:stretch>
            <a:fillRect/>
          </a:stretch>
        </p:blipFill>
        <p:spPr bwMode="auto">
          <a:xfrm>
            <a:off x="8350250" y="4256088"/>
            <a:ext cx="3240088" cy="1624012"/>
          </a:xfrm>
          <a:prstGeom prst="rect">
            <a:avLst/>
          </a:prstGeom>
          <a:noFill/>
          <a:ln w="12700">
            <a:noFill/>
            <a:miter lim="400000"/>
            <a:headEnd/>
            <a:tailEnd/>
          </a:ln>
        </p:spPr>
      </p:pic>
      <p:sp>
        <p:nvSpPr>
          <p:cNvPr id="61447" name="矩形 94"/>
          <p:cNvSpPr>
            <a:spLocks noChangeArrowheads="1"/>
          </p:cNvSpPr>
          <p:nvPr/>
        </p:nvSpPr>
        <p:spPr bwMode="auto">
          <a:xfrm rot="10800000" flipH="1">
            <a:off x="8350250" y="2462213"/>
            <a:ext cx="3240088" cy="68262"/>
          </a:xfrm>
          <a:prstGeom prst="rect">
            <a:avLst/>
          </a:prstGeom>
          <a:solidFill>
            <a:srgbClr val="FF4701"/>
          </a:solidFill>
          <a:ln w="12700">
            <a:noFill/>
            <a:miter lim="400000"/>
            <a:headEnd/>
            <a:tailEnd/>
          </a:ln>
        </p:spPr>
        <p:txBody>
          <a:bodyPr lIns="45719" tIns="45719" rIns="45719" bIns="45719" anchor="ctr"/>
          <a:lstStyle/>
          <a:p>
            <a:pPr algn="ctr" defTabSz="227013" eaLnBrk="1"/>
            <a:endParaRPr lang="en-US" altLang="en-US" sz="900">
              <a:solidFill>
                <a:srgbClr val="FFFFFF"/>
              </a:solidFill>
              <a:latin typeface="OPPOSans-M" pitchFamily="18" charset="-122"/>
              <a:ea typeface="OPPOSans-M" pitchFamily="18" charset="-122"/>
              <a:sym typeface="OPPOSans-M" pitchFamily="18" charset="-122"/>
            </a:endParaRPr>
          </a:p>
        </p:txBody>
      </p:sp>
      <p:grpSp>
        <p:nvGrpSpPr>
          <p:cNvPr id="61448" name="组合 95"/>
          <p:cNvGrpSpPr>
            <a:grpSpLocks/>
          </p:cNvGrpSpPr>
          <p:nvPr/>
        </p:nvGrpSpPr>
        <p:grpSpPr bwMode="auto">
          <a:xfrm>
            <a:off x="4500563" y="2462213"/>
            <a:ext cx="3519487" cy="3403600"/>
            <a:chOff x="0" y="0"/>
            <a:chExt cx="3518637" cy="3403052"/>
          </a:xfrm>
        </p:grpSpPr>
        <p:grpSp>
          <p:nvGrpSpPr>
            <p:cNvPr id="61456" name="图片 97"/>
            <p:cNvGrpSpPr>
              <a:grpSpLocks/>
            </p:cNvGrpSpPr>
            <p:nvPr/>
          </p:nvGrpSpPr>
          <p:grpSpPr bwMode="auto">
            <a:xfrm>
              <a:off x="0" y="1793657"/>
              <a:ext cx="3518637" cy="1609395"/>
              <a:chOff x="0" y="0"/>
              <a:chExt cx="3518636" cy="1609393"/>
            </a:xfrm>
          </p:grpSpPr>
          <p:sp>
            <p:nvSpPr>
              <p:cNvPr id="61458" name="矩形"/>
              <p:cNvSpPr>
                <a:spLocks noChangeArrowheads="1"/>
              </p:cNvSpPr>
              <p:nvPr/>
            </p:nvSpPr>
            <p:spPr bwMode="auto">
              <a:xfrm>
                <a:off x="0" y="0"/>
                <a:ext cx="3518637" cy="1609394"/>
              </a:xfrm>
              <a:prstGeom prst="rect">
                <a:avLst/>
              </a:prstGeom>
              <a:solidFill>
                <a:srgbClr val="000000">
                  <a:alpha val="0"/>
                </a:srgbClr>
              </a:solidFill>
              <a:ln w="12700">
                <a:noFill/>
                <a:miter lim="400000"/>
                <a:headEnd/>
                <a:tailEnd/>
              </a:ln>
            </p:spPr>
            <p:txBody>
              <a:bodyPr lIns="45719" tIns="45719" rIns="45719" bIns="45719" anchor="ctr"/>
              <a:lstStyle/>
              <a:p>
                <a:pPr eaLnBrk="1"/>
                <a:endParaRPr lang="en-US" altLang="en-US"/>
              </a:p>
            </p:txBody>
          </p:sp>
          <p:pic>
            <p:nvPicPr>
              <p:cNvPr id="61459" name="image84.png" descr="image84.png"/>
              <p:cNvPicPr>
                <a:picLocks noChangeAspect="1" noChangeArrowheads="1"/>
              </p:cNvPicPr>
              <p:nvPr/>
            </p:nvPicPr>
            <p:blipFill>
              <a:blip r:embed="rId4"/>
              <a:srcRect/>
              <a:stretch>
                <a:fillRect/>
              </a:stretch>
            </p:blipFill>
            <p:spPr bwMode="auto">
              <a:xfrm>
                <a:off x="0" y="0"/>
                <a:ext cx="3518637" cy="1609394"/>
              </a:xfrm>
              <a:prstGeom prst="rect">
                <a:avLst/>
              </a:prstGeom>
              <a:noFill/>
              <a:ln w="12700">
                <a:noFill/>
                <a:miter lim="400000"/>
                <a:headEnd/>
                <a:tailEnd/>
              </a:ln>
            </p:spPr>
          </p:pic>
        </p:grpSp>
        <p:sp>
          <p:nvSpPr>
            <p:cNvPr id="61457" name="矩形 98"/>
            <p:cNvSpPr>
              <a:spLocks noChangeArrowheads="1"/>
            </p:cNvSpPr>
            <p:nvPr/>
          </p:nvSpPr>
          <p:spPr bwMode="auto">
            <a:xfrm rot="10800000" flipH="1">
              <a:off x="34140" y="0"/>
              <a:ext cx="3239578" cy="68392"/>
            </a:xfrm>
            <a:prstGeom prst="rect">
              <a:avLst/>
            </a:prstGeom>
            <a:solidFill>
              <a:srgbClr val="FF4701"/>
            </a:solidFill>
            <a:ln w="12700">
              <a:noFill/>
              <a:miter lim="400000"/>
              <a:headEnd/>
              <a:tailEnd/>
            </a:ln>
          </p:spPr>
          <p:txBody>
            <a:bodyPr lIns="45719" tIns="45719" rIns="45719" bIns="45719" anchor="ctr"/>
            <a:lstStyle/>
            <a:p>
              <a:pPr algn="ctr" defTabSz="227013" eaLnBrk="1"/>
              <a:endParaRPr lang="en-US" altLang="en-US" sz="900">
                <a:solidFill>
                  <a:srgbClr val="FFFFFF"/>
                </a:solidFill>
                <a:latin typeface="OPPOSans-M" pitchFamily="18" charset="-122"/>
                <a:ea typeface="OPPOSans-M" pitchFamily="18" charset="-122"/>
                <a:sym typeface="OPPOSans-M" pitchFamily="18" charset="-122"/>
              </a:endParaRPr>
            </a:p>
          </p:txBody>
        </p:sp>
      </p:grpSp>
      <p:grpSp>
        <p:nvGrpSpPr>
          <p:cNvPr id="61449" name="组合 99"/>
          <p:cNvGrpSpPr>
            <a:grpSpLocks/>
          </p:cNvGrpSpPr>
          <p:nvPr/>
        </p:nvGrpSpPr>
        <p:grpSpPr bwMode="auto">
          <a:xfrm>
            <a:off x="596900" y="2462213"/>
            <a:ext cx="3238500" cy="3417887"/>
            <a:chOff x="0" y="0"/>
            <a:chExt cx="3239578" cy="3416964"/>
          </a:xfrm>
        </p:grpSpPr>
        <p:sp>
          <p:nvSpPr>
            <p:cNvPr id="61453" name="文本框 100"/>
            <p:cNvSpPr txBox="1">
              <a:spLocks noChangeArrowheads="1"/>
            </p:cNvSpPr>
            <p:nvPr/>
          </p:nvSpPr>
          <p:spPr bwMode="auto">
            <a:xfrm>
              <a:off x="34735" y="222724"/>
              <a:ext cx="3008196" cy="1476926"/>
            </a:xfrm>
            <a:prstGeom prst="rect">
              <a:avLst/>
            </a:prstGeom>
            <a:noFill/>
            <a:ln w="12700">
              <a:noFill/>
              <a:miter lim="400000"/>
              <a:headEnd/>
              <a:tailEnd/>
            </a:ln>
          </p:spPr>
          <p:txBody>
            <a:bodyPr lIns="45719" tIns="45719" rIns="45719" bIns="45719">
              <a:spAutoFit/>
            </a:bodyPr>
            <a:lstStyle/>
            <a:p>
              <a:pPr algn="ctr" eaLnBrk="1"/>
              <a:r>
                <a:rPr lang="en-US" altLang="zh-CN" dirty="0" err="1">
                  <a:latin typeface="OPPOSans M" pitchFamily="18" charset="-122"/>
                  <a:ea typeface="OPPOSans M" pitchFamily="18" charset="-122"/>
                </a:rPr>
                <a:t>Apakah</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ada</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pelanggan</a:t>
              </a:r>
              <a:r>
                <a:rPr lang="en-US" altLang="zh-CN" dirty="0">
                  <a:latin typeface="OPPOSans M" pitchFamily="18" charset="-122"/>
                  <a:ea typeface="OPPOSans M" pitchFamily="18" charset="-122"/>
                </a:rPr>
                <a:t> yang </a:t>
              </a:r>
              <a:r>
                <a:rPr lang="en-US" altLang="zh-CN" dirty="0" err="1">
                  <a:latin typeface="OPPOSans M" pitchFamily="18" charset="-122"/>
                  <a:ea typeface="OPPOSans M" pitchFamily="18" charset="-122"/>
                </a:rPr>
                <a:t>khawatir</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tentang</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pengisian</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daya</a:t>
              </a:r>
              <a:r>
                <a:rPr lang="en-US" altLang="zh-CN" dirty="0">
                  <a:latin typeface="OPPOSans M" pitchFamily="18" charset="-122"/>
                  <a:ea typeface="OPPOSans M" pitchFamily="18" charset="-122"/>
                </a:rPr>
                <a:t> yang </a:t>
              </a:r>
              <a:r>
                <a:rPr lang="en-US" altLang="zh-CN" dirty="0" err="1">
                  <a:latin typeface="OPPOSans M" pitchFamily="18" charset="-122"/>
                  <a:ea typeface="OPPOSans M" pitchFamily="18" charset="-122"/>
                </a:rPr>
                <a:t>tidak</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aman</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di</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malam</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hari</a:t>
              </a:r>
              <a:r>
                <a:rPr lang="en-US" altLang="zh-CN" dirty="0">
                  <a:latin typeface="OPPOSans M" pitchFamily="18" charset="-122"/>
                  <a:ea typeface="OPPOSans M" pitchFamily="18" charset="-122"/>
                </a:rPr>
                <a:t>?</a:t>
              </a:r>
            </a:p>
          </p:txBody>
        </p:sp>
        <p:pic>
          <p:nvPicPr>
            <p:cNvPr id="61454" name="图片 101" descr="图片 101"/>
            <p:cNvPicPr>
              <a:picLocks noChangeAspect="1" noChangeArrowheads="1"/>
            </p:cNvPicPr>
            <p:nvPr/>
          </p:nvPicPr>
          <p:blipFill>
            <a:blip r:embed="rId5"/>
            <a:srcRect/>
            <a:stretch>
              <a:fillRect/>
            </a:stretch>
          </p:blipFill>
          <p:spPr bwMode="auto">
            <a:xfrm>
              <a:off x="0" y="1807568"/>
              <a:ext cx="3239578" cy="1609396"/>
            </a:xfrm>
            <a:prstGeom prst="rect">
              <a:avLst/>
            </a:prstGeom>
            <a:noFill/>
            <a:ln w="12700">
              <a:noFill/>
              <a:miter lim="400000"/>
              <a:headEnd/>
              <a:tailEnd/>
            </a:ln>
          </p:spPr>
        </p:pic>
        <p:sp>
          <p:nvSpPr>
            <p:cNvPr id="61455" name="矩形 102"/>
            <p:cNvSpPr>
              <a:spLocks noChangeArrowheads="1"/>
            </p:cNvSpPr>
            <p:nvPr/>
          </p:nvSpPr>
          <p:spPr bwMode="auto">
            <a:xfrm rot="10800000" flipH="1">
              <a:off x="0" y="0"/>
              <a:ext cx="3239578" cy="68391"/>
            </a:xfrm>
            <a:prstGeom prst="rect">
              <a:avLst/>
            </a:prstGeom>
            <a:solidFill>
              <a:srgbClr val="FF4701"/>
            </a:solidFill>
            <a:ln w="12700">
              <a:noFill/>
              <a:miter lim="400000"/>
              <a:headEnd/>
              <a:tailEnd/>
            </a:ln>
          </p:spPr>
          <p:txBody>
            <a:bodyPr lIns="45719" tIns="45719" rIns="45719" bIns="45719" anchor="ctr"/>
            <a:lstStyle/>
            <a:p>
              <a:pPr algn="ctr" defTabSz="227013" eaLnBrk="1"/>
              <a:endParaRPr lang="en-US" altLang="en-US" sz="900">
                <a:solidFill>
                  <a:srgbClr val="FFFFFF"/>
                </a:solidFill>
                <a:latin typeface="OPPOSans-M" pitchFamily="18" charset="-122"/>
                <a:ea typeface="OPPOSans-M" pitchFamily="18" charset="-122"/>
                <a:sym typeface="OPPOSans-M" pitchFamily="18" charset="-122"/>
              </a:endParaRPr>
            </a:p>
          </p:txBody>
        </p:sp>
      </p:grpSp>
      <p:sp>
        <p:nvSpPr>
          <p:cNvPr id="61450" name="矩形 1"/>
          <p:cNvSpPr>
            <a:spLocks noChangeArrowheads="1"/>
          </p:cNvSpPr>
          <p:nvPr/>
        </p:nvSpPr>
        <p:spPr bwMode="auto">
          <a:xfrm>
            <a:off x="4387850" y="2686050"/>
            <a:ext cx="3519488" cy="1477963"/>
          </a:xfrm>
          <a:prstGeom prst="rect">
            <a:avLst/>
          </a:prstGeom>
          <a:noFill/>
          <a:ln w="9525">
            <a:noFill/>
            <a:miter lim="800000"/>
            <a:headEnd/>
            <a:tailEnd/>
          </a:ln>
        </p:spPr>
        <p:txBody>
          <a:bodyPr>
            <a:spAutoFit/>
          </a:bodyPr>
          <a:lstStyle/>
          <a:p>
            <a:pPr algn="ctr" eaLnBrk="1"/>
            <a:r>
              <a:rPr lang="en-US" altLang="zh-CN" dirty="0" err="1">
                <a:latin typeface="OPPOSans M" pitchFamily="18" charset="-122"/>
                <a:ea typeface="OPPOSans M" pitchFamily="18" charset="-122"/>
              </a:rPr>
              <a:t>Ponsel</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Anda</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kehabisan</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baterai</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saat</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Anda</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menelepon</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ke</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pihak</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sementara</a:t>
            </a:r>
            <a:r>
              <a:rPr lang="en-US" altLang="zh-CN" dirty="0">
                <a:latin typeface="OPPOSans M" pitchFamily="18" charset="-122"/>
                <a:ea typeface="OPPOSans M" pitchFamily="18" charset="-122"/>
              </a:rPr>
              <a:t>.</a:t>
            </a:r>
          </a:p>
          <a:p>
            <a:pPr algn="ctr" eaLnBrk="1"/>
            <a:r>
              <a:rPr lang="en-US" altLang="zh-CN" dirty="0" err="1">
                <a:latin typeface="OPPOSans M" pitchFamily="18" charset="-122"/>
                <a:ea typeface="OPPOSans M" pitchFamily="18" charset="-122"/>
              </a:rPr>
              <a:t>Apa</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kamu</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merasa</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cemas</a:t>
            </a:r>
            <a:r>
              <a:rPr lang="en-US" altLang="zh-CN" dirty="0">
                <a:latin typeface="OPPOSans M" pitchFamily="18" charset="-122"/>
                <a:ea typeface="OPPOSans M" pitchFamily="18" charset="-122"/>
              </a:rPr>
              <a:t>?</a:t>
            </a:r>
          </a:p>
        </p:txBody>
      </p:sp>
      <p:sp>
        <p:nvSpPr>
          <p:cNvPr id="61451" name="矩形 23"/>
          <p:cNvSpPr>
            <a:spLocks noChangeArrowheads="1"/>
          </p:cNvSpPr>
          <p:nvPr/>
        </p:nvSpPr>
        <p:spPr bwMode="auto">
          <a:xfrm>
            <a:off x="8377238" y="2686050"/>
            <a:ext cx="3238500" cy="1476375"/>
          </a:xfrm>
          <a:prstGeom prst="rect">
            <a:avLst/>
          </a:prstGeom>
          <a:noFill/>
          <a:ln w="9525">
            <a:noFill/>
            <a:miter lim="800000"/>
            <a:headEnd/>
            <a:tailEnd/>
          </a:ln>
        </p:spPr>
        <p:txBody>
          <a:bodyPr>
            <a:spAutoFit/>
          </a:bodyPr>
          <a:lstStyle/>
          <a:p>
            <a:pPr algn="ctr" eaLnBrk="1"/>
            <a:r>
              <a:rPr lang="en-US" altLang="zh-CN" dirty="0" err="1">
                <a:latin typeface="OPPOSans M" pitchFamily="18" charset="-122"/>
                <a:ea typeface="OPPOSans M" pitchFamily="18" charset="-122"/>
              </a:rPr>
              <a:t>Saat</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bermain</a:t>
            </a:r>
            <a:r>
              <a:rPr lang="en-US" altLang="zh-CN" dirty="0">
                <a:latin typeface="OPPOSans M" pitchFamily="18" charset="-122"/>
                <a:ea typeface="OPPOSans M" pitchFamily="18" charset="-122"/>
              </a:rPr>
              <a:t> game, </a:t>
            </a:r>
            <a:r>
              <a:rPr lang="en-US" altLang="zh-CN" dirty="0" err="1">
                <a:latin typeface="OPPOSans M" pitchFamily="18" charset="-122"/>
                <a:ea typeface="OPPOSans M" pitchFamily="18" charset="-122"/>
              </a:rPr>
              <a:t>ponsel</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Anda</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selalu</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terhubung</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ke</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kabel</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pengisian</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daya</a:t>
            </a:r>
            <a:r>
              <a:rPr lang="zh-CN" altLang="en-US" dirty="0">
                <a:latin typeface="OPPOSans M" pitchFamily="18" charset="-122"/>
                <a:ea typeface="OPPOSans M" pitchFamily="18" charset="-122"/>
              </a:rPr>
              <a:t>。</a:t>
            </a:r>
          </a:p>
          <a:p>
            <a:pPr algn="ctr" eaLnBrk="1"/>
            <a:r>
              <a:rPr lang="en-US" altLang="zh-CN" dirty="0" err="1">
                <a:latin typeface="OPPOSans M" pitchFamily="18" charset="-122"/>
                <a:ea typeface="OPPOSans M" pitchFamily="18" charset="-122"/>
              </a:rPr>
              <a:t>Apakah</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tidak</a:t>
            </a:r>
            <a:r>
              <a:rPr lang="en-US" altLang="zh-CN" dirty="0">
                <a:latin typeface="OPPOSans M" pitchFamily="18" charset="-122"/>
                <a:ea typeface="OPPOSans M" pitchFamily="18" charset="-122"/>
              </a:rPr>
              <a:t> </a:t>
            </a:r>
            <a:r>
              <a:rPr lang="en-US" altLang="zh-CN" dirty="0" err="1">
                <a:latin typeface="OPPOSans M" pitchFamily="18" charset="-122"/>
                <a:ea typeface="OPPOSans M" pitchFamily="18" charset="-122"/>
              </a:rPr>
              <a:t>nyaman</a:t>
            </a:r>
            <a:r>
              <a:rPr lang="en-US" altLang="zh-CN" dirty="0">
                <a:latin typeface="OPPOSans M" pitchFamily="18" charset="-122"/>
                <a:ea typeface="OPPOSans M" pitchFamily="18" charset="-122"/>
              </a:rPr>
              <a:t>?</a:t>
            </a:r>
          </a:p>
        </p:txBody>
      </p:sp>
      <p:sp>
        <p:nvSpPr>
          <p:cNvPr id="3" name="文本框 2"/>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任意多边形: 形状 8"/>
          <p:cNvSpPr>
            <a:spLocks noChangeArrowheads="1"/>
          </p:cNvSpPr>
          <p:nvPr/>
        </p:nvSpPr>
        <p:spPr bwMode="auto">
          <a:xfrm>
            <a:off x="-90488" y="830263"/>
            <a:ext cx="4008438" cy="344487"/>
          </a:xfrm>
          <a:prstGeom prst="rect">
            <a:avLst/>
          </a:prstGeom>
          <a:solidFill>
            <a:srgbClr val="63A8DA"/>
          </a:solidFill>
          <a:ln w="12700">
            <a:noFill/>
            <a:miter lim="400000"/>
            <a:headEnd/>
            <a:tailEnd/>
          </a:ln>
        </p:spPr>
        <p:txBody>
          <a:bodyPr lIns="45719" rIns="45719" anchor="ctr"/>
          <a:lstStyle/>
          <a:p>
            <a:pPr defTabSz="608013"/>
            <a:endParaRPr lang="en-US" altLang="en-US" sz="2400">
              <a:latin typeface="OPPOSans-M" pitchFamily="18" charset="-122"/>
              <a:ea typeface="OPPOSans-M" pitchFamily="18" charset="-122"/>
              <a:sym typeface="OPPOSans-M" pitchFamily="18" charset="-122"/>
            </a:endParaRPr>
          </a:p>
        </p:txBody>
      </p:sp>
      <p:sp>
        <p:nvSpPr>
          <p:cNvPr id="8195" name="文本框 6"/>
          <p:cNvSpPr txBox="1">
            <a:spLocks noChangeArrowheads="1"/>
          </p:cNvSpPr>
          <p:nvPr/>
        </p:nvSpPr>
        <p:spPr bwMode="auto">
          <a:xfrm>
            <a:off x="117475" y="404813"/>
            <a:ext cx="12217400" cy="830262"/>
          </a:xfrm>
          <a:prstGeom prst="rect">
            <a:avLst/>
          </a:prstGeom>
          <a:noFill/>
          <a:ln w="12700">
            <a:noFill/>
            <a:miter lim="400000"/>
            <a:headEnd/>
            <a:tailEnd/>
          </a:ln>
        </p:spPr>
        <p:txBody>
          <a:bodyPr lIns="45719" rIns="45719">
            <a:spAutoFit/>
          </a:bodyPr>
          <a:lstStyle/>
          <a:p>
            <a:r>
              <a:rPr lang="it-IT" altLang="en-US" sz="2400">
                <a:solidFill>
                  <a:srgbClr val="262626"/>
                </a:solidFill>
                <a:latin typeface="OPPOSans-M" pitchFamily="18" charset="-122"/>
                <a:ea typeface="OPPOSans-M" pitchFamily="18" charset="-122"/>
                <a:sym typeface="OPPOSans-M" pitchFamily="18" charset="-122"/>
              </a:rPr>
              <a:t>Penjualan seri di Cina sedang booming</a:t>
            </a:r>
          </a:p>
          <a:p>
            <a:r>
              <a:rPr lang="en-US" altLang="en-US" sz="2400">
                <a:solidFill>
                  <a:srgbClr val="262626"/>
                </a:solidFill>
                <a:latin typeface="OPPOSans-M" pitchFamily="18" charset="-122"/>
                <a:ea typeface="OPPOSans-M" pitchFamily="18" charset="-122"/>
                <a:sym typeface="OPPOSans-M" pitchFamily="18" charset="-122"/>
              </a:rPr>
              <a:t>Reno4</a:t>
            </a:r>
          </a:p>
        </p:txBody>
      </p:sp>
      <p:pic>
        <p:nvPicPr>
          <p:cNvPr id="8196" name="图片 1" descr="图片 1"/>
          <p:cNvPicPr>
            <a:picLocks noChangeAspect="1" noChangeArrowheads="1"/>
          </p:cNvPicPr>
          <p:nvPr/>
        </p:nvPicPr>
        <p:blipFill>
          <a:blip r:embed="rId3"/>
          <a:srcRect/>
          <a:stretch>
            <a:fillRect/>
          </a:stretch>
        </p:blipFill>
        <p:spPr bwMode="auto">
          <a:xfrm>
            <a:off x="-90488" y="3732213"/>
            <a:ext cx="7151688" cy="3308350"/>
          </a:xfrm>
          <a:prstGeom prst="rect">
            <a:avLst/>
          </a:prstGeom>
          <a:noFill/>
          <a:ln w="12700">
            <a:noFill/>
            <a:miter lim="400000"/>
            <a:headEnd/>
            <a:tailEnd/>
          </a:ln>
        </p:spPr>
      </p:pic>
      <p:pic>
        <p:nvPicPr>
          <p:cNvPr id="8197" name="图片 2" descr="图片 2"/>
          <p:cNvPicPr>
            <a:picLocks noChangeAspect="1" noChangeArrowheads="1"/>
          </p:cNvPicPr>
          <p:nvPr/>
        </p:nvPicPr>
        <p:blipFill>
          <a:blip r:embed="rId4"/>
          <a:srcRect/>
          <a:stretch>
            <a:fillRect/>
          </a:stretch>
        </p:blipFill>
        <p:spPr bwMode="auto">
          <a:xfrm>
            <a:off x="3500438" y="1211263"/>
            <a:ext cx="3560762" cy="2484437"/>
          </a:xfrm>
          <a:prstGeom prst="rect">
            <a:avLst/>
          </a:prstGeom>
          <a:noFill/>
          <a:ln w="12700">
            <a:noFill/>
            <a:miter lim="400000"/>
            <a:headEnd/>
            <a:tailEnd/>
          </a:ln>
        </p:spPr>
      </p:pic>
      <p:pic>
        <p:nvPicPr>
          <p:cNvPr id="8198" name="图片 3" descr="图片 3"/>
          <p:cNvPicPr>
            <a:picLocks noChangeAspect="1" noChangeArrowheads="1"/>
          </p:cNvPicPr>
          <p:nvPr/>
        </p:nvPicPr>
        <p:blipFill>
          <a:blip r:embed="rId5"/>
          <a:srcRect/>
          <a:stretch>
            <a:fillRect/>
          </a:stretch>
        </p:blipFill>
        <p:spPr bwMode="auto">
          <a:xfrm>
            <a:off x="-90488" y="1211263"/>
            <a:ext cx="3530601" cy="2484437"/>
          </a:xfrm>
          <a:prstGeom prst="rect">
            <a:avLst/>
          </a:prstGeom>
          <a:noFill/>
          <a:ln w="12700">
            <a:noFill/>
            <a:miter lim="400000"/>
            <a:headEnd/>
            <a:tailEnd/>
          </a:ln>
        </p:spPr>
      </p:pic>
      <p:pic>
        <p:nvPicPr>
          <p:cNvPr id="8199" name="图片 7" descr="图片 7"/>
          <p:cNvPicPr>
            <a:picLocks noChangeAspect="1" noChangeArrowheads="1"/>
          </p:cNvPicPr>
          <p:nvPr/>
        </p:nvPicPr>
        <p:blipFill>
          <a:blip r:embed="rId6"/>
          <a:srcRect/>
          <a:stretch>
            <a:fillRect/>
          </a:stretch>
        </p:blipFill>
        <p:spPr bwMode="auto">
          <a:xfrm>
            <a:off x="7121525" y="1211263"/>
            <a:ext cx="5070475" cy="2484437"/>
          </a:xfrm>
          <a:prstGeom prst="rect">
            <a:avLst/>
          </a:prstGeom>
          <a:noFill/>
          <a:ln w="12700">
            <a:noFill/>
            <a:miter lim="400000"/>
            <a:headEnd/>
            <a:tailEnd/>
          </a:ln>
        </p:spPr>
      </p:pic>
      <p:pic>
        <p:nvPicPr>
          <p:cNvPr id="8200" name="图片 10" descr="图片 10"/>
          <p:cNvPicPr>
            <a:picLocks noChangeAspect="1" noChangeArrowheads="1"/>
          </p:cNvPicPr>
          <p:nvPr/>
        </p:nvPicPr>
        <p:blipFill>
          <a:blip r:embed="rId7"/>
          <a:srcRect/>
          <a:stretch>
            <a:fillRect/>
          </a:stretch>
        </p:blipFill>
        <p:spPr bwMode="auto">
          <a:xfrm>
            <a:off x="6916738" y="3732213"/>
            <a:ext cx="5275262" cy="3308350"/>
          </a:xfrm>
          <a:prstGeom prst="rect">
            <a:avLst/>
          </a:prstGeom>
          <a:noFill/>
          <a:ln w="12700">
            <a:noFill/>
            <a:miter lim="400000"/>
            <a:headEnd/>
            <a:tailEnd/>
          </a:ln>
        </p:spPr>
      </p:pic>
    </p:spTree>
  </p:cSld>
  <p:clrMapOvr>
    <a:masterClrMapping/>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图片 6" descr="图片 6"/>
          <p:cNvPicPr>
            <a:picLocks noChangeAspect="1" noChangeArrowheads="1"/>
          </p:cNvPicPr>
          <p:nvPr/>
        </p:nvPicPr>
        <p:blipFill>
          <a:blip r:embed="rId3"/>
          <a:srcRect/>
          <a:stretch>
            <a:fillRect/>
          </a:stretch>
        </p:blipFill>
        <p:spPr bwMode="auto">
          <a:xfrm>
            <a:off x="-28575" y="-17463"/>
            <a:ext cx="12311063" cy="6875463"/>
          </a:xfrm>
          <a:prstGeom prst="rect">
            <a:avLst/>
          </a:prstGeom>
          <a:noFill/>
          <a:ln w="12700">
            <a:noFill/>
            <a:miter lim="400000"/>
            <a:headEnd/>
            <a:tailEnd/>
          </a:ln>
        </p:spPr>
      </p:pic>
      <p:sp>
        <p:nvSpPr>
          <p:cNvPr id="63491" name="矩形 8"/>
          <p:cNvSpPr>
            <a:spLocks noChangeArrowheads="1"/>
          </p:cNvSpPr>
          <p:nvPr/>
        </p:nvSpPr>
        <p:spPr bwMode="auto">
          <a:xfrm>
            <a:off x="-185738" y="-142875"/>
            <a:ext cx="12453938" cy="7126288"/>
          </a:xfrm>
          <a:prstGeom prst="rect">
            <a:avLst/>
          </a:prstGeom>
          <a:solidFill>
            <a:srgbClr val="0D0D0D">
              <a:alpha val="49019"/>
            </a:srgbClr>
          </a:solidFill>
          <a:ln w="12700">
            <a:solidFill>
              <a:srgbClr val="32538F"/>
            </a:solidFill>
            <a:miter lim="800000"/>
            <a:headEnd/>
            <a:tailEnd/>
          </a:ln>
        </p:spPr>
        <p:txBody>
          <a:bodyPr lIns="45719" rIns="45719" anchor="ctr"/>
          <a:lstStyle/>
          <a:p>
            <a:pPr algn="ctr" defTabSz="227013" eaLnBrk="1"/>
            <a:endParaRPr lang="en-US" altLang="en-US" sz="900">
              <a:solidFill>
                <a:srgbClr val="FFFFFF"/>
              </a:solidFill>
              <a:latin typeface="OPPOSans-M" pitchFamily="18" charset="-122"/>
              <a:ea typeface="OPPOSans-M" pitchFamily="18" charset="-122"/>
              <a:sym typeface="OPPOSans-M" pitchFamily="18" charset="-122"/>
            </a:endParaRPr>
          </a:p>
        </p:txBody>
      </p:sp>
      <p:sp>
        <p:nvSpPr>
          <p:cNvPr id="63492" name="平行四边形 37"/>
          <p:cNvSpPr>
            <a:spLocks/>
          </p:cNvSpPr>
          <p:nvPr/>
        </p:nvSpPr>
        <p:spPr bwMode="auto">
          <a:xfrm>
            <a:off x="4305300" y="4360863"/>
            <a:ext cx="3189288" cy="1066800"/>
          </a:xfrm>
          <a:custGeom>
            <a:avLst/>
            <a:gdLst>
              <a:gd name="T0" fmla="*/ 2147483646 w 21600"/>
              <a:gd name="T1" fmla="*/ 1301185492 h 21600"/>
              <a:gd name="T2" fmla="*/ 2147483646 w 21600"/>
              <a:gd name="T3" fmla="*/ 1301185492 h 21600"/>
              <a:gd name="T4" fmla="*/ 2147483646 w 21600"/>
              <a:gd name="T5" fmla="*/ 1301185492 h 21600"/>
              <a:gd name="T6" fmla="*/ 2147483646 w 21600"/>
              <a:gd name="T7" fmla="*/ 130118549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21600"/>
                </a:moveTo>
                <a:lnTo>
                  <a:pt x="999" y="0"/>
                </a:lnTo>
                <a:lnTo>
                  <a:pt x="21600" y="0"/>
                </a:lnTo>
                <a:lnTo>
                  <a:pt x="20601" y="21600"/>
                </a:lnTo>
                <a:lnTo>
                  <a:pt x="0" y="21600"/>
                </a:lnTo>
                <a:close/>
              </a:path>
            </a:pathLst>
          </a:custGeom>
          <a:gradFill rotWithShape="0">
            <a:gsLst>
              <a:gs pos="0">
                <a:srgbClr val="FF4701"/>
              </a:gs>
              <a:gs pos="100000">
                <a:srgbClr val="220084"/>
              </a:gs>
            </a:gsLst>
            <a:lin ang="10800000"/>
          </a:gradFill>
          <a:ln w="12700">
            <a:noFill/>
            <a:miter lim="400000"/>
            <a:headEnd/>
            <a:tailEnd/>
          </a:ln>
        </p:spPr>
        <p:txBody>
          <a:bodyPr lIns="45719" rIns="45719" anchor="ctr"/>
          <a:lstStyle/>
          <a:p>
            <a:endParaRPr lang="en-US"/>
          </a:p>
        </p:txBody>
      </p:sp>
      <p:sp>
        <p:nvSpPr>
          <p:cNvPr id="63493" name="平行四边形 37"/>
          <p:cNvSpPr>
            <a:spLocks/>
          </p:cNvSpPr>
          <p:nvPr/>
        </p:nvSpPr>
        <p:spPr bwMode="auto">
          <a:xfrm>
            <a:off x="7993063" y="4360863"/>
            <a:ext cx="3187700" cy="1066800"/>
          </a:xfrm>
          <a:custGeom>
            <a:avLst/>
            <a:gdLst>
              <a:gd name="T0" fmla="*/ 2147483646 w 21600"/>
              <a:gd name="T1" fmla="*/ 1301185492 h 21600"/>
              <a:gd name="T2" fmla="*/ 2147483646 w 21600"/>
              <a:gd name="T3" fmla="*/ 1301185492 h 21600"/>
              <a:gd name="T4" fmla="*/ 2147483646 w 21600"/>
              <a:gd name="T5" fmla="*/ 1301185492 h 21600"/>
              <a:gd name="T6" fmla="*/ 2147483646 w 21600"/>
              <a:gd name="T7" fmla="*/ 130118549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21600"/>
                </a:moveTo>
                <a:lnTo>
                  <a:pt x="999" y="0"/>
                </a:lnTo>
                <a:lnTo>
                  <a:pt x="21600" y="0"/>
                </a:lnTo>
                <a:lnTo>
                  <a:pt x="20601" y="21600"/>
                </a:lnTo>
                <a:lnTo>
                  <a:pt x="0" y="21600"/>
                </a:lnTo>
                <a:close/>
              </a:path>
            </a:pathLst>
          </a:custGeom>
          <a:gradFill rotWithShape="0">
            <a:gsLst>
              <a:gs pos="0">
                <a:srgbClr val="FF4701"/>
              </a:gs>
              <a:gs pos="100000">
                <a:srgbClr val="220084"/>
              </a:gs>
            </a:gsLst>
            <a:lin ang="10800000"/>
          </a:gradFill>
          <a:ln w="12700">
            <a:noFill/>
            <a:miter lim="400000"/>
            <a:headEnd/>
            <a:tailEnd/>
          </a:ln>
        </p:spPr>
        <p:txBody>
          <a:bodyPr lIns="45719" rIns="45719" anchor="ctr"/>
          <a:lstStyle/>
          <a:p>
            <a:endParaRPr lang="en-US"/>
          </a:p>
        </p:txBody>
      </p:sp>
      <p:sp>
        <p:nvSpPr>
          <p:cNvPr id="63494" name="文本框 7"/>
          <p:cNvSpPr txBox="1">
            <a:spLocks noChangeArrowheads="1"/>
          </p:cNvSpPr>
          <p:nvPr/>
        </p:nvSpPr>
        <p:spPr bwMode="auto">
          <a:xfrm>
            <a:off x="4021138" y="4232275"/>
            <a:ext cx="3706812" cy="1323975"/>
          </a:xfrm>
          <a:prstGeom prst="rect">
            <a:avLst/>
          </a:prstGeom>
          <a:noFill/>
          <a:ln w="12700">
            <a:noFill/>
            <a:miter lim="400000"/>
            <a:headEnd/>
            <a:tailEnd/>
          </a:ln>
        </p:spPr>
        <p:txBody>
          <a:bodyPr lIns="45719" rIns="45719">
            <a:spAutoFit/>
          </a:bodyPr>
          <a:lstStyle/>
          <a:p>
            <a:pPr algn="ctr" defTabSz="227013" eaLnBrk="1"/>
            <a:r>
              <a:rPr lang="sv-SE" altLang="zh-CN" sz="2000">
                <a:solidFill>
                  <a:srgbClr val="FFFFFF"/>
                </a:solidFill>
                <a:latin typeface="OPPOSans-M" pitchFamily="18" charset="-122"/>
                <a:ea typeface="OPPOSans-M" pitchFamily="18" charset="-122"/>
                <a:sym typeface="OPPOSans-M" pitchFamily="18" charset="-122"/>
              </a:rPr>
              <a:t>saat bermain bersama,daya tidak cukup,waktu pengisian terbatas</a:t>
            </a:r>
            <a:endParaRPr lang="en-US" altLang="zh-CN" sz="2000">
              <a:solidFill>
                <a:srgbClr val="FFFFFF"/>
              </a:solidFill>
              <a:latin typeface="OPPOSans-M" pitchFamily="18" charset="-122"/>
              <a:ea typeface="OPPOSans-M" pitchFamily="18" charset="-122"/>
              <a:sym typeface="OPPOSans-M" pitchFamily="18" charset="-122"/>
            </a:endParaRPr>
          </a:p>
        </p:txBody>
      </p:sp>
      <p:sp>
        <p:nvSpPr>
          <p:cNvPr id="63495" name="文本框 10"/>
          <p:cNvSpPr txBox="1">
            <a:spLocks noChangeArrowheads="1"/>
          </p:cNvSpPr>
          <p:nvPr/>
        </p:nvSpPr>
        <p:spPr bwMode="auto">
          <a:xfrm>
            <a:off x="8250238" y="4241800"/>
            <a:ext cx="2665412" cy="1323975"/>
          </a:xfrm>
          <a:prstGeom prst="rect">
            <a:avLst/>
          </a:prstGeom>
          <a:noFill/>
          <a:ln w="12700">
            <a:noFill/>
            <a:miter lim="400000"/>
            <a:headEnd/>
            <a:tailEnd/>
          </a:ln>
        </p:spPr>
        <p:txBody>
          <a:bodyPr lIns="45719" rIns="45719">
            <a:spAutoFit/>
          </a:bodyPr>
          <a:lstStyle/>
          <a:p>
            <a:pPr algn="ctr" defTabSz="227013" eaLnBrk="1"/>
            <a:r>
              <a:rPr lang="en-US" altLang="zh-CN" sz="2000">
                <a:solidFill>
                  <a:srgbClr val="FFFFFF"/>
                </a:solidFill>
                <a:latin typeface="OPPOSans-M" pitchFamily="18" charset="-122"/>
                <a:ea typeface="OPPOSans-M" pitchFamily="18" charset="-122"/>
                <a:sym typeface="OPPOSans-M" pitchFamily="18" charset="-122"/>
              </a:rPr>
              <a:t>Mainkan game dengan kabel pengisian daya, tidak nyaman</a:t>
            </a:r>
          </a:p>
        </p:txBody>
      </p:sp>
      <p:sp>
        <p:nvSpPr>
          <p:cNvPr id="63496" name="平行四边形 37"/>
          <p:cNvSpPr>
            <a:spLocks/>
          </p:cNvSpPr>
          <p:nvPr/>
        </p:nvSpPr>
        <p:spPr bwMode="auto">
          <a:xfrm>
            <a:off x="619125" y="4360863"/>
            <a:ext cx="3189288" cy="1066800"/>
          </a:xfrm>
          <a:custGeom>
            <a:avLst/>
            <a:gdLst>
              <a:gd name="T0" fmla="*/ 2147483646 w 21600"/>
              <a:gd name="T1" fmla="*/ 1301185492 h 21600"/>
              <a:gd name="T2" fmla="*/ 2147483646 w 21600"/>
              <a:gd name="T3" fmla="*/ 1301185492 h 21600"/>
              <a:gd name="T4" fmla="*/ 2147483646 w 21600"/>
              <a:gd name="T5" fmla="*/ 1301185492 h 21600"/>
              <a:gd name="T6" fmla="*/ 2147483646 w 21600"/>
              <a:gd name="T7" fmla="*/ 130118549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21600"/>
                </a:moveTo>
                <a:lnTo>
                  <a:pt x="999" y="0"/>
                </a:lnTo>
                <a:lnTo>
                  <a:pt x="21600" y="0"/>
                </a:lnTo>
                <a:lnTo>
                  <a:pt x="20601" y="21600"/>
                </a:lnTo>
                <a:lnTo>
                  <a:pt x="0" y="21600"/>
                </a:lnTo>
                <a:close/>
              </a:path>
            </a:pathLst>
          </a:custGeom>
          <a:gradFill rotWithShape="0">
            <a:gsLst>
              <a:gs pos="0">
                <a:srgbClr val="FF4701"/>
              </a:gs>
              <a:gs pos="100000">
                <a:srgbClr val="220084"/>
              </a:gs>
            </a:gsLst>
            <a:lin ang="10800000"/>
          </a:gradFill>
          <a:ln w="12700">
            <a:noFill/>
            <a:miter lim="400000"/>
            <a:headEnd/>
            <a:tailEnd/>
          </a:ln>
        </p:spPr>
        <p:txBody>
          <a:bodyPr lIns="45719" rIns="45719" anchor="ctr"/>
          <a:lstStyle/>
          <a:p>
            <a:endParaRPr lang="en-US"/>
          </a:p>
        </p:txBody>
      </p:sp>
      <p:sp>
        <p:nvSpPr>
          <p:cNvPr id="63497" name="文本框 14"/>
          <p:cNvSpPr txBox="1">
            <a:spLocks noChangeArrowheads="1"/>
          </p:cNvSpPr>
          <p:nvPr/>
        </p:nvSpPr>
        <p:spPr bwMode="auto">
          <a:xfrm>
            <a:off x="903288" y="4395788"/>
            <a:ext cx="2619375" cy="1016000"/>
          </a:xfrm>
          <a:prstGeom prst="rect">
            <a:avLst/>
          </a:prstGeom>
          <a:noFill/>
          <a:ln w="12700">
            <a:noFill/>
            <a:miter lim="400000"/>
            <a:headEnd/>
            <a:tailEnd/>
          </a:ln>
        </p:spPr>
        <p:txBody>
          <a:bodyPr lIns="45719" rIns="45719">
            <a:spAutoFit/>
          </a:bodyPr>
          <a:lstStyle/>
          <a:p>
            <a:pPr algn="ctr" defTabSz="227013" eaLnBrk="1"/>
            <a:r>
              <a:rPr lang="en-US" altLang="zh-CN" sz="2000">
                <a:solidFill>
                  <a:srgbClr val="FFFFFF"/>
                </a:solidFill>
                <a:latin typeface="OPPOSans-M" pitchFamily="18" charset="-122"/>
                <a:ea typeface="OPPOSans-M" pitchFamily="18" charset="-122"/>
                <a:sym typeface="OPPOSans-M" pitchFamily="18" charset="-122"/>
              </a:rPr>
              <a:t>Pengisian daya di malam hari </a:t>
            </a:r>
          </a:p>
          <a:p>
            <a:pPr algn="ctr" defTabSz="227013" eaLnBrk="1"/>
            <a:r>
              <a:rPr lang="en-US" altLang="zh-CN" sz="2000">
                <a:solidFill>
                  <a:srgbClr val="FFFFFF"/>
                </a:solidFill>
                <a:latin typeface="OPPOSans-M" pitchFamily="18" charset="-122"/>
                <a:ea typeface="OPPOSans-M" pitchFamily="18" charset="-122"/>
                <a:sym typeface="OPPOSans-M" pitchFamily="18" charset="-122"/>
              </a:rPr>
              <a:t>tidak aman</a:t>
            </a:r>
          </a:p>
        </p:txBody>
      </p:sp>
      <p:sp>
        <p:nvSpPr>
          <p:cNvPr id="2" name="文本框 1"/>
          <p:cNvSpPr txBox="1"/>
          <p:nvPr/>
        </p:nvSpPr>
        <p:spPr>
          <a:xfrm>
            <a:off x="1609910" y="1835071"/>
            <a:ext cx="8807669" cy="19389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lIns="45719" tIns="45719" rIns="45719" bIns="45719" spcCol="38100">
            <a:spAutoFit/>
          </a:bodyPr>
          <a:lstStyle/>
          <a:p>
            <a:pPr algn="ctr" eaLnBrk="1" fontAlgn="auto">
              <a:spcBef>
                <a:spcPts val="0"/>
              </a:spcBef>
              <a:spcAft>
                <a:spcPts val="0"/>
              </a:spcAft>
              <a:defRPr/>
            </a:pPr>
            <a:r>
              <a:rPr lang="pt-BR" altLang="zh-CN" sz="4000" kern="0" dirty="0">
                <a:solidFill>
                  <a:srgbClr val="FFFFFF"/>
                </a:solidFill>
                <a:latin typeface="OPPOSans M" pitchFamily="18" charset="-122"/>
                <a:ea typeface="OPPOSans M" pitchFamily="18" charset="-122"/>
                <a:cs typeface="Calibri"/>
                <a:sym typeface="Calibri"/>
              </a:rPr>
              <a:t>Bagaimana cara mengatasi kecemasan masa pakai baterai ponsel Anda?</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0" y="0"/>
            <a:ext cx="419100" cy="6858000"/>
          </a:xfrm>
          <a:prstGeom prst="rect">
            <a:avLst/>
          </a:prstGeom>
          <a:solidFill>
            <a:srgbClr val="FF47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8965" eaLnBrk="1" fontAlgn="auto" hangingPunct="1">
              <a:spcBef>
                <a:spcPts val="0"/>
              </a:spcBef>
              <a:spcAft>
                <a:spcPts val="0"/>
              </a:spcAft>
              <a:defRPr/>
            </a:pPr>
            <a:endParaRPr kumimoji="1" lang="zh-CN" altLang="en-US" sz="2400">
              <a:solidFill>
                <a:prstClr val="white"/>
              </a:solidFill>
              <a:latin typeface="OPPOSans M" pitchFamily="18" charset="-122"/>
              <a:ea typeface="OPPOSans M" pitchFamily="18" charset="-122"/>
              <a:cs typeface="OPPOSans-S" charset="-122"/>
              <a:sym typeface="Calibri"/>
            </a:endParaRPr>
          </a:p>
        </p:txBody>
      </p:sp>
      <p:cxnSp>
        <p:nvCxnSpPr>
          <p:cNvPr id="31" name="直线箭头连接符 6"/>
          <p:cNvCxnSpPr>
            <a:cxnSpLocks/>
          </p:cNvCxnSpPr>
          <p:nvPr/>
        </p:nvCxnSpPr>
        <p:spPr>
          <a:xfrm>
            <a:off x="-11753850" y="5226050"/>
            <a:ext cx="11587162" cy="0"/>
          </a:xfrm>
          <a:prstGeom prst="straightConnector1">
            <a:avLst/>
          </a:prstGeom>
          <a:ln w="38100">
            <a:solidFill>
              <a:srgbClr val="FF4701"/>
            </a:solidFill>
            <a:tailEnd type="triangle"/>
          </a:ln>
        </p:spPr>
        <p:style>
          <a:lnRef idx="1">
            <a:schemeClr val="accent1"/>
          </a:lnRef>
          <a:fillRef idx="0">
            <a:schemeClr val="accent1"/>
          </a:fillRef>
          <a:effectRef idx="0">
            <a:schemeClr val="accent1"/>
          </a:effectRef>
          <a:fontRef idx="minor">
            <a:schemeClr val="tx1"/>
          </a:fontRef>
        </p:style>
      </p:cxnSp>
      <p:sp>
        <p:nvSpPr>
          <p:cNvPr id="32" name="文本框 31"/>
          <p:cNvSpPr txBox="1">
            <a:spLocks noChangeArrowheads="1"/>
          </p:cNvSpPr>
          <p:nvPr/>
        </p:nvSpPr>
        <p:spPr bwMode="auto">
          <a:xfrm>
            <a:off x="3181350" y="5519738"/>
            <a:ext cx="1627188" cy="307975"/>
          </a:xfrm>
          <a:prstGeom prst="rect">
            <a:avLst/>
          </a:prstGeom>
          <a:noFill/>
          <a:ln w="9525">
            <a:noFill/>
            <a:miter lim="800000"/>
            <a:headEnd/>
            <a:tailEnd/>
          </a:ln>
        </p:spPr>
        <p:txBody>
          <a:bodyPr>
            <a:spAutoFit/>
          </a:bodyPr>
          <a:lstStyle/>
          <a:p>
            <a:pPr algn="ctr" eaLnBrk="1" hangingPunct="1"/>
            <a:r>
              <a:rPr lang="en-US" altLang="zh-CN" sz="1400">
                <a:solidFill>
                  <a:srgbClr val="404040"/>
                </a:solidFill>
                <a:latin typeface="OPPOSans M" pitchFamily="18" charset="-122"/>
                <a:ea typeface="OPPOSans M" pitchFamily="18" charset="-122"/>
                <a:cs typeface="OPPOSans-J Heavy"/>
              </a:rPr>
              <a:t>2018</a:t>
            </a:r>
            <a:endParaRPr lang="zh-CN" altLang="en-US" sz="1400">
              <a:solidFill>
                <a:srgbClr val="404040"/>
              </a:solidFill>
              <a:latin typeface="OPPOSans M" pitchFamily="18" charset="-122"/>
              <a:ea typeface="OPPOSans M" pitchFamily="18" charset="-122"/>
              <a:cs typeface="OPPOSans-J Heavy"/>
            </a:endParaRPr>
          </a:p>
        </p:txBody>
      </p:sp>
      <p:sp>
        <p:nvSpPr>
          <p:cNvPr id="33" name="文本框 32"/>
          <p:cNvSpPr txBox="1">
            <a:spLocks noChangeArrowheads="1"/>
          </p:cNvSpPr>
          <p:nvPr/>
        </p:nvSpPr>
        <p:spPr bwMode="auto">
          <a:xfrm>
            <a:off x="3248025" y="4664075"/>
            <a:ext cx="1627188" cy="277813"/>
          </a:xfrm>
          <a:prstGeom prst="rect">
            <a:avLst/>
          </a:prstGeom>
          <a:noFill/>
          <a:ln w="9525">
            <a:noFill/>
            <a:miter lim="800000"/>
            <a:headEnd/>
            <a:tailEnd/>
          </a:ln>
        </p:spPr>
        <p:txBody>
          <a:bodyPr>
            <a:spAutoFit/>
          </a:bodyPr>
          <a:lstStyle/>
          <a:p>
            <a:pPr algn="ctr" defTabSz="227013" eaLnBrk="1" hangingPunct="1"/>
            <a:r>
              <a:rPr lang="en-US" altLang="zh-CN" sz="1200" b="1">
                <a:solidFill>
                  <a:srgbClr val="181717"/>
                </a:solidFill>
                <a:latin typeface="OPPOSans M" pitchFamily="18" charset="-122"/>
                <a:ea typeface="OPPOSans M" pitchFamily="18" charset="-122"/>
                <a:cs typeface="OPPOSans-J Heavy"/>
              </a:rPr>
              <a:t>SuperVOOC</a:t>
            </a:r>
            <a:endParaRPr lang="zh-CN" altLang="en-US" sz="1200" b="1">
              <a:solidFill>
                <a:srgbClr val="181717"/>
              </a:solidFill>
              <a:latin typeface="OPPOSans M" pitchFamily="18" charset="-122"/>
              <a:ea typeface="OPPOSans M" pitchFamily="18" charset="-122"/>
              <a:cs typeface="OPPOSans-J Heavy"/>
            </a:endParaRPr>
          </a:p>
        </p:txBody>
      </p:sp>
      <p:sp>
        <p:nvSpPr>
          <p:cNvPr id="34" name="文本框 33"/>
          <p:cNvSpPr txBox="1">
            <a:spLocks noChangeArrowheads="1"/>
          </p:cNvSpPr>
          <p:nvPr/>
        </p:nvSpPr>
        <p:spPr bwMode="auto">
          <a:xfrm>
            <a:off x="5251450" y="5519738"/>
            <a:ext cx="1627188" cy="307975"/>
          </a:xfrm>
          <a:prstGeom prst="rect">
            <a:avLst/>
          </a:prstGeom>
          <a:noFill/>
          <a:ln w="9525">
            <a:noFill/>
            <a:miter lim="800000"/>
            <a:headEnd/>
            <a:tailEnd/>
          </a:ln>
        </p:spPr>
        <p:txBody>
          <a:bodyPr>
            <a:spAutoFit/>
          </a:bodyPr>
          <a:lstStyle/>
          <a:p>
            <a:pPr algn="ctr" eaLnBrk="1" hangingPunct="1"/>
            <a:r>
              <a:rPr lang="en-US" altLang="zh-CN" sz="1400">
                <a:solidFill>
                  <a:srgbClr val="404040"/>
                </a:solidFill>
                <a:latin typeface="OPPOSans M" pitchFamily="18" charset="-122"/>
                <a:ea typeface="OPPOSans M" pitchFamily="18" charset="-122"/>
                <a:cs typeface="OPPOSans-J Heavy"/>
              </a:rPr>
              <a:t>2019</a:t>
            </a:r>
            <a:endParaRPr lang="zh-CN" altLang="en-US" sz="1400">
              <a:solidFill>
                <a:srgbClr val="404040"/>
              </a:solidFill>
              <a:latin typeface="OPPOSans M" pitchFamily="18" charset="-122"/>
              <a:ea typeface="OPPOSans M" pitchFamily="18" charset="-122"/>
              <a:cs typeface="OPPOSans-J Heavy"/>
            </a:endParaRPr>
          </a:p>
        </p:txBody>
      </p:sp>
      <p:sp>
        <p:nvSpPr>
          <p:cNvPr id="35" name="文本框 34"/>
          <p:cNvSpPr txBox="1">
            <a:spLocks noChangeArrowheads="1"/>
          </p:cNvSpPr>
          <p:nvPr/>
        </p:nvSpPr>
        <p:spPr bwMode="auto">
          <a:xfrm>
            <a:off x="5251450" y="4672013"/>
            <a:ext cx="1627188" cy="276225"/>
          </a:xfrm>
          <a:prstGeom prst="rect">
            <a:avLst/>
          </a:prstGeom>
          <a:noFill/>
          <a:ln w="9525">
            <a:noFill/>
            <a:miter lim="800000"/>
            <a:headEnd/>
            <a:tailEnd/>
          </a:ln>
        </p:spPr>
        <p:txBody>
          <a:bodyPr>
            <a:spAutoFit/>
          </a:bodyPr>
          <a:lstStyle/>
          <a:p>
            <a:pPr algn="ctr" defTabSz="227013" eaLnBrk="1" hangingPunct="1"/>
            <a:r>
              <a:rPr lang="en-US" altLang="zh-CN" sz="1200" b="1">
                <a:solidFill>
                  <a:srgbClr val="181717"/>
                </a:solidFill>
                <a:latin typeface="OPPOSans M" pitchFamily="18" charset="-122"/>
                <a:ea typeface="OPPOSans M" pitchFamily="18" charset="-122"/>
                <a:cs typeface="OPPOSans-J Heavy"/>
              </a:rPr>
              <a:t>VOOC3.0</a:t>
            </a:r>
            <a:endParaRPr lang="zh-CN" altLang="en-US" sz="1200" b="1">
              <a:solidFill>
                <a:srgbClr val="181717"/>
              </a:solidFill>
              <a:latin typeface="OPPOSans M" pitchFamily="18" charset="-122"/>
              <a:ea typeface="OPPOSans M" pitchFamily="18" charset="-122"/>
              <a:cs typeface="OPPOSans-J Heavy"/>
            </a:endParaRPr>
          </a:p>
        </p:txBody>
      </p:sp>
      <p:sp>
        <p:nvSpPr>
          <p:cNvPr id="36" name="文本框 35"/>
          <p:cNvSpPr txBox="1">
            <a:spLocks noChangeArrowheads="1"/>
          </p:cNvSpPr>
          <p:nvPr/>
        </p:nvSpPr>
        <p:spPr bwMode="auto">
          <a:xfrm>
            <a:off x="7240588" y="5519738"/>
            <a:ext cx="1625600" cy="307975"/>
          </a:xfrm>
          <a:prstGeom prst="rect">
            <a:avLst/>
          </a:prstGeom>
          <a:noFill/>
          <a:ln w="9525">
            <a:noFill/>
            <a:miter lim="800000"/>
            <a:headEnd/>
            <a:tailEnd/>
          </a:ln>
        </p:spPr>
        <p:txBody>
          <a:bodyPr>
            <a:spAutoFit/>
          </a:bodyPr>
          <a:lstStyle/>
          <a:p>
            <a:pPr algn="ctr" eaLnBrk="1" hangingPunct="1"/>
            <a:r>
              <a:rPr lang="en-US" altLang="zh-CN" sz="1400">
                <a:solidFill>
                  <a:srgbClr val="404040"/>
                </a:solidFill>
                <a:latin typeface="OPPOSans M" pitchFamily="18" charset="-122"/>
                <a:ea typeface="OPPOSans M" pitchFamily="18" charset="-122"/>
                <a:cs typeface="OPPOSans-J Heavy"/>
              </a:rPr>
              <a:t>2019</a:t>
            </a:r>
            <a:endParaRPr lang="zh-CN" altLang="en-US" sz="1400">
              <a:solidFill>
                <a:srgbClr val="404040"/>
              </a:solidFill>
              <a:latin typeface="OPPOSans M" pitchFamily="18" charset="-122"/>
              <a:ea typeface="OPPOSans M" pitchFamily="18" charset="-122"/>
              <a:cs typeface="OPPOSans-J Heavy"/>
            </a:endParaRPr>
          </a:p>
        </p:txBody>
      </p:sp>
      <p:sp>
        <p:nvSpPr>
          <p:cNvPr id="37" name="文本框 36"/>
          <p:cNvSpPr txBox="1">
            <a:spLocks noChangeArrowheads="1"/>
          </p:cNvSpPr>
          <p:nvPr/>
        </p:nvSpPr>
        <p:spPr bwMode="auto">
          <a:xfrm>
            <a:off x="7254875" y="4672013"/>
            <a:ext cx="1627188" cy="276225"/>
          </a:xfrm>
          <a:prstGeom prst="rect">
            <a:avLst/>
          </a:prstGeom>
          <a:noFill/>
          <a:ln w="9525">
            <a:noFill/>
            <a:miter lim="800000"/>
            <a:headEnd/>
            <a:tailEnd/>
          </a:ln>
        </p:spPr>
        <p:txBody>
          <a:bodyPr>
            <a:spAutoFit/>
          </a:bodyPr>
          <a:lstStyle/>
          <a:p>
            <a:pPr algn="ctr" defTabSz="227013" eaLnBrk="1" hangingPunct="1"/>
            <a:r>
              <a:rPr lang="en-US" altLang="zh-CN" sz="1200" b="1">
                <a:solidFill>
                  <a:srgbClr val="181717"/>
                </a:solidFill>
                <a:latin typeface="OPPOSans M" pitchFamily="18" charset="-122"/>
                <a:ea typeface="OPPOSans M" pitchFamily="18" charset="-122"/>
                <a:cs typeface="OPPOSans-J Heavy"/>
              </a:rPr>
              <a:t>VOOC4.0</a:t>
            </a:r>
            <a:endParaRPr lang="zh-CN" altLang="en-US" sz="1200" b="1">
              <a:solidFill>
                <a:srgbClr val="181717"/>
              </a:solidFill>
              <a:latin typeface="OPPOSans M" pitchFamily="18" charset="-122"/>
              <a:ea typeface="OPPOSans M" pitchFamily="18" charset="-122"/>
              <a:cs typeface="OPPOSans-J Heavy"/>
            </a:endParaRPr>
          </a:p>
        </p:txBody>
      </p:sp>
      <p:sp>
        <p:nvSpPr>
          <p:cNvPr id="38" name="文本框 37"/>
          <p:cNvSpPr txBox="1">
            <a:spLocks noChangeArrowheads="1"/>
          </p:cNvSpPr>
          <p:nvPr/>
        </p:nvSpPr>
        <p:spPr bwMode="auto">
          <a:xfrm>
            <a:off x="9232900" y="5519738"/>
            <a:ext cx="1625600" cy="307975"/>
          </a:xfrm>
          <a:prstGeom prst="rect">
            <a:avLst/>
          </a:prstGeom>
          <a:noFill/>
          <a:ln w="9525">
            <a:noFill/>
            <a:miter lim="800000"/>
            <a:headEnd/>
            <a:tailEnd/>
          </a:ln>
        </p:spPr>
        <p:txBody>
          <a:bodyPr>
            <a:spAutoFit/>
          </a:bodyPr>
          <a:lstStyle/>
          <a:p>
            <a:pPr algn="ctr" eaLnBrk="1" hangingPunct="1"/>
            <a:r>
              <a:rPr lang="en-US" altLang="zh-CN" sz="1400">
                <a:solidFill>
                  <a:srgbClr val="404040"/>
                </a:solidFill>
                <a:latin typeface="OPPOSans M" pitchFamily="18" charset="-122"/>
                <a:ea typeface="OPPOSans M" pitchFamily="18" charset="-122"/>
                <a:cs typeface="OPPOSans-J Heavy"/>
              </a:rPr>
              <a:t>2019</a:t>
            </a:r>
            <a:endParaRPr lang="zh-CN" altLang="en-US" sz="1400">
              <a:solidFill>
                <a:srgbClr val="404040"/>
              </a:solidFill>
              <a:latin typeface="OPPOSans M" pitchFamily="18" charset="-122"/>
              <a:ea typeface="OPPOSans M" pitchFamily="18" charset="-122"/>
              <a:cs typeface="OPPOSans-J Heavy"/>
            </a:endParaRPr>
          </a:p>
        </p:txBody>
      </p:sp>
      <p:sp>
        <p:nvSpPr>
          <p:cNvPr id="39" name="文本框 38"/>
          <p:cNvSpPr txBox="1">
            <a:spLocks noChangeArrowheads="1"/>
          </p:cNvSpPr>
          <p:nvPr/>
        </p:nvSpPr>
        <p:spPr bwMode="auto">
          <a:xfrm>
            <a:off x="9075738" y="4673600"/>
            <a:ext cx="1931987" cy="276225"/>
          </a:xfrm>
          <a:prstGeom prst="rect">
            <a:avLst/>
          </a:prstGeom>
          <a:noFill/>
          <a:ln w="9525">
            <a:noFill/>
            <a:miter lim="800000"/>
            <a:headEnd/>
            <a:tailEnd/>
          </a:ln>
        </p:spPr>
        <p:txBody>
          <a:bodyPr>
            <a:spAutoFit/>
          </a:bodyPr>
          <a:lstStyle/>
          <a:p>
            <a:pPr algn="ctr" defTabSz="227013" eaLnBrk="1" hangingPunct="1"/>
            <a:r>
              <a:rPr lang="en-US" altLang="zh-CN" sz="1200" b="1">
                <a:solidFill>
                  <a:srgbClr val="181717"/>
                </a:solidFill>
                <a:latin typeface="OPPOSans M" pitchFamily="18" charset="-122"/>
                <a:ea typeface="OPPOSans M" pitchFamily="18" charset="-122"/>
                <a:cs typeface="OPPOSans-J Heavy"/>
              </a:rPr>
              <a:t>SuperVOOC2.0</a:t>
            </a:r>
            <a:endParaRPr lang="zh-CN" altLang="en-US" sz="1200" b="1">
              <a:solidFill>
                <a:srgbClr val="181717"/>
              </a:solidFill>
              <a:latin typeface="OPPOSans M" pitchFamily="18" charset="-122"/>
              <a:ea typeface="OPPOSans M" pitchFamily="18" charset="-122"/>
              <a:cs typeface="OPPOSans-J Heavy"/>
            </a:endParaRPr>
          </a:p>
        </p:txBody>
      </p:sp>
      <p:pic>
        <p:nvPicPr>
          <p:cNvPr id="40" name="图片 39"/>
          <p:cNvPicPr>
            <a:picLocks noChangeAspect="1" noChangeArrowheads="1"/>
          </p:cNvPicPr>
          <p:nvPr/>
        </p:nvPicPr>
        <p:blipFill>
          <a:blip r:embed="rId3"/>
          <a:srcRect/>
          <a:stretch>
            <a:fillRect/>
          </a:stretch>
        </p:blipFill>
        <p:spPr bwMode="auto">
          <a:xfrm>
            <a:off x="5113338" y="2185988"/>
            <a:ext cx="2268537" cy="2270125"/>
          </a:xfrm>
          <a:prstGeom prst="rect">
            <a:avLst/>
          </a:prstGeom>
          <a:noFill/>
          <a:ln w="9525">
            <a:noFill/>
            <a:miter lim="800000"/>
            <a:headEnd/>
            <a:tailEnd/>
          </a:ln>
        </p:spPr>
      </p:pic>
      <p:pic>
        <p:nvPicPr>
          <p:cNvPr id="41" name="图片 40"/>
          <p:cNvPicPr>
            <a:picLocks noChangeAspect="1" noChangeArrowheads="1"/>
          </p:cNvPicPr>
          <p:nvPr/>
        </p:nvPicPr>
        <p:blipFill>
          <a:blip r:embed="rId4"/>
          <a:srcRect/>
          <a:stretch>
            <a:fillRect/>
          </a:stretch>
        </p:blipFill>
        <p:spPr bwMode="auto">
          <a:xfrm>
            <a:off x="2811463" y="2103438"/>
            <a:ext cx="2352675" cy="2352675"/>
          </a:xfrm>
          <a:prstGeom prst="rect">
            <a:avLst/>
          </a:prstGeom>
          <a:noFill/>
          <a:ln w="9525">
            <a:noFill/>
            <a:miter lim="800000"/>
            <a:headEnd/>
            <a:tailEnd/>
          </a:ln>
        </p:spPr>
      </p:pic>
      <p:pic>
        <p:nvPicPr>
          <p:cNvPr id="42" name="图片 41"/>
          <p:cNvPicPr>
            <a:picLocks noChangeAspect="1" noChangeArrowheads="1"/>
          </p:cNvPicPr>
          <p:nvPr/>
        </p:nvPicPr>
        <p:blipFill>
          <a:blip r:embed="rId5"/>
          <a:srcRect/>
          <a:stretch>
            <a:fillRect/>
          </a:stretch>
        </p:blipFill>
        <p:spPr bwMode="auto">
          <a:xfrm>
            <a:off x="7100888" y="2176463"/>
            <a:ext cx="2279650" cy="2279650"/>
          </a:xfrm>
          <a:prstGeom prst="rect">
            <a:avLst/>
          </a:prstGeom>
          <a:noFill/>
          <a:ln w="9525">
            <a:noFill/>
            <a:miter lim="800000"/>
            <a:headEnd/>
            <a:tailEnd/>
          </a:ln>
        </p:spPr>
      </p:pic>
      <p:pic>
        <p:nvPicPr>
          <p:cNvPr id="43" name="图片 42"/>
          <p:cNvPicPr>
            <a:picLocks noChangeAspect="1" noChangeArrowheads="1"/>
          </p:cNvPicPr>
          <p:nvPr/>
        </p:nvPicPr>
        <p:blipFill>
          <a:blip r:embed="rId6"/>
          <a:srcRect/>
          <a:stretch>
            <a:fillRect/>
          </a:stretch>
        </p:blipFill>
        <p:spPr bwMode="auto">
          <a:xfrm>
            <a:off x="9093200" y="2184400"/>
            <a:ext cx="2271713" cy="2271713"/>
          </a:xfrm>
          <a:prstGeom prst="rect">
            <a:avLst/>
          </a:prstGeom>
          <a:noFill/>
          <a:ln w="9525">
            <a:noFill/>
            <a:miter lim="800000"/>
            <a:headEnd/>
            <a:tailEnd/>
          </a:ln>
        </p:spPr>
      </p:pic>
      <p:sp>
        <p:nvSpPr>
          <p:cNvPr id="44" name="椭圆 43"/>
          <p:cNvSpPr/>
          <p:nvPr/>
        </p:nvSpPr>
        <p:spPr>
          <a:xfrm>
            <a:off x="3930650" y="5178425"/>
            <a:ext cx="123825" cy="123825"/>
          </a:xfrm>
          <a:prstGeom prst="ellipse">
            <a:avLst/>
          </a:prstGeom>
          <a:solidFill>
            <a:srgbClr val="FF47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228554" eaLnBrk="1" fontAlgn="auto" hangingPunct="1">
              <a:spcBef>
                <a:spcPts val="0"/>
              </a:spcBef>
              <a:spcAft>
                <a:spcPts val="0"/>
              </a:spcAft>
              <a:defRPr/>
            </a:pPr>
            <a:endParaRPr kumimoji="1" lang="zh-CN" altLang="en-US" sz="700">
              <a:solidFill>
                <a:prstClr val="white"/>
              </a:solidFill>
              <a:latin typeface="OPPOSans M" pitchFamily="18" charset="-122"/>
              <a:ea typeface="OPPOSans M" pitchFamily="18" charset="-122"/>
              <a:sym typeface="Calibri"/>
            </a:endParaRPr>
          </a:p>
        </p:txBody>
      </p:sp>
      <p:sp>
        <p:nvSpPr>
          <p:cNvPr id="45" name="椭圆 44"/>
          <p:cNvSpPr/>
          <p:nvPr/>
        </p:nvSpPr>
        <p:spPr>
          <a:xfrm>
            <a:off x="6002338" y="5178425"/>
            <a:ext cx="125412" cy="123825"/>
          </a:xfrm>
          <a:prstGeom prst="ellipse">
            <a:avLst/>
          </a:prstGeom>
          <a:solidFill>
            <a:srgbClr val="FF47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228554" eaLnBrk="1" fontAlgn="auto" hangingPunct="1">
              <a:spcBef>
                <a:spcPts val="0"/>
              </a:spcBef>
              <a:spcAft>
                <a:spcPts val="0"/>
              </a:spcAft>
              <a:defRPr/>
            </a:pPr>
            <a:endParaRPr kumimoji="1" lang="zh-CN" altLang="en-US" sz="700">
              <a:solidFill>
                <a:prstClr val="white"/>
              </a:solidFill>
              <a:latin typeface="OPPOSans M" pitchFamily="18" charset="-122"/>
              <a:ea typeface="OPPOSans M" pitchFamily="18" charset="-122"/>
              <a:sym typeface="Calibri"/>
            </a:endParaRPr>
          </a:p>
        </p:txBody>
      </p:sp>
      <p:sp>
        <p:nvSpPr>
          <p:cNvPr id="46" name="椭圆 45"/>
          <p:cNvSpPr/>
          <p:nvPr/>
        </p:nvSpPr>
        <p:spPr>
          <a:xfrm>
            <a:off x="7991475" y="5178425"/>
            <a:ext cx="123825" cy="123825"/>
          </a:xfrm>
          <a:prstGeom prst="ellipse">
            <a:avLst/>
          </a:prstGeom>
          <a:solidFill>
            <a:srgbClr val="FF47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228554" eaLnBrk="1" fontAlgn="auto" hangingPunct="1">
              <a:spcBef>
                <a:spcPts val="0"/>
              </a:spcBef>
              <a:spcAft>
                <a:spcPts val="0"/>
              </a:spcAft>
              <a:defRPr/>
            </a:pPr>
            <a:endParaRPr kumimoji="1" lang="zh-CN" altLang="en-US" sz="700">
              <a:solidFill>
                <a:prstClr val="white"/>
              </a:solidFill>
              <a:latin typeface="OPPOSans M" pitchFamily="18" charset="-122"/>
              <a:ea typeface="OPPOSans M" pitchFamily="18" charset="-122"/>
              <a:sym typeface="Calibri"/>
            </a:endParaRPr>
          </a:p>
        </p:txBody>
      </p:sp>
      <p:sp>
        <p:nvSpPr>
          <p:cNvPr id="47" name="椭圆 46"/>
          <p:cNvSpPr/>
          <p:nvPr/>
        </p:nvSpPr>
        <p:spPr>
          <a:xfrm>
            <a:off x="9980613" y="5178425"/>
            <a:ext cx="123825" cy="123825"/>
          </a:xfrm>
          <a:prstGeom prst="ellipse">
            <a:avLst/>
          </a:prstGeom>
          <a:solidFill>
            <a:srgbClr val="FF47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228554" eaLnBrk="1" fontAlgn="auto" hangingPunct="1">
              <a:spcBef>
                <a:spcPts val="0"/>
              </a:spcBef>
              <a:spcAft>
                <a:spcPts val="0"/>
              </a:spcAft>
              <a:defRPr/>
            </a:pPr>
            <a:endParaRPr kumimoji="1" lang="zh-CN" altLang="en-US" sz="700">
              <a:solidFill>
                <a:prstClr val="white"/>
              </a:solidFill>
              <a:latin typeface="OPPOSans M" pitchFamily="18" charset="-122"/>
              <a:ea typeface="OPPOSans M" pitchFamily="18" charset="-122"/>
              <a:sym typeface="Calibri"/>
            </a:endParaRPr>
          </a:p>
        </p:txBody>
      </p:sp>
      <p:sp>
        <p:nvSpPr>
          <p:cNvPr id="48" name="文本框 47"/>
          <p:cNvSpPr txBox="1">
            <a:spLocks noChangeArrowheads="1"/>
          </p:cNvSpPr>
          <p:nvPr/>
        </p:nvSpPr>
        <p:spPr bwMode="auto">
          <a:xfrm>
            <a:off x="727075" y="5519738"/>
            <a:ext cx="1627188" cy="307975"/>
          </a:xfrm>
          <a:prstGeom prst="rect">
            <a:avLst/>
          </a:prstGeom>
          <a:noFill/>
          <a:ln w="9525">
            <a:noFill/>
            <a:miter lim="800000"/>
            <a:headEnd/>
            <a:tailEnd/>
          </a:ln>
        </p:spPr>
        <p:txBody>
          <a:bodyPr>
            <a:spAutoFit/>
          </a:bodyPr>
          <a:lstStyle/>
          <a:p>
            <a:pPr algn="ctr" defTabSz="227013" eaLnBrk="1" hangingPunct="1"/>
            <a:r>
              <a:rPr lang="en-US" altLang="zh-CN" sz="1400">
                <a:solidFill>
                  <a:srgbClr val="404040"/>
                </a:solidFill>
                <a:latin typeface="OPPOSans M" pitchFamily="18" charset="-122"/>
                <a:ea typeface="OPPOSans M" pitchFamily="18" charset="-122"/>
                <a:cs typeface="OPPOSans-J Heavy"/>
              </a:rPr>
              <a:t>2014</a:t>
            </a:r>
            <a:endParaRPr lang="zh-CN" altLang="en-US" sz="1400">
              <a:solidFill>
                <a:srgbClr val="404040"/>
              </a:solidFill>
              <a:latin typeface="OPPOSans M" pitchFamily="18" charset="-122"/>
              <a:ea typeface="OPPOSans M" pitchFamily="18" charset="-122"/>
              <a:cs typeface="OPPOSans-J Heavy"/>
            </a:endParaRPr>
          </a:p>
        </p:txBody>
      </p:sp>
      <p:sp>
        <p:nvSpPr>
          <p:cNvPr id="49" name="文本框 48"/>
          <p:cNvSpPr txBox="1">
            <a:spLocks noChangeArrowheads="1"/>
          </p:cNvSpPr>
          <p:nvPr/>
        </p:nvSpPr>
        <p:spPr bwMode="auto">
          <a:xfrm>
            <a:off x="957263" y="4664075"/>
            <a:ext cx="1171575" cy="277813"/>
          </a:xfrm>
          <a:prstGeom prst="rect">
            <a:avLst/>
          </a:prstGeom>
          <a:noFill/>
          <a:ln w="9525">
            <a:noFill/>
            <a:miter lim="800000"/>
            <a:headEnd/>
            <a:tailEnd/>
          </a:ln>
        </p:spPr>
        <p:txBody>
          <a:bodyPr>
            <a:spAutoFit/>
          </a:bodyPr>
          <a:lstStyle/>
          <a:p>
            <a:pPr algn="ctr" defTabSz="227013" eaLnBrk="1" hangingPunct="1"/>
            <a:r>
              <a:rPr lang="en-US" altLang="zh-CN" sz="1200" b="1">
                <a:solidFill>
                  <a:srgbClr val="181717"/>
                </a:solidFill>
                <a:latin typeface="OPPOSans M" pitchFamily="18" charset="-122"/>
                <a:ea typeface="OPPOSans M" pitchFamily="18" charset="-122"/>
                <a:cs typeface="OPPOSans-J Heavy"/>
              </a:rPr>
              <a:t>VOOC</a:t>
            </a:r>
            <a:endParaRPr lang="zh-CN" altLang="en-US" sz="1200" b="1">
              <a:solidFill>
                <a:srgbClr val="181717"/>
              </a:solidFill>
              <a:latin typeface="OPPOSans M" pitchFamily="18" charset="-122"/>
              <a:ea typeface="OPPOSans M" pitchFamily="18" charset="-122"/>
              <a:cs typeface="OPPOSans-J Heavy"/>
            </a:endParaRPr>
          </a:p>
        </p:txBody>
      </p:sp>
      <p:pic>
        <p:nvPicPr>
          <p:cNvPr id="50" name="图片 49"/>
          <p:cNvPicPr>
            <a:picLocks noChangeAspect="1" noChangeArrowheads="1"/>
          </p:cNvPicPr>
          <p:nvPr/>
        </p:nvPicPr>
        <p:blipFill>
          <a:blip r:embed="rId7"/>
          <a:srcRect/>
          <a:stretch>
            <a:fillRect/>
          </a:stretch>
        </p:blipFill>
        <p:spPr bwMode="auto">
          <a:xfrm>
            <a:off x="925513" y="2286000"/>
            <a:ext cx="1500187" cy="2024063"/>
          </a:xfrm>
          <a:prstGeom prst="rect">
            <a:avLst/>
          </a:prstGeom>
          <a:noFill/>
          <a:ln w="9525">
            <a:noFill/>
            <a:miter lim="800000"/>
            <a:headEnd/>
            <a:tailEnd/>
          </a:ln>
        </p:spPr>
      </p:pic>
      <p:sp>
        <p:nvSpPr>
          <p:cNvPr id="51" name="椭圆 50"/>
          <p:cNvSpPr/>
          <p:nvPr/>
        </p:nvSpPr>
        <p:spPr>
          <a:xfrm>
            <a:off x="1498600" y="5178425"/>
            <a:ext cx="123825" cy="123825"/>
          </a:xfrm>
          <a:prstGeom prst="ellipse">
            <a:avLst/>
          </a:prstGeom>
          <a:solidFill>
            <a:srgbClr val="FF47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228554" eaLnBrk="1" fontAlgn="auto" hangingPunct="1">
              <a:spcBef>
                <a:spcPts val="0"/>
              </a:spcBef>
              <a:spcAft>
                <a:spcPts val="0"/>
              </a:spcAft>
              <a:defRPr/>
            </a:pPr>
            <a:endParaRPr kumimoji="1" lang="zh-CN" altLang="en-US" sz="700">
              <a:solidFill>
                <a:prstClr val="white"/>
              </a:solidFill>
              <a:latin typeface="OPPOSans M" pitchFamily="18" charset="-122"/>
              <a:ea typeface="OPPOSans M" pitchFamily="18" charset="-122"/>
              <a:sym typeface="Calibri"/>
            </a:endParaRPr>
          </a:p>
        </p:txBody>
      </p:sp>
      <p:sp>
        <p:nvSpPr>
          <p:cNvPr id="65560" name="文本框 43"/>
          <p:cNvSpPr txBox="1">
            <a:spLocks noChangeArrowheads="1"/>
          </p:cNvSpPr>
          <p:nvPr/>
        </p:nvSpPr>
        <p:spPr bwMode="auto">
          <a:xfrm>
            <a:off x="498474" y="288925"/>
            <a:ext cx="11693525" cy="1077913"/>
          </a:xfrm>
          <a:prstGeom prst="rect">
            <a:avLst/>
          </a:prstGeom>
          <a:noFill/>
          <a:ln w="12700">
            <a:noFill/>
            <a:miter lim="400000"/>
            <a:headEnd/>
            <a:tailEnd/>
          </a:ln>
        </p:spPr>
        <p:txBody>
          <a:bodyPr wrap="square" lIns="22857" rIns="22857">
            <a:spAutoFit/>
          </a:bodyPr>
          <a:lstStyle/>
          <a:p>
            <a:pPr algn="ctr" defTabSz="912813" eaLnBrk="1"/>
            <a:r>
              <a:rPr lang="en-US" altLang="en-US" sz="3200" dirty="0">
                <a:solidFill>
                  <a:srgbClr val="231815"/>
                </a:solidFill>
                <a:latin typeface="OPPOSans M" pitchFamily="18" charset="-122"/>
                <a:ea typeface="OPPOSans M" pitchFamily="18" charset="-122"/>
              </a:rPr>
              <a:t>OPPO </a:t>
            </a:r>
            <a:r>
              <a:rPr lang="en-US" altLang="en-US" sz="3200" dirty="0" err="1">
                <a:solidFill>
                  <a:srgbClr val="231815"/>
                </a:solidFill>
                <a:latin typeface="OPPOSans M" pitchFamily="18" charset="-122"/>
                <a:ea typeface="OPPOSans M" pitchFamily="18" charset="-122"/>
              </a:rPr>
              <a:t>selalu</a:t>
            </a:r>
            <a:r>
              <a:rPr lang="en-US" altLang="en-US" sz="3200" dirty="0">
                <a:solidFill>
                  <a:srgbClr val="231815"/>
                </a:solidFill>
                <a:latin typeface="OPPOSans M" pitchFamily="18" charset="-122"/>
                <a:ea typeface="OPPOSans M" pitchFamily="18" charset="-122"/>
              </a:rPr>
              <a:t> </a:t>
            </a:r>
            <a:r>
              <a:rPr lang="en-US" altLang="en-US" sz="3200" dirty="0" err="1">
                <a:solidFill>
                  <a:srgbClr val="231815"/>
                </a:solidFill>
                <a:latin typeface="OPPOSans M" pitchFamily="18" charset="-122"/>
                <a:ea typeface="OPPOSans M" pitchFamily="18" charset="-122"/>
              </a:rPr>
              <a:t>menjadi</a:t>
            </a:r>
            <a:r>
              <a:rPr lang="en-US" altLang="en-US" sz="3200" dirty="0">
                <a:solidFill>
                  <a:srgbClr val="231815"/>
                </a:solidFill>
                <a:latin typeface="OPPOSans M" pitchFamily="18" charset="-122"/>
                <a:ea typeface="OPPOSans M" pitchFamily="18" charset="-122"/>
              </a:rPr>
              <a:t> yang </a:t>
            </a:r>
            <a:r>
              <a:rPr lang="en-US" altLang="en-US" sz="3200" dirty="0" err="1">
                <a:solidFill>
                  <a:srgbClr val="231815"/>
                </a:solidFill>
                <a:latin typeface="OPPOSans M" pitchFamily="18" charset="-122"/>
                <a:ea typeface="OPPOSans M" pitchFamily="18" charset="-122"/>
              </a:rPr>
              <a:t>terdepan</a:t>
            </a:r>
            <a:r>
              <a:rPr lang="en-US" altLang="en-US" sz="3200" dirty="0">
                <a:solidFill>
                  <a:srgbClr val="231815"/>
                </a:solidFill>
                <a:latin typeface="OPPOSans M" pitchFamily="18" charset="-122"/>
                <a:ea typeface="OPPOSans M" pitchFamily="18" charset="-122"/>
              </a:rPr>
              <a:t> </a:t>
            </a:r>
            <a:r>
              <a:rPr lang="en-US" altLang="en-US" sz="3200" dirty="0" err="1">
                <a:solidFill>
                  <a:srgbClr val="231815"/>
                </a:solidFill>
                <a:latin typeface="OPPOSans M" pitchFamily="18" charset="-122"/>
                <a:ea typeface="OPPOSans M" pitchFamily="18" charset="-122"/>
              </a:rPr>
              <a:t>dalam</a:t>
            </a:r>
            <a:endParaRPr lang="en-US" altLang="en-US" sz="3200" dirty="0">
              <a:solidFill>
                <a:srgbClr val="231815"/>
              </a:solidFill>
              <a:latin typeface="OPPOSans M" pitchFamily="18" charset="-122"/>
              <a:ea typeface="OPPOSans M" pitchFamily="18" charset="-122"/>
            </a:endParaRPr>
          </a:p>
          <a:p>
            <a:pPr algn="ctr" defTabSz="912813" eaLnBrk="1"/>
            <a:r>
              <a:rPr lang="en-US" altLang="en-US" sz="3200" dirty="0" err="1" smtClean="0">
                <a:solidFill>
                  <a:srgbClr val="231815"/>
                </a:solidFill>
                <a:latin typeface="OPPOSans M" pitchFamily="18" charset="-122"/>
                <a:ea typeface="OPPOSans M" pitchFamily="18" charset="-122"/>
              </a:rPr>
              <a:t>teknologi</a:t>
            </a:r>
            <a:r>
              <a:rPr lang="en-US" altLang="en-US" sz="3200" dirty="0" smtClean="0">
                <a:solidFill>
                  <a:srgbClr val="231815"/>
                </a:solidFill>
                <a:latin typeface="OPPOSans M" pitchFamily="18" charset="-122"/>
                <a:ea typeface="OPPOSans M" pitchFamily="18" charset="-122"/>
              </a:rPr>
              <a:t> </a:t>
            </a:r>
            <a:r>
              <a:rPr lang="en-US" altLang="en-US" sz="3200" dirty="0" err="1">
                <a:solidFill>
                  <a:srgbClr val="231815"/>
                </a:solidFill>
                <a:latin typeface="OPPOSans M" pitchFamily="18" charset="-122"/>
                <a:ea typeface="OPPOSans M" pitchFamily="18" charset="-122"/>
              </a:rPr>
              <a:t>seluler</a:t>
            </a:r>
            <a:r>
              <a:rPr lang="en-US" altLang="en-US" sz="3200" dirty="0">
                <a:solidFill>
                  <a:srgbClr val="231815"/>
                </a:solidFill>
                <a:latin typeface="OPPOSans M" pitchFamily="18" charset="-122"/>
                <a:ea typeface="OPPOSans M" pitchFamily="18" charset="-122"/>
              </a:rPr>
              <a:t> </a:t>
            </a:r>
            <a:r>
              <a:rPr lang="en-US" altLang="en-US" sz="3200" dirty="0" err="1">
                <a:solidFill>
                  <a:srgbClr val="231815"/>
                </a:solidFill>
                <a:latin typeface="OPPOSans M" pitchFamily="18" charset="-122"/>
                <a:ea typeface="OPPOSans M" pitchFamily="18" charset="-122"/>
              </a:rPr>
              <a:t>pengisian</a:t>
            </a:r>
            <a:r>
              <a:rPr lang="en-US" altLang="en-US" sz="3200" dirty="0">
                <a:solidFill>
                  <a:srgbClr val="231815"/>
                </a:solidFill>
                <a:latin typeface="OPPOSans M" pitchFamily="18" charset="-122"/>
                <a:ea typeface="OPPOSans M" pitchFamily="18" charset="-122"/>
              </a:rPr>
              <a:t> </a:t>
            </a:r>
            <a:r>
              <a:rPr lang="en-US" altLang="en-US" sz="3200" dirty="0" err="1">
                <a:solidFill>
                  <a:srgbClr val="231815"/>
                </a:solidFill>
                <a:latin typeface="OPPOSans M" pitchFamily="18" charset="-122"/>
                <a:ea typeface="OPPOSans M" pitchFamily="18" charset="-122"/>
              </a:rPr>
              <a:t>daya</a:t>
            </a:r>
            <a:r>
              <a:rPr lang="en-US" altLang="en-US" sz="3200" dirty="0">
                <a:solidFill>
                  <a:srgbClr val="231815"/>
                </a:solidFill>
                <a:latin typeface="OPPOSans M" pitchFamily="18" charset="-122"/>
                <a:ea typeface="OPPOSans M" pitchFamily="18" charset="-122"/>
              </a:rPr>
              <a:t> </a:t>
            </a:r>
            <a:r>
              <a:rPr lang="en-US" altLang="en-US" sz="3200" dirty="0" err="1" smtClean="0">
                <a:solidFill>
                  <a:srgbClr val="231815"/>
                </a:solidFill>
                <a:latin typeface="OPPOSans M" pitchFamily="18" charset="-122"/>
                <a:ea typeface="OPPOSans M" pitchFamily="18" charset="-122"/>
              </a:rPr>
              <a:t>ponsel</a:t>
            </a:r>
            <a:endParaRPr lang="en-US" altLang="en-US" sz="3200" dirty="0">
              <a:solidFill>
                <a:srgbClr val="231815"/>
              </a:solidFill>
              <a:latin typeface="OPPOSans M" pitchFamily="18" charset="-122"/>
              <a:ea typeface="OPPOSans M" pitchFamily="18" charset="-122"/>
            </a:endParaRPr>
          </a:p>
        </p:txBody>
      </p:sp>
      <p:sp>
        <p:nvSpPr>
          <p:cNvPr id="53" name="OPPO是闪充的创始品牌，目前在全球申请了2700多件快充专利"/>
          <p:cNvSpPr txBox="1"/>
          <p:nvPr/>
        </p:nvSpPr>
        <p:spPr>
          <a:xfrm>
            <a:off x="520700" y="1371600"/>
            <a:ext cx="10923588" cy="358775"/>
          </a:xfrm>
          <a:prstGeom prst="rect">
            <a:avLst/>
          </a:prstGeom>
          <a:ln w="12700">
            <a:miter lim="400000"/>
          </a:ln>
        </p:spPr>
        <p:txBody>
          <a:bodyPr wrap="none" lIns="25400" tIns="25400" rIns="25400" bIns="25400" anchor="ctr">
            <a:spAutoFit/>
          </a:bodyPr>
          <a:lstStyle/>
          <a:p>
            <a:pPr algn="ctr" defTabSz="913765" eaLnBrk="1" fontAlgn="auto">
              <a:spcBef>
                <a:spcPts val="0"/>
              </a:spcBef>
              <a:spcAft>
                <a:spcPts val="0"/>
              </a:spcAft>
              <a:defRPr/>
            </a:pPr>
            <a:r>
              <a:rPr lang="en-ID" sz="2000" kern="0" dirty="0" err="1">
                <a:solidFill>
                  <a:prstClr val="black">
                    <a:lumMod val="85000"/>
                    <a:lumOff val="15000"/>
                  </a:prstClr>
                </a:solidFill>
                <a:latin typeface="OPPOSans M" pitchFamily="18" charset="-122"/>
                <a:ea typeface="OPPOSans M" pitchFamily="18" charset="-122"/>
                <a:cs typeface="OPPOSans-S" charset="-122"/>
                <a:sym typeface="Calibri"/>
              </a:rPr>
              <a:t>Saat</a:t>
            </a:r>
            <a:r>
              <a:rPr lang="en-ID" sz="2000" kern="0" dirty="0">
                <a:solidFill>
                  <a:prstClr val="black">
                    <a:lumMod val="85000"/>
                    <a:lumOff val="15000"/>
                  </a:prstClr>
                </a:solidFill>
                <a:latin typeface="OPPOSans M" pitchFamily="18" charset="-122"/>
                <a:ea typeface="OPPOSans M" pitchFamily="18" charset="-122"/>
                <a:cs typeface="OPPOSans-S" charset="-122"/>
                <a:sym typeface="Calibri"/>
              </a:rPr>
              <a:t> </a:t>
            </a:r>
            <a:r>
              <a:rPr lang="en-ID" sz="2000" kern="0" dirty="0" err="1">
                <a:solidFill>
                  <a:prstClr val="black">
                    <a:lumMod val="85000"/>
                    <a:lumOff val="15000"/>
                  </a:prstClr>
                </a:solidFill>
                <a:latin typeface="OPPOSans M" pitchFamily="18" charset="-122"/>
                <a:ea typeface="OPPOSans M" pitchFamily="18" charset="-122"/>
                <a:cs typeface="OPPOSans-S" charset="-122"/>
                <a:sym typeface="Calibri"/>
              </a:rPr>
              <a:t>ini</a:t>
            </a:r>
            <a:r>
              <a:rPr lang="en-ID" sz="2000" kern="0" dirty="0">
                <a:solidFill>
                  <a:prstClr val="black">
                    <a:lumMod val="85000"/>
                    <a:lumOff val="15000"/>
                  </a:prstClr>
                </a:solidFill>
                <a:latin typeface="OPPOSans M" pitchFamily="18" charset="-122"/>
                <a:ea typeface="OPPOSans M" pitchFamily="18" charset="-122"/>
                <a:cs typeface="OPPOSans-S" charset="-122"/>
                <a:sym typeface="Calibri"/>
              </a:rPr>
              <a:t>, kami </a:t>
            </a:r>
            <a:r>
              <a:rPr lang="en-ID" sz="2000" kern="0" dirty="0" err="1">
                <a:solidFill>
                  <a:prstClr val="black">
                    <a:lumMod val="85000"/>
                    <a:lumOff val="15000"/>
                  </a:prstClr>
                </a:solidFill>
                <a:latin typeface="OPPOSans M" pitchFamily="18" charset="-122"/>
                <a:ea typeface="OPPOSans M" pitchFamily="18" charset="-122"/>
                <a:cs typeface="OPPOSans-S" charset="-122"/>
                <a:sym typeface="Calibri"/>
              </a:rPr>
              <a:t>telah</a:t>
            </a:r>
            <a:r>
              <a:rPr lang="en-ID" sz="2000" kern="0" dirty="0">
                <a:solidFill>
                  <a:prstClr val="black">
                    <a:lumMod val="85000"/>
                    <a:lumOff val="15000"/>
                  </a:prstClr>
                </a:solidFill>
                <a:latin typeface="OPPOSans M" pitchFamily="18" charset="-122"/>
                <a:ea typeface="OPPOSans M" pitchFamily="18" charset="-122"/>
                <a:cs typeface="OPPOSans-S" charset="-122"/>
                <a:sym typeface="Calibri"/>
              </a:rPr>
              <a:t> </a:t>
            </a:r>
            <a:r>
              <a:rPr lang="en-ID" sz="2000" kern="0" dirty="0" err="1">
                <a:solidFill>
                  <a:prstClr val="black">
                    <a:lumMod val="85000"/>
                    <a:lumOff val="15000"/>
                  </a:prstClr>
                </a:solidFill>
                <a:latin typeface="OPPOSans M" pitchFamily="18" charset="-122"/>
                <a:ea typeface="OPPOSans M" pitchFamily="18" charset="-122"/>
                <a:cs typeface="OPPOSans-S" charset="-122"/>
                <a:sym typeface="Calibri"/>
              </a:rPr>
              <a:t>mengajukan</a:t>
            </a:r>
            <a:r>
              <a:rPr lang="en-ID" sz="2000" kern="0" dirty="0">
                <a:solidFill>
                  <a:prstClr val="black">
                    <a:lumMod val="85000"/>
                    <a:lumOff val="15000"/>
                  </a:prstClr>
                </a:solidFill>
                <a:latin typeface="OPPOSans M" pitchFamily="18" charset="-122"/>
                <a:ea typeface="OPPOSans M" pitchFamily="18" charset="-122"/>
                <a:cs typeface="OPPOSans-S" charset="-122"/>
                <a:sym typeface="Calibri"/>
              </a:rPr>
              <a:t> </a:t>
            </a:r>
            <a:r>
              <a:rPr lang="en-ID" sz="2000" kern="0" dirty="0" err="1">
                <a:solidFill>
                  <a:prstClr val="black">
                    <a:lumMod val="85000"/>
                    <a:lumOff val="15000"/>
                  </a:prstClr>
                </a:solidFill>
                <a:latin typeface="OPPOSans M" pitchFamily="18" charset="-122"/>
                <a:ea typeface="OPPOSans M" pitchFamily="18" charset="-122"/>
                <a:cs typeface="OPPOSans-S" charset="-122"/>
                <a:sym typeface="Calibri"/>
              </a:rPr>
              <a:t>lebih</a:t>
            </a:r>
            <a:r>
              <a:rPr lang="en-ID" sz="2000" kern="0" dirty="0">
                <a:solidFill>
                  <a:prstClr val="black">
                    <a:lumMod val="85000"/>
                    <a:lumOff val="15000"/>
                  </a:prstClr>
                </a:solidFill>
                <a:latin typeface="OPPOSans M" pitchFamily="18" charset="-122"/>
                <a:ea typeface="OPPOSans M" pitchFamily="18" charset="-122"/>
                <a:cs typeface="OPPOSans-S" charset="-122"/>
                <a:sym typeface="Calibri"/>
              </a:rPr>
              <a:t> </a:t>
            </a:r>
            <a:r>
              <a:rPr lang="en-ID" sz="2000" kern="0" dirty="0" err="1">
                <a:solidFill>
                  <a:prstClr val="black">
                    <a:lumMod val="85000"/>
                    <a:lumOff val="15000"/>
                  </a:prstClr>
                </a:solidFill>
                <a:latin typeface="OPPOSans M" pitchFamily="18" charset="-122"/>
                <a:ea typeface="OPPOSans M" pitchFamily="18" charset="-122"/>
                <a:cs typeface="OPPOSans-S" charset="-122"/>
                <a:sym typeface="Calibri"/>
              </a:rPr>
              <a:t>dari</a:t>
            </a:r>
            <a:r>
              <a:rPr lang="en-ID" sz="2000" kern="0" dirty="0">
                <a:solidFill>
                  <a:prstClr val="black">
                    <a:lumMod val="85000"/>
                    <a:lumOff val="15000"/>
                  </a:prstClr>
                </a:solidFill>
                <a:latin typeface="OPPOSans M" pitchFamily="18" charset="-122"/>
                <a:ea typeface="OPPOSans M" pitchFamily="18" charset="-122"/>
                <a:cs typeface="OPPOSans-S" charset="-122"/>
                <a:sym typeface="Calibri"/>
              </a:rPr>
              <a:t> 27.000 paten </a:t>
            </a:r>
            <a:r>
              <a:rPr lang="en-ID" sz="2000" kern="0" dirty="0" err="1">
                <a:solidFill>
                  <a:prstClr val="black">
                    <a:lumMod val="85000"/>
                    <a:lumOff val="15000"/>
                  </a:prstClr>
                </a:solidFill>
                <a:latin typeface="OPPOSans M" pitchFamily="18" charset="-122"/>
                <a:ea typeface="OPPOSans M" pitchFamily="18" charset="-122"/>
                <a:cs typeface="OPPOSans-S" charset="-122"/>
                <a:sym typeface="Calibri"/>
              </a:rPr>
              <a:t>pengisian</a:t>
            </a:r>
            <a:r>
              <a:rPr lang="en-ID" sz="2000" kern="0" dirty="0">
                <a:solidFill>
                  <a:prstClr val="black">
                    <a:lumMod val="85000"/>
                    <a:lumOff val="15000"/>
                  </a:prstClr>
                </a:solidFill>
                <a:latin typeface="OPPOSans M" pitchFamily="18" charset="-122"/>
                <a:ea typeface="OPPOSans M" pitchFamily="18" charset="-122"/>
                <a:cs typeface="OPPOSans-S" charset="-122"/>
                <a:sym typeface="Calibri"/>
              </a:rPr>
              <a:t> flash VOOC</a:t>
            </a:r>
            <a:endParaRPr lang="en-US" altLang="zh-CN" sz="2000" dirty="0">
              <a:solidFill>
                <a:prstClr val="black">
                  <a:lumMod val="85000"/>
                  <a:lumOff val="15000"/>
                </a:prstClr>
              </a:solidFill>
              <a:latin typeface="OPPOSans M" pitchFamily="18" charset="-122"/>
              <a:ea typeface="OPPOSans M" pitchFamily="18" charset="-122"/>
              <a:cs typeface="OPPOSans-S" charset="-122"/>
              <a:sym typeface="Calibri"/>
            </a:endParaRPr>
          </a:p>
        </p:txBody>
      </p:sp>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3" presetClass="path" presetSubtype="0" fill="hold" nodeType="clickEffect">
                                  <p:stCondLst>
                                    <p:cond delay="0"/>
                                  </p:stCondLst>
                                  <p:childTnLst>
                                    <p:animMotion origin="layout" path="M 0.02376 -0.00092 L 0.99186 0.0022 " pathEditMode="relative" rAng="0" ptsTypes="AA">
                                      <p:cBhvr>
                                        <p:cTn id="6" dur="6000" fill="hold"/>
                                        <p:tgtEl>
                                          <p:spTgt spid="31"/>
                                        </p:tgtEl>
                                        <p:attrNameLst>
                                          <p:attrName>ppt_x</p:attrName>
                                          <p:attrName>ppt_y</p:attrName>
                                        </p:attrNameLst>
                                      </p:cBhvr>
                                      <p:rCtr x="484" y="2"/>
                                    </p:animMotion>
                                  </p:childTnLst>
                                </p:cTn>
                              </p:par>
                              <p:par>
                                <p:cTn id="7" presetID="10" presetClass="entr" presetSubtype="0" fill="hold" grpId="0" nodeType="withEffect">
                                  <p:stCondLst>
                                    <p:cond delay="1000"/>
                                  </p:stCondLst>
                                  <p:childTnLst>
                                    <p:set>
                                      <p:cBhvr>
                                        <p:cTn id="8" dur="1" fill="hold">
                                          <p:stCondLst>
                                            <p:cond delay="0"/>
                                          </p:stCondLst>
                                        </p:cTn>
                                        <p:tgtEl>
                                          <p:spTgt spid="51"/>
                                        </p:tgtEl>
                                        <p:attrNameLst>
                                          <p:attrName>style.visibility</p:attrName>
                                        </p:attrNameLst>
                                      </p:cBhvr>
                                      <p:to>
                                        <p:strVal val="visible"/>
                                      </p:to>
                                    </p:set>
                                    <p:animEffect transition="in" filter="fade">
                                      <p:cBhvr>
                                        <p:cTn id="9" dur="500"/>
                                        <p:tgtEl>
                                          <p:spTgt spid="51"/>
                                        </p:tgtEl>
                                      </p:cBhvr>
                                    </p:animEffect>
                                  </p:childTnLst>
                                </p:cTn>
                              </p:par>
                              <p:par>
                                <p:cTn id="10" presetID="10" presetClass="entr" presetSubtype="0" fill="hold" grpId="0" nodeType="withEffect">
                                  <p:stCondLst>
                                    <p:cond delay="100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500"/>
                                        <p:tgtEl>
                                          <p:spTgt spid="48"/>
                                        </p:tgtEl>
                                      </p:cBhvr>
                                    </p:animEffect>
                                  </p:childTnLst>
                                </p:cTn>
                              </p:par>
                              <p:par>
                                <p:cTn id="13" presetID="42" presetClass="entr" presetSubtype="0" fill="hold" grpId="0" nodeType="withEffect">
                                  <p:stCondLst>
                                    <p:cond delay="100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500"/>
                                        <p:tgtEl>
                                          <p:spTgt spid="49"/>
                                        </p:tgtEl>
                                      </p:cBhvr>
                                    </p:animEffect>
                                    <p:anim calcmode="lin" valueType="num">
                                      <p:cBhvr>
                                        <p:cTn id="16" dur="500" fill="hold"/>
                                        <p:tgtEl>
                                          <p:spTgt spid="49"/>
                                        </p:tgtEl>
                                        <p:attrNameLst>
                                          <p:attrName>ppt_x</p:attrName>
                                        </p:attrNameLst>
                                      </p:cBhvr>
                                      <p:tavLst>
                                        <p:tav tm="0">
                                          <p:val>
                                            <p:strVal val="#ppt_x"/>
                                          </p:val>
                                        </p:tav>
                                        <p:tav tm="100000">
                                          <p:val>
                                            <p:strVal val="#ppt_x"/>
                                          </p:val>
                                        </p:tav>
                                      </p:tavLst>
                                    </p:anim>
                                    <p:anim calcmode="lin" valueType="num">
                                      <p:cBhvr>
                                        <p:cTn id="17" dur="500" fill="hold"/>
                                        <p:tgtEl>
                                          <p:spTgt spid="49"/>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100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500"/>
                                        <p:tgtEl>
                                          <p:spTgt spid="50"/>
                                        </p:tgtEl>
                                      </p:cBhvr>
                                    </p:animEffect>
                                    <p:anim calcmode="lin" valueType="num">
                                      <p:cBhvr>
                                        <p:cTn id="21" dur="500" fill="hold"/>
                                        <p:tgtEl>
                                          <p:spTgt spid="50"/>
                                        </p:tgtEl>
                                        <p:attrNameLst>
                                          <p:attrName>ppt_x</p:attrName>
                                        </p:attrNameLst>
                                      </p:cBhvr>
                                      <p:tavLst>
                                        <p:tav tm="0">
                                          <p:val>
                                            <p:strVal val="#ppt_x"/>
                                          </p:val>
                                        </p:tav>
                                        <p:tav tm="100000">
                                          <p:val>
                                            <p:strVal val="#ppt_x"/>
                                          </p:val>
                                        </p:tav>
                                      </p:tavLst>
                                    </p:anim>
                                    <p:anim calcmode="lin" valueType="num">
                                      <p:cBhvr>
                                        <p:cTn id="22" dur="500" fill="hold"/>
                                        <p:tgtEl>
                                          <p:spTgt spid="50"/>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200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childTnLst>
                                </p:cTn>
                              </p:par>
                              <p:par>
                                <p:cTn id="26" presetID="10" presetClass="entr" presetSubtype="0" fill="hold" grpId="0" nodeType="withEffect">
                                  <p:stCondLst>
                                    <p:cond delay="200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500"/>
                                        <p:tgtEl>
                                          <p:spTgt spid="32"/>
                                        </p:tgtEl>
                                      </p:cBhvr>
                                    </p:animEffect>
                                  </p:childTnLst>
                                </p:cTn>
                              </p:par>
                              <p:par>
                                <p:cTn id="29" presetID="42" presetClass="entr" presetSubtype="0" fill="hold" grpId="0" nodeType="withEffect">
                                  <p:stCondLst>
                                    <p:cond delay="200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anim calcmode="lin" valueType="num">
                                      <p:cBhvr>
                                        <p:cTn id="32" dur="500" fill="hold"/>
                                        <p:tgtEl>
                                          <p:spTgt spid="33"/>
                                        </p:tgtEl>
                                        <p:attrNameLst>
                                          <p:attrName>ppt_x</p:attrName>
                                        </p:attrNameLst>
                                      </p:cBhvr>
                                      <p:tavLst>
                                        <p:tav tm="0">
                                          <p:val>
                                            <p:strVal val="#ppt_x"/>
                                          </p:val>
                                        </p:tav>
                                        <p:tav tm="100000">
                                          <p:val>
                                            <p:strVal val="#ppt_x"/>
                                          </p:val>
                                        </p:tav>
                                      </p:tavLst>
                                    </p:anim>
                                    <p:anim calcmode="lin" valueType="num">
                                      <p:cBhvr>
                                        <p:cTn id="33" dur="500" fill="hold"/>
                                        <p:tgtEl>
                                          <p:spTgt spid="33"/>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200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500"/>
                                        <p:tgtEl>
                                          <p:spTgt spid="41"/>
                                        </p:tgtEl>
                                      </p:cBhvr>
                                    </p:animEffect>
                                    <p:anim calcmode="lin" valueType="num">
                                      <p:cBhvr>
                                        <p:cTn id="37" dur="500" fill="hold"/>
                                        <p:tgtEl>
                                          <p:spTgt spid="41"/>
                                        </p:tgtEl>
                                        <p:attrNameLst>
                                          <p:attrName>ppt_x</p:attrName>
                                        </p:attrNameLst>
                                      </p:cBhvr>
                                      <p:tavLst>
                                        <p:tav tm="0">
                                          <p:val>
                                            <p:strVal val="#ppt_x"/>
                                          </p:val>
                                        </p:tav>
                                        <p:tav tm="100000">
                                          <p:val>
                                            <p:strVal val="#ppt_x"/>
                                          </p:val>
                                        </p:tav>
                                      </p:tavLst>
                                    </p:anim>
                                    <p:anim calcmode="lin" valueType="num">
                                      <p:cBhvr>
                                        <p:cTn id="38" dur="500" fill="hold"/>
                                        <p:tgtEl>
                                          <p:spTgt spid="41"/>
                                        </p:tgtEl>
                                        <p:attrNameLst>
                                          <p:attrName>ppt_y</p:attrName>
                                        </p:attrNameLst>
                                      </p:cBhvr>
                                      <p:tavLst>
                                        <p:tav tm="0">
                                          <p:val>
                                            <p:strVal val="#ppt_y+.1"/>
                                          </p:val>
                                        </p:tav>
                                        <p:tav tm="100000">
                                          <p:val>
                                            <p:strVal val="#ppt_y"/>
                                          </p:val>
                                        </p:tav>
                                      </p:tavLst>
                                    </p:anim>
                                  </p:childTnLst>
                                </p:cTn>
                              </p:par>
                              <p:par>
                                <p:cTn id="39" presetID="10" presetClass="entr" presetSubtype="0" fill="hold" grpId="0" nodeType="withEffect">
                                  <p:stCondLst>
                                    <p:cond delay="3000"/>
                                  </p:stCondLst>
                                  <p:childTnLst>
                                    <p:set>
                                      <p:cBhvr>
                                        <p:cTn id="40" dur="1" fill="hold">
                                          <p:stCondLst>
                                            <p:cond delay="0"/>
                                          </p:stCondLst>
                                        </p:cTn>
                                        <p:tgtEl>
                                          <p:spTgt spid="45"/>
                                        </p:tgtEl>
                                        <p:attrNameLst>
                                          <p:attrName>style.visibility</p:attrName>
                                        </p:attrNameLst>
                                      </p:cBhvr>
                                      <p:to>
                                        <p:strVal val="visible"/>
                                      </p:to>
                                    </p:set>
                                    <p:animEffect transition="in" filter="fade">
                                      <p:cBhvr>
                                        <p:cTn id="41" dur="500"/>
                                        <p:tgtEl>
                                          <p:spTgt spid="45"/>
                                        </p:tgtEl>
                                      </p:cBhvr>
                                    </p:animEffect>
                                  </p:childTnLst>
                                </p:cTn>
                              </p:par>
                              <p:par>
                                <p:cTn id="42" presetID="10" presetClass="entr" presetSubtype="0" fill="hold" grpId="0" nodeType="withEffect">
                                  <p:stCondLst>
                                    <p:cond delay="3000"/>
                                  </p:stCondLst>
                                  <p:childTnLst>
                                    <p:set>
                                      <p:cBhvr>
                                        <p:cTn id="43" dur="1" fill="hold">
                                          <p:stCondLst>
                                            <p:cond delay="0"/>
                                          </p:stCondLst>
                                        </p:cTn>
                                        <p:tgtEl>
                                          <p:spTgt spid="34"/>
                                        </p:tgtEl>
                                        <p:attrNameLst>
                                          <p:attrName>style.visibility</p:attrName>
                                        </p:attrNameLst>
                                      </p:cBhvr>
                                      <p:to>
                                        <p:strVal val="visible"/>
                                      </p:to>
                                    </p:set>
                                    <p:animEffect transition="in" filter="fade">
                                      <p:cBhvr>
                                        <p:cTn id="44" dur="500"/>
                                        <p:tgtEl>
                                          <p:spTgt spid="34"/>
                                        </p:tgtEl>
                                      </p:cBhvr>
                                    </p:animEffect>
                                  </p:childTnLst>
                                </p:cTn>
                              </p:par>
                              <p:par>
                                <p:cTn id="45" presetID="42" presetClass="entr" presetSubtype="0" fill="hold" grpId="0" nodeType="withEffect">
                                  <p:stCondLst>
                                    <p:cond delay="300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anim calcmode="lin" valueType="num">
                                      <p:cBhvr>
                                        <p:cTn id="48" dur="500" fill="hold"/>
                                        <p:tgtEl>
                                          <p:spTgt spid="35"/>
                                        </p:tgtEl>
                                        <p:attrNameLst>
                                          <p:attrName>ppt_x</p:attrName>
                                        </p:attrNameLst>
                                      </p:cBhvr>
                                      <p:tavLst>
                                        <p:tav tm="0">
                                          <p:val>
                                            <p:strVal val="#ppt_x"/>
                                          </p:val>
                                        </p:tav>
                                        <p:tav tm="100000">
                                          <p:val>
                                            <p:strVal val="#ppt_x"/>
                                          </p:val>
                                        </p:tav>
                                      </p:tavLst>
                                    </p:anim>
                                    <p:anim calcmode="lin" valueType="num">
                                      <p:cBhvr>
                                        <p:cTn id="49" dur="500" fill="hold"/>
                                        <p:tgtEl>
                                          <p:spTgt spid="35"/>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300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500"/>
                                        <p:tgtEl>
                                          <p:spTgt spid="40"/>
                                        </p:tgtEl>
                                      </p:cBhvr>
                                    </p:animEffect>
                                    <p:anim calcmode="lin" valueType="num">
                                      <p:cBhvr>
                                        <p:cTn id="53" dur="500" fill="hold"/>
                                        <p:tgtEl>
                                          <p:spTgt spid="40"/>
                                        </p:tgtEl>
                                        <p:attrNameLst>
                                          <p:attrName>ppt_x</p:attrName>
                                        </p:attrNameLst>
                                      </p:cBhvr>
                                      <p:tavLst>
                                        <p:tav tm="0">
                                          <p:val>
                                            <p:strVal val="#ppt_x"/>
                                          </p:val>
                                        </p:tav>
                                        <p:tav tm="100000">
                                          <p:val>
                                            <p:strVal val="#ppt_x"/>
                                          </p:val>
                                        </p:tav>
                                      </p:tavLst>
                                    </p:anim>
                                    <p:anim calcmode="lin" valueType="num">
                                      <p:cBhvr>
                                        <p:cTn id="54" dur="500" fill="hold"/>
                                        <p:tgtEl>
                                          <p:spTgt spid="40"/>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400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500"/>
                                        <p:tgtEl>
                                          <p:spTgt spid="46"/>
                                        </p:tgtEl>
                                      </p:cBhvr>
                                    </p:animEffect>
                                  </p:childTnLst>
                                </p:cTn>
                              </p:par>
                              <p:par>
                                <p:cTn id="58" presetID="10" presetClass="entr" presetSubtype="0" fill="hold" grpId="0" nodeType="withEffect">
                                  <p:stCondLst>
                                    <p:cond delay="400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500"/>
                                        <p:tgtEl>
                                          <p:spTgt spid="36"/>
                                        </p:tgtEl>
                                      </p:cBhvr>
                                    </p:animEffect>
                                  </p:childTnLst>
                                </p:cTn>
                              </p:par>
                              <p:par>
                                <p:cTn id="61" presetID="42" presetClass="entr" presetSubtype="0" fill="hold" grpId="0" nodeType="withEffect">
                                  <p:stCondLst>
                                    <p:cond delay="400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500"/>
                                        <p:tgtEl>
                                          <p:spTgt spid="37"/>
                                        </p:tgtEl>
                                      </p:cBhvr>
                                    </p:animEffect>
                                    <p:anim calcmode="lin" valueType="num">
                                      <p:cBhvr>
                                        <p:cTn id="64" dur="500" fill="hold"/>
                                        <p:tgtEl>
                                          <p:spTgt spid="37"/>
                                        </p:tgtEl>
                                        <p:attrNameLst>
                                          <p:attrName>ppt_x</p:attrName>
                                        </p:attrNameLst>
                                      </p:cBhvr>
                                      <p:tavLst>
                                        <p:tav tm="0">
                                          <p:val>
                                            <p:strVal val="#ppt_x"/>
                                          </p:val>
                                        </p:tav>
                                        <p:tav tm="100000">
                                          <p:val>
                                            <p:strVal val="#ppt_x"/>
                                          </p:val>
                                        </p:tav>
                                      </p:tavLst>
                                    </p:anim>
                                    <p:anim calcmode="lin" valueType="num">
                                      <p:cBhvr>
                                        <p:cTn id="65" dur="500" fill="hold"/>
                                        <p:tgtEl>
                                          <p:spTgt spid="37"/>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4000"/>
                                  </p:stCondLst>
                                  <p:childTnLst>
                                    <p:set>
                                      <p:cBhvr>
                                        <p:cTn id="67" dur="1" fill="hold">
                                          <p:stCondLst>
                                            <p:cond delay="0"/>
                                          </p:stCondLst>
                                        </p:cTn>
                                        <p:tgtEl>
                                          <p:spTgt spid="42"/>
                                        </p:tgtEl>
                                        <p:attrNameLst>
                                          <p:attrName>style.visibility</p:attrName>
                                        </p:attrNameLst>
                                      </p:cBhvr>
                                      <p:to>
                                        <p:strVal val="visible"/>
                                      </p:to>
                                    </p:set>
                                    <p:animEffect transition="in" filter="fade">
                                      <p:cBhvr>
                                        <p:cTn id="68" dur="500"/>
                                        <p:tgtEl>
                                          <p:spTgt spid="42"/>
                                        </p:tgtEl>
                                      </p:cBhvr>
                                    </p:animEffect>
                                    <p:anim calcmode="lin" valueType="num">
                                      <p:cBhvr>
                                        <p:cTn id="69" dur="500" fill="hold"/>
                                        <p:tgtEl>
                                          <p:spTgt spid="42"/>
                                        </p:tgtEl>
                                        <p:attrNameLst>
                                          <p:attrName>ppt_x</p:attrName>
                                        </p:attrNameLst>
                                      </p:cBhvr>
                                      <p:tavLst>
                                        <p:tav tm="0">
                                          <p:val>
                                            <p:strVal val="#ppt_x"/>
                                          </p:val>
                                        </p:tav>
                                        <p:tav tm="100000">
                                          <p:val>
                                            <p:strVal val="#ppt_x"/>
                                          </p:val>
                                        </p:tav>
                                      </p:tavLst>
                                    </p:anim>
                                    <p:anim calcmode="lin" valueType="num">
                                      <p:cBhvr>
                                        <p:cTn id="70" dur="500" fill="hold"/>
                                        <p:tgtEl>
                                          <p:spTgt spid="42"/>
                                        </p:tgtEl>
                                        <p:attrNameLst>
                                          <p:attrName>ppt_y</p:attrName>
                                        </p:attrNameLst>
                                      </p:cBhvr>
                                      <p:tavLst>
                                        <p:tav tm="0">
                                          <p:val>
                                            <p:strVal val="#ppt_y+.1"/>
                                          </p:val>
                                        </p:tav>
                                        <p:tav tm="100000">
                                          <p:val>
                                            <p:strVal val="#ppt_y"/>
                                          </p:val>
                                        </p:tav>
                                      </p:tavLst>
                                    </p:anim>
                                  </p:childTnLst>
                                </p:cTn>
                              </p:par>
                              <p:par>
                                <p:cTn id="71" presetID="10" presetClass="entr" presetSubtype="0" fill="hold" grpId="0" nodeType="withEffect">
                                  <p:stCondLst>
                                    <p:cond delay="5000"/>
                                  </p:stCondLst>
                                  <p:childTnLst>
                                    <p:set>
                                      <p:cBhvr>
                                        <p:cTn id="72" dur="1" fill="hold">
                                          <p:stCondLst>
                                            <p:cond delay="0"/>
                                          </p:stCondLst>
                                        </p:cTn>
                                        <p:tgtEl>
                                          <p:spTgt spid="47"/>
                                        </p:tgtEl>
                                        <p:attrNameLst>
                                          <p:attrName>style.visibility</p:attrName>
                                        </p:attrNameLst>
                                      </p:cBhvr>
                                      <p:to>
                                        <p:strVal val="visible"/>
                                      </p:to>
                                    </p:set>
                                    <p:animEffect transition="in" filter="fade">
                                      <p:cBhvr>
                                        <p:cTn id="73" dur="500"/>
                                        <p:tgtEl>
                                          <p:spTgt spid="47"/>
                                        </p:tgtEl>
                                      </p:cBhvr>
                                    </p:animEffect>
                                  </p:childTnLst>
                                </p:cTn>
                              </p:par>
                              <p:par>
                                <p:cTn id="74" presetID="10" presetClass="entr" presetSubtype="0" fill="hold" grpId="0" nodeType="withEffect">
                                  <p:stCondLst>
                                    <p:cond delay="500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500"/>
                                        <p:tgtEl>
                                          <p:spTgt spid="38"/>
                                        </p:tgtEl>
                                      </p:cBhvr>
                                    </p:animEffect>
                                  </p:childTnLst>
                                </p:cTn>
                              </p:par>
                              <p:par>
                                <p:cTn id="77" presetID="42" presetClass="entr" presetSubtype="0" fill="hold" grpId="0" nodeType="withEffect">
                                  <p:stCondLst>
                                    <p:cond delay="500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500"/>
                                        <p:tgtEl>
                                          <p:spTgt spid="39"/>
                                        </p:tgtEl>
                                      </p:cBhvr>
                                    </p:animEffect>
                                    <p:anim calcmode="lin" valueType="num">
                                      <p:cBhvr>
                                        <p:cTn id="80" dur="500" fill="hold"/>
                                        <p:tgtEl>
                                          <p:spTgt spid="39"/>
                                        </p:tgtEl>
                                        <p:attrNameLst>
                                          <p:attrName>ppt_x</p:attrName>
                                        </p:attrNameLst>
                                      </p:cBhvr>
                                      <p:tavLst>
                                        <p:tav tm="0">
                                          <p:val>
                                            <p:strVal val="#ppt_x"/>
                                          </p:val>
                                        </p:tav>
                                        <p:tav tm="100000">
                                          <p:val>
                                            <p:strVal val="#ppt_x"/>
                                          </p:val>
                                        </p:tav>
                                      </p:tavLst>
                                    </p:anim>
                                    <p:anim calcmode="lin" valueType="num">
                                      <p:cBhvr>
                                        <p:cTn id="81" dur="500" fill="hold"/>
                                        <p:tgtEl>
                                          <p:spTgt spid="39"/>
                                        </p:tgtEl>
                                        <p:attrNameLst>
                                          <p:attrName>ppt_y</p:attrName>
                                        </p:attrNameLst>
                                      </p:cBhvr>
                                      <p:tavLst>
                                        <p:tav tm="0">
                                          <p:val>
                                            <p:strVal val="#ppt_y+.1"/>
                                          </p:val>
                                        </p:tav>
                                        <p:tav tm="100000">
                                          <p:val>
                                            <p:strVal val="#ppt_y"/>
                                          </p:val>
                                        </p:tav>
                                      </p:tavLst>
                                    </p:anim>
                                  </p:childTnLst>
                                </p:cTn>
                              </p:par>
                              <p:par>
                                <p:cTn id="82" presetID="42" presetClass="entr" presetSubtype="0" fill="hold" nodeType="withEffect">
                                  <p:stCondLst>
                                    <p:cond delay="5000"/>
                                  </p:stCondLst>
                                  <p:childTnLst>
                                    <p:set>
                                      <p:cBhvr>
                                        <p:cTn id="83" dur="1" fill="hold">
                                          <p:stCondLst>
                                            <p:cond delay="0"/>
                                          </p:stCondLst>
                                        </p:cTn>
                                        <p:tgtEl>
                                          <p:spTgt spid="43"/>
                                        </p:tgtEl>
                                        <p:attrNameLst>
                                          <p:attrName>style.visibility</p:attrName>
                                        </p:attrNameLst>
                                      </p:cBhvr>
                                      <p:to>
                                        <p:strVal val="visible"/>
                                      </p:to>
                                    </p:set>
                                    <p:animEffect transition="in" filter="fade">
                                      <p:cBhvr>
                                        <p:cTn id="84" dur="500"/>
                                        <p:tgtEl>
                                          <p:spTgt spid="43"/>
                                        </p:tgtEl>
                                      </p:cBhvr>
                                    </p:animEffect>
                                    <p:anim calcmode="lin" valueType="num">
                                      <p:cBhvr>
                                        <p:cTn id="85" dur="500" fill="hold"/>
                                        <p:tgtEl>
                                          <p:spTgt spid="43"/>
                                        </p:tgtEl>
                                        <p:attrNameLst>
                                          <p:attrName>ppt_x</p:attrName>
                                        </p:attrNameLst>
                                      </p:cBhvr>
                                      <p:tavLst>
                                        <p:tav tm="0">
                                          <p:val>
                                            <p:strVal val="#ppt_x"/>
                                          </p:val>
                                        </p:tav>
                                        <p:tav tm="100000">
                                          <p:val>
                                            <p:strVal val="#ppt_x"/>
                                          </p:val>
                                        </p:tav>
                                      </p:tavLst>
                                    </p:anim>
                                    <p:anim calcmode="lin" valueType="num">
                                      <p:cBhvr>
                                        <p:cTn id="86"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38" grpId="0"/>
      <p:bldP spid="39" grpId="0"/>
      <p:bldP spid="44" grpId="0" animBg="1"/>
      <p:bldP spid="45" grpId="0" animBg="1"/>
      <p:bldP spid="46" grpId="0" animBg="1"/>
      <p:bldP spid="47" grpId="0" animBg="1"/>
      <p:bldP spid="48" grpId="0"/>
      <p:bldP spid="49"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矩形 6"/>
          <p:cNvSpPr>
            <a:spLocks noChangeArrowheads="1"/>
          </p:cNvSpPr>
          <p:nvPr/>
        </p:nvSpPr>
        <p:spPr bwMode="auto">
          <a:xfrm>
            <a:off x="0" y="0"/>
            <a:ext cx="12269788" cy="6858000"/>
          </a:xfrm>
          <a:prstGeom prst="rect">
            <a:avLst/>
          </a:prstGeom>
          <a:solidFill>
            <a:srgbClr val="000000"/>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pic>
        <p:nvPicPr>
          <p:cNvPr id="67587" name="main4-video1-f9e3bba6eb628df8c2e4eea19f9c4459" descr="main4-video1-f9e3bba6eb628df8c2e4eea19f9c4459"/>
          <p:cNvPicPr>
            <a:picLocks noChangeArrowheads="1"/>
          </p:cNvPicPr>
          <p:nvPr/>
        </p:nvPicPr>
        <p:blipFill>
          <a:blip r:embed="rId3"/>
          <a:srcRect/>
          <a:stretch>
            <a:fillRect/>
          </a:stretch>
        </p:blipFill>
        <p:spPr bwMode="auto">
          <a:xfrm>
            <a:off x="-39688" y="2627313"/>
            <a:ext cx="12269788" cy="3622675"/>
          </a:xfrm>
          <a:prstGeom prst="rect">
            <a:avLst/>
          </a:prstGeom>
          <a:noFill/>
          <a:ln w="12700">
            <a:noFill/>
            <a:miter lim="400000"/>
            <a:headEnd/>
            <a:tailEnd/>
          </a:ln>
        </p:spPr>
      </p:pic>
      <p:pic>
        <p:nvPicPr>
          <p:cNvPr id="67588" name="充电.mp3" descr="充电.mp3"/>
          <p:cNvPicPr>
            <a:picLocks noChangeArrowheads="1"/>
          </p:cNvPicPr>
          <p:nvPr/>
        </p:nvPicPr>
        <p:blipFill>
          <a:blip r:embed="rId4"/>
          <a:srcRect/>
          <a:stretch>
            <a:fillRect/>
          </a:stretch>
        </p:blipFill>
        <p:spPr bwMode="auto">
          <a:xfrm>
            <a:off x="-1609725" y="4438650"/>
            <a:ext cx="571500" cy="571500"/>
          </a:xfrm>
          <a:prstGeom prst="rect">
            <a:avLst/>
          </a:prstGeom>
          <a:noFill/>
          <a:ln w="12700">
            <a:noFill/>
            <a:miter lim="400000"/>
            <a:headEnd/>
            <a:tailEnd/>
          </a:ln>
        </p:spPr>
      </p:pic>
      <p:grpSp>
        <p:nvGrpSpPr>
          <p:cNvPr id="936" name="组合 25"/>
          <p:cNvGrpSpPr>
            <a:grpSpLocks/>
          </p:cNvGrpSpPr>
          <p:nvPr/>
        </p:nvGrpSpPr>
        <p:grpSpPr bwMode="auto">
          <a:xfrm>
            <a:off x="1025525" y="1998663"/>
            <a:ext cx="10348913" cy="2871787"/>
            <a:chOff x="75449" y="789547"/>
            <a:chExt cx="10218981" cy="1940202"/>
          </a:xfrm>
        </p:grpSpPr>
        <p:sp>
          <p:nvSpPr>
            <p:cNvPr id="67592" name="矩形 9"/>
            <p:cNvSpPr>
              <a:spLocks noChangeArrowheads="1"/>
            </p:cNvSpPr>
            <p:nvPr/>
          </p:nvSpPr>
          <p:spPr bwMode="auto">
            <a:xfrm>
              <a:off x="873763" y="2057642"/>
              <a:ext cx="8383262" cy="425238"/>
            </a:xfrm>
            <a:prstGeom prst="rect">
              <a:avLst/>
            </a:prstGeom>
            <a:solidFill>
              <a:srgbClr val="FF4701"/>
            </a:solidFill>
            <a:ln w="12700">
              <a:noFill/>
              <a:miter lim="400000"/>
              <a:headEnd/>
              <a:tailEnd/>
            </a:ln>
          </p:spPr>
          <p:txBody>
            <a:bodyPr lIns="45719" tIns="45719" rIns="45719" b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67593" name="文本框 14"/>
            <p:cNvSpPr txBox="1">
              <a:spLocks noChangeArrowheads="1"/>
            </p:cNvSpPr>
            <p:nvPr/>
          </p:nvSpPr>
          <p:spPr bwMode="auto">
            <a:xfrm>
              <a:off x="75449" y="789547"/>
              <a:ext cx="10218981" cy="1940202"/>
            </a:xfrm>
            <a:prstGeom prst="rect">
              <a:avLst/>
            </a:prstGeom>
            <a:noFill/>
            <a:ln w="12700">
              <a:noFill/>
              <a:miter lim="400000"/>
              <a:headEnd/>
              <a:tailEnd/>
            </a:ln>
          </p:spPr>
          <p:txBody>
            <a:bodyPr lIns="45719" tIns="45719" rIns="45719" bIns="45719">
              <a:spAutoFit/>
            </a:bodyPr>
            <a:lstStyle/>
            <a:p>
              <a:pPr algn="ctr" defTabSz="912813" eaLnBrk="1"/>
              <a:r>
                <a:rPr lang="it-IT" altLang="en-US" sz="4000">
                  <a:solidFill>
                    <a:srgbClr val="FFFFFF"/>
                  </a:solidFill>
                  <a:latin typeface="OPPOSans-M" pitchFamily="18" charset="-122"/>
                  <a:ea typeface="OPPOSans-M" pitchFamily="18" charset="-122"/>
                  <a:sym typeface="OPPOSans-M" pitchFamily="18" charset="-122"/>
                </a:rPr>
                <a:t>Reno4 Pro 5G</a:t>
              </a:r>
            </a:p>
            <a:p>
              <a:pPr algn="ctr" defTabSz="912813" eaLnBrk="1"/>
              <a:r>
                <a:rPr lang="it-IT" altLang="en-US" sz="4000">
                  <a:solidFill>
                    <a:srgbClr val="FFFFFF"/>
                  </a:solidFill>
                  <a:latin typeface="OPPOSans-M" pitchFamily="18" charset="-122"/>
                  <a:ea typeface="OPPOSans-M" pitchFamily="18" charset="-122"/>
                  <a:sym typeface="OPPOSans-M" pitchFamily="18" charset="-122"/>
                </a:rPr>
                <a:t>Dilengkapi dengan 65W SuperVOOC 2.0</a:t>
              </a:r>
              <a:endParaRPr lang="en-US" altLang="en-US" sz="4000">
                <a:solidFill>
                  <a:srgbClr val="FFFFFF"/>
                </a:solidFill>
                <a:latin typeface="OPPOSans-M" pitchFamily="18" charset="-122"/>
                <a:ea typeface="OPPOSans-M" pitchFamily="18" charset="-122"/>
                <a:sym typeface="OPPOSans-M" pitchFamily="18" charset="-122"/>
              </a:endParaRPr>
            </a:p>
          </p:txBody>
        </p:sp>
      </p:grpSp>
      <p:sp>
        <p:nvSpPr>
          <p:cNvPr id="937" name="文本框 7"/>
          <p:cNvSpPr txBox="1">
            <a:spLocks noChangeArrowheads="1"/>
          </p:cNvSpPr>
          <p:nvPr/>
        </p:nvSpPr>
        <p:spPr bwMode="auto">
          <a:xfrm>
            <a:off x="-225425" y="949325"/>
            <a:ext cx="12642850" cy="769938"/>
          </a:xfrm>
          <a:prstGeom prst="rect">
            <a:avLst/>
          </a:prstGeom>
          <a:noFill/>
          <a:ln w="12700">
            <a:noFill/>
            <a:miter lim="400000"/>
            <a:headEnd/>
            <a:tailEnd/>
          </a:ln>
        </p:spPr>
        <p:txBody>
          <a:bodyPr lIns="45719" rIns="45719">
            <a:spAutoFit/>
          </a:bodyPr>
          <a:lstStyle/>
          <a:p>
            <a:pPr algn="ctr" defTabSz="608013" eaLnBrk="1"/>
            <a:r>
              <a:rPr lang="en-US" altLang="zh-CN" sz="4400">
                <a:solidFill>
                  <a:srgbClr val="FFFFFF"/>
                </a:solidFill>
                <a:latin typeface="OPPOSans-M" pitchFamily="18" charset="-122"/>
                <a:ea typeface="OPPOSans-M" pitchFamily="18" charset="-122"/>
                <a:sym typeface="OPPOSans-M" pitchFamily="18" charset="-122"/>
              </a:rPr>
              <a:t>Tidak bisa kembali setelah digunakan</a:t>
            </a:r>
          </a:p>
        </p:txBody>
      </p:sp>
      <p:sp>
        <p:nvSpPr>
          <p:cNvPr id="938" name="矩形 8"/>
          <p:cNvSpPr txBox="1">
            <a:spLocks noChangeArrowheads="1"/>
          </p:cNvSpPr>
          <p:nvPr/>
        </p:nvSpPr>
        <p:spPr bwMode="auto">
          <a:xfrm>
            <a:off x="895350" y="366713"/>
            <a:ext cx="10479088" cy="554037"/>
          </a:xfrm>
          <a:prstGeom prst="rect">
            <a:avLst/>
          </a:prstGeom>
          <a:noFill/>
          <a:ln w="12700">
            <a:noFill/>
            <a:miter lim="400000"/>
            <a:headEnd/>
            <a:tailEnd/>
          </a:ln>
        </p:spPr>
        <p:txBody>
          <a:bodyPr wrap="none" lIns="45719" rIns="45719">
            <a:spAutoFit/>
          </a:bodyPr>
          <a:lstStyle/>
          <a:p>
            <a:pPr algn="ctr" defTabSz="608013" eaLnBrk="1"/>
            <a:r>
              <a:rPr lang="en-US" altLang="zh-CN" sz="3000">
                <a:solidFill>
                  <a:srgbClr val="FFFFFF"/>
                </a:solidFill>
                <a:latin typeface="OPPOSans-M" pitchFamily="18" charset="-122"/>
                <a:ea typeface="OPPOSans-M" pitchFamily="18" charset="-122"/>
                <a:sym typeface="OPPOSans-M" pitchFamily="18" charset="-122"/>
              </a:rPr>
              <a:t>Ubah sepenuhnya kebiasaan pengisian daya Anda</a:t>
            </a:r>
          </a:p>
        </p:txBody>
      </p:sp>
    </p:spTree>
  </p:cSld>
  <p:clrMapOvr>
    <a:masterClrMapping/>
  </p:clrMapOvr>
  <p:transition spd="slow">
    <p:fade/>
  </p:transition>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10" presetClass="entr" fill="hold" grpId="0" nodeType="clickEffect">
                                  <p:stCondLst>
                                    <p:cond delay="0"/>
                                  </p:stCondLst>
                                  <p:iterate>
                                    <p:tmAbs val="0"/>
                                  </p:iterate>
                                  <p:childTnLst>
                                    <p:set>
                                      <p:cBhvr>
                                        <p:cTn id="6" fill="hold"/>
                                        <p:tgtEl>
                                          <p:spTgt spid="936"/>
                                        </p:tgtEl>
                                        <p:attrNameLst>
                                          <p:attrName>style.visibility</p:attrName>
                                        </p:attrNameLst>
                                      </p:cBhvr>
                                      <p:to>
                                        <p:strVal val="visible"/>
                                      </p:to>
                                    </p:set>
                                    <p:animEffect transition="in" filter="fade">
                                      <p:cBhvr>
                                        <p:cTn id="7" dur="500"/>
                                        <p:tgtEl>
                                          <p:spTgt spid="93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fill="hold" grpId="1" nodeType="clickEffect">
                                  <p:stCondLst>
                                    <p:cond delay="0"/>
                                  </p:stCondLst>
                                  <p:iterate>
                                    <p:tmAbs val="0"/>
                                  </p:iterate>
                                  <p:childTnLst>
                                    <p:animEffect transition="out" filter="fade">
                                      <p:cBhvr>
                                        <p:cTn id="11" dur="500" fill="hold"/>
                                        <p:tgtEl>
                                          <p:spTgt spid="936"/>
                                        </p:tgtEl>
                                      </p:cBhvr>
                                    </p:animEffect>
                                    <p:set>
                                      <p:cBhvr>
                                        <p:cTn id="12" fill="hold">
                                          <p:stCondLst>
                                            <p:cond delay="499"/>
                                          </p:stCondLst>
                                        </p:cTn>
                                        <p:tgtEl>
                                          <p:spTgt spid="936"/>
                                        </p:tgtEl>
                                        <p:attrNameLst>
                                          <p:attrName>style.visibility</p:attrName>
                                        </p:attrNameLst>
                                      </p:cBhvr>
                                      <p:to>
                                        <p:strVal val="hidden"/>
                                      </p:to>
                                    </p:set>
                                  </p:childTnLst>
                                </p:cTn>
                              </p:par>
                            </p:childTnLst>
                          </p:cTn>
                        </p:par>
                        <p:par>
                          <p:cTn id="13" fill="hold" nodeType="afterGroup">
                            <p:stCondLst>
                              <p:cond delay="500"/>
                            </p:stCondLst>
                            <p:childTnLst>
                              <p:par>
                                <p:cTn id="14" presetID="1" presetClass="entr" presetSubtype="0" fill="hold" grpId="0" nodeType="afterEffect">
                                  <p:stCondLst>
                                    <p:cond delay="0"/>
                                  </p:stCondLst>
                                  <p:iterate>
                                    <p:tmAbs val="0"/>
                                  </p:iterate>
                                  <p:childTnLst>
                                    <p:set>
                                      <p:cBhvr>
                                        <p:cTn id="15" fill="hold"/>
                                        <p:tgtEl>
                                          <p:spTgt spid="937"/>
                                        </p:tgtEl>
                                        <p:attrNameLst>
                                          <p:attrName>style.visibility</p:attrName>
                                        </p:attrNameLst>
                                      </p:cBhvr>
                                      <p:to>
                                        <p:strVal val="visible"/>
                                      </p:to>
                                    </p:set>
                                  </p:childTnLst>
                                </p:cTn>
                              </p:par>
                            </p:childTnLst>
                          </p:cTn>
                        </p:par>
                        <p:par>
                          <p:cTn id="16" fill="hold" nodeType="afterGroup">
                            <p:stCondLst>
                              <p:cond delay="500"/>
                            </p:stCondLst>
                            <p:childTnLst>
                              <p:par>
                                <p:cTn id="17" presetID="1" presetClass="entr" presetSubtype="0" fill="hold" grpId="0" nodeType="afterEffect">
                                  <p:stCondLst>
                                    <p:cond delay="0"/>
                                  </p:stCondLst>
                                  <p:iterate>
                                    <p:tmAbs val="0"/>
                                  </p:iterate>
                                  <p:childTnLst>
                                    <p:set>
                                      <p:cBhvr>
                                        <p:cTn id="18" fill="hold"/>
                                        <p:tgtEl>
                                          <p:spTgt spid="9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6" grpId="0" animBg="1" advAuto="0"/>
      <p:bldP spid="936" grpId="1" animBg="1" advAuto="0"/>
      <p:bldP spid="937" grpId="0" animBg="1" advAuto="0"/>
      <p:bldP spid="938" grpId="0" animBg="1" advAuto="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图片 2" descr="图片 2"/>
          <p:cNvPicPr>
            <a:picLocks noChangeAspect="1" noChangeArrowheads="1"/>
          </p:cNvPicPr>
          <p:nvPr/>
        </p:nvPicPr>
        <p:blipFill>
          <a:blip r:embed="rId3"/>
          <a:srcRect/>
          <a:stretch>
            <a:fillRect/>
          </a:stretch>
        </p:blipFill>
        <p:spPr bwMode="auto">
          <a:xfrm>
            <a:off x="3698875" y="658813"/>
            <a:ext cx="8429625" cy="4743450"/>
          </a:xfrm>
          <a:prstGeom prst="rect">
            <a:avLst/>
          </a:prstGeom>
          <a:noFill/>
          <a:ln w="12700">
            <a:noFill/>
            <a:miter lim="400000"/>
            <a:headEnd/>
            <a:tailEnd/>
          </a:ln>
        </p:spPr>
      </p:pic>
      <p:sp>
        <p:nvSpPr>
          <p:cNvPr id="69635" name="矩形 16"/>
          <p:cNvSpPr>
            <a:spLocks noChangeArrowheads="1"/>
          </p:cNvSpPr>
          <p:nvPr/>
        </p:nvSpPr>
        <p:spPr bwMode="auto">
          <a:xfrm>
            <a:off x="0" y="0"/>
            <a:ext cx="3665538" cy="6858000"/>
          </a:xfrm>
          <a:prstGeom prst="rect">
            <a:avLst/>
          </a:prstGeom>
          <a:solidFill>
            <a:srgbClr val="FF4701"/>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69636" name="矩形 1"/>
          <p:cNvSpPr txBox="1">
            <a:spLocks noChangeArrowheads="1"/>
          </p:cNvSpPr>
          <p:nvPr/>
        </p:nvSpPr>
        <p:spPr bwMode="auto">
          <a:xfrm>
            <a:off x="4170363" y="5273675"/>
            <a:ext cx="1928812" cy="862013"/>
          </a:xfrm>
          <a:prstGeom prst="rect">
            <a:avLst/>
          </a:prstGeom>
          <a:noFill/>
          <a:ln w="12700">
            <a:noFill/>
            <a:miter lim="400000"/>
            <a:headEnd/>
            <a:tailEnd/>
          </a:ln>
        </p:spPr>
        <p:txBody>
          <a:bodyPr wrap="none" lIns="45719" rIns="45719">
            <a:spAutoFit/>
          </a:bodyPr>
          <a:lstStyle/>
          <a:p>
            <a:pPr defTabSz="912813" eaLnBrk="1"/>
            <a:r>
              <a:rPr lang="en-US" altLang="en-US" sz="2500">
                <a:latin typeface="OPPOSans-M" pitchFamily="18" charset="-122"/>
                <a:ea typeface="OPPOSans-M" pitchFamily="18" charset="-122"/>
                <a:sym typeface="OPPOSans-M" pitchFamily="18" charset="-122"/>
              </a:rPr>
              <a:t>2min</a:t>
            </a:r>
          </a:p>
          <a:p>
            <a:pPr defTabSz="912813" eaLnBrk="1"/>
            <a:r>
              <a:rPr lang="en-US" altLang="zh-CN" sz="2400">
                <a:latin typeface="OPPOSans-M" pitchFamily="18" charset="-122"/>
                <a:ea typeface="OPPOSans-M" pitchFamily="18" charset="-122"/>
                <a:sym typeface="OPPOSans-M" pitchFamily="18" charset="-122"/>
              </a:rPr>
              <a:t>power</a:t>
            </a:r>
            <a:r>
              <a:rPr lang="en-US" altLang="en-US" sz="2400">
                <a:latin typeface="OPPOSans-M" pitchFamily="18" charset="-122"/>
                <a:ea typeface="OPPOSans-M" pitchFamily="18" charset="-122"/>
                <a:sym typeface="OPPOSans-M" pitchFamily="18" charset="-122"/>
              </a:rPr>
              <a:t> 10%</a:t>
            </a:r>
          </a:p>
        </p:txBody>
      </p:sp>
      <p:sp>
        <p:nvSpPr>
          <p:cNvPr id="69637" name="矩形 13"/>
          <p:cNvSpPr txBox="1">
            <a:spLocks noChangeArrowheads="1"/>
          </p:cNvSpPr>
          <p:nvPr/>
        </p:nvSpPr>
        <p:spPr bwMode="auto">
          <a:xfrm>
            <a:off x="8094663" y="5273675"/>
            <a:ext cx="1982787" cy="862013"/>
          </a:xfrm>
          <a:prstGeom prst="rect">
            <a:avLst/>
          </a:prstGeom>
          <a:noFill/>
          <a:ln w="12700">
            <a:noFill/>
            <a:miter lim="400000"/>
            <a:headEnd/>
            <a:tailEnd/>
          </a:ln>
        </p:spPr>
        <p:txBody>
          <a:bodyPr wrap="none" lIns="45719" rIns="45719">
            <a:spAutoFit/>
          </a:bodyPr>
          <a:lstStyle/>
          <a:p>
            <a:pPr defTabSz="912813" eaLnBrk="1"/>
            <a:r>
              <a:rPr lang="en-US" altLang="en-US" sz="2500">
                <a:latin typeface="OPPOSans-M" pitchFamily="18" charset="-122"/>
                <a:ea typeface="OPPOSans-M" pitchFamily="18" charset="-122"/>
                <a:sym typeface="OPPOSans-M" pitchFamily="18" charset="-122"/>
              </a:rPr>
              <a:t>15min</a:t>
            </a:r>
          </a:p>
          <a:p>
            <a:pPr defTabSz="912813" eaLnBrk="1"/>
            <a:r>
              <a:rPr lang="en-US" altLang="zh-CN" sz="2400">
                <a:latin typeface="OPPOSans-M" pitchFamily="18" charset="-122"/>
                <a:ea typeface="OPPOSans-M" pitchFamily="18" charset="-122"/>
                <a:sym typeface="OPPOSans-M" pitchFamily="18" charset="-122"/>
              </a:rPr>
              <a:t>power </a:t>
            </a:r>
            <a:r>
              <a:rPr lang="en-US" altLang="en-US" sz="2400">
                <a:latin typeface="OPPOSans-M" pitchFamily="18" charset="-122"/>
                <a:ea typeface="OPPOSans-M" pitchFamily="18" charset="-122"/>
                <a:sym typeface="OPPOSans-M" pitchFamily="18" charset="-122"/>
              </a:rPr>
              <a:t>66%</a:t>
            </a:r>
          </a:p>
        </p:txBody>
      </p:sp>
      <p:sp>
        <p:nvSpPr>
          <p:cNvPr id="69638" name="矩形 14"/>
          <p:cNvSpPr txBox="1">
            <a:spLocks noChangeArrowheads="1"/>
          </p:cNvSpPr>
          <p:nvPr/>
        </p:nvSpPr>
        <p:spPr bwMode="auto">
          <a:xfrm>
            <a:off x="6116638" y="5273675"/>
            <a:ext cx="1981200" cy="862013"/>
          </a:xfrm>
          <a:prstGeom prst="rect">
            <a:avLst/>
          </a:prstGeom>
          <a:noFill/>
          <a:ln w="12700">
            <a:noFill/>
            <a:miter lim="400000"/>
            <a:headEnd/>
            <a:tailEnd/>
          </a:ln>
        </p:spPr>
        <p:txBody>
          <a:bodyPr wrap="none" lIns="45719" rIns="45719">
            <a:spAutoFit/>
          </a:bodyPr>
          <a:lstStyle/>
          <a:p>
            <a:pPr defTabSz="912813" eaLnBrk="1"/>
            <a:r>
              <a:rPr lang="en-US" altLang="en-US" sz="2500">
                <a:latin typeface="OPPOSans-M" pitchFamily="18" charset="-122"/>
                <a:ea typeface="OPPOSans-M" pitchFamily="18" charset="-122"/>
                <a:sym typeface="OPPOSans-M" pitchFamily="18" charset="-122"/>
              </a:rPr>
              <a:t>5min</a:t>
            </a:r>
          </a:p>
          <a:p>
            <a:pPr defTabSz="912813" eaLnBrk="1"/>
            <a:r>
              <a:rPr lang="en-US" altLang="zh-CN" sz="2400">
                <a:latin typeface="OPPOSans-M" pitchFamily="18" charset="-122"/>
                <a:ea typeface="OPPOSans-M" pitchFamily="18" charset="-122"/>
                <a:sym typeface="OPPOSans-M" pitchFamily="18" charset="-122"/>
              </a:rPr>
              <a:t>power</a:t>
            </a:r>
            <a:r>
              <a:rPr lang="en-US" altLang="en-US" sz="2400">
                <a:latin typeface="OPPOSans-M" pitchFamily="18" charset="-122"/>
                <a:ea typeface="OPPOSans-M" pitchFamily="18" charset="-122"/>
                <a:sym typeface="OPPOSans-M" pitchFamily="18" charset="-122"/>
              </a:rPr>
              <a:t> 27%</a:t>
            </a:r>
          </a:p>
        </p:txBody>
      </p:sp>
      <p:sp>
        <p:nvSpPr>
          <p:cNvPr id="69639" name="矩形 15"/>
          <p:cNvSpPr txBox="1">
            <a:spLocks noChangeArrowheads="1"/>
          </p:cNvSpPr>
          <p:nvPr/>
        </p:nvSpPr>
        <p:spPr bwMode="auto">
          <a:xfrm>
            <a:off x="10120313" y="5272088"/>
            <a:ext cx="2062162" cy="846137"/>
          </a:xfrm>
          <a:prstGeom prst="rect">
            <a:avLst/>
          </a:prstGeom>
          <a:noFill/>
          <a:ln w="12700">
            <a:noFill/>
            <a:miter lim="400000"/>
            <a:headEnd/>
            <a:tailEnd/>
          </a:ln>
        </p:spPr>
        <p:txBody>
          <a:bodyPr wrap="none" lIns="45719" rIns="45719">
            <a:spAutoFit/>
          </a:bodyPr>
          <a:lstStyle/>
          <a:p>
            <a:pPr defTabSz="912813" eaLnBrk="1"/>
            <a:r>
              <a:rPr lang="en-US" altLang="en-US" sz="2500">
                <a:latin typeface="OPPOSans-M" pitchFamily="18" charset="-122"/>
                <a:ea typeface="OPPOSans-M" pitchFamily="18" charset="-122"/>
                <a:sym typeface="OPPOSans-M" pitchFamily="18" charset="-122"/>
              </a:rPr>
              <a:t>31min</a:t>
            </a:r>
          </a:p>
          <a:p>
            <a:pPr defTabSz="912813" eaLnBrk="1"/>
            <a:r>
              <a:rPr lang="en-US" altLang="zh-CN" sz="2400">
                <a:latin typeface="OPPOSans-M" pitchFamily="18" charset="-122"/>
                <a:ea typeface="OPPOSans-M" pitchFamily="18" charset="-122"/>
                <a:sym typeface="OPPOSans-M" pitchFamily="18" charset="-122"/>
              </a:rPr>
              <a:t>p</a:t>
            </a:r>
            <a:r>
              <a:rPr lang="en-US" altLang="en-US" sz="2400">
                <a:latin typeface="OPPOSans-M" pitchFamily="18" charset="-122"/>
                <a:ea typeface="OPPOSans-M" pitchFamily="18" charset="-122"/>
                <a:sym typeface="OPPOSans-M" pitchFamily="18" charset="-122"/>
              </a:rPr>
              <a:t>ower</a:t>
            </a:r>
            <a:r>
              <a:rPr lang="zh-CN" altLang="en-US" sz="2400">
                <a:latin typeface="OPPOSans-M" pitchFamily="18" charset="-122"/>
                <a:ea typeface="OPPOSans-M" pitchFamily="18" charset="-122"/>
                <a:sym typeface="OPPOSans-M" pitchFamily="18" charset="-122"/>
              </a:rPr>
              <a:t> </a:t>
            </a:r>
            <a:r>
              <a:rPr lang="en-US" altLang="en-US" sz="2400">
                <a:latin typeface="OPPOSans-M" pitchFamily="18" charset="-122"/>
                <a:ea typeface="OPPOSans-M" pitchFamily="18" charset="-122"/>
                <a:sym typeface="OPPOSans-M" pitchFamily="18" charset="-122"/>
              </a:rPr>
              <a:t>100%</a:t>
            </a:r>
          </a:p>
        </p:txBody>
      </p:sp>
      <p:sp>
        <p:nvSpPr>
          <p:cNvPr id="69640" name="矩形 22"/>
          <p:cNvSpPr>
            <a:spLocks noChangeArrowheads="1"/>
          </p:cNvSpPr>
          <p:nvPr/>
        </p:nvSpPr>
        <p:spPr bwMode="auto">
          <a:xfrm flipH="1">
            <a:off x="10036175" y="5426075"/>
            <a:ext cx="46038" cy="595313"/>
          </a:xfrm>
          <a:prstGeom prst="rect">
            <a:avLst/>
          </a:prstGeom>
          <a:solidFill>
            <a:srgbClr val="FF4701"/>
          </a:solidFill>
          <a:ln w="12700">
            <a:noFill/>
            <a:miter lim="400000"/>
            <a:headEnd/>
            <a:tailEnd/>
          </a:ln>
        </p:spPr>
        <p:txBody>
          <a:bodyPr lIns="45719" rIns="45719" anchor="ctr"/>
          <a:lstStyle/>
          <a:p>
            <a:pPr algn="ctr" defTabSz="823913" eaLnBrk="1"/>
            <a:endParaRPr lang="en-US" altLang="en-US" sz="3200">
              <a:solidFill>
                <a:srgbClr val="FFFFFF"/>
              </a:solidFill>
              <a:latin typeface="OPPOSans-M" pitchFamily="18" charset="-122"/>
              <a:ea typeface="OPPOSans-M" pitchFamily="18" charset="-122"/>
              <a:sym typeface="OPPOSans-M" pitchFamily="18" charset="-122"/>
            </a:endParaRPr>
          </a:p>
        </p:txBody>
      </p:sp>
      <p:sp>
        <p:nvSpPr>
          <p:cNvPr id="69641" name="矩形 5"/>
          <p:cNvSpPr txBox="1">
            <a:spLocks noChangeArrowheads="1"/>
          </p:cNvSpPr>
          <p:nvPr/>
        </p:nvSpPr>
        <p:spPr bwMode="auto">
          <a:xfrm>
            <a:off x="11010900" y="417513"/>
            <a:ext cx="654050" cy="293687"/>
          </a:xfrm>
          <a:prstGeom prst="rect">
            <a:avLst/>
          </a:prstGeom>
          <a:noFill/>
          <a:ln w="12700">
            <a:noFill/>
            <a:miter lim="400000"/>
            <a:headEnd/>
            <a:tailEnd/>
          </a:ln>
        </p:spPr>
        <p:txBody>
          <a:bodyPr wrap="none" lIns="45719" rIns="45719">
            <a:spAutoFit/>
          </a:bodyPr>
          <a:lstStyle/>
          <a:p>
            <a:pPr defTabSz="912813" eaLnBrk="1"/>
            <a:r>
              <a:rPr lang="en-US" altLang="zh-CN" sz="1300">
                <a:solidFill>
                  <a:srgbClr val="231815"/>
                </a:solidFill>
                <a:latin typeface="OPPOSans-M" pitchFamily="18" charset="-122"/>
                <a:ea typeface="OPPOSans-M" pitchFamily="18" charset="-122"/>
                <a:sym typeface="OPPOSans-M" pitchFamily="18" charset="-122"/>
              </a:rPr>
              <a:t>power</a:t>
            </a:r>
            <a:endParaRPr lang="en-US" altLang="en-US" sz="1300">
              <a:solidFill>
                <a:srgbClr val="231815"/>
              </a:solidFill>
              <a:latin typeface="OPPOSans-M" pitchFamily="18" charset="-122"/>
              <a:ea typeface="OPPOSans-M" pitchFamily="18" charset="-122"/>
              <a:sym typeface="OPPOSans-M" pitchFamily="18" charset="-122"/>
            </a:endParaRPr>
          </a:p>
        </p:txBody>
      </p:sp>
      <p:sp>
        <p:nvSpPr>
          <p:cNvPr id="69642" name="文本框 10"/>
          <p:cNvSpPr txBox="1">
            <a:spLocks noChangeArrowheads="1"/>
          </p:cNvSpPr>
          <p:nvPr/>
        </p:nvSpPr>
        <p:spPr bwMode="auto">
          <a:xfrm>
            <a:off x="425450" y="488950"/>
            <a:ext cx="3105150" cy="1816100"/>
          </a:xfrm>
          <a:prstGeom prst="rect">
            <a:avLst/>
          </a:prstGeom>
          <a:noFill/>
          <a:ln w="12700">
            <a:noFill/>
            <a:miter lim="400000"/>
            <a:headEnd/>
            <a:tailEnd/>
          </a:ln>
        </p:spPr>
        <p:txBody>
          <a:bodyPr lIns="45719" rIns="45719">
            <a:spAutoFit/>
          </a:bodyPr>
          <a:lstStyle/>
          <a:p>
            <a:pPr algn="ctr" defTabSz="912813" eaLnBrk="1"/>
            <a:r>
              <a:rPr lang="fi-FI" altLang="zh-CN" sz="2800" dirty="0">
                <a:solidFill>
                  <a:srgbClr val="F2F2F2"/>
                </a:solidFill>
                <a:latin typeface="OPPOSans-M" pitchFamily="18" charset="-122"/>
                <a:ea typeface="OPPOSans-M" pitchFamily="18" charset="-122"/>
                <a:sym typeface="OPPOSans-M" pitchFamily="18" charset="-122"/>
              </a:rPr>
              <a:t>Kecepatan pengisian tercepat di dunia</a:t>
            </a:r>
            <a:endParaRPr lang="en-US" altLang="zh-CN" sz="2800" dirty="0">
              <a:solidFill>
                <a:srgbClr val="F2F2F2"/>
              </a:solidFill>
              <a:latin typeface="OPPOSans-M" pitchFamily="18" charset="-122"/>
              <a:ea typeface="OPPOSans-M" pitchFamily="18" charset="-122"/>
              <a:sym typeface="OPPOSans-M" pitchFamily="18" charset="-122"/>
            </a:endParaRPr>
          </a:p>
        </p:txBody>
      </p:sp>
      <p:sp>
        <p:nvSpPr>
          <p:cNvPr id="952" name="问题：…"/>
          <p:cNvSpPr txBox="1"/>
          <p:nvPr/>
        </p:nvSpPr>
        <p:spPr>
          <a:xfrm>
            <a:off x="88900" y="2887663"/>
            <a:ext cx="3441700" cy="2630487"/>
          </a:xfrm>
          <a:prstGeom prst="rect">
            <a:avLst/>
          </a:prstGeom>
          <a:noFill/>
          <a:ln w="12700" cap="flat">
            <a:noFill/>
            <a:miter lim="400000"/>
          </a:ln>
          <a:effectLst/>
        </p:spPr>
        <p:txBody>
          <a:bodyPr lIns="50800" tIns="50800" rIns="50800" bIns="50800">
            <a:spAutoFit/>
          </a:bodyPr>
          <a:lstStyle/>
          <a:p>
            <a:pPr algn="ctr" defTabSz="2437764" eaLnBrk="1" fontAlgn="auto">
              <a:lnSpc>
                <a:spcPct val="150000"/>
              </a:lnSpc>
              <a:spcBef>
                <a:spcPts val="0"/>
              </a:spcBef>
              <a:spcAft>
                <a:spcPts val="0"/>
              </a:spcAft>
              <a:defRPr sz="3400" spc="-227">
                <a:solidFill>
                  <a:srgbClr val="FF4600"/>
                </a:solidFill>
                <a:latin typeface="OPPOSans-M"/>
                <a:ea typeface="OPPOSans-M"/>
                <a:cs typeface="OPPOSans-M"/>
                <a:sym typeface="OPPOSans-M"/>
              </a:defRPr>
            </a:pPr>
            <a:r>
              <a:rPr lang="fi-FI" altLang="zh-CN" sz="2800" kern="0" spc="-227" dirty="0">
                <a:solidFill>
                  <a:srgbClr val="FFFFFF"/>
                </a:solidFill>
                <a:latin typeface="OPPOSans M" pitchFamily="18" charset="-122"/>
                <a:ea typeface="OPPOSans M" pitchFamily="18" charset="-122"/>
                <a:cs typeface="Calibri"/>
                <a:sym typeface="OPPOSans-M"/>
              </a:rPr>
              <a:t>P</a:t>
            </a:r>
            <a:r>
              <a:rPr lang="fi-FI" altLang="zh-CN" sz="2800" kern="0" spc="-227" dirty="0" smtClean="0">
                <a:solidFill>
                  <a:srgbClr val="FFFFFF"/>
                </a:solidFill>
                <a:latin typeface="OPPOSans M" pitchFamily="18" charset="-122"/>
                <a:ea typeface="OPPOSans M" pitchFamily="18" charset="-122"/>
                <a:cs typeface="Calibri"/>
                <a:sym typeface="OPPOSans-M"/>
              </a:rPr>
              <a:t>engisian </a:t>
            </a:r>
            <a:r>
              <a:rPr lang="fi-FI" altLang="zh-CN" sz="2800" kern="0" spc="-227" dirty="0">
                <a:solidFill>
                  <a:srgbClr val="FFFFFF"/>
                </a:solidFill>
                <a:latin typeface="OPPOSans M" pitchFamily="18" charset="-122"/>
                <a:ea typeface="OPPOSans M" pitchFamily="18" charset="-122"/>
                <a:cs typeface="Calibri"/>
                <a:sym typeface="OPPOSans-M"/>
              </a:rPr>
              <a:t>daya 5 menit</a:t>
            </a:r>
          </a:p>
          <a:p>
            <a:pPr algn="ctr" defTabSz="2437764" eaLnBrk="1" fontAlgn="auto">
              <a:lnSpc>
                <a:spcPct val="150000"/>
              </a:lnSpc>
              <a:spcBef>
                <a:spcPts val="0"/>
              </a:spcBef>
              <a:spcAft>
                <a:spcPts val="0"/>
              </a:spcAft>
              <a:defRPr sz="3400" spc="-227">
                <a:solidFill>
                  <a:srgbClr val="FF4600"/>
                </a:solidFill>
                <a:latin typeface="OPPOSans-M"/>
                <a:ea typeface="OPPOSans-M"/>
                <a:cs typeface="OPPOSans-M"/>
                <a:sym typeface="OPPOSans-M"/>
              </a:defRPr>
            </a:pPr>
            <a:r>
              <a:rPr lang="fi-FI" altLang="zh-CN" sz="2800" kern="0" spc="-227" dirty="0">
                <a:solidFill>
                  <a:srgbClr val="FFFFFF"/>
                </a:solidFill>
                <a:latin typeface="OPPOSans M" pitchFamily="18" charset="-122"/>
                <a:ea typeface="OPPOSans M" pitchFamily="18" charset="-122"/>
                <a:cs typeface="Calibri"/>
                <a:sym typeface="OPPOSans-M"/>
              </a:rPr>
              <a:t>Pemutaran video 4 jam</a:t>
            </a:r>
          </a:p>
        </p:txBody>
      </p:sp>
      <p:sp>
        <p:nvSpPr>
          <p:cNvPr id="69644" name="矩形 39"/>
          <p:cNvSpPr>
            <a:spLocks noChangeArrowheads="1"/>
          </p:cNvSpPr>
          <p:nvPr/>
        </p:nvSpPr>
        <p:spPr bwMode="auto">
          <a:xfrm flipH="1">
            <a:off x="7969250" y="5426075"/>
            <a:ext cx="46038" cy="595313"/>
          </a:xfrm>
          <a:prstGeom prst="rect">
            <a:avLst/>
          </a:prstGeom>
          <a:solidFill>
            <a:srgbClr val="FF4701"/>
          </a:solidFill>
          <a:ln w="12700">
            <a:noFill/>
            <a:miter lim="400000"/>
            <a:headEnd/>
            <a:tailEnd/>
          </a:ln>
        </p:spPr>
        <p:txBody>
          <a:bodyPr lIns="45719" rIns="45719" anchor="ctr"/>
          <a:lstStyle/>
          <a:p>
            <a:pPr algn="ctr" defTabSz="823913" eaLnBrk="1"/>
            <a:endParaRPr lang="en-US" altLang="en-US" sz="3200">
              <a:solidFill>
                <a:srgbClr val="FFFFFF"/>
              </a:solidFill>
              <a:latin typeface="OPPOSans-M" pitchFamily="18" charset="-122"/>
              <a:ea typeface="OPPOSans-M" pitchFamily="18" charset="-122"/>
              <a:sym typeface="OPPOSans-M" pitchFamily="18" charset="-122"/>
            </a:endParaRPr>
          </a:p>
        </p:txBody>
      </p:sp>
      <p:sp>
        <p:nvSpPr>
          <p:cNvPr id="69645" name="矩形 40"/>
          <p:cNvSpPr>
            <a:spLocks noChangeArrowheads="1"/>
          </p:cNvSpPr>
          <p:nvPr/>
        </p:nvSpPr>
        <p:spPr bwMode="auto">
          <a:xfrm flipH="1">
            <a:off x="6043613" y="5426075"/>
            <a:ext cx="46037" cy="595313"/>
          </a:xfrm>
          <a:prstGeom prst="rect">
            <a:avLst/>
          </a:prstGeom>
          <a:solidFill>
            <a:srgbClr val="FF4701"/>
          </a:solidFill>
          <a:ln w="12700">
            <a:noFill/>
            <a:miter lim="400000"/>
            <a:headEnd/>
            <a:tailEnd/>
          </a:ln>
        </p:spPr>
        <p:txBody>
          <a:bodyPr lIns="45719" rIns="45719" anchor="ctr"/>
          <a:lstStyle/>
          <a:p>
            <a:pPr algn="ctr" defTabSz="823913" eaLnBrk="1"/>
            <a:endParaRPr lang="en-US" altLang="en-US" sz="3200">
              <a:solidFill>
                <a:srgbClr val="FFFFFF"/>
              </a:solidFill>
              <a:latin typeface="OPPOSans-M" pitchFamily="18" charset="-122"/>
              <a:ea typeface="OPPOSans-M" pitchFamily="18" charset="-122"/>
              <a:sym typeface="OPPOSans-M" pitchFamily="18" charset="-122"/>
            </a:endParaRPr>
          </a:p>
        </p:txBody>
      </p:sp>
      <p:sp>
        <p:nvSpPr>
          <p:cNvPr id="69646" name="矩形 41"/>
          <p:cNvSpPr>
            <a:spLocks noChangeArrowheads="1"/>
          </p:cNvSpPr>
          <p:nvPr/>
        </p:nvSpPr>
        <p:spPr bwMode="auto">
          <a:xfrm flipH="1">
            <a:off x="4108450" y="5426075"/>
            <a:ext cx="46038" cy="595313"/>
          </a:xfrm>
          <a:prstGeom prst="rect">
            <a:avLst/>
          </a:prstGeom>
          <a:solidFill>
            <a:srgbClr val="FF4701"/>
          </a:solidFill>
          <a:ln w="12700">
            <a:noFill/>
            <a:miter lim="400000"/>
            <a:headEnd/>
            <a:tailEnd/>
          </a:ln>
        </p:spPr>
        <p:txBody>
          <a:bodyPr lIns="45719" rIns="45719" anchor="ctr"/>
          <a:lstStyle/>
          <a:p>
            <a:pPr algn="ctr" defTabSz="823913" eaLnBrk="1"/>
            <a:endParaRPr lang="en-US" altLang="en-US" sz="3200">
              <a:solidFill>
                <a:srgbClr val="FFFFFF"/>
              </a:solidFill>
              <a:latin typeface="OPPOSans-M" pitchFamily="18" charset="-122"/>
              <a:ea typeface="OPPOSans-M" pitchFamily="18" charset="-122"/>
              <a:sym typeface="OPPOSans-M" pitchFamily="18" charset="-122"/>
            </a:endParaRPr>
          </a:p>
        </p:txBody>
      </p:sp>
    </p:spTree>
  </p:cSld>
  <p:clrMapOvr>
    <a:masterClrMapping/>
  </p:clrMapOvr>
  <p:transition spd="slow">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矩形 74"/>
          <p:cNvSpPr txBox="1">
            <a:spLocks noChangeArrowheads="1"/>
          </p:cNvSpPr>
          <p:nvPr/>
        </p:nvSpPr>
        <p:spPr bwMode="auto">
          <a:xfrm>
            <a:off x="1797050" y="2960688"/>
            <a:ext cx="7654925" cy="830262"/>
          </a:xfrm>
          <a:prstGeom prst="rect">
            <a:avLst/>
          </a:prstGeom>
          <a:noFill/>
          <a:ln w="12700">
            <a:noFill/>
            <a:miter lim="400000"/>
            <a:headEnd/>
            <a:tailEnd/>
          </a:ln>
        </p:spPr>
        <p:txBody>
          <a:bodyPr lIns="45719" rIns="45719">
            <a:spAutoFit/>
          </a:bodyPr>
          <a:lstStyle/>
          <a:p>
            <a:pPr defTabSz="227013" eaLnBrk="1"/>
            <a:r>
              <a:rPr lang="en-US" altLang="en-US" sz="2400">
                <a:latin typeface="OPPOSans-M" pitchFamily="18" charset="-122"/>
                <a:ea typeface="OPPOSans-M" pitchFamily="18" charset="-122"/>
                <a:sym typeface="OPPOSans-M" pitchFamily="18" charset="-122"/>
              </a:rPr>
              <a:t>Teknologi Dua Seri yang Terhubung eksklusif dari OPPO</a:t>
            </a:r>
            <a:endParaRPr lang="en-US" altLang="zh-CN" sz="2000">
              <a:latin typeface="OPPOSans-M" pitchFamily="18" charset="-122"/>
              <a:ea typeface="OPPOSans-M" pitchFamily="18" charset="-122"/>
              <a:sym typeface="OPPOSans-M" pitchFamily="18" charset="-122"/>
            </a:endParaRPr>
          </a:p>
        </p:txBody>
      </p:sp>
      <p:sp>
        <p:nvSpPr>
          <p:cNvPr id="71683" name="文本框 3"/>
          <p:cNvSpPr txBox="1">
            <a:spLocks noChangeArrowheads="1"/>
          </p:cNvSpPr>
          <p:nvPr/>
        </p:nvSpPr>
        <p:spPr bwMode="auto">
          <a:xfrm>
            <a:off x="727075" y="2967038"/>
            <a:ext cx="1579563" cy="415925"/>
          </a:xfrm>
          <a:prstGeom prst="rect">
            <a:avLst/>
          </a:prstGeom>
          <a:noFill/>
          <a:ln w="12700">
            <a:noFill/>
            <a:miter lim="400000"/>
            <a:headEnd/>
            <a:tailEnd/>
          </a:ln>
        </p:spPr>
        <p:txBody>
          <a:bodyPr lIns="22857" tIns="22857" rIns="22857" bIns="22857">
            <a:spAutoFit/>
          </a:bodyPr>
          <a:lstStyle/>
          <a:p>
            <a:pPr defTabSz="227013" eaLnBrk="1"/>
            <a:r>
              <a:rPr lang="en-US" altLang="en-US" sz="2400">
                <a:latin typeface="OPPOSans-M" pitchFamily="18" charset="-122"/>
                <a:ea typeface="OPPOSans-M" pitchFamily="18" charset="-122"/>
                <a:sym typeface="OPPOSans-M" pitchFamily="18" charset="-122"/>
              </a:rPr>
              <a:t>NO:1</a:t>
            </a:r>
          </a:p>
        </p:txBody>
      </p:sp>
      <p:sp>
        <p:nvSpPr>
          <p:cNvPr id="71684" name="矩形 15"/>
          <p:cNvSpPr>
            <a:spLocks noChangeArrowheads="1"/>
          </p:cNvSpPr>
          <p:nvPr/>
        </p:nvSpPr>
        <p:spPr bwMode="auto">
          <a:xfrm rot="5400000">
            <a:off x="2278857" y="153194"/>
            <a:ext cx="342900" cy="3392487"/>
          </a:xfrm>
          <a:prstGeom prst="rect">
            <a:avLst/>
          </a:prstGeom>
          <a:solidFill>
            <a:srgbClr val="FF4701"/>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71685" name="矩形 29"/>
          <p:cNvSpPr>
            <a:spLocks noChangeArrowheads="1"/>
          </p:cNvSpPr>
          <p:nvPr/>
        </p:nvSpPr>
        <p:spPr bwMode="auto">
          <a:xfrm>
            <a:off x="0" y="0"/>
            <a:ext cx="419100" cy="6858000"/>
          </a:xfrm>
          <a:prstGeom prst="rect">
            <a:avLst/>
          </a:prstGeom>
          <a:solidFill>
            <a:srgbClr val="EC5629"/>
          </a:solidFill>
          <a:ln w="12700">
            <a:solidFill>
              <a:srgbClr val="EC5629"/>
            </a:solidFill>
            <a:miter lim="8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71686" name="文本框 33"/>
          <p:cNvSpPr txBox="1">
            <a:spLocks noChangeArrowheads="1"/>
          </p:cNvSpPr>
          <p:nvPr/>
        </p:nvSpPr>
        <p:spPr bwMode="auto">
          <a:xfrm>
            <a:off x="663575" y="366713"/>
            <a:ext cx="11510962" cy="954107"/>
          </a:xfrm>
          <a:prstGeom prst="rect">
            <a:avLst/>
          </a:prstGeom>
          <a:noFill/>
          <a:ln w="12700">
            <a:noFill/>
            <a:miter lim="400000"/>
            <a:headEnd/>
            <a:tailEnd/>
          </a:ln>
        </p:spPr>
        <p:txBody>
          <a:bodyPr wrap="square" lIns="45719" rIns="45719">
            <a:spAutoFit/>
          </a:bodyPr>
          <a:lstStyle/>
          <a:p>
            <a:pPr defTabSz="608013" eaLnBrk="1"/>
            <a:r>
              <a:rPr lang="en-US" altLang="zh-CN" sz="2800" dirty="0" err="1">
                <a:latin typeface="OPPOSans-M" pitchFamily="18" charset="-122"/>
                <a:ea typeface="OPPOSans-M" pitchFamily="18" charset="-122"/>
                <a:sym typeface="OPPOSans-M" pitchFamily="18" charset="-122"/>
              </a:rPr>
              <a:t>Satu-satunya</a:t>
            </a:r>
            <a:r>
              <a:rPr lang="en-US" altLang="zh-CN" sz="2800" dirty="0">
                <a:latin typeface="OPPOSans-M" pitchFamily="18" charset="-122"/>
                <a:ea typeface="OPPOSans-M" pitchFamily="18" charset="-122"/>
                <a:sym typeface="OPPOSans-M" pitchFamily="18" charset="-122"/>
              </a:rPr>
              <a:t> </a:t>
            </a:r>
            <a:r>
              <a:rPr lang="en-US" altLang="zh-CN" sz="2800" dirty="0" err="1">
                <a:latin typeface="OPPOSans-M" pitchFamily="18" charset="-122"/>
                <a:ea typeface="OPPOSans-M" pitchFamily="18" charset="-122"/>
                <a:sym typeface="OPPOSans-M" pitchFamily="18" charset="-122"/>
              </a:rPr>
              <a:t>di</a:t>
            </a:r>
            <a:r>
              <a:rPr lang="en-US" altLang="zh-CN" sz="2800" dirty="0">
                <a:latin typeface="OPPOSans-M" pitchFamily="18" charset="-122"/>
                <a:ea typeface="OPPOSans-M" pitchFamily="18" charset="-122"/>
                <a:sym typeface="OPPOSans-M" pitchFamily="18" charset="-122"/>
              </a:rPr>
              <a:t> </a:t>
            </a:r>
            <a:r>
              <a:rPr lang="en-US" altLang="zh-CN" sz="2800" dirty="0" err="1">
                <a:latin typeface="OPPOSans-M" pitchFamily="18" charset="-122"/>
                <a:ea typeface="OPPOSans-M" pitchFamily="18" charset="-122"/>
                <a:sym typeface="OPPOSans-M" pitchFamily="18" charset="-122"/>
              </a:rPr>
              <a:t>dunia</a:t>
            </a:r>
            <a:endParaRPr lang="en-US" altLang="zh-CN" sz="2800" dirty="0">
              <a:latin typeface="OPPOSans-M" pitchFamily="18" charset="-122"/>
              <a:ea typeface="OPPOSans-M" pitchFamily="18" charset="-122"/>
              <a:sym typeface="OPPOSans-M" pitchFamily="18" charset="-122"/>
            </a:endParaRPr>
          </a:p>
          <a:p>
            <a:pPr defTabSz="608013" eaLnBrk="1"/>
            <a:r>
              <a:rPr lang="en-US" altLang="zh-CN" sz="2800" dirty="0" err="1">
                <a:latin typeface="OPPOSans-M" pitchFamily="18" charset="-122"/>
                <a:ea typeface="OPPOSans-M" pitchFamily="18" charset="-122"/>
                <a:sym typeface="OPPOSans-M" pitchFamily="18" charset="-122"/>
              </a:rPr>
              <a:t>Teknologi</a:t>
            </a:r>
            <a:r>
              <a:rPr lang="en-US" altLang="zh-CN" sz="2800" dirty="0">
                <a:latin typeface="OPPOSans-M" pitchFamily="18" charset="-122"/>
                <a:ea typeface="OPPOSans-M" pitchFamily="18" charset="-122"/>
                <a:sym typeface="OPPOSans-M" pitchFamily="18" charset="-122"/>
              </a:rPr>
              <a:t> "</a:t>
            </a:r>
            <a:r>
              <a:rPr lang="en-US" altLang="zh-CN" sz="2800" dirty="0" err="1">
                <a:latin typeface="OPPOSans-M" pitchFamily="18" charset="-122"/>
                <a:ea typeface="OPPOSans-M" pitchFamily="18" charset="-122"/>
                <a:sym typeface="OPPOSans-M" pitchFamily="18" charset="-122"/>
              </a:rPr>
              <a:t>pengisian</a:t>
            </a:r>
            <a:r>
              <a:rPr lang="en-US" altLang="zh-CN" sz="2800" dirty="0">
                <a:latin typeface="OPPOSans-M" pitchFamily="18" charset="-122"/>
                <a:ea typeface="OPPOSans-M" pitchFamily="18" charset="-122"/>
                <a:sym typeface="OPPOSans-M" pitchFamily="18" charset="-122"/>
              </a:rPr>
              <a:t> </a:t>
            </a:r>
            <a:r>
              <a:rPr lang="en-US" altLang="zh-CN" sz="2800" dirty="0" err="1">
                <a:latin typeface="OPPOSans-M" pitchFamily="18" charset="-122"/>
                <a:ea typeface="OPPOSans-M" pitchFamily="18" charset="-122"/>
                <a:sym typeface="OPPOSans-M" pitchFamily="18" charset="-122"/>
              </a:rPr>
              <a:t>daya</a:t>
            </a:r>
            <a:r>
              <a:rPr lang="en-US" altLang="zh-CN" sz="2800" dirty="0">
                <a:latin typeface="OPPOSans-M" pitchFamily="18" charset="-122"/>
                <a:ea typeface="OPPOSans-M" pitchFamily="18" charset="-122"/>
                <a:sym typeface="OPPOSans-M" pitchFamily="18" charset="-122"/>
              </a:rPr>
              <a:t> </a:t>
            </a:r>
            <a:r>
              <a:rPr lang="en-US" altLang="zh-CN" sz="2800" dirty="0" err="1" smtClean="0">
                <a:latin typeface="OPPOSans-M" pitchFamily="18" charset="-122"/>
                <a:ea typeface="OPPOSans-M" pitchFamily="18" charset="-122"/>
                <a:sym typeface="OPPOSans-M" pitchFamily="18" charset="-122"/>
              </a:rPr>
              <a:t>cepat</a:t>
            </a:r>
            <a:r>
              <a:rPr lang="en-US" altLang="zh-CN" sz="2800" dirty="0" smtClean="0">
                <a:latin typeface="OPPOSans-M" pitchFamily="18" charset="-122"/>
                <a:ea typeface="OPPOSans-M" pitchFamily="18" charset="-122"/>
                <a:sym typeface="OPPOSans-M" pitchFamily="18" charset="-122"/>
              </a:rPr>
              <a:t> </a:t>
            </a:r>
            <a:r>
              <a:rPr lang="en-US" altLang="zh-CN" sz="2800" dirty="0" err="1">
                <a:latin typeface="OPPOSans-M" pitchFamily="18" charset="-122"/>
                <a:ea typeface="OPPOSans-M" pitchFamily="18" charset="-122"/>
                <a:sym typeface="OPPOSans-M" pitchFamily="18" charset="-122"/>
              </a:rPr>
              <a:t>tegangan</a:t>
            </a:r>
            <a:r>
              <a:rPr lang="en-US" altLang="zh-CN" sz="2800" dirty="0">
                <a:latin typeface="OPPOSans-M" pitchFamily="18" charset="-122"/>
                <a:ea typeface="OPPOSans-M" pitchFamily="18" charset="-122"/>
                <a:sym typeface="OPPOSans-M" pitchFamily="18" charset="-122"/>
              </a:rPr>
              <a:t> </a:t>
            </a:r>
            <a:r>
              <a:rPr lang="en-US" altLang="zh-CN" sz="2800" dirty="0" err="1">
                <a:latin typeface="OPPOSans-M" pitchFamily="18" charset="-122"/>
                <a:ea typeface="OPPOSans-M" pitchFamily="18" charset="-122"/>
                <a:sym typeface="OPPOSans-M" pitchFamily="18" charset="-122"/>
              </a:rPr>
              <a:t>rendah</a:t>
            </a:r>
            <a:r>
              <a:rPr lang="en-US" altLang="zh-CN" sz="2800" dirty="0">
                <a:latin typeface="OPPOSans-M" pitchFamily="18" charset="-122"/>
                <a:ea typeface="OPPOSans-M" pitchFamily="18" charset="-122"/>
                <a:sym typeface="OPPOSans-M" pitchFamily="18" charset="-122"/>
              </a:rPr>
              <a:t>"</a:t>
            </a:r>
          </a:p>
        </p:txBody>
      </p:sp>
      <p:sp>
        <p:nvSpPr>
          <p:cNvPr id="71687" name="矩形 34"/>
          <p:cNvSpPr txBox="1">
            <a:spLocks noChangeArrowheads="1"/>
          </p:cNvSpPr>
          <p:nvPr/>
        </p:nvSpPr>
        <p:spPr bwMode="auto">
          <a:xfrm>
            <a:off x="2747963" y="4156075"/>
            <a:ext cx="5683250" cy="584200"/>
          </a:xfrm>
          <a:prstGeom prst="rect">
            <a:avLst/>
          </a:prstGeom>
          <a:noFill/>
          <a:ln w="12700">
            <a:noFill/>
            <a:miter lim="400000"/>
            <a:headEnd/>
            <a:tailEnd/>
          </a:ln>
        </p:spPr>
        <p:txBody>
          <a:bodyPr lIns="45719" rIns="45719">
            <a:spAutoFit/>
          </a:bodyPr>
          <a:lstStyle/>
          <a:p>
            <a:pPr eaLnBrk="1"/>
            <a:r>
              <a:rPr lang="en-US" altLang="zh-CN" sz="1600">
                <a:solidFill>
                  <a:srgbClr val="0D0D0D"/>
                </a:solidFill>
                <a:ea typeface="SimSun" pitchFamily="2" charset="-122"/>
                <a:sym typeface="OPPOSans Medium"/>
              </a:rPr>
              <a:t>Listrik dapat langsung diisi ke dalam baterai tanpa konversi. Hampir tidak ada daya yang hilang, jadi kecepatan pengisian lebih cepat.</a:t>
            </a:r>
          </a:p>
        </p:txBody>
      </p:sp>
      <p:sp>
        <p:nvSpPr>
          <p:cNvPr id="71688" name="矩形 35"/>
          <p:cNvSpPr txBox="1">
            <a:spLocks noChangeArrowheads="1"/>
          </p:cNvSpPr>
          <p:nvPr/>
        </p:nvSpPr>
        <p:spPr bwMode="auto">
          <a:xfrm>
            <a:off x="2747963" y="5303838"/>
            <a:ext cx="5683250" cy="830262"/>
          </a:xfrm>
          <a:prstGeom prst="rect">
            <a:avLst/>
          </a:prstGeom>
          <a:noFill/>
          <a:ln w="12700">
            <a:noFill/>
            <a:miter lim="400000"/>
            <a:headEnd/>
            <a:tailEnd/>
          </a:ln>
        </p:spPr>
        <p:txBody>
          <a:bodyPr lIns="45719" rIns="45719">
            <a:spAutoFit/>
          </a:bodyPr>
          <a:lstStyle/>
          <a:p>
            <a:pPr eaLnBrk="1"/>
            <a:r>
              <a:rPr lang="en-US" altLang="zh-CN" sz="1600">
                <a:ea typeface="SimSun" pitchFamily="2" charset="-122"/>
              </a:rPr>
              <a:t>Bagilah 4000mAh menjadi dua baterai 2000mAh, dan isi daya dengan daya 32,5W secara bersamaan. Saat mengisi daya lebih cepat, panas yang dihasilkan sangat rendah dan lebih aman.</a:t>
            </a:r>
          </a:p>
        </p:txBody>
      </p:sp>
      <p:sp>
        <p:nvSpPr>
          <p:cNvPr id="71689" name="文本框 3"/>
          <p:cNvSpPr txBox="1">
            <a:spLocks noChangeArrowheads="1"/>
          </p:cNvSpPr>
          <p:nvPr/>
        </p:nvSpPr>
        <p:spPr bwMode="auto">
          <a:xfrm>
            <a:off x="484188" y="4322763"/>
            <a:ext cx="2530475" cy="323850"/>
          </a:xfrm>
          <a:prstGeom prst="rect">
            <a:avLst/>
          </a:prstGeom>
          <a:noFill/>
          <a:ln w="12700">
            <a:noFill/>
            <a:miter lim="400000"/>
            <a:headEnd/>
            <a:tailEnd/>
          </a:ln>
        </p:spPr>
        <p:txBody>
          <a:bodyPr lIns="22857" tIns="22857" rIns="22857" bIns="22857">
            <a:spAutoFit/>
          </a:bodyPr>
          <a:lstStyle/>
          <a:p>
            <a:pPr defTabSz="912813" eaLnBrk="1"/>
            <a:r>
              <a:rPr lang="en-US" altLang="zh-CN">
                <a:solidFill>
                  <a:srgbClr val="181717"/>
                </a:solidFill>
                <a:latin typeface="OPPOSans-M" pitchFamily="18" charset="-122"/>
                <a:ea typeface="OPPOSans-M" pitchFamily="18" charset="-122"/>
                <a:sym typeface="OPPOSans-M" pitchFamily="18" charset="-122"/>
              </a:rPr>
              <a:t>Pengisian cepat</a:t>
            </a:r>
          </a:p>
        </p:txBody>
      </p:sp>
      <p:sp>
        <p:nvSpPr>
          <p:cNvPr id="71690" name="直接连接符 40"/>
          <p:cNvSpPr>
            <a:spLocks noChangeShapeType="1"/>
          </p:cNvSpPr>
          <p:nvPr/>
        </p:nvSpPr>
        <p:spPr bwMode="auto">
          <a:xfrm flipV="1">
            <a:off x="8878888" y="4648200"/>
            <a:ext cx="0" cy="338138"/>
          </a:xfrm>
          <a:prstGeom prst="line">
            <a:avLst/>
          </a:prstGeom>
          <a:noFill/>
          <a:ln w="12700">
            <a:solidFill>
              <a:srgbClr val="FFFFFF"/>
            </a:solidFill>
            <a:miter lim="800000"/>
            <a:headEnd/>
            <a:tailEnd/>
          </a:ln>
        </p:spPr>
        <p:txBody>
          <a:bodyPr lIns="45719" rIns="45719"/>
          <a:lstStyle/>
          <a:p>
            <a:endParaRPr lang="en-US"/>
          </a:p>
        </p:txBody>
      </p:sp>
      <p:sp>
        <p:nvSpPr>
          <p:cNvPr id="71691" name="直接连接符 48"/>
          <p:cNvSpPr>
            <a:spLocks noChangeShapeType="1"/>
          </p:cNvSpPr>
          <p:nvPr/>
        </p:nvSpPr>
        <p:spPr bwMode="auto">
          <a:xfrm>
            <a:off x="8878888" y="4648200"/>
            <a:ext cx="298450" cy="0"/>
          </a:xfrm>
          <a:prstGeom prst="line">
            <a:avLst/>
          </a:prstGeom>
          <a:noFill/>
          <a:ln w="12700">
            <a:solidFill>
              <a:srgbClr val="FFFFFF"/>
            </a:solidFill>
            <a:miter lim="800000"/>
            <a:headEnd/>
            <a:tailEnd/>
          </a:ln>
        </p:spPr>
        <p:txBody>
          <a:bodyPr lIns="45719" rIns="45719"/>
          <a:lstStyle/>
          <a:p>
            <a:endParaRPr lang="en-US"/>
          </a:p>
        </p:txBody>
      </p:sp>
      <p:sp>
        <p:nvSpPr>
          <p:cNvPr id="71692" name="矩形 48"/>
          <p:cNvSpPr>
            <a:spLocks noChangeArrowheads="1"/>
          </p:cNvSpPr>
          <p:nvPr/>
        </p:nvSpPr>
        <p:spPr bwMode="auto">
          <a:xfrm>
            <a:off x="727075" y="4643438"/>
            <a:ext cx="1135063" cy="88900"/>
          </a:xfrm>
          <a:prstGeom prst="rect">
            <a:avLst/>
          </a:prstGeom>
          <a:solidFill>
            <a:srgbClr val="FF4701"/>
          </a:solidFill>
          <a:ln w="12700">
            <a:noFill/>
            <a:miter lim="400000"/>
            <a:headEnd/>
            <a:tailEnd/>
          </a:ln>
        </p:spPr>
        <p:txBody>
          <a:bodyPr lIns="45719" rIns="45719" anchor="ctr"/>
          <a:lstStyle/>
          <a:p>
            <a:pPr algn="ctr" defTabSz="227013" eaLnBrk="1"/>
            <a:endParaRPr lang="en-US" altLang="en-US" sz="900">
              <a:latin typeface="OPPOSans-M" pitchFamily="18" charset="-122"/>
              <a:ea typeface="OPPOSans-M" pitchFamily="18" charset="-122"/>
              <a:sym typeface="OPPOSans-M" pitchFamily="18" charset="-122"/>
            </a:endParaRPr>
          </a:p>
        </p:txBody>
      </p:sp>
      <p:sp>
        <p:nvSpPr>
          <p:cNvPr id="71693" name="文本框 3"/>
          <p:cNvSpPr txBox="1">
            <a:spLocks noChangeArrowheads="1"/>
          </p:cNvSpPr>
          <p:nvPr/>
        </p:nvSpPr>
        <p:spPr bwMode="auto">
          <a:xfrm>
            <a:off x="533400" y="5426075"/>
            <a:ext cx="2900363" cy="292100"/>
          </a:xfrm>
          <a:prstGeom prst="rect">
            <a:avLst/>
          </a:prstGeom>
          <a:noFill/>
          <a:ln w="12700">
            <a:noFill/>
            <a:miter lim="400000"/>
            <a:headEnd/>
            <a:tailEnd/>
          </a:ln>
        </p:spPr>
        <p:txBody>
          <a:bodyPr lIns="22857" tIns="22857" rIns="22857" bIns="22857">
            <a:spAutoFit/>
          </a:bodyPr>
          <a:lstStyle/>
          <a:p>
            <a:pPr defTabSz="912813" eaLnBrk="1"/>
            <a:r>
              <a:rPr lang="en-US" altLang="zh-CN" sz="1600">
                <a:solidFill>
                  <a:srgbClr val="181717"/>
                </a:solidFill>
                <a:latin typeface="OPPOSans-M" pitchFamily="18" charset="-122"/>
                <a:ea typeface="OPPOSans-M" pitchFamily="18" charset="-122"/>
              </a:rPr>
              <a:t>Pemanasan rendah</a:t>
            </a:r>
          </a:p>
        </p:txBody>
      </p:sp>
      <p:sp>
        <p:nvSpPr>
          <p:cNvPr id="71694" name="矩形 50"/>
          <p:cNvSpPr>
            <a:spLocks noChangeArrowheads="1"/>
          </p:cNvSpPr>
          <p:nvPr/>
        </p:nvSpPr>
        <p:spPr bwMode="auto">
          <a:xfrm>
            <a:off x="663575" y="5737225"/>
            <a:ext cx="1133475" cy="90488"/>
          </a:xfrm>
          <a:prstGeom prst="rect">
            <a:avLst/>
          </a:prstGeom>
          <a:solidFill>
            <a:srgbClr val="FF4701"/>
          </a:solidFill>
          <a:ln w="12700">
            <a:noFill/>
            <a:miter lim="400000"/>
            <a:headEnd/>
            <a:tailEnd/>
          </a:ln>
        </p:spPr>
        <p:txBody>
          <a:bodyPr lIns="45719" rIns="45719" anchor="ctr"/>
          <a:lstStyle/>
          <a:p>
            <a:pPr algn="ctr" defTabSz="227013" eaLnBrk="1"/>
            <a:endParaRPr lang="en-US" altLang="en-US" sz="900">
              <a:latin typeface="OPPOSans-M" pitchFamily="18" charset="-122"/>
              <a:ea typeface="OPPOSans-M" pitchFamily="18" charset="-122"/>
              <a:sym typeface="OPPOSans-M" pitchFamily="18" charset="-122"/>
            </a:endParaRPr>
          </a:p>
        </p:txBody>
      </p:sp>
      <p:pic>
        <p:nvPicPr>
          <p:cNvPr id="71695" name="图片 51" descr="图片 51"/>
          <p:cNvPicPr>
            <a:picLocks noChangeAspect="1" noChangeArrowheads="1"/>
          </p:cNvPicPr>
          <p:nvPr/>
        </p:nvPicPr>
        <p:blipFill>
          <a:blip r:embed="rId3"/>
          <a:srcRect/>
          <a:stretch>
            <a:fillRect/>
          </a:stretch>
        </p:blipFill>
        <p:spPr bwMode="auto">
          <a:xfrm>
            <a:off x="8699500" y="4737100"/>
            <a:ext cx="1384300" cy="698500"/>
          </a:xfrm>
          <a:prstGeom prst="rect">
            <a:avLst/>
          </a:prstGeom>
          <a:noFill/>
          <a:ln w="12700">
            <a:noFill/>
            <a:miter lim="400000"/>
            <a:headEnd/>
            <a:tailEnd/>
          </a:ln>
        </p:spPr>
      </p:pic>
      <p:pic>
        <p:nvPicPr>
          <p:cNvPr id="71696" name="图片 52" descr="图片 52"/>
          <p:cNvPicPr>
            <a:picLocks noChangeAspect="1" noChangeArrowheads="1"/>
          </p:cNvPicPr>
          <p:nvPr/>
        </p:nvPicPr>
        <p:blipFill>
          <a:blip r:embed="rId3"/>
          <a:srcRect/>
          <a:stretch>
            <a:fillRect/>
          </a:stretch>
        </p:blipFill>
        <p:spPr bwMode="auto">
          <a:xfrm>
            <a:off x="9917113" y="4732338"/>
            <a:ext cx="1385887" cy="698500"/>
          </a:xfrm>
          <a:prstGeom prst="rect">
            <a:avLst/>
          </a:prstGeom>
          <a:noFill/>
          <a:ln w="12700">
            <a:noFill/>
            <a:miter lim="400000"/>
            <a:headEnd/>
            <a:tailEnd/>
          </a:ln>
        </p:spPr>
      </p:pic>
      <p:grpSp>
        <p:nvGrpSpPr>
          <p:cNvPr id="71697" name="组合 53"/>
          <p:cNvGrpSpPr>
            <a:grpSpLocks/>
          </p:cNvGrpSpPr>
          <p:nvPr/>
        </p:nvGrpSpPr>
        <p:grpSpPr bwMode="auto">
          <a:xfrm>
            <a:off x="8620125" y="4044950"/>
            <a:ext cx="2751138" cy="1079500"/>
            <a:chOff x="0" y="0"/>
            <a:chExt cx="2751201" cy="1080036"/>
          </a:xfrm>
        </p:grpSpPr>
        <p:sp>
          <p:nvSpPr>
            <p:cNvPr id="71709" name="直接连接符 30"/>
            <p:cNvSpPr>
              <a:spLocks noChangeShapeType="1"/>
            </p:cNvSpPr>
            <p:nvPr/>
          </p:nvSpPr>
          <p:spPr bwMode="auto">
            <a:xfrm flipV="1">
              <a:off x="2751201" y="136802"/>
              <a:ext cx="1" cy="940725"/>
            </a:xfrm>
            <a:prstGeom prst="line">
              <a:avLst/>
            </a:prstGeom>
            <a:noFill/>
            <a:ln w="12700">
              <a:solidFill>
                <a:srgbClr val="0D0D0D"/>
              </a:solidFill>
              <a:miter lim="800000"/>
              <a:headEnd/>
              <a:tailEnd/>
            </a:ln>
          </p:spPr>
          <p:txBody>
            <a:bodyPr lIns="45719" tIns="45719" rIns="45719" bIns="45719"/>
            <a:lstStyle/>
            <a:p>
              <a:endParaRPr lang="en-US"/>
            </a:p>
          </p:txBody>
        </p:sp>
        <p:sp>
          <p:nvSpPr>
            <p:cNvPr id="71710" name="直接连接符 31"/>
            <p:cNvSpPr>
              <a:spLocks noChangeShapeType="1"/>
            </p:cNvSpPr>
            <p:nvPr/>
          </p:nvSpPr>
          <p:spPr bwMode="auto">
            <a:xfrm>
              <a:off x="-1" y="1080036"/>
              <a:ext cx="112663" cy="1"/>
            </a:xfrm>
            <a:prstGeom prst="line">
              <a:avLst/>
            </a:prstGeom>
            <a:noFill/>
            <a:ln w="12700">
              <a:solidFill>
                <a:srgbClr val="000000"/>
              </a:solidFill>
              <a:miter lim="800000"/>
              <a:headEnd/>
              <a:tailEnd/>
            </a:ln>
          </p:spPr>
          <p:txBody>
            <a:bodyPr lIns="45719" tIns="45719" rIns="45719" bIns="45719"/>
            <a:lstStyle/>
            <a:p>
              <a:endParaRPr lang="en-US"/>
            </a:p>
          </p:txBody>
        </p:sp>
        <p:sp>
          <p:nvSpPr>
            <p:cNvPr id="71711" name="直接连接符 32"/>
            <p:cNvSpPr>
              <a:spLocks noChangeShapeType="1"/>
            </p:cNvSpPr>
            <p:nvPr/>
          </p:nvSpPr>
          <p:spPr bwMode="auto">
            <a:xfrm flipV="1">
              <a:off x="-1" y="136802"/>
              <a:ext cx="1" cy="940725"/>
            </a:xfrm>
            <a:prstGeom prst="line">
              <a:avLst/>
            </a:prstGeom>
            <a:noFill/>
            <a:ln w="12700">
              <a:solidFill>
                <a:srgbClr val="0D0D0D"/>
              </a:solidFill>
              <a:miter lim="800000"/>
              <a:headEnd/>
              <a:tailEnd/>
            </a:ln>
          </p:spPr>
          <p:txBody>
            <a:bodyPr lIns="45719" tIns="45719" rIns="45719" bIns="45719"/>
            <a:lstStyle/>
            <a:p>
              <a:endParaRPr lang="en-US"/>
            </a:p>
          </p:txBody>
        </p:sp>
        <p:sp>
          <p:nvSpPr>
            <p:cNvPr id="71712" name="直接连接符 33"/>
            <p:cNvSpPr>
              <a:spLocks noChangeShapeType="1"/>
            </p:cNvSpPr>
            <p:nvPr/>
          </p:nvSpPr>
          <p:spPr bwMode="auto">
            <a:xfrm>
              <a:off x="2635584" y="1077526"/>
              <a:ext cx="115617" cy="1"/>
            </a:xfrm>
            <a:prstGeom prst="line">
              <a:avLst/>
            </a:prstGeom>
            <a:noFill/>
            <a:ln w="12700">
              <a:solidFill>
                <a:srgbClr val="000000"/>
              </a:solidFill>
              <a:miter lim="800000"/>
              <a:headEnd/>
              <a:tailEnd/>
            </a:ln>
          </p:spPr>
          <p:txBody>
            <a:bodyPr lIns="45719" tIns="45719" rIns="45719" bIns="45719"/>
            <a:lstStyle/>
            <a:p>
              <a:endParaRPr lang="en-US"/>
            </a:p>
          </p:txBody>
        </p:sp>
        <p:sp>
          <p:nvSpPr>
            <p:cNvPr id="71713" name="直接连接符 34"/>
            <p:cNvSpPr>
              <a:spLocks noChangeShapeType="1"/>
            </p:cNvSpPr>
            <p:nvPr/>
          </p:nvSpPr>
          <p:spPr bwMode="auto">
            <a:xfrm>
              <a:off x="-1" y="136802"/>
              <a:ext cx="906233" cy="1"/>
            </a:xfrm>
            <a:prstGeom prst="line">
              <a:avLst/>
            </a:prstGeom>
            <a:noFill/>
            <a:ln w="12700">
              <a:solidFill>
                <a:srgbClr val="0D0D0D"/>
              </a:solidFill>
              <a:miter lim="800000"/>
              <a:headEnd/>
              <a:tailEnd/>
            </a:ln>
          </p:spPr>
          <p:txBody>
            <a:bodyPr lIns="45719" tIns="45719" rIns="45719" bIns="45719"/>
            <a:lstStyle/>
            <a:p>
              <a:endParaRPr lang="en-US"/>
            </a:p>
          </p:txBody>
        </p:sp>
        <p:sp>
          <p:nvSpPr>
            <p:cNvPr id="71714" name="直接连接符 35"/>
            <p:cNvSpPr>
              <a:spLocks noChangeShapeType="1"/>
            </p:cNvSpPr>
            <p:nvPr/>
          </p:nvSpPr>
          <p:spPr bwMode="auto">
            <a:xfrm>
              <a:off x="1812133" y="136802"/>
              <a:ext cx="939068" cy="1"/>
            </a:xfrm>
            <a:prstGeom prst="line">
              <a:avLst/>
            </a:prstGeom>
            <a:noFill/>
            <a:ln w="12700">
              <a:solidFill>
                <a:srgbClr val="0D0D0D"/>
              </a:solidFill>
              <a:miter lim="800000"/>
              <a:headEnd/>
              <a:tailEnd/>
            </a:ln>
          </p:spPr>
          <p:txBody>
            <a:bodyPr lIns="45719" tIns="45719" rIns="45719" bIns="45719"/>
            <a:lstStyle/>
            <a:p>
              <a:endParaRPr lang="en-US"/>
            </a:p>
          </p:txBody>
        </p:sp>
        <p:sp>
          <p:nvSpPr>
            <p:cNvPr id="986" name="文本框 60"/>
            <p:cNvSpPr txBox="1"/>
            <p:nvPr/>
          </p:nvSpPr>
          <p:spPr>
            <a:xfrm>
              <a:off x="852508" y="0"/>
              <a:ext cx="1046186" cy="344659"/>
            </a:xfrm>
            <a:prstGeom prst="rect">
              <a:avLst/>
            </a:prstGeom>
            <a:noFill/>
            <a:ln w="12700" cap="flat">
              <a:noFill/>
              <a:miter lim="400000"/>
            </a:ln>
            <a:effectLst/>
          </p:spPr>
          <p:txBody>
            <a:bodyPr lIns="45719" tIns="45719" rIns="45719" bIns="45719">
              <a:spAutoFit/>
            </a:bodyPr>
            <a:lstStyle>
              <a:lvl1pPr algn="ctr" defTabSz="457109">
                <a:defRPr sz="1400" spc="150">
                  <a:solidFill>
                    <a:srgbClr val="181717"/>
                  </a:solidFill>
                  <a:latin typeface="OPPOSans-M"/>
                  <a:ea typeface="OPPOSans-M"/>
                  <a:cs typeface="OPPOSans-M"/>
                  <a:sym typeface="OPPOSans-M"/>
                </a:defRPr>
              </a:lvl1pPr>
            </a:lstStyle>
            <a:p>
              <a:pPr eaLnBrk="1" fontAlgn="auto">
                <a:spcBef>
                  <a:spcPts val="0"/>
                </a:spcBef>
                <a:spcAft>
                  <a:spcPts val="0"/>
                </a:spcAft>
                <a:defRPr/>
              </a:pPr>
              <a:r>
                <a:rPr kern="0" dirty="0"/>
                <a:t>65W</a:t>
              </a:r>
            </a:p>
          </p:txBody>
        </p:sp>
      </p:grpSp>
      <p:sp>
        <p:nvSpPr>
          <p:cNvPr id="71698" name="直接连接符 40"/>
          <p:cNvSpPr>
            <a:spLocks noChangeShapeType="1"/>
          </p:cNvSpPr>
          <p:nvPr/>
        </p:nvSpPr>
        <p:spPr bwMode="auto">
          <a:xfrm flipV="1">
            <a:off x="8736013" y="4616450"/>
            <a:ext cx="0" cy="336550"/>
          </a:xfrm>
          <a:prstGeom prst="line">
            <a:avLst/>
          </a:prstGeom>
          <a:noFill/>
          <a:ln w="12700">
            <a:solidFill>
              <a:srgbClr val="000000"/>
            </a:solidFill>
            <a:miter lim="800000"/>
            <a:headEnd/>
            <a:tailEnd/>
          </a:ln>
        </p:spPr>
        <p:txBody>
          <a:bodyPr lIns="45719" rIns="45719"/>
          <a:lstStyle/>
          <a:p>
            <a:endParaRPr lang="en-US"/>
          </a:p>
        </p:txBody>
      </p:sp>
      <p:sp>
        <p:nvSpPr>
          <p:cNvPr id="71699" name="直接连接符 41"/>
          <p:cNvSpPr>
            <a:spLocks noChangeShapeType="1"/>
          </p:cNvSpPr>
          <p:nvPr/>
        </p:nvSpPr>
        <p:spPr bwMode="auto">
          <a:xfrm flipV="1">
            <a:off x="9959975" y="4602163"/>
            <a:ext cx="0" cy="338137"/>
          </a:xfrm>
          <a:prstGeom prst="line">
            <a:avLst/>
          </a:prstGeom>
          <a:noFill/>
          <a:ln w="12700">
            <a:solidFill>
              <a:srgbClr val="000000"/>
            </a:solidFill>
            <a:miter lim="800000"/>
            <a:headEnd/>
            <a:tailEnd/>
          </a:ln>
        </p:spPr>
        <p:txBody>
          <a:bodyPr lIns="45719" rIns="45719"/>
          <a:lstStyle/>
          <a:p>
            <a:endParaRPr lang="en-US"/>
          </a:p>
        </p:txBody>
      </p:sp>
      <p:sp>
        <p:nvSpPr>
          <p:cNvPr id="71700" name="直接连接符 42"/>
          <p:cNvSpPr>
            <a:spLocks noChangeShapeType="1"/>
          </p:cNvSpPr>
          <p:nvPr/>
        </p:nvSpPr>
        <p:spPr bwMode="auto">
          <a:xfrm flipV="1">
            <a:off x="9999663" y="4603750"/>
            <a:ext cx="0" cy="338138"/>
          </a:xfrm>
          <a:prstGeom prst="line">
            <a:avLst/>
          </a:prstGeom>
          <a:noFill/>
          <a:ln w="12700">
            <a:solidFill>
              <a:srgbClr val="000000"/>
            </a:solidFill>
            <a:miter lim="800000"/>
            <a:headEnd/>
            <a:tailEnd/>
          </a:ln>
        </p:spPr>
        <p:txBody>
          <a:bodyPr lIns="45719" rIns="45719"/>
          <a:lstStyle/>
          <a:p>
            <a:endParaRPr lang="en-US"/>
          </a:p>
        </p:txBody>
      </p:sp>
      <p:sp>
        <p:nvSpPr>
          <p:cNvPr id="71701" name="直接连接符 47"/>
          <p:cNvSpPr>
            <a:spLocks noChangeShapeType="1"/>
          </p:cNvSpPr>
          <p:nvPr/>
        </p:nvSpPr>
        <p:spPr bwMode="auto">
          <a:xfrm flipV="1">
            <a:off x="11191875" y="4608513"/>
            <a:ext cx="0" cy="338137"/>
          </a:xfrm>
          <a:prstGeom prst="line">
            <a:avLst/>
          </a:prstGeom>
          <a:noFill/>
          <a:ln w="12700">
            <a:solidFill>
              <a:srgbClr val="000000"/>
            </a:solidFill>
            <a:miter lim="800000"/>
            <a:headEnd/>
            <a:tailEnd/>
          </a:ln>
        </p:spPr>
        <p:txBody>
          <a:bodyPr lIns="45719" rIns="45719"/>
          <a:lstStyle/>
          <a:p>
            <a:endParaRPr lang="en-US"/>
          </a:p>
        </p:txBody>
      </p:sp>
      <p:sp>
        <p:nvSpPr>
          <p:cNvPr id="71702" name="直接连接符 48"/>
          <p:cNvSpPr>
            <a:spLocks noChangeShapeType="1"/>
          </p:cNvSpPr>
          <p:nvPr/>
        </p:nvSpPr>
        <p:spPr bwMode="auto">
          <a:xfrm>
            <a:off x="8736013" y="4616450"/>
            <a:ext cx="298450" cy="0"/>
          </a:xfrm>
          <a:prstGeom prst="line">
            <a:avLst/>
          </a:prstGeom>
          <a:noFill/>
          <a:ln w="12700">
            <a:solidFill>
              <a:srgbClr val="000000"/>
            </a:solidFill>
            <a:miter lim="800000"/>
            <a:headEnd/>
            <a:tailEnd/>
          </a:ln>
        </p:spPr>
        <p:txBody>
          <a:bodyPr lIns="45719" rIns="45719"/>
          <a:lstStyle/>
          <a:p>
            <a:endParaRPr lang="en-US"/>
          </a:p>
        </p:txBody>
      </p:sp>
      <p:sp>
        <p:nvSpPr>
          <p:cNvPr id="71703" name="直接连接符 49"/>
          <p:cNvSpPr>
            <a:spLocks noChangeShapeType="1"/>
          </p:cNvSpPr>
          <p:nvPr/>
        </p:nvSpPr>
        <p:spPr bwMode="auto">
          <a:xfrm>
            <a:off x="9674225" y="4602163"/>
            <a:ext cx="285750" cy="0"/>
          </a:xfrm>
          <a:prstGeom prst="line">
            <a:avLst/>
          </a:prstGeom>
          <a:noFill/>
          <a:ln w="12700">
            <a:solidFill>
              <a:srgbClr val="000000"/>
            </a:solidFill>
            <a:miter lim="800000"/>
            <a:headEnd/>
            <a:tailEnd/>
          </a:ln>
        </p:spPr>
        <p:txBody>
          <a:bodyPr lIns="45719" rIns="45719"/>
          <a:lstStyle/>
          <a:p>
            <a:endParaRPr lang="en-US"/>
          </a:p>
        </p:txBody>
      </p:sp>
      <p:sp>
        <p:nvSpPr>
          <p:cNvPr id="994" name="文本框 67"/>
          <p:cNvSpPr txBox="1"/>
          <p:nvPr/>
        </p:nvSpPr>
        <p:spPr>
          <a:xfrm>
            <a:off x="8890000" y="4473575"/>
            <a:ext cx="985838" cy="346075"/>
          </a:xfrm>
          <a:prstGeom prst="rect">
            <a:avLst/>
          </a:prstGeom>
          <a:ln w="12700">
            <a:miter lim="400000"/>
          </a:ln>
        </p:spPr>
        <p:txBody>
          <a:bodyPr lIns="45719" rIns="45719">
            <a:spAutoFit/>
          </a:bodyPr>
          <a:lstStyle>
            <a:lvl1pPr algn="ctr" defTabSz="457109">
              <a:defRPr sz="1400" spc="150">
                <a:solidFill>
                  <a:srgbClr val="181717"/>
                </a:solidFill>
                <a:latin typeface="OPPOSans-M"/>
                <a:ea typeface="OPPOSans-M"/>
                <a:cs typeface="OPPOSans-M"/>
                <a:sym typeface="OPPOSans-M"/>
              </a:defRPr>
            </a:lvl1pPr>
          </a:lstStyle>
          <a:p>
            <a:pPr eaLnBrk="1" fontAlgn="auto">
              <a:spcBef>
                <a:spcPts val="0"/>
              </a:spcBef>
              <a:spcAft>
                <a:spcPts val="0"/>
              </a:spcAft>
              <a:defRPr/>
            </a:pPr>
            <a:r>
              <a:rPr kern="0" dirty="0"/>
              <a:t>32.5W</a:t>
            </a:r>
          </a:p>
        </p:txBody>
      </p:sp>
      <p:sp>
        <p:nvSpPr>
          <p:cNvPr id="71705" name="直接连接符 51"/>
          <p:cNvSpPr>
            <a:spLocks noChangeShapeType="1"/>
          </p:cNvSpPr>
          <p:nvPr/>
        </p:nvSpPr>
        <p:spPr bwMode="auto">
          <a:xfrm>
            <a:off x="10906125" y="4611688"/>
            <a:ext cx="285750" cy="0"/>
          </a:xfrm>
          <a:prstGeom prst="line">
            <a:avLst/>
          </a:prstGeom>
          <a:noFill/>
          <a:ln w="12700">
            <a:solidFill>
              <a:srgbClr val="000000"/>
            </a:solidFill>
            <a:miter lim="800000"/>
            <a:headEnd/>
            <a:tailEnd/>
          </a:ln>
        </p:spPr>
        <p:txBody>
          <a:bodyPr lIns="45719" rIns="45719"/>
          <a:lstStyle/>
          <a:p>
            <a:endParaRPr lang="en-US"/>
          </a:p>
        </p:txBody>
      </p:sp>
      <p:sp>
        <p:nvSpPr>
          <p:cNvPr id="71706" name="直接连接符 52"/>
          <p:cNvSpPr>
            <a:spLocks noChangeShapeType="1"/>
          </p:cNvSpPr>
          <p:nvPr/>
        </p:nvSpPr>
        <p:spPr bwMode="auto">
          <a:xfrm>
            <a:off x="9996488" y="4605338"/>
            <a:ext cx="298450" cy="0"/>
          </a:xfrm>
          <a:prstGeom prst="line">
            <a:avLst/>
          </a:prstGeom>
          <a:noFill/>
          <a:ln w="12700">
            <a:solidFill>
              <a:srgbClr val="000000"/>
            </a:solidFill>
            <a:miter lim="800000"/>
            <a:headEnd/>
            <a:tailEnd/>
          </a:ln>
        </p:spPr>
        <p:txBody>
          <a:bodyPr lIns="45719" rIns="45719"/>
          <a:lstStyle/>
          <a:p>
            <a:endParaRPr lang="en-US"/>
          </a:p>
        </p:txBody>
      </p:sp>
      <p:sp>
        <p:nvSpPr>
          <p:cNvPr id="997" name="文本框 72"/>
          <p:cNvSpPr txBox="1"/>
          <p:nvPr/>
        </p:nvSpPr>
        <p:spPr>
          <a:xfrm>
            <a:off x="10221913" y="4459288"/>
            <a:ext cx="800100" cy="346075"/>
          </a:xfrm>
          <a:prstGeom prst="rect">
            <a:avLst/>
          </a:prstGeom>
          <a:ln w="12700">
            <a:miter lim="400000"/>
          </a:ln>
        </p:spPr>
        <p:txBody>
          <a:bodyPr lIns="45719" rIns="45719">
            <a:spAutoFit/>
          </a:bodyPr>
          <a:lstStyle>
            <a:lvl1pPr algn="ctr" defTabSz="457109">
              <a:defRPr sz="1400" spc="150">
                <a:solidFill>
                  <a:srgbClr val="181717"/>
                </a:solidFill>
                <a:latin typeface="OPPOSans-M"/>
                <a:ea typeface="OPPOSans-M"/>
                <a:cs typeface="OPPOSans-M"/>
                <a:sym typeface="OPPOSans-M"/>
              </a:defRPr>
            </a:lvl1pPr>
          </a:lstStyle>
          <a:p>
            <a:pPr eaLnBrk="1" fontAlgn="auto">
              <a:spcBef>
                <a:spcPts val="0"/>
              </a:spcBef>
              <a:spcAft>
                <a:spcPts val="0"/>
              </a:spcAft>
              <a:defRPr/>
            </a:pPr>
            <a:r>
              <a:rPr kern="0" dirty="0"/>
              <a:t>32.5W</a:t>
            </a:r>
          </a:p>
        </p:txBody>
      </p:sp>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矩形 15"/>
          <p:cNvSpPr>
            <a:spLocks noChangeArrowheads="1"/>
          </p:cNvSpPr>
          <p:nvPr/>
        </p:nvSpPr>
        <p:spPr bwMode="auto">
          <a:xfrm rot="5400000">
            <a:off x="2278857" y="153194"/>
            <a:ext cx="342900" cy="3392487"/>
          </a:xfrm>
          <a:prstGeom prst="rect">
            <a:avLst/>
          </a:prstGeom>
          <a:solidFill>
            <a:srgbClr val="FF4701"/>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73731" name="矩形 29"/>
          <p:cNvSpPr>
            <a:spLocks noChangeArrowheads="1"/>
          </p:cNvSpPr>
          <p:nvPr/>
        </p:nvSpPr>
        <p:spPr bwMode="auto">
          <a:xfrm>
            <a:off x="0" y="0"/>
            <a:ext cx="419100" cy="6858000"/>
          </a:xfrm>
          <a:prstGeom prst="rect">
            <a:avLst/>
          </a:prstGeom>
          <a:solidFill>
            <a:srgbClr val="EC5629"/>
          </a:solidFill>
          <a:ln w="12700">
            <a:solidFill>
              <a:srgbClr val="EC5629"/>
            </a:solidFill>
            <a:miter lim="8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pic>
        <p:nvPicPr>
          <p:cNvPr id="73732" name="图片 7" descr="图片 7"/>
          <p:cNvPicPr>
            <a:picLocks noChangeAspect="1" noChangeArrowheads="1"/>
          </p:cNvPicPr>
          <p:nvPr/>
        </p:nvPicPr>
        <p:blipFill>
          <a:blip r:embed="rId3"/>
          <a:srcRect/>
          <a:stretch>
            <a:fillRect/>
          </a:stretch>
        </p:blipFill>
        <p:spPr bwMode="auto">
          <a:xfrm>
            <a:off x="633413" y="3803650"/>
            <a:ext cx="585787" cy="585788"/>
          </a:xfrm>
          <a:prstGeom prst="rect">
            <a:avLst/>
          </a:prstGeom>
          <a:noFill/>
          <a:ln w="12700">
            <a:noFill/>
            <a:miter lim="400000"/>
            <a:headEnd/>
            <a:tailEnd/>
          </a:ln>
        </p:spPr>
      </p:pic>
      <p:sp>
        <p:nvSpPr>
          <p:cNvPr id="73733" name="矩形 39"/>
          <p:cNvSpPr txBox="1">
            <a:spLocks noChangeArrowheads="1"/>
          </p:cNvSpPr>
          <p:nvPr/>
        </p:nvSpPr>
        <p:spPr bwMode="auto">
          <a:xfrm>
            <a:off x="1370013" y="3821113"/>
            <a:ext cx="4833937" cy="830262"/>
          </a:xfrm>
          <a:prstGeom prst="rect">
            <a:avLst/>
          </a:prstGeom>
          <a:noFill/>
          <a:ln w="12700">
            <a:noFill/>
            <a:miter lim="400000"/>
            <a:headEnd/>
            <a:tailEnd/>
          </a:ln>
        </p:spPr>
        <p:txBody>
          <a:bodyPr lIns="45719" rIns="45719">
            <a:spAutoFit/>
          </a:bodyPr>
          <a:lstStyle/>
          <a:p>
            <a:pPr eaLnBrk="1"/>
            <a:r>
              <a:rPr lang="en-US" altLang="zh-CN" sz="1600">
                <a:ea typeface="SimSun" pitchFamily="2" charset="-122"/>
              </a:rPr>
              <a:t>OPPO secara eksklusif menciptakan perlindungan lima lapisan lengkap mulai dari adaptor hingga antarmuka hingga ponsel</a:t>
            </a:r>
          </a:p>
        </p:txBody>
      </p:sp>
      <p:sp>
        <p:nvSpPr>
          <p:cNvPr id="73734" name="文本框 1"/>
          <p:cNvSpPr txBox="1">
            <a:spLocks noChangeArrowheads="1"/>
          </p:cNvSpPr>
          <p:nvPr/>
        </p:nvSpPr>
        <p:spPr bwMode="auto">
          <a:xfrm>
            <a:off x="688975" y="4595813"/>
            <a:ext cx="5035550" cy="369887"/>
          </a:xfrm>
          <a:prstGeom prst="rect">
            <a:avLst/>
          </a:prstGeom>
          <a:noFill/>
          <a:ln w="12700">
            <a:noFill/>
            <a:miter lim="400000"/>
            <a:headEnd/>
            <a:tailEnd/>
          </a:ln>
        </p:spPr>
        <p:txBody>
          <a:bodyPr wrap="none" lIns="45719" rIns="45719">
            <a:spAutoFit/>
          </a:bodyPr>
          <a:lstStyle/>
          <a:p>
            <a:pPr marL="285750" indent="-285750" eaLnBrk="1">
              <a:buSzPct val="100000"/>
              <a:buFontTx/>
              <a:buChar char="●"/>
            </a:pPr>
            <a:r>
              <a:rPr lang="en-US" altLang="zh-CN">
                <a:latin typeface="OPPOSans-M" pitchFamily="18" charset="-122"/>
                <a:ea typeface="OPPOSans-M" pitchFamily="18" charset="-122"/>
                <a:sym typeface="OPPOSans-M" pitchFamily="18" charset="-122"/>
              </a:rPr>
              <a:t>Proteksi Beban Berlebih pada Adaptor</a:t>
            </a:r>
          </a:p>
        </p:txBody>
      </p:sp>
      <p:sp>
        <p:nvSpPr>
          <p:cNvPr id="73735" name="矩形 78"/>
          <p:cNvSpPr>
            <a:spLocks noChangeArrowheads="1"/>
          </p:cNvSpPr>
          <p:nvPr/>
        </p:nvSpPr>
        <p:spPr bwMode="auto">
          <a:xfrm>
            <a:off x="6726238" y="2716213"/>
            <a:ext cx="5378450" cy="3522662"/>
          </a:xfrm>
          <a:prstGeom prst="rect">
            <a:avLst/>
          </a:prstGeom>
          <a:gradFill rotWithShape="0">
            <a:gsLst>
              <a:gs pos="0">
                <a:srgbClr val="FF4701"/>
              </a:gs>
              <a:gs pos="100000">
                <a:srgbClr val="220084"/>
              </a:gs>
            </a:gsLst>
            <a:lin ang="10800000"/>
          </a:gradFill>
          <a:ln w="12700">
            <a:noFill/>
            <a:miter lim="400000"/>
            <a:headEnd/>
            <a:tailEnd/>
          </a:ln>
        </p:spPr>
        <p:txBody>
          <a:bodyPr lIns="45719" rIns="45719" anchor="ctr"/>
          <a:lstStyle/>
          <a:p>
            <a:pPr algn="ctr" defTabSz="227013" eaLnBrk="1"/>
            <a:endParaRPr lang="en-US" altLang="en-US" sz="900">
              <a:solidFill>
                <a:srgbClr val="FFFFFF"/>
              </a:solidFill>
              <a:latin typeface="OPPOSans-M" pitchFamily="18" charset="-122"/>
              <a:ea typeface="OPPOSans-M" pitchFamily="18" charset="-122"/>
              <a:sym typeface="OPPOSans-M" pitchFamily="18" charset="-122"/>
            </a:endParaRPr>
          </a:p>
        </p:txBody>
      </p:sp>
      <p:sp>
        <p:nvSpPr>
          <p:cNvPr id="73736" name="矩形 98"/>
          <p:cNvSpPr txBox="1">
            <a:spLocks noChangeArrowheads="1"/>
          </p:cNvSpPr>
          <p:nvPr/>
        </p:nvSpPr>
        <p:spPr bwMode="auto">
          <a:xfrm>
            <a:off x="1711325" y="2846388"/>
            <a:ext cx="5014913" cy="830262"/>
          </a:xfrm>
          <a:prstGeom prst="rect">
            <a:avLst/>
          </a:prstGeom>
          <a:noFill/>
          <a:ln w="12700">
            <a:noFill/>
            <a:miter lim="400000"/>
            <a:headEnd/>
            <a:tailEnd/>
          </a:ln>
        </p:spPr>
        <p:txBody>
          <a:bodyPr lIns="45719" rIns="45719">
            <a:spAutoFit/>
          </a:bodyPr>
          <a:lstStyle/>
          <a:p>
            <a:pPr defTabSz="227013" eaLnBrk="1"/>
            <a:r>
              <a:rPr lang="en-US" altLang="en-US" sz="2400" dirty="0" err="1">
                <a:latin typeface="OPPOSans-M" pitchFamily="18" charset="-122"/>
                <a:ea typeface="OPPOSans-M" pitchFamily="18" charset="-122"/>
                <a:sym typeface="OPPOSans-M" pitchFamily="18" charset="-122"/>
              </a:rPr>
              <a:t>Sertifikasi</a:t>
            </a:r>
            <a:r>
              <a:rPr lang="en-US" altLang="en-US" sz="2400" dirty="0">
                <a:latin typeface="OPPOSans-M" pitchFamily="18" charset="-122"/>
                <a:ea typeface="OPPOSans-M" pitchFamily="18" charset="-122"/>
                <a:sym typeface="OPPOSans-M" pitchFamily="18" charset="-122"/>
              </a:rPr>
              <a:t> </a:t>
            </a:r>
            <a:r>
              <a:rPr lang="en-US" altLang="en-US" sz="2400" dirty="0" err="1">
                <a:latin typeface="OPPOSans-M" pitchFamily="18" charset="-122"/>
                <a:ea typeface="OPPOSans-M" pitchFamily="18" charset="-122"/>
                <a:sym typeface="OPPOSans-M" pitchFamily="18" charset="-122"/>
              </a:rPr>
              <a:t>Sistem</a:t>
            </a:r>
            <a:r>
              <a:rPr lang="en-US" altLang="en-US" sz="2400" dirty="0">
                <a:latin typeface="OPPOSans-M" pitchFamily="18" charset="-122"/>
                <a:ea typeface="OPPOSans-M" pitchFamily="18" charset="-122"/>
                <a:sym typeface="OPPOSans-M" pitchFamily="18" charset="-122"/>
              </a:rPr>
              <a:t> </a:t>
            </a:r>
            <a:r>
              <a:rPr lang="en-US" altLang="en-US" sz="2400" dirty="0" err="1">
                <a:latin typeface="OPPOSans-M" pitchFamily="18" charset="-122"/>
                <a:ea typeface="OPPOSans-M" pitchFamily="18" charset="-122"/>
                <a:sym typeface="OPPOSans-M" pitchFamily="18" charset="-122"/>
              </a:rPr>
              <a:t>Pengisian</a:t>
            </a:r>
            <a:r>
              <a:rPr lang="en-US" altLang="en-US" sz="2400" dirty="0">
                <a:latin typeface="OPPOSans-M" pitchFamily="18" charset="-122"/>
                <a:ea typeface="OPPOSans-M" pitchFamily="18" charset="-122"/>
                <a:sym typeface="OPPOSans-M" pitchFamily="18" charset="-122"/>
              </a:rPr>
              <a:t> </a:t>
            </a:r>
            <a:r>
              <a:rPr lang="en-US" altLang="en-US" sz="2400" dirty="0" err="1">
                <a:latin typeface="OPPOSans-M" pitchFamily="18" charset="-122"/>
                <a:ea typeface="OPPOSans-M" pitchFamily="18" charset="-122"/>
                <a:sym typeface="OPPOSans-M" pitchFamily="18" charset="-122"/>
              </a:rPr>
              <a:t>Cepat</a:t>
            </a:r>
            <a:r>
              <a:rPr lang="en-US" altLang="en-US" sz="2400" dirty="0">
                <a:latin typeface="OPPOSans-M" pitchFamily="18" charset="-122"/>
                <a:ea typeface="OPPOSans-M" pitchFamily="18" charset="-122"/>
                <a:sym typeface="OPPOSans-M" pitchFamily="18" charset="-122"/>
              </a:rPr>
              <a:t> </a:t>
            </a:r>
            <a:r>
              <a:rPr lang="en-US" altLang="en-US" sz="2400" dirty="0" err="1">
                <a:latin typeface="OPPOSans-M" pitchFamily="18" charset="-122"/>
                <a:ea typeface="OPPOSans-M" pitchFamily="18" charset="-122"/>
                <a:sym typeface="OPPOSans-M" pitchFamily="18" charset="-122"/>
              </a:rPr>
              <a:t>Aman</a:t>
            </a:r>
            <a:r>
              <a:rPr lang="en-US" altLang="en-US" sz="2400" dirty="0">
                <a:latin typeface="OPPOSans-M" pitchFamily="18" charset="-122"/>
                <a:ea typeface="OPPOSans-M" pitchFamily="18" charset="-122"/>
                <a:sym typeface="OPPOSans-M" pitchFamily="18" charset="-122"/>
              </a:rPr>
              <a:t> TÜV Rhineland</a:t>
            </a:r>
            <a:endParaRPr lang="en-US" altLang="zh-CN" sz="1600" dirty="0">
              <a:latin typeface="OPPOSans-M" pitchFamily="18" charset="-122"/>
              <a:ea typeface="OPPOSans-M" pitchFamily="18" charset="-122"/>
              <a:sym typeface="OPPOSans-M" pitchFamily="18" charset="-122"/>
            </a:endParaRPr>
          </a:p>
        </p:txBody>
      </p:sp>
      <p:sp>
        <p:nvSpPr>
          <p:cNvPr id="73737" name="文本框 3"/>
          <p:cNvSpPr txBox="1">
            <a:spLocks noChangeArrowheads="1"/>
          </p:cNvSpPr>
          <p:nvPr/>
        </p:nvSpPr>
        <p:spPr bwMode="auto">
          <a:xfrm>
            <a:off x="728663" y="2967038"/>
            <a:ext cx="1579562" cy="415925"/>
          </a:xfrm>
          <a:prstGeom prst="rect">
            <a:avLst/>
          </a:prstGeom>
          <a:noFill/>
          <a:ln w="12700">
            <a:noFill/>
            <a:miter lim="400000"/>
            <a:headEnd/>
            <a:tailEnd/>
          </a:ln>
        </p:spPr>
        <p:txBody>
          <a:bodyPr lIns="22857" tIns="22857" rIns="22857" bIns="22857">
            <a:spAutoFit/>
          </a:bodyPr>
          <a:lstStyle/>
          <a:p>
            <a:pPr defTabSz="227013" eaLnBrk="1"/>
            <a:r>
              <a:rPr lang="en-US" altLang="en-US" sz="2400">
                <a:latin typeface="OPPOSans-M" pitchFamily="18" charset="-122"/>
                <a:ea typeface="OPPOSans-M" pitchFamily="18" charset="-122"/>
                <a:sym typeface="OPPOSans-M" pitchFamily="18" charset="-122"/>
              </a:rPr>
              <a:t>NO:2</a:t>
            </a:r>
          </a:p>
        </p:txBody>
      </p:sp>
      <p:sp>
        <p:nvSpPr>
          <p:cNvPr id="73738" name="文本框 33"/>
          <p:cNvSpPr txBox="1">
            <a:spLocks noChangeArrowheads="1"/>
          </p:cNvSpPr>
          <p:nvPr/>
        </p:nvSpPr>
        <p:spPr bwMode="auto">
          <a:xfrm>
            <a:off x="754063" y="441325"/>
            <a:ext cx="11104562" cy="954107"/>
          </a:xfrm>
          <a:prstGeom prst="rect">
            <a:avLst/>
          </a:prstGeom>
          <a:noFill/>
          <a:ln w="12700">
            <a:noFill/>
            <a:miter lim="400000"/>
            <a:headEnd/>
            <a:tailEnd/>
          </a:ln>
        </p:spPr>
        <p:txBody>
          <a:bodyPr wrap="square" lIns="45719" rIns="45719">
            <a:spAutoFit/>
          </a:bodyPr>
          <a:lstStyle/>
          <a:p>
            <a:pPr defTabSz="608013" eaLnBrk="1"/>
            <a:r>
              <a:rPr lang="en-US" altLang="zh-CN" sz="2800" dirty="0" err="1">
                <a:latin typeface="OPPOSans-M" pitchFamily="18" charset="-122"/>
                <a:ea typeface="OPPOSans-M" pitchFamily="18" charset="-122"/>
                <a:sym typeface="OPPOSans-M" pitchFamily="18" charset="-122"/>
              </a:rPr>
              <a:t>Satu-satunya</a:t>
            </a:r>
            <a:r>
              <a:rPr lang="en-US" altLang="zh-CN" sz="2800" dirty="0">
                <a:latin typeface="OPPOSans-M" pitchFamily="18" charset="-122"/>
                <a:ea typeface="OPPOSans-M" pitchFamily="18" charset="-122"/>
                <a:sym typeface="OPPOSans-M" pitchFamily="18" charset="-122"/>
              </a:rPr>
              <a:t> </a:t>
            </a:r>
            <a:r>
              <a:rPr lang="en-US" altLang="zh-CN" sz="2800" dirty="0" err="1">
                <a:latin typeface="OPPOSans-M" pitchFamily="18" charset="-122"/>
                <a:ea typeface="OPPOSans-M" pitchFamily="18" charset="-122"/>
                <a:sym typeface="OPPOSans-M" pitchFamily="18" charset="-122"/>
              </a:rPr>
              <a:t>di</a:t>
            </a:r>
            <a:r>
              <a:rPr lang="en-US" altLang="zh-CN" sz="2800" dirty="0">
                <a:latin typeface="OPPOSans-M" pitchFamily="18" charset="-122"/>
                <a:ea typeface="OPPOSans-M" pitchFamily="18" charset="-122"/>
                <a:sym typeface="OPPOSans-M" pitchFamily="18" charset="-122"/>
              </a:rPr>
              <a:t> </a:t>
            </a:r>
            <a:r>
              <a:rPr lang="en-US" altLang="zh-CN" sz="2800" dirty="0" err="1">
                <a:latin typeface="OPPOSans-M" pitchFamily="18" charset="-122"/>
                <a:ea typeface="OPPOSans-M" pitchFamily="18" charset="-122"/>
                <a:sym typeface="OPPOSans-M" pitchFamily="18" charset="-122"/>
              </a:rPr>
              <a:t>dunia</a:t>
            </a:r>
            <a:endParaRPr lang="en-US" altLang="zh-CN" sz="2800" dirty="0">
              <a:latin typeface="OPPOSans-M" pitchFamily="18" charset="-122"/>
              <a:ea typeface="OPPOSans-M" pitchFamily="18" charset="-122"/>
              <a:sym typeface="OPPOSans-M" pitchFamily="18" charset="-122"/>
            </a:endParaRPr>
          </a:p>
          <a:p>
            <a:pPr defTabSz="608013" eaLnBrk="1"/>
            <a:r>
              <a:rPr lang="en-US" altLang="zh-CN" sz="2800" dirty="0" err="1">
                <a:latin typeface="OPPOSans-M" pitchFamily="18" charset="-122"/>
                <a:ea typeface="OPPOSans-M" pitchFamily="18" charset="-122"/>
                <a:sym typeface="OPPOSans-M" pitchFamily="18" charset="-122"/>
              </a:rPr>
              <a:t>Teknologi</a:t>
            </a:r>
            <a:r>
              <a:rPr lang="en-US" altLang="zh-CN" sz="2800" dirty="0">
                <a:latin typeface="OPPOSans-M" pitchFamily="18" charset="-122"/>
                <a:ea typeface="OPPOSans-M" pitchFamily="18" charset="-122"/>
                <a:sym typeface="OPPOSans-M" pitchFamily="18" charset="-122"/>
              </a:rPr>
              <a:t> "</a:t>
            </a:r>
            <a:r>
              <a:rPr lang="en-US" altLang="zh-CN" sz="2800" dirty="0" err="1">
                <a:latin typeface="OPPOSans-M" pitchFamily="18" charset="-122"/>
                <a:ea typeface="OPPOSans-M" pitchFamily="18" charset="-122"/>
                <a:sym typeface="OPPOSans-M" pitchFamily="18" charset="-122"/>
              </a:rPr>
              <a:t>pengisian</a:t>
            </a:r>
            <a:r>
              <a:rPr lang="en-US" altLang="zh-CN" sz="2800" dirty="0">
                <a:latin typeface="OPPOSans-M" pitchFamily="18" charset="-122"/>
                <a:ea typeface="OPPOSans-M" pitchFamily="18" charset="-122"/>
                <a:sym typeface="OPPOSans-M" pitchFamily="18" charset="-122"/>
              </a:rPr>
              <a:t> </a:t>
            </a:r>
            <a:r>
              <a:rPr lang="en-US" altLang="zh-CN" sz="2800" dirty="0" err="1">
                <a:latin typeface="OPPOSans-M" pitchFamily="18" charset="-122"/>
                <a:ea typeface="OPPOSans-M" pitchFamily="18" charset="-122"/>
                <a:sym typeface="OPPOSans-M" pitchFamily="18" charset="-122"/>
              </a:rPr>
              <a:t>daya</a:t>
            </a:r>
            <a:r>
              <a:rPr lang="en-US" altLang="zh-CN" sz="2800" dirty="0">
                <a:latin typeface="OPPOSans-M" pitchFamily="18" charset="-122"/>
                <a:ea typeface="OPPOSans-M" pitchFamily="18" charset="-122"/>
                <a:sym typeface="OPPOSans-M" pitchFamily="18" charset="-122"/>
              </a:rPr>
              <a:t> </a:t>
            </a:r>
            <a:r>
              <a:rPr lang="en-US" altLang="zh-CN" sz="2800" dirty="0" err="1" smtClean="0">
                <a:latin typeface="OPPOSans-M" pitchFamily="18" charset="-122"/>
                <a:ea typeface="OPPOSans-M" pitchFamily="18" charset="-122"/>
                <a:sym typeface="OPPOSans-M" pitchFamily="18" charset="-122"/>
              </a:rPr>
              <a:t>cepat</a:t>
            </a:r>
            <a:r>
              <a:rPr lang="en-US" altLang="zh-CN" sz="2800" dirty="0" smtClean="0">
                <a:latin typeface="OPPOSans-M" pitchFamily="18" charset="-122"/>
                <a:ea typeface="OPPOSans-M" pitchFamily="18" charset="-122"/>
                <a:sym typeface="OPPOSans-M" pitchFamily="18" charset="-122"/>
              </a:rPr>
              <a:t> </a:t>
            </a:r>
            <a:r>
              <a:rPr lang="en-US" altLang="zh-CN" sz="2800" dirty="0" err="1">
                <a:latin typeface="OPPOSans-M" pitchFamily="18" charset="-122"/>
                <a:ea typeface="OPPOSans-M" pitchFamily="18" charset="-122"/>
                <a:sym typeface="OPPOSans-M" pitchFamily="18" charset="-122"/>
              </a:rPr>
              <a:t>tegangan</a:t>
            </a:r>
            <a:r>
              <a:rPr lang="en-US" altLang="zh-CN" sz="2800" dirty="0">
                <a:latin typeface="OPPOSans-M" pitchFamily="18" charset="-122"/>
                <a:ea typeface="OPPOSans-M" pitchFamily="18" charset="-122"/>
                <a:sym typeface="OPPOSans-M" pitchFamily="18" charset="-122"/>
              </a:rPr>
              <a:t> </a:t>
            </a:r>
            <a:r>
              <a:rPr lang="en-US" altLang="zh-CN" sz="2800" dirty="0" err="1">
                <a:latin typeface="OPPOSans-M" pitchFamily="18" charset="-122"/>
                <a:ea typeface="OPPOSans-M" pitchFamily="18" charset="-122"/>
                <a:sym typeface="OPPOSans-M" pitchFamily="18" charset="-122"/>
              </a:rPr>
              <a:t>rendah</a:t>
            </a:r>
            <a:r>
              <a:rPr lang="en-US" altLang="zh-CN" sz="2800" dirty="0">
                <a:latin typeface="OPPOSans-M" pitchFamily="18" charset="-122"/>
                <a:ea typeface="OPPOSans-M" pitchFamily="18" charset="-122"/>
                <a:sym typeface="OPPOSans-M" pitchFamily="18" charset="-122"/>
              </a:rPr>
              <a:t>"</a:t>
            </a:r>
          </a:p>
        </p:txBody>
      </p:sp>
      <p:sp>
        <p:nvSpPr>
          <p:cNvPr id="73739" name="文本框 1"/>
          <p:cNvSpPr txBox="1">
            <a:spLocks noChangeArrowheads="1"/>
          </p:cNvSpPr>
          <p:nvPr/>
        </p:nvSpPr>
        <p:spPr bwMode="auto">
          <a:xfrm>
            <a:off x="661988" y="4954588"/>
            <a:ext cx="5805487" cy="646112"/>
          </a:xfrm>
          <a:prstGeom prst="rect">
            <a:avLst/>
          </a:prstGeom>
          <a:noFill/>
          <a:ln w="12700">
            <a:noFill/>
            <a:miter lim="400000"/>
            <a:headEnd/>
            <a:tailEnd/>
          </a:ln>
        </p:spPr>
        <p:txBody>
          <a:bodyPr lIns="45719" rIns="45719">
            <a:spAutoFit/>
          </a:bodyPr>
          <a:lstStyle/>
          <a:p>
            <a:pPr marL="285750" indent="-285750" eaLnBrk="1">
              <a:buSzPct val="100000"/>
              <a:buFontTx/>
              <a:buChar char="●"/>
            </a:pPr>
            <a:r>
              <a:rPr lang="sv-SE" altLang="zh-CN">
                <a:latin typeface="OPPOSans-M" pitchFamily="18" charset="-122"/>
                <a:ea typeface="OPPOSans-M" pitchFamily="18" charset="-122"/>
                <a:sym typeface="OPPOSans-M" pitchFamily="18" charset="-122"/>
              </a:rPr>
              <a:t>Perlindungan Beban Berlebih pada Port Pengisian Daya</a:t>
            </a:r>
          </a:p>
        </p:txBody>
      </p:sp>
      <p:sp>
        <p:nvSpPr>
          <p:cNvPr id="73740" name="文本框 1"/>
          <p:cNvSpPr txBox="1">
            <a:spLocks noChangeArrowheads="1"/>
          </p:cNvSpPr>
          <p:nvPr/>
        </p:nvSpPr>
        <p:spPr bwMode="auto">
          <a:xfrm>
            <a:off x="706438" y="5568950"/>
            <a:ext cx="5564187" cy="368300"/>
          </a:xfrm>
          <a:prstGeom prst="rect">
            <a:avLst/>
          </a:prstGeom>
          <a:noFill/>
          <a:ln w="12700">
            <a:noFill/>
            <a:miter lim="400000"/>
            <a:headEnd/>
            <a:tailEnd/>
          </a:ln>
        </p:spPr>
        <p:txBody>
          <a:bodyPr wrap="none" lIns="45719" rIns="45719">
            <a:spAutoFit/>
          </a:bodyPr>
          <a:lstStyle/>
          <a:p>
            <a:pPr marL="285750" indent="-285750" eaLnBrk="1">
              <a:buSzPct val="100000"/>
              <a:buFontTx/>
              <a:buChar char="●"/>
            </a:pPr>
            <a:r>
              <a:rPr lang="en-US" altLang="zh-CN">
                <a:latin typeface="OPPOSans-M" pitchFamily="18" charset="-122"/>
                <a:ea typeface="OPPOSans-M" pitchFamily="18" charset="-122"/>
                <a:sym typeface="OPPOSans-M" pitchFamily="18" charset="-122"/>
              </a:rPr>
              <a:t>Perlindungan Beban Berlebih Pada Baterai</a:t>
            </a:r>
          </a:p>
        </p:txBody>
      </p:sp>
      <p:sp>
        <p:nvSpPr>
          <p:cNvPr id="73741" name="文本框 1"/>
          <p:cNvSpPr txBox="1">
            <a:spLocks noChangeArrowheads="1"/>
          </p:cNvSpPr>
          <p:nvPr/>
        </p:nvSpPr>
        <p:spPr bwMode="auto">
          <a:xfrm>
            <a:off x="690563" y="5932488"/>
            <a:ext cx="4772025" cy="369887"/>
          </a:xfrm>
          <a:prstGeom prst="rect">
            <a:avLst/>
          </a:prstGeom>
          <a:noFill/>
          <a:ln w="12700">
            <a:noFill/>
            <a:miter lim="400000"/>
            <a:headEnd/>
            <a:tailEnd/>
          </a:ln>
        </p:spPr>
        <p:txBody>
          <a:bodyPr wrap="none" lIns="45719" rIns="45719">
            <a:spAutoFit/>
          </a:bodyPr>
          <a:lstStyle/>
          <a:p>
            <a:pPr marL="285750" indent="-285750" eaLnBrk="1">
              <a:buSzPct val="100000"/>
              <a:buFontTx/>
              <a:buChar char="●"/>
            </a:pPr>
            <a:r>
              <a:rPr lang="en-US" altLang="zh-CN">
                <a:latin typeface="OPPOSans-M" pitchFamily="18" charset="-122"/>
                <a:ea typeface="OPPOSans-M" pitchFamily="18" charset="-122"/>
                <a:sym typeface="OPPOSans-M" pitchFamily="18" charset="-122"/>
              </a:rPr>
              <a:t>Perlindungan Pada Sekering Baterai</a:t>
            </a:r>
          </a:p>
        </p:txBody>
      </p:sp>
      <p:sp>
        <p:nvSpPr>
          <p:cNvPr id="73742" name="文本框 1"/>
          <p:cNvSpPr txBox="1">
            <a:spLocks noChangeArrowheads="1"/>
          </p:cNvSpPr>
          <p:nvPr/>
        </p:nvSpPr>
        <p:spPr bwMode="auto">
          <a:xfrm>
            <a:off x="688975" y="6310313"/>
            <a:ext cx="5006975" cy="369887"/>
          </a:xfrm>
          <a:prstGeom prst="rect">
            <a:avLst/>
          </a:prstGeom>
          <a:noFill/>
          <a:ln w="12700">
            <a:noFill/>
            <a:miter lim="400000"/>
            <a:headEnd/>
            <a:tailEnd/>
          </a:ln>
        </p:spPr>
        <p:txBody>
          <a:bodyPr wrap="none" lIns="45719" rIns="45719">
            <a:spAutoFit/>
          </a:bodyPr>
          <a:lstStyle/>
          <a:p>
            <a:pPr marL="285750" indent="-285750" eaLnBrk="1">
              <a:buSzPct val="100000"/>
              <a:buFontTx/>
              <a:buChar char="●"/>
            </a:pPr>
            <a:r>
              <a:rPr lang="en-US" altLang="zh-CN">
                <a:latin typeface="OPPOSans-M" pitchFamily="18" charset="-122"/>
                <a:ea typeface="OPPOSans-M" pitchFamily="18" charset="-122"/>
                <a:sym typeface="OPPOSans-M" pitchFamily="18" charset="-122"/>
              </a:rPr>
              <a:t>Perlindungan Kondisi Pengisian Cepat</a:t>
            </a:r>
          </a:p>
        </p:txBody>
      </p:sp>
      <p:pic>
        <p:nvPicPr>
          <p:cNvPr id="73743" name="未标题-1.jpg" descr="未标题-1.jpg"/>
          <p:cNvPicPr>
            <a:picLocks noChangeAspect="1" noChangeArrowheads="1"/>
          </p:cNvPicPr>
          <p:nvPr/>
        </p:nvPicPr>
        <p:blipFill>
          <a:blip r:embed="rId4"/>
          <a:srcRect/>
          <a:stretch>
            <a:fillRect/>
          </a:stretch>
        </p:blipFill>
        <p:spPr bwMode="auto">
          <a:xfrm>
            <a:off x="6624638" y="2716213"/>
            <a:ext cx="5233987" cy="3255962"/>
          </a:xfrm>
          <a:prstGeom prst="rect">
            <a:avLst/>
          </a:prstGeom>
          <a:noFill/>
          <a:ln w="12700">
            <a:noFill/>
            <a:miter lim="400000"/>
            <a:headEnd/>
            <a:tailEnd/>
          </a:ln>
        </p:spPr>
      </p:pic>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文本框 4"/>
          <p:cNvSpPr txBox="1">
            <a:spLocks noChangeArrowheads="1"/>
          </p:cNvSpPr>
          <p:nvPr/>
        </p:nvSpPr>
        <p:spPr bwMode="auto">
          <a:xfrm>
            <a:off x="592138" y="5372100"/>
            <a:ext cx="3532187" cy="1477963"/>
          </a:xfrm>
          <a:prstGeom prst="rect">
            <a:avLst/>
          </a:prstGeom>
          <a:noFill/>
          <a:ln w="12700">
            <a:noFill/>
            <a:miter lim="400000"/>
            <a:headEnd/>
            <a:tailEnd/>
          </a:ln>
        </p:spPr>
        <p:txBody>
          <a:bodyPr lIns="45719" rIns="45719">
            <a:spAutoFit/>
          </a:bodyPr>
          <a:lstStyle/>
          <a:p>
            <a:pPr algn="ctr" defTabSz="457200" eaLnBrk="1"/>
            <a:r>
              <a:rPr lang="en-US" altLang="zh-CN" dirty="0" err="1">
                <a:ea typeface="OPPOSans-M" pitchFamily="18" charset="-122"/>
              </a:rPr>
              <a:t>Tidak</a:t>
            </a:r>
            <a:r>
              <a:rPr lang="en-US" altLang="zh-CN" dirty="0">
                <a:ea typeface="OPPOSans-M" pitchFamily="18" charset="-122"/>
              </a:rPr>
              <a:t> </a:t>
            </a:r>
            <a:r>
              <a:rPr lang="en-US" altLang="zh-CN" dirty="0" err="1">
                <a:ea typeface="OPPOSans-M" pitchFamily="18" charset="-122"/>
              </a:rPr>
              <a:t>perlu</a:t>
            </a:r>
            <a:r>
              <a:rPr lang="en-US" altLang="zh-CN" dirty="0">
                <a:ea typeface="OPPOSans-M" pitchFamily="18" charset="-122"/>
              </a:rPr>
              <a:t> </a:t>
            </a:r>
            <a:r>
              <a:rPr lang="en-US" altLang="zh-CN" dirty="0" err="1">
                <a:ea typeface="OPPOSans-M" pitchFamily="18" charset="-122"/>
              </a:rPr>
              <a:t>mengisi</a:t>
            </a:r>
            <a:r>
              <a:rPr lang="en-US" altLang="zh-CN" dirty="0">
                <a:ea typeface="OPPOSans-M" pitchFamily="18" charset="-122"/>
              </a:rPr>
              <a:t> </a:t>
            </a:r>
            <a:r>
              <a:rPr lang="en-US" altLang="zh-CN" dirty="0" err="1">
                <a:ea typeface="OPPOSans-M" pitchFamily="18" charset="-122"/>
              </a:rPr>
              <a:t>daya</a:t>
            </a:r>
            <a:r>
              <a:rPr lang="en-US" altLang="zh-CN" dirty="0">
                <a:ea typeface="OPPOSans-M" pitchFamily="18" charset="-122"/>
              </a:rPr>
              <a:t> </a:t>
            </a:r>
            <a:r>
              <a:rPr lang="en-US" altLang="zh-CN" dirty="0" err="1">
                <a:ea typeface="OPPOSans-M" pitchFamily="18" charset="-122"/>
              </a:rPr>
              <a:t>di</a:t>
            </a:r>
            <a:r>
              <a:rPr lang="en-US" altLang="zh-CN" dirty="0">
                <a:ea typeface="OPPOSans-M" pitchFamily="18" charset="-122"/>
              </a:rPr>
              <a:t> </a:t>
            </a:r>
            <a:r>
              <a:rPr lang="en-US" altLang="zh-CN" dirty="0" err="1">
                <a:ea typeface="OPPOSans-M" pitchFamily="18" charset="-122"/>
              </a:rPr>
              <a:t>malam</a:t>
            </a:r>
            <a:r>
              <a:rPr lang="en-US" altLang="zh-CN" dirty="0">
                <a:ea typeface="OPPOSans-M" pitchFamily="18" charset="-122"/>
              </a:rPr>
              <a:t> </a:t>
            </a:r>
            <a:r>
              <a:rPr lang="en-US" altLang="zh-CN" dirty="0" err="1">
                <a:ea typeface="OPPOSans-M" pitchFamily="18" charset="-122"/>
              </a:rPr>
              <a:t>hari</a:t>
            </a:r>
            <a:r>
              <a:rPr lang="en-US" altLang="zh-CN" dirty="0">
                <a:ea typeface="OPPOSans-M" pitchFamily="18" charset="-122"/>
              </a:rPr>
              <a:t>, </a:t>
            </a:r>
            <a:r>
              <a:rPr lang="en-US" altLang="zh-CN" dirty="0" err="1">
                <a:ea typeface="OPPOSans-M" pitchFamily="18" charset="-122"/>
              </a:rPr>
              <a:t>karena</a:t>
            </a:r>
            <a:r>
              <a:rPr lang="en-US" altLang="zh-CN" dirty="0">
                <a:ea typeface="OPPOSans-M" pitchFamily="18" charset="-122"/>
              </a:rPr>
              <a:t> </a:t>
            </a:r>
            <a:r>
              <a:rPr lang="en-US" altLang="zh-CN" dirty="0" err="1">
                <a:ea typeface="OPPOSans-M" pitchFamily="18" charset="-122"/>
              </a:rPr>
              <a:t>saat</a:t>
            </a:r>
            <a:r>
              <a:rPr lang="en-US" altLang="zh-CN" dirty="0">
                <a:ea typeface="OPPOSans-M" pitchFamily="18" charset="-122"/>
              </a:rPr>
              <a:t> </a:t>
            </a:r>
            <a:r>
              <a:rPr lang="en-US" altLang="zh-CN" dirty="0" err="1">
                <a:ea typeface="OPPOSans-M" pitchFamily="18" charset="-122"/>
              </a:rPr>
              <a:t>waktu</a:t>
            </a:r>
            <a:r>
              <a:rPr lang="en-US" altLang="zh-CN" dirty="0">
                <a:ea typeface="OPPOSans-M" pitchFamily="18" charset="-122"/>
              </a:rPr>
              <a:t> </a:t>
            </a:r>
            <a:r>
              <a:rPr lang="en-US" altLang="zh-CN" dirty="0" err="1">
                <a:ea typeface="OPPOSans-M" pitchFamily="18" charset="-122"/>
              </a:rPr>
              <a:t>anda</a:t>
            </a:r>
            <a:r>
              <a:rPr lang="en-US" altLang="zh-CN" dirty="0">
                <a:ea typeface="OPPOSans-M" pitchFamily="18" charset="-122"/>
              </a:rPr>
              <a:t> </a:t>
            </a:r>
            <a:r>
              <a:rPr lang="en-US" altLang="zh-CN" dirty="0" err="1">
                <a:ea typeface="OPPOSans-M" pitchFamily="18" charset="-122"/>
              </a:rPr>
              <a:t>menyikat</a:t>
            </a:r>
            <a:r>
              <a:rPr lang="en-US" altLang="zh-CN" dirty="0">
                <a:ea typeface="OPPOSans-M" pitchFamily="18" charset="-122"/>
              </a:rPr>
              <a:t> </a:t>
            </a:r>
            <a:r>
              <a:rPr lang="en-US" altLang="zh-CN" dirty="0" err="1">
                <a:ea typeface="OPPOSans-M" pitchFamily="18" charset="-122"/>
              </a:rPr>
              <a:t>gigi</a:t>
            </a:r>
            <a:r>
              <a:rPr lang="en-US" altLang="zh-CN" dirty="0">
                <a:ea typeface="OPPOSans-M" pitchFamily="18" charset="-122"/>
              </a:rPr>
              <a:t> </a:t>
            </a:r>
            <a:r>
              <a:rPr lang="en-US" altLang="zh-CN" dirty="0" err="1">
                <a:ea typeface="OPPOSans-M" pitchFamily="18" charset="-122"/>
              </a:rPr>
              <a:t>dan</a:t>
            </a:r>
            <a:r>
              <a:rPr lang="en-US" altLang="zh-CN" dirty="0">
                <a:ea typeface="OPPOSans-M" pitchFamily="18" charset="-122"/>
              </a:rPr>
              <a:t> </a:t>
            </a:r>
            <a:r>
              <a:rPr lang="en-US" altLang="zh-CN" dirty="0" err="1">
                <a:ea typeface="OPPOSans-M" pitchFamily="18" charset="-122"/>
              </a:rPr>
              <a:t>mencuci</a:t>
            </a:r>
            <a:r>
              <a:rPr lang="en-US" altLang="zh-CN" dirty="0">
                <a:ea typeface="OPPOSans-M" pitchFamily="18" charset="-122"/>
              </a:rPr>
              <a:t> </a:t>
            </a:r>
            <a:r>
              <a:rPr lang="en-US" altLang="zh-CN" dirty="0" err="1">
                <a:ea typeface="OPPOSans-M" pitchFamily="18" charset="-122"/>
              </a:rPr>
              <a:t>wajah</a:t>
            </a:r>
            <a:r>
              <a:rPr lang="en-US" altLang="zh-CN" dirty="0">
                <a:ea typeface="OPPOSans-M" pitchFamily="18" charset="-122"/>
              </a:rPr>
              <a:t> </a:t>
            </a:r>
            <a:r>
              <a:rPr lang="en-US" altLang="zh-CN" dirty="0" err="1">
                <a:ea typeface="OPPOSans-M" pitchFamily="18" charset="-122"/>
              </a:rPr>
              <a:t>sudah</a:t>
            </a:r>
            <a:r>
              <a:rPr lang="en-US" altLang="zh-CN" dirty="0">
                <a:ea typeface="OPPOSans-M" pitchFamily="18" charset="-122"/>
              </a:rPr>
              <a:t> </a:t>
            </a:r>
            <a:r>
              <a:rPr lang="en-US" altLang="zh-CN" dirty="0" err="1">
                <a:ea typeface="OPPOSans-M" pitchFamily="18" charset="-122"/>
              </a:rPr>
              <a:t>cukup</a:t>
            </a:r>
            <a:r>
              <a:rPr lang="en-US" altLang="zh-CN" dirty="0">
                <a:ea typeface="OPPOSans-M" pitchFamily="18" charset="-122"/>
              </a:rPr>
              <a:t> </a:t>
            </a:r>
            <a:r>
              <a:rPr lang="en-US" altLang="zh-CN" dirty="0" err="1">
                <a:ea typeface="OPPOSans-M" pitchFamily="18" charset="-122"/>
              </a:rPr>
              <a:t>terisi</a:t>
            </a:r>
            <a:r>
              <a:rPr lang="en-US" altLang="zh-CN" dirty="0">
                <a:ea typeface="OPPOSans-M" pitchFamily="18" charset="-122"/>
              </a:rPr>
              <a:t> </a:t>
            </a:r>
            <a:r>
              <a:rPr lang="en-US" altLang="zh-CN" dirty="0" err="1">
                <a:ea typeface="OPPOSans-M" pitchFamily="18" charset="-122"/>
              </a:rPr>
              <a:t>penuh,cukup</a:t>
            </a:r>
            <a:r>
              <a:rPr lang="en-US" altLang="zh-CN" dirty="0">
                <a:ea typeface="OPPOSans-M" pitchFamily="18" charset="-122"/>
              </a:rPr>
              <a:t> </a:t>
            </a:r>
            <a:r>
              <a:rPr lang="en-US" altLang="zh-CN" dirty="0" err="1">
                <a:ea typeface="OPPOSans-M" pitchFamily="18" charset="-122"/>
              </a:rPr>
              <a:t>untuk</a:t>
            </a:r>
            <a:r>
              <a:rPr lang="en-US" altLang="zh-CN" dirty="0">
                <a:ea typeface="OPPOSans-M" pitchFamily="18" charset="-122"/>
              </a:rPr>
              <a:t> </a:t>
            </a:r>
            <a:r>
              <a:rPr lang="en-US" altLang="zh-CN" dirty="0" err="1">
                <a:ea typeface="OPPOSans-M" pitchFamily="18" charset="-122"/>
              </a:rPr>
              <a:t>sehari</a:t>
            </a:r>
            <a:endParaRPr lang="en-US" altLang="zh-CN" dirty="0">
              <a:ea typeface="OPPOSans-M" pitchFamily="18" charset="-122"/>
            </a:endParaRPr>
          </a:p>
        </p:txBody>
      </p:sp>
      <p:sp>
        <p:nvSpPr>
          <p:cNvPr id="75779" name="文本框 11"/>
          <p:cNvSpPr txBox="1">
            <a:spLocks noChangeArrowheads="1"/>
          </p:cNvSpPr>
          <p:nvPr/>
        </p:nvSpPr>
        <p:spPr bwMode="auto">
          <a:xfrm>
            <a:off x="4316413" y="5372100"/>
            <a:ext cx="3519487" cy="1200150"/>
          </a:xfrm>
          <a:prstGeom prst="rect">
            <a:avLst/>
          </a:prstGeom>
          <a:noFill/>
          <a:ln w="12700">
            <a:noFill/>
            <a:miter lim="400000"/>
            <a:headEnd/>
            <a:tailEnd/>
          </a:ln>
        </p:spPr>
        <p:txBody>
          <a:bodyPr lIns="45719" rIns="45719">
            <a:spAutoFit/>
          </a:bodyPr>
          <a:lstStyle/>
          <a:p>
            <a:pPr algn="ctr" defTabSz="457200" eaLnBrk="1"/>
            <a:r>
              <a:rPr lang="en-US" altLang="zh-CN" dirty="0" err="1">
                <a:ea typeface="OPPOSans-M" pitchFamily="18" charset="-122"/>
              </a:rPr>
              <a:t>Jangan</a:t>
            </a:r>
            <a:r>
              <a:rPr lang="en-US" altLang="zh-CN" dirty="0">
                <a:ea typeface="OPPOSans-M" pitchFamily="18" charset="-122"/>
              </a:rPr>
              <a:t> </a:t>
            </a:r>
            <a:r>
              <a:rPr lang="en-US" altLang="zh-CN" dirty="0" err="1">
                <a:ea typeface="OPPOSans-M" pitchFamily="18" charset="-122"/>
              </a:rPr>
              <a:t>khawatir</a:t>
            </a:r>
            <a:r>
              <a:rPr lang="en-US" altLang="zh-CN" dirty="0">
                <a:ea typeface="OPPOSans-M" pitchFamily="18" charset="-122"/>
              </a:rPr>
              <a:t> </a:t>
            </a:r>
            <a:r>
              <a:rPr lang="en-US" altLang="zh-CN" dirty="0" err="1">
                <a:ea typeface="OPPOSans-M" pitchFamily="18" charset="-122"/>
              </a:rPr>
              <a:t>jika</a:t>
            </a:r>
            <a:r>
              <a:rPr lang="en-US" altLang="zh-CN" dirty="0">
                <a:ea typeface="OPPOSans-M" pitchFamily="18" charset="-122"/>
              </a:rPr>
              <a:t> </a:t>
            </a:r>
            <a:r>
              <a:rPr lang="en-US" altLang="zh-CN" dirty="0" err="1">
                <a:ea typeface="OPPOSans-M" pitchFamily="18" charset="-122"/>
              </a:rPr>
              <a:t>Anda</a:t>
            </a:r>
            <a:r>
              <a:rPr lang="en-US" altLang="zh-CN" dirty="0">
                <a:ea typeface="OPPOSans-M" pitchFamily="18" charset="-122"/>
              </a:rPr>
              <a:t> </a:t>
            </a:r>
            <a:r>
              <a:rPr lang="en-US" altLang="zh-CN" dirty="0" err="1">
                <a:ea typeface="OPPOSans-M" pitchFamily="18" charset="-122"/>
              </a:rPr>
              <a:t>pergi</a:t>
            </a:r>
            <a:r>
              <a:rPr lang="en-US" altLang="zh-CN" dirty="0">
                <a:ea typeface="OPPOSans-M" pitchFamily="18" charset="-122"/>
              </a:rPr>
              <a:t> </a:t>
            </a:r>
            <a:r>
              <a:rPr lang="en-US" altLang="zh-CN" dirty="0" err="1">
                <a:ea typeface="OPPOSans-M" pitchFamily="18" charset="-122"/>
              </a:rPr>
              <a:t>keluar</a:t>
            </a:r>
            <a:r>
              <a:rPr lang="en-US" altLang="zh-CN" dirty="0">
                <a:ea typeface="OPPOSans-M" pitchFamily="18" charset="-122"/>
              </a:rPr>
              <a:t> </a:t>
            </a:r>
            <a:r>
              <a:rPr lang="en-US" altLang="zh-CN" dirty="0" err="1">
                <a:ea typeface="OPPOSans-M" pitchFamily="18" charset="-122"/>
              </a:rPr>
              <a:t>sementara</a:t>
            </a:r>
            <a:r>
              <a:rPr lang="en-US" altLang="zh-CN" dirty="0">
                <a:ea typeface="OPPOSans-M" pitchFamily="18" charset="-122"/>
              </a:rPr>
              <a:t>. </a:t>
            </a:r>
            <a:r>
              <a:rPr lang="en-US" altLang="zh-CN" dirty="0" err="1">
                <a:ea typeface="OPPOSans-M" pitchFamily="18" charset="-122"/>
              </a:rPr>
              <a:t>Baterai</a:t>
            </a:r>
            <a:r>
              <a:rPr lang="en-US" altLang="zh-CN" dirty="0">
                <a:ea typeface="OPPOSans-M" pitchFamily="18" charset="-122"/>
              </a:rPr>
              <a:t> </a:t>
            </a:r>
            <a:r>
              <a:rPr lang="en-US" altLang="zh-CN" dirty="0" err="1">
                <a:ea typeface="OPPOSans-M" pitchFamily="18" charset="-122"/>
              </a:rPr>
              <a:t>akan</a:t>
            </a:r>
            <a:r>
              <a:rPr lang="en-US" altLang="zh-CN" dirty="0">
                <a:ea typeface="OPPOSans-M" pitchFamily="18" charset="-122"/>
              </a:rPr>
              <a:t> </a:t>
            </a:r>
            <a:r>
              <a:rPr lang="en-US" altLang="zh-CN" dirty="0" err="1">
                <a:ea typeface="OPPOSans-M" pitchFamily="18" charset="-122"/>
              </a:rPr>
              <a:t>terisi</a:t>
            </a:r>
            <a:r>
              <a:rPr lang="en-US" altLang="zh-CN" dirty="0">
                <a:ea typeface="OPPOSans-M" pitchFamily="18" charset="-122"/>
              </a:rPr>
              <a:t> </a:t>
            </a:r>
            <a:r>
              <a:rPr lang="en-US" altLang="zh-CN" dirty="0" err="1">
                <a:ea typeface="OPPOSans-M" pitchFamily="18" charset="-122"/>
              </a:rPr>
              <a:t>penuh</a:t>
            </a:r>
            <a:r>
              <a:rPr lang="en-US" altLang="zh-CN" dirty="0">
                <a:ea typeface="OPPOSans-M" pitchFamily="18" charset="-122"/>
              </a:rPr>
              <a:t> </a:t>
            </a:r>
            <a:r>
              <a:rPr lang="en-US" altLang="zh-CN" dirty="0" err="1">
                <a:ea typeface="OPPOSans-M" pitchFamily="18" charset="-122"/>
              </a:rPr>
              <a:t>dalam</a:t>
            </a:r>
            <a:r>
              <a:rPr lang="en-US" altLang="zh-CN" dirty="0">
                <a:ea typeface="OPPOSans-M" pitchFamily="18" charset="-122"/>
              </a:rPr>
              <a:t> </a:t>
            </a:r>
            <a:r>
              <a:rPr lang="en-US" altLang="zh-CN" dirty="0" err="1">
                <a:ea typeface="OPPOSans-M" pitchFamily="18" charset="-122"/>
              </a:rPr>
              <a:t>sepuluh</a:t>
            </a:r>
            <a:r>
              <a:rPr lang="en-US" altLang="zh-CN" dirty="0">
                <a:ea typeface="OPPOSans-M" pitchFamily="18" charset="-122"/>
              </a:rPr>
              <a:t> </a:t>
            </a:r>
            <a:r>
              <a:rPr lang="en-US" altLang="zh-CN" dirty="0" err="1">
                <a:ea typeface="OPPOSans-M" pitchFamily="18" charset="-122"/>
              </a:rPr>
              <a:t>menit</a:t>
            </a:r>
            <a:r>
              <a:rPr lang="en-US" altLang="zh-CN" dirty="0">
                <a:ea typeface="OPPOSans-M" pitchFamily="18" charset="-122"/>
              </a:rPr>
              <a:t>, </a:t>
            </a:r>
            <a:r>
              <a:rPr lang="en-US" altLang="zh-CN" dirty="0" err="1">
                <a:ea typeface="OPPOSans-M" pitchFamily="18" charset="-122"/>
              </a:rPr>
              <a:t>Mengatasi</a:t>
            </a:r>
            <a:r>
              <a:rPr lang="en-US" altLang="zh-CN" dirty="0">
                <a:ea typeface="OPPOSans-M" pitchFamily="18" charset="-122"/>
              </a:rPr>
              <a:t> </a:t>
            </a:r>
            <a:r>
              <a:rPr lang="en-US" altLang="zh-CN" dirty="0" err="1">
                <a:ea typeface="OPPOSans-M" pitchFamily="18" charset="-122"/>
              </a:rPr>
              <a:t>kecemasan</a:t>
            </a:r>
            <a:r>
              <a:rPr lang="en-US" altLang="zh-CN" dirty="0">
                <a:ea typeface="OPPOSans-M" pitchFamily="18" charset="-122"/>
              </a:rPr>
              <a:t> </a:t>
            </a:r>
            <a:r>
              <a:rPr lang="en-US" altLang="zh-CN" dirty="0" err="1">
                <a:ea typeface="OPPOSans-M" pitchFamily="18" charset="-122"/>
              </a:rPr>
              <a:t>baterai</a:t>
            </a:r>
            <a:r>
              <a:rPr lang="en-US" altLang="zh-CN" dirty="0">
                <a:ea typeface="OPPOSans-M" pitchFamily="18" charset="-122"/>
              </a:rPr>
              <a:t> </a:t>
            </a:r>
            <a:r>
              <a:rPr lang="en-US" altLang="zh-CN" dirty="0" err="1">
                <a:ea typeface="OPPOSans-M" pitchFamily="18" charset="-122"/>
              </a:rPr>
              <a:t>Anda</a:t>
            </a:r>
            <a:endParaRPr lang="en-US" altLang="zh-CN" dirty="0">
              <a:ea typeface="OPPOSans-M" pitchFamily="18" charset="-122"/>
            </a:endParaRPr>
          </a:p>
        </p:txBody>
      </p:sp>
      <p:sp>
        <p:nvSpPr>
          <p:cNvPr id="75780" name="文本框 12"/>
          <p:cNvSpPr txBox="1">
            <a:spLocks noChangeArrowheads="1"/>
          </p:cNvSpPr>
          <p:nvPr/>
        </p:nvSpPr>
        <p:spPr bwMode="auto">
          <a:xfrm>
            <a:off x="8027988" y="5372100"/>
            <a:ext cx="3470275" cy="923925"/>
          </a:xfrm>
          <a:prstGeom prst="rect">
            <a:avLst/>
          </a:prstGeom>
          <a:noFill/>
          <a:ln w="12700">
            <a:noFill/>
            <a:miter lim="400000"/>
            <a:headEnd/>
            <a:tailEnd/>
          </a:ln>
        </p:spPr>
        <p:txBody>
          <a:bodyPr lIns="45719" rIns="45719">
            <a:spAutoFit/>
          </a:bodyPr>
          <a:lstStyle/>
          <a:p>
            <a:pPr algn="ctr" defTabSz="457200" eaLnBrk="1"/>
            <a:r>
              <a:rPr lang="en-US" altLang="zh-CN" dirty="0" err="1">
                <a:ea typeface="OPPOSans-M" pitchFamily="18" charset="-122"/>
              </a:rPr>
              <a:t>Isi</a:t>
            </a:r>
            <a:r>
              <a:rPr lang="en-US" altLang="zh-CN" dirty="0">
                <a:ea typeface="OPPOSans-M" pitchFamily="18" charset="-122"/>
              </a:rPr>
              <a:t> </a:t>
            </a:r>
            <a:r>
              <a:rPr lang="en-US" altLang="zh-CN" dirty="0" err="1">
                <a:ea typeface="OPPOSans-M" pitchFamily="18" charset="-122"/>
              </a:rPr>
              <a:t>daya</a:t>
            </a:r>
            <a:r>
              <a:rPr lang="en-US" altLang="zh-CN" dirty="0">
                <a:ea typeface="OPPOSans-M" pitchFamily="18" charset="-122"/>
              </a:rPr>
              <a:t> </a:t>
            </a:r>
            <a:r>
              <a:rPr lang="en-US" altLang="zh-CN" dirty="0" err="1">
                <a:ea typeface="OPPOSans-M" pitchFamily="18" charset="-122"/>
              </a:rPr>
              <a:t>ponsel</a:t>
            </a:r>
            <a:r>
              <a:rPr lang="en-US" altLang="zh-CN" dirty="0">
                <a:ea typeface="OPPOSans-M" pitchFamily="18" charset="-122"/>
              </a:rPr>
              <a:t> </a:t>
            </a:r>
            <a:r>
              <a:rPr lang="en-US" altLang="zh-CN" dirty="0" err="1">
                <a:ea typeface="OPPOSans-M" pitchFamily="18" charset="-122"/>
              </a:rPr>
              <a:t>Anda</a:t>
            </a:r>
            <a:r>
              <a:rPr lang="en-US" altLang="zh-CN" dirty="0">
                <a:ea typeface="OPPOSans-M" pitchFamily="18" charset="-122"/>
              </a:rPr>
              <a:t> </a:t>
            </a:r>
            <a:r>
              <a:rPr lang="en-US" altLang="zh-CN" dirty="0" err="1">
                <a:ea typeface="OPPOSans-M" pitchFamily="18" charset="-122"/>
              </a:rPr>
              <a:t>saat</a:t>
            </a:r>
            <a:r>
              <a:rPr lang="en-US" altLang="zh-CN" dirty="0">
                <a:ea typeface="OPPOSans-M" pitchFamily="18" charset="-122"/>
              </a:rPr>
              <a:t> </a:t>
            </a:r>
            <a:r>
              <a:rPr lang="en-US" altLang="zh-CN" dirty="0" err="1">
                <a:ea typeface="OPPOSans-M" pitchFamily="18" charset="-122"/>
              </a:rPr>
              <a:t>membuka</a:t>
            </a:r>
            <a:r>
              <a:rPr lang="en-US" altLang="zh-CN" dirty="0">
                <a:ea typeface="OPPOSans-M" pitchFamily="18" charset="-122"/>
              </a:rPr>
              <a:t> PUBG </a:t>
            </a:r>
            <a:r>
              <a:rPr lang="en-US" altLang="zh-CN" dirty="0" err="1">
                <a:ea typeface="OPPOSans-M" pitchFamily="18" charset="-122"/>
              </a:rPr>
              <a:t>dan</a:t>
            </a:r>
            <a:r>
              <a:rPr lang="en-US" altLang="zh-CN" dirty="0">
                <a:ea typeface="OPPOSans-M" pitchFamily="18" charset="-122"/>
              </a:rPr>
              <a:t> </a:t>
            </a:r>
            <a:r>
              <a:rPr lang="en-US" altLang="zh-CN" dirty="0" err="1">
                <a:ea typeface="OPPOSans-M" pitchFamily="18" charset="-122"/>
              </a:rPr>
              <a:t>Anda</a:t>
            </a:r>
            <a:r>
              <a:rPr lang="en-US" altLang="zh-CN" dirty="0">
                <a:ea typeface="OPPOSans-M" pitchFamily="18" charset="-122"/>
              </a:rPr>
              <a:t> </a:t>
            </a:r>
            <a:r>
              <a:rPr lang="en-US" altLang="zh-CN" dirty="0" err="1">
                <a:ea typeface="OPPOSans-M" pitchFamily="18" charset="-122"/>
              </a:rPr>
              <a:t>dapat</a:t>
            </a:r>
            <a:r>
              <a:rPr lang="en-US" altLang="zh-CN" dirty="0">
                <a:ea typeface="OPPOSans-M" pitchFamily="18" charset="-122"/>
              </a:rPr>
              <a:t> </a:t>
            </a:r>
            <a:r>
              <a:rPr lang="en-US" altLang="zh-CN" dirty="0" err="1">
                <a:ea typeface="OPPOSans-M" pitchFamily="18" charset="-122"/>
              </a:rPr>
              <a:t>memainkan</a:t>
            </a:r>
            <a:r>
              <a:rPr lang="en-US" altLang="zh-CN" dirty="0">
                <a:ea typeface="OPPOSans-M" pitchFamily="18" charset="-122"/>
              </a:rPr>
              <a:t> game </a:t>
            </a:r>
            <a:r>
              <a:rPr lang="en-US" altLang="zh-CN" dirty="0" err="1">
                <a:ea typeface="OPPOSans-M" pitchFamily="18" charset="-122"/>
              </a:rPr>
              <a:t>tanpa</a:t>
            </a:r>
            <a:r>
              <a:rPr lang="en-US" altLang="zh-CN" dirty="0">
                <a:ea typeface="OPPOSans-M" pitchFamily="18" charset="-122"/>
              </a:rPr>
              <a:t> </a:t>
            </a:r>
            <a:r>
              <a:rPr lang="en-US" altLang="zh-CN" dirty="0" err="1">
                <a:ea typeface="OPPOSans-M" pitchFamily="18" charset="-122"/>
              </a:rPr>
              <a:t>kabel</a:t>
            </a:r>
            <a:r>
              <a:rPr lang="en-US" altLang="zh-CN" dirty="0">
                <a:ea typeface="OPPOSans-M" pitchFamily="18" charset="-122"/>
              </a:rPr>
              <a:t> </a:t>
            </a:r>
            <a:r>
              <a:rPr lang="en-US" altLang="zh-CN" dirty="0" err="1">
                <a:ea typeface="OPPOSans-M" pitchFamily="18" charset="-122"/>
              </a:rPr>
              <a:t>pengisi</a:t>
            </a:r>
            <a:r>
              <a:rPr lang="en-US" altLang="zh-CN" dirty="0">
                <a:ea typeface="OPPOSans-M" pitchFamily="18" charset="-122"/>
              </a:rPr>
              <a:t> </a:t>
            </a:r>
            <a:r>
              <a:rPr lang="en-US" altLang="zh-CN" dirty="0" err="1">
                <a:ea typeface="OPPOSans-M" pitchFamily="18" charset="-122"/>
              </a:rPr>
              <a:t>daya</a:t>
            </a:r>
            <a:endParaRPr lang="en-US" altLang="zh-CN" dirty="0">
              <a:ea typeface="OPPOSans-M" pitchFamily="18" charset="-122"/>
            </a:endParaRPr>
          </a:p>
        </p:txBody>
      </p:sp>
      <p:sp>
        <p:nvSpPr>
          <p:cNvPr id="75781" name="文本框 1"/>
          <p:cNvSpPr txBox="1">
            <a:spLocks noChangeArrowheads="1"/>
          </p:cNvSpPr>
          <p:nvPr/>
        </p:nvSpPr>
        <p:spPr bwMode="auto">
          <a:xfrm>
            <a:off x="5708650" y="2967038"/>
            <a:ext cx="1099017" cy="461665"/>
          </a:xfrm>
          <a:prstGeom prst="rect">
            <a:avLst/>
          </a:prstGeom>
          <a:noFill/>
          <a:ln w="12700">
            <a:noFill/>
            <a:miter lim="400000"/>
            <a:headEnd/>
            <a:tailEnd/>
          </a:ln>
        </p:spPr>
        <p:txBody>
          <a:bodyPr wrap="none" lIns="45719" rIns="45719">
            <a:spAutoFit/>
          </a:bodyPr>
          <a:lstStyle/>
          <a:p>
            <a:pPr defTabSz="608013" eaLnBrk="1"/>
            <a:r>
              <a:rPr lang="en-US" altLang="zh-CN" sz="2400" dirty="0" err="1" smtClean="0">
                <a:solidFill>
                  <a:srgbClr val="262626"/>
                </a:solidFill>
                <a:latin typeface="OPPOSans-M" pitchFamily="18" charset="-122"/>
                <a:ea typeface="OPPOSans-M" pitchFamily="18" charset="-122"/>
                <a:sym typeface="OPPOSans-M" pitchFamily="18" charset="-122"/>
              </a:rPr>
              <a:t>Sosial</a:t>
            </a:r>
            <a:endParaRPr lang="en-US" altLang="zh-CN" sz="2400" dirty="0">
              <a:solidFill>
                <a:srgbClr val="262626"/>
              </a:solidFill>
              <a:latin typeface="OPPOSans-M" pitchFamily="18" charset="-122"/>
              <a:ea typeface="OPPOSans-M" pitchFamily="18" charset="-122"/>
              <a:sym typeface="OPPOSans-M" pitchFamily="18" charset="-122"/>
            </a:endParaRPr>
          </a:p>
        </p:txBody>
      </p:sp>
      <p:sp>
        <p:nvSpPr>
          <p:cNvPr id="75782" name="文本框 2"/>
          <p:cNvSpPr txBox="1">
            <a:spLocks noChangeArrowheads="1"/>
          </p:cNvSpPr>
          <p:nvPr/>
        </p:nvSpPr>
        <p:spPr bwMode="auto">
          <a:xfrm>
            <a:off x="954088" y="2967038"/>
            <a:ext cx="2908300" cy="461962"/>
          </a:xfrm>
          <a:prstGeom prst="rect">
            <a:avLst/>
          </a:prstGeom>
          <a:noFill/>
          <a:ln w="12700">
            <a:noFill/>
            <a:miter lim="400000"/>
            <a:headEnd/>
            <a:tailEnd/>
          </a:ln>
        </p:spPr>
        <p:txBody>
          <a:bodyPr wrap="none" lIns="45719" rIns="45719">
            <a:spAutoFit/>
          </a:bodyPr>
          <a:lstStyle/>
          <a:p>
            <a:pPr eaLnBrk="1"/>
            <a:r>
              <a:rPr lang="en-ID" altLang="zh-CN" sz="2400">
                <a:latin typeface="OPPOSans M" pitchFamily="18" charset="-122"/>
                <a:ea typeface="OPPOSans M" pitchFamily="18" charset="-122"/>
              </a:rPr>
              <a:t>Pegawai / Pelajar</a:t>
            </a:r>
            <a:endParaRPr lang="en-US" altLang="zh-CN" sz="2400">
              <a:latin typeface="OPPOSans M" pitchFamily="18" charset="-122"/>
              <a:ea typeface="OPPOSans M" pitchFamily="18" charset="-122"/>
            </a:endParaRPr>
          </a:p>
        </p:txBody>
      </p:sp>
      <p:sp>
        <p:nvSpPr>
          <p:cNvPr id="75783" name="文本框 8"/>
          <p:cNvSpPr txBox="1">
            <a:spLocks noChangeArrowheads="1"/>
          </p:cNvSpPr>
          <p:nvPr/>
        </p:nvSpPr>
        <p:spPr bwMode="auto">
          <a:xfrm>
            <a:off x="8834438" y="2932113"/>
            <a:ext cx="1851025" cy="461962"/>
          </a:xfrm>
          <a:prstGeom prst="rect">
            <a:avLst/>
          </a:prstGeom>
          <a:noFill/>
          <a:ln w="12700">
            <a:noFill/>
            <a:miter lim="400000"/>
            <a:headEnd/>
            <a:tailEnd/>
          </a:ln>
        </p:spPr>
        <p:txBody>
          <a:bodyPr wrap="none" lIns="45719" rIns="45719">
            <a:spAutoFit/>
          </a:bodyPr>
          <a:lstStyle/>
          <a:p>
            <a:pPr defTabSz="608013" eaLnBrk="1"/>
            <a:r>
              <a:rPr lang="en-US" altLang="zh-CN" sz="2400">
                <a:solidFill>
                  <a:srgbClr val="262626"/>
                </a:solidFill>
                <a:latin typeface="OPPOSans-M" pitchFamily="18" charset="-122"/>
                <a:ea typeface="OPPOSans-M" pitchFamily="18" charset="-122"/>
                <a:sym typeface="OPPOSans-M" pitchFamily="18" charset="-122"/>
              </a:rPr>
              <a:t>Permainan</a:t>
            </a:r>
          </a:p>
        </p:txBody>
      </p:sp>
      <p:sp>
        <p:nvSpPr>
          <p:cNvPr id="75784" name="文本框 9"/>
          <p:cNvSpPr txBox="1">
            <a:spLocks noChangeArrowheads="1"/>
          </p:cNvSpPr>
          <p:nvPr/>
        </p:nvSpPr>
        <p:spPr bwMode="auto">
          <a:xfrm>
            <a:off x="622300" y="362309"/>
            <a:ext cx="11569700" cy="1200329"/>
          </a:xfrm>
          <a:prstGeom prst="rect">
            <a:avLst/>
          </a:prstGeom>
          <a:noFill/>
          <a:ln w="12700">
            <a:noFill/>
            <a:miter lim="400000"/>
            <a:headEnd/>
            <a:tailEnd/>
          </a:ln>
        </p:spPr>
        <p:txBody>
          <a:bodyPr wrap="square" lIns="45719" rIns="45719">
            <a:spAutoFit/>
          </a:bodyPr>
          <a:lstStyle/>
          <a:p>
            <a:pPr defTabSz="1827213" eaLnBrk="1"/>
            <a:r>
              <a:rPr lang="en-US" altLang="zh-CN" sz="3600" dirty="0">
                <a:solidFill>
                  <a:srgbClr val="0D0D0D"/>
                </a:solidFill>
                <a:latin typeface="OPPOSans M" pitchFamily="18" charset="-122"/>
                <a:ea typeface="OPPOSans M" pitchFamily="18" charset="-122"/>
                <a:sym typeface="OPPOSans Medium"/>
              </a:rPr>
              <a:t>65W </a:t>
            </a:r>
            <a:r>
              <a:rPr lang="en-US" altLang="zh-CN" sz="3600" dirty="0" err="1">
                <a:solidFill>
                  <a:srgbClr val="0D0D0D"/>
                </a:solidFill>
                <a:latin typeface="OPPOSans M" pitchFamily="18" charset="-122"/>
                <a:ea typeface="OPPOSans M" pitchFamily="18" charset="-122"/>
                <a:sym typeface="OPPOSans Medium"/>
              </a:rPr>
              <a:t>SuperVOOC</a:t>
            </a:r>
            <a:r>
              <a:rPr lang="en-US" altLang="zh-CN" sz="3600" dirty="0">
                <a:solidFill>
                  <a:srgbClr val="0D0D0D"/>
                </a:solidFill>
                <a:latin typeface="OPPOSans M" pitchFamily="18" charset="-122"/>
                <a:ea typeface="OPPOSans M" pitchFamily="18" charset="-122"/>
                <a:sym typeface="OPPOSans Medium"/>
              </a:rPr>
              <a:t> 2.0</a:t>
            </a:r>
          </a:p>
          <a:p>
            <a:pPr defTabSz="1827213" eaLnBrk="1"/>
            <a:r>
              <a:rPr lang="en-US" altLang="zh-CN" sz="3600" dirty="0" err="1">
                <a:solidFill>
                  <a:srgbClr val="0D0D0D"/>
                </a:solidFill>
                <a:latin typeface="OPPOSans M" pitchFamily="18" charset="-122"/>
                <a:ea typeface="OPPOSans M" pitchFamily="18" charset="-122"/>
                <a:sym typeface="OPPOSans Medium"/>
              </a:rPr>
              <a:t>Benar-benar</a:t>
            </a:r>
            <a:r>
              <a:rPr lang="en-US" altLang="zh-CN" sz="3600" dirty="0">
                <a:solidFill>
                  <a:srgbClr val="0D0D0D"/>
                </a:solidFill>
                <a:latin typeface="OPPOSans M" pitchFamily="18" charset="-122"/>
                <a:ea typeface="OPPOSans M" pitchFamily="18" charset="-122"/>
                <a:sym typeface="OPPOSans Medium"/>
              </a:rPr>
              <a:t> </a:t>
            </a:r>
            <a:r>
              <a:rPr lang="en-US" altLang="zh-CN" sz="3600" dirty="0" err="1">
                <a:solidFill>
                  <a:srgbClr val="0D0D0D"/>
                </a:solidFill>
                <a:latin typeface="OPPOSans M" pitchFamily="18" charset="-122"/>
                <a:ea typeface="OPPOSans M" pitchFamily="18" charset="-122"/>
                <a:sym typeface="OPPOSans Medium"/>
              </a:rPr>
              <a:t>akan</a:t>
            </a:r>
            <a:r>
              <a:rPr lang="en-US" altLang="zh-CN" sz="3600" dirty="0">
                <a:solidFill>
                  <a:srgbClr val="0D0D0D"/>
                </a:solidFill>
                <a:latin typeface="OPPOSans M" pitchFamily="18" charset="-122"/>
                <a:ea typeface="OPPOSans M" pitchFamily="18" charset="-122"/>
                <a:sym typeface="OPPOSans Medium"/>
              </a:rPr>
              <a:t> </a:t>
            </a:r>
            <a:r>
              <a:rPr lang="en-US" altLang="zh-CN" sz="3600" dirty="0" err="1">
                <a:solidFill>
                  <a:srgbClr val="0D0D0D"/>
                </a:solidFill>
                <a:latin typeface="OPPOSans M" pitchFamily="18" charset="-122"/>
                <a:ea typeface="OPPOSans M" pitchFamily="18" charset="-122"/>
                <a:sym typeface="OPPOSans Medium"/>
              </a:rPr>
              <a:t>mengubah</a:t>
            </a:r>
            <a:r>
              <a:rPr lang="en-US" altLang="zh-CN" sz="3600" dirty="0">
                <a:solidFill>
                  <a:srgbClr val="0D0D0D"/>
                </a:solidFill>
                <a:latin typeface="OPPOSans M" pitchFamily="18" charset="-122"/>
                <a:ea typeface="OPPOSans M" pitchFamily="18" charset="-122"/>
                <a:sym typeface="OPPOSans Medium"/>
              </a:rPr>
              <a:t> </a:t>
            </a:r>
            <a:r>
              <a:rPr lang="en-US" altLang="zh-CN" sz="3600" dirty="0" err="1">
                <a:solidFill>
                  <a:srgbClr val="0D0D0D"/>
                </a:solidFill>
                <a:latin typeface="OPPOSans M" pitchFamily="18" charset="-122"/>
                <a:ea typeface="OPPOSans M" pitchFamily="18" charset="-122"/>
                <a:sym typeface="OPPOSans Medium"/>
              </a:rPr>
              <a:t>gaya</a:t>
            </a:r>
            <a:r>
              <a:rPr lang="en-US" altLang="zh-CN" sz="3600" dirty="0">
                <a:solidFill>
                  <a:srgbClr val="0D0D0D"/>
                </a:solidFill>
                <a:latin typeface="OPPOSans M" pitchFamily="18" charset="-122"/>
                <a:ea typeface="OPPOSans M" pitchFamily="18" charset="-122"/>
                <a:sym typeface="OPPOSans Medium"/>
              </a:rPr>
              <a:t> </a:t>
            </a:r>
            <a:r>
              <a:rPr lang="en-US" altLang="zh-CN" sz="3600" dirty="0" err="1">
                <a:solidFill>
                  <a:srgbClr val="0D0D0D"/>
                </a:solidFill>
                <a:latin typeface="OPPOSans M" pitchFamily="18" charset="-122"/>
                <a:ea typeface="OPPOSans M" pitchFamily="18" charset="-122"/>
                <a:sym typeface="OPPOSans Medium"/>
              </a:rPr>
              <a:t>hidup</a:t>
            </a:r>
            <a:r>
              <a:rPr lang="en-US" altLang="zh-CN" sz="3600" dirty="0">
                <a:solidFill>
                  <a:srgbClr val="0D0D0D"/>
                </a:solidFill>
                <a:latin typeface="OPPOSans M" pitchFamily="18" charset="-122"/>
                <a:ea typeface="OPPOSans M" pitchFamily="18" charset="-122"/>
                <a:sym typeface="OPPOSans Medium"/>
              </a:rPr>
              <a:t> </a:t>
            </a:r>
            <a:r>
              <a:rPr lang="en-US" altLang="zh-CN" sz="3600" dirty="0" err="1">
                <a:solidFill>
                  <a:srgbClr val="0D0D0D"/>
                </a:solidFill>
                <a:latin typeface="OPPOSans M" pitchFamily="18" charset="-122"/>
                <a:ea typeface="OPPOSans M" pitchFamily="18" charset="-122"/>
                <a:sym typeface="OPPOSans Medium"/>
              </a:rPr>
              <a:t>Anda</a:t>
            </a:r>
            <a:endParaRPr lang="en-US" altLang="zh-CN" sz="3600" dirty="0">
              <a:solidFill>
                <a:srgbClr val="0D0D0D"/>
              </a:solidFill>
              <a:latin typeface="OPPOSans M" pitchFamily="18" charset="-122"/>
              <a:ea typeface="OPPOSans M" pitchFamily="18" charset="-122"/>
              <a:sym typeface="OPPOSans Medium"/>
            </a:endParaRPr>
          </a:p>
        </p:txBody>
      </p:sp>
      <p:pic>
        <p:nvPicPr>
          <p:cNvPr id="75785" name="图片 5" descr="图片 5"/>
          <p:cNvPicPr>
            <a:picLocks noChangeAspect="1" noChangeArrowheads="1"/>
          </p:cNvPicPr>
          <p:nvPr/>
        </p:nvPicPr>
        <p:blipFill>
          <a:blip r:embed="rId3"/>
          <a:srcRect/>
          <a:stretch>
            <a:fillRect/>
          </a:stretch>
        </p:blipFill>
        <p:spPr bwMode="auto">
          <a:xfrm>
            <a:off x="622300" y="3505200"/>
            <a:ext cx="3519488" cy="1609725"/>
          </a:xfrm>
          <a:prstGeom prst="rect">
            <a:avLst/>
          </a:prstGeom>
          <a:noFill/>
          <a:ln w="12700">
            <a:noFill/>
            <a:miter lim="400000"/>
            <a:headEnd/>
            <a:tailEnd/>
          </a:ln>
        </p:spPr>
      </p:pic>
      <p:pic>
        <p:nvPicPr>
          <p:cNvPr id="75786" name="图片 13" descr="图片 13"/>
          <p:cNvPicPr>
            <a:picLocks noChangeAspect="1" noChangeArrowheads="1"/>
          </p:cNvPicPr>
          <p:nvPr/>
        </p:nvPicPr>
        <p:blipFill>
          <a:blip r:embed="rId4"/>
          <a:srcRect/>
          <a:stretch>
            <a:fillRect/>
          </a:stretch>
        </p:blipFill>
        <p:spPr bwMode="auto">
          <a:xfrm>
            <a:off x="4359275" y="3505200"/>
            <a:ext cx="3341688" cy="1603375"/>
          </a:xfrm>
          <a:prstGeom prst="rect">
            <a:avLst/>
          </a:prstGeom>
          <a:noFill/>
          <a:ln w="12700">
            <a:noFill/>
            <a:miter lim="400000"/>
            <a:headEnd/>
            <a:tailEnd/>
          </a:ln>
        </p:spPr>
      </p:pic>
      <p:pic>
        <p:nvPicPr>
          <p:cNvPr id="75787" name="图片 49" descr="图片 49"/>
          <p:cNvPicPr>
            <a:picLocks noChangeAspect="1" noChangeArrowheads="1"/>
          </p:cNvPicPr>
          <p:nvPr/>
        </p:nvPicPr>
        <p:blipFill>
          <a:blip r:embed="rId5"/>
          <a:srcRect/>
          <a:stretch>
            <a:fillRect/>
          </a:stretch>
        </p:blipFill>
        <p:spPr bwMode="auto">
          <a:xfrm>
            <a:off x="8021638" y="3513138"/>
            <a:ext cx="3476625" cy="1601787"/>
          </a:xfrm>
          <a:prstGeom prst="rect">
            <a:avLst/>
          </a:prstGeom>
          <a:noFill/>
          <a:ln w="12700">
            <a:noFill/>
            <a:miter lim="400000"/>
            <a:headEnd/>
            <a:tailEnd/>
          </a:ln>
        </p:spPr>
      </p:pic>
      <p:sp>
        <p:nvSpPr>
          <p:cNvPr id="75788" name="矩形 15"/>
          <p:cNvSpPr>
            <a:spLocks noChangeArrowheads="1"/>
          </p:cNvSpPr>
          <p:nvPr/>
        </p:nvSpPr>
        <p:spPr bwMode="auto">
          <a:xfrm>
            <a:off x="0" y="0"/>
            <a:ext cx="419100" cy="6858000"/>
          </a:xfrm>
          <a:prstGeom prst="rect">
            <a:avLst/>
          </a:prstGeom>
          <a:solidFill>
            <a:srgbClr val="EC5629"/>
          </a:solidFill>
          <a:ln w="12700">
            <a:solidFill>
              <a:srgbClr val="EC5629"/>
            </a:solidFill>
            <a:miter lim="8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圆角矩形 56"/>
          <p:cNvSpPr>
            <a:spLocks noChangeArrowheads="1"/>
          </p:cNvSpPr>
          <p:nvPr/>
        </p:nvSpPr>
        <p:spPr bwMode="auto">
          <a:xfrm>
            <a:off x="682625" y="736600"/>
            <a:ext cx="11272838" cy="1303338"/>
          </a:xfrm>
          <a:prstGeom prst="roundRect">
            <a:avLst>
              <a:gd name="adj" fmla="val 16667"/>
            </a:avLst>
          </a:prstGeom>
          <a:solidFill>
            <a:srgbClr val="FF4701"/>
          </a:solidFill>
          <a:ln w="12700">
            <a:noFill/>
            <a:miter lim="400000"/>
            <a:headEnd/>
            <a:tailEnd/>
          </a:ln>
        </p:spPr>
        <p:txBody>
          <a:bodyPr lIns="45719" rIns="45719" anchor="ctr"/>
          <a:lstStyle/>
          <a:p>
            <a:pPr algn="ctr" eaLnBrk="1"/>
            <a:endParaRPr lang="en-US" altLang="en-US">
              <a:solidFill>
                <a:srgbClr val="FFFFFF"/>
              </a:solidFill>
              <a:latin typeface="OPPOSans-M" pitchFamily="18" charset="-122"/>
              <a:ea typeface="OPPOSans-M" pitchFamily="18" charset="-122"/>
              <a:sym typeface="OPPOSans-M" pitchFamily="18" charset="-122"/>
            </a:endParaRPr>
          </a:p>
        </p:txBody>
      </p:sp>
      <p:sp>
        <p:nvSpPr>
          <p:cNvPr id="77827" name="文本框 13"/>
          <p:cNvSpPr txBox="1">
            <a:spLocks noChangeArrowheads="1"/>
          </p:cNvSpPr>
          <p:nvPr/>
        </p:nvSpPr>
        <p:spPr bwMode="auto">
          <a:xfrm>
            <a:off x="1976438" y="890588"/>
            <a:ext cx="9759950" cy="885825"/>
          </a:xfrm>
          <a:prstGeom prst="rect">
            <a:avLst/>
          </a:prstGeom>
          <a:noFill/>
          <a:ln w="12700">
            <a:noFill/>
            <a:miter lim="400000"/>
            <a:headEnd/>
            <a:tailEnd/>
          </a:ln>
        </p:spPr>
        <p:txBody>
          <a:bodyPr lIns="45719" rIns="45719">
            <a:spAutoFit/>
          </a:bodyPr>
          <a:lstStyle/>
          <a:p>
            <a:pPr defTabSz="608013" eaLnBrk="1">
              <a:lnSpc>
                <a:spcPct val="150000"/>
              </a:lnSpc>
            </a:pPr>
            <a:r>
              <a:rPr lang="en-US" altLang="zh-CN" b="1">
                <a:latin typeface="OPPOSans-M" pitchFamily="18" charset="-122"/>
                <a:ea typeface="OPPOSans-M" pitchFamily="18" charset="-122"/>
                <a:sym typeface="OPPOSans-M" pitchFamily="18" charset="-122"/>
              </a:rPr>
              <a:t>Satu kalimat untuk menarik</a:t>
            </a:r>
          </a:p>
          <a:p>
            <a:pPr defTabSz="608013" eaLnBrk="1">
              <a:lnSpc>
                <a:spcPct val="150000"/>
              </a:lnSpc>
            </a:pPr>
            <a:r>
              <a:rPr lang="it-IT" altLang="en-US">
                <a:latin typeface="OPPOSans-M" pitchFamily="18" charset="-122"/>
                <a:ea typeface="OPPOSans-M" pitchFamily="18" charset="-122"/>
                <a:sym typeface="OPPOSans-M" pitchFamily="18" charset="-122"/>
              </a:rPr>
              <a:t>Lihatlah ponsel video 5G terbaru dari OPPO, OPPO Reno4 Pro 5G</a:t>
            </a:r>
            <a:r>
              <a:rPr lang="en-US" altLang="en-US">
                <a:latin typeface="OPPOSans-M" pitchFamily="18" charset="-122"/>
                <a:ea typeface="OPPOSans-M" pitchFamily="18" charset="-122"/>
                <a:sym typeface="OPPOSans-M" pitchFamily="18" charset="-122"/>
              </a:rPr>
              <a:t>! </a:t>
            </a:r>
          </a:p>
        </p:txBody>
      </p:sp>
      <p:pic>
        <p:nvPicPr>
          <p:cNvPr id="1062" name="pasted-image.png" descr="pasted-image.png"/>
          <p:cNvPicPr>
            <a:picLocks noChangeAspect="1"/>
          </p:cNvPicPr>
          <p:nvPr/>
        </p:nvPicPr>
        <p:blipFill>
          <a:blip r:embed="rId3" cstate="email"/>
          <a:srcRect/>
          <a:stretch>
            <a:fillRect/>
          </a:stretch>
        </p:blipFill>
        <p:spPr>
          <a:xfrm>
            <a:off x="860013" y="861688"/>
            <a:ext cx="908777" cy="94218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7"/>
                  <a:pt x="0" y="10800"/>
                </a:cubicBezTo>
                <a:cubicBezTo>
                  <a:pt x="0" y="16763"/>
                  <a:pt x="4836" y="21600"/>
                  <a:pt x="10800" y="21600"/>
                </a:cubicBezTo>
                <a:cubicBezTo>
                  <a:pt x="16764" y="21600"/>
                  <a:pt x="21600" y="16763"/>
                  <a:pt x="21600" y="10800"/>
                </a:cubicBezTo>
                <a:cubicBezTo>
                  <a:pt x="21600" y="4837"/>
                  <a:pt x="16764" y="0"/>
                  <a:pt x="10800" y="0"/>
                </a:cubicBezTo>
                <a:close/>
              </a:path>
            </a:pathLst>
          </a:custGeom>
          <a:ln w="12700">
            <a:solidFill>
              <a:srgbClr val="73FDFF"/>
            </a:solidFill>
            <a:miter/>
          </a:ln>
        </p:spPr>
      </p:pic>
      <p:sp>
        <p:nvSpPr>
          <p:cNvPr id="77829" name="文本框 55"/>
          <p:cNvSpPr txBox="1">
            <a:spLocks noChangeArrowheads="1"/>
          </p:cNvSpPr>
          <p:nvPr/>
        </p:nvSpPr>
        <p:spPr bwMode="auto">
          <a:xfrm>
            <a:off x="3706813" y="131763"/>
            <a:ext cx="4799012" cy="461962"/>
          </a:xfrm>
          <a:prstGeom prst="rect">
            <a:avLst/>
          </a:prstGeom>
          <a:noFill/>
          <a:ln w="12700">
            <a:noFill/>
            <a:miter lim="400000"/>
            <a:headEnd/>
            <a:tailEnd/>
          </a:ln>
        </p:spPr>
        <p:txBody>
          <a:bodyPr lIns="45719" rIns="45719">
            <a:spAutoFit/>
          </a:bodyPr>
          <a:lstStyle/>
          <a:p>
            <a:pPr algn="ctr" eaLnBrk="1"/>
            <a:r>
              <a:rPr lang="en-US" altLang="en-US" sz="2400" u="sng">
                <a:latin typeface="OPPOSans-M" pitchFamily="18" charset="-122"/>
                <a:ea typeface="OPPOSans-M" pitchFamily="18" charset="-122"/>
                <a:sym typeface="OPPOSans-M" pitchFamily="18" charset="-122"/>
              </a:rPr>
              <a:t>Ringkasan</a:t>
            </a:r>
          </a:p>
        </p:txBody>
      </p:sp>
      <p:grpSp>
        <p:nvGrpSpPr>
          <p:cNvPr id="77830" name="五边形 57"/>
          <p:cNvGrpSpPr>
            <a:grpSpLocks/>
          </p:cNvGrpSpPr>
          <p:nvPr/>
        </p:nvGrpSpPr>
        <p:grpSpPr bwMode="auto">
          <a:xfrm>
            <a:off x="682625" y="2108200"/>
            <a:ext cx="3282950" cy="831850"/>
            <a:chOff x="-1" y="-21817"/>
            <a:chExt cx="3284475" cy="831663"/>
          </a:xfrm>
        </p:grpSpPr>
        <p:sp>
          <p:nvSpPr>
            <p:cNvPr id="77843" name="形状"/>
            <p:cNvSpPr>
              <a:spLocks/>
            </p:cNvSpPr>
            <p:nvPr/>
          </p:nvSpPr>
          <p:spPr bwMode="auto">
            <a:xfrm>
              <a:off x="-1" y="-1"/>
              <a:ext cx="3284475" cy="788033"/>
            </a:xfrm>
            <a:custGeom>
              <a:avLst/>
              <a:gdLst>
                <a:gd name="T0" fmla="*/ 2147483646 w 21600"/>
                <a:gd name="T1" fmla="*/ 524440558 h 21600"/>
                <a:gd name="T2" fmla="*/ 2147483646 w 21600"/>
                <a:gd name="T3" fmla="*/ 524440558 h 21600"/>
                <a:gd name="T4" fmla="*/ 2147483646 w 21600"/>
                <a:gd name="T5" fmla="*/ 524440558 h 21600"/>
                <a:gd name="T6" fmla="*/ 2147483646 w 21600"/>
                <a:gd name="T7" fmla="*/ 52444055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0"/>
                  </a:moveTo>
                  <a:lnTo>
                    <a:pt x="19009" y="0"/>
                  </a:lnTo>
                  <a:lnTo>
                    <a:pt x="21600" y="10800"/>
                  </a:lnTo>
                  <a:lnTo>
                    <a:pt x="19009" y="21600"/>
                  </a:lnTo>
                  <a:lnTo>
                    <a:pt x="0" y="21600"/>
                  </a:lnTo>
                  <a:lnTo>
                    <a:pt x="0" y="0"/>
                  </a:lnTo>
                  <a:close/>
                </a:path>
              </a:pathLst>
            </a:custGeom>
            <a:solidFill>
              <a:srgbClr val="FF4701"/>
            </a:solidFill>
            <a:ln w="12700" cap="flat">
              <a:noFill/>
              <a:miter lim="400000"/>
              <a:headEnd/>
              <a:tailEnd/>
            </a:ln>
          </p:spPr>
          <p:txBody>
            <a:bodyPr lIns="45719" tIns="45719" rIns="45719" bIns="45719" anchor="ctr"/>
            <a:lstStyle/>
            <a:p>
              <a:endParaRPr lang="en-US"/>
            </a:p>
          </p:txBody>
        </p:sp>
        <p:sp>
          <p:nvSpPr>
            <p:cNvPr id="77844" name="核心卖点"/>
            <p:cNvSpPr txBox="1">
              <a:spLocks noChangeArrowheads="1"/>
            </p:cNvSpPr>
            <p:nvPr/>
          </p:nvSpPr>
          <p:spPr bwMode="auto">
            <a:xfrm>
              <a:off x="45719" y="-21817"/>
              <a:ext cx="2996027" cy="831663"/>
            </a:xfrm>
            <a:prstGeom prst="rect">
              <a:avLst/>
            </a:prstGeom>
            <a:noFill/>
            <a:ln w="12700">
              <a:noFill/>
              <a:miter lim="400000"/>
              <a:headEnd/>
              <a:tailEnd/>
            </a:ln>
          </p:spPr>
          <p:txBody>
            <a:bodyPr lIns="45719" tIns="45719" rIns="45719" bIns="45719" anchor="ctr">
              <a:spAutoFit/>
            </a:bodyPr>
            <a:lstStyle/>
            <a:p>
              <a:pPr algn="ctr" eaLnBrk="1"/>
              <a:r>
                <a:rPr lang="en-US" altLang="zh-CN" sz="2400">
                  <a:solidFill>
                    <a:srgbClr val="FFFFFF"/>
                  </a:solidFill>
                  <a:latin typeface="OPPOSans-M" pitchFamily="18" charset="-122"/>
                  <a:ea typeface="OPPOSans-M" pitchFamily="18" charset="-122"/>
                  <a:sym typeface="OPPOSans-M" pitchFamily="18" charset="-122"/>
                </a:rPr>
                <a:t>Poin Inti penjualan</a:t>
              </a:r>
            </a:p>
          </p:txBody>
        </p:sp>
      </p:grpSp>
      <p:grpSp>
        <p:nvGrpSpPr>
          <p:cNvPr id="77831" name="燕尾形 58"/>
          <p:cNvGrpSpPr>
            <a:grpSpLocks/>
          </p:cNvGrpSpPr>
          <p:nvPr/>
        </p:nvGrpSpPr>
        <p:grpSpPr bwMode="auto">
          <a:xfrm>
            <a:off x="3651250" y="2101850"/>
            <a:ext cx="4889500" cy="815975"/>
            <a:chOff x="0" y="0"/>
            <a:chExt cx="4890976" cy="816322"/>
          </a:xfrm>
        </p:grpSpPr>
        <p:sp>
          <p:nvSpPr>
            <p:cNvPr id="77841" name="锯齿"/>
            <p:cNvSpPr>
              <a:spLocks noChangeArrowheads="1"/>
            </p:cNvSpPr>
            <p:nvPr/>
          </p:nvSpPr>
          <p:spPr bwMode="auto">
            <a:xfrm>
              <a:off x="0" y="0"/>
              <a:ext cx="4890976" cy="816322"/>
            </a:xfrm>
            <a:prstGeom prst="chevron">
              <a:avLst>
                <a:gd name="adj" fmla="val 50012"/>
              </a:avLst>
            </a:prstGeom>
            <a:solidFill>
              <a:srgbClr val="FF4701"/>
            </a:solidFill>
            <a:ln w="12700">
              <a:noFill/>
              <a:miter lim="400000"/>
              <a:headEnd/>
              <a:tailEnd/>
            </a:ln>
          </p:spPr>
          <p:txBody>
            <a:bodyPr lIns="45719" tIns="45719" rIns="45719" bIns="45719" anchor="ctr"/>
            <a:lstStyle/>
            <a:p>
              <a:pPr algn="ctr" eaLnBrk="1">
                <a:lnSpc>
                  <a:spcPct val="150000"/>
                </a:lnSpc>
              </a:pPr>
              <a:endParaRPr lang="en-US" altLang="en-US">
                <a:solidFill>
                  <a:srgbClr val="FFFFFF"/>
                </a:solidFill>
              </a:endParaRPr>
            </a:p>
          </p:txBody>
        </p:sp>
        <p:sp>
          <p:nvSpPr>
            <p:cNvPr id="77842" name="痛点场景"/>
            <p:cNvSpPr txBox="1">
              <a:spLocks noChangeArrowheads="1"/>
            </p:cNvSpPr>
            <p:nvPr/>
          </p:nvSpPr>
          <p:spPr bwMode="auto">
            <a:xfrm>
              <a:off x="453881" y="151475"/>
              <a:ext cx="3983214" cy="513370"/>
            </a:xfrm>
            <a:prstGeom prst="rect">
              <a:avLst/>
            </a:prstGeom>
            <a:noFill/>
            <a:ln w="12700">
              <a:noFill/>
              <a:miter lim="400000"/>
              <a:headEnd/>
              <a:tailEnd/>
            </a:ln>
          </p:spPr>
          <p:txBody>
            <a:bodyPr lIns="45719" tIns="45719" rIns="45719" bIns="45719" anchor="ctr">
              <a:spAutoFit/>
            </a:bodyPr>
            <a:lstStyle/>
            <a:p>
              <a:pPr algn="ctr" eaLnBrk="1">
                <a:lnSpc>
                  <a:spcPct val="150000"/>
                </a:lnSpc>
              </a:pPr>
              <a:r>
                <a:rPr lang="en-US" altLang="zh-CN" sz="2000">
                  <a:solidFill>
                    <a:srgbClr val="FFFFFF"/>
                  </a:solidFill>
                  <a:latin typeface="OPPOSans-M" pitchFamily="18" charset="-122"/>
                  <a:ea typeface="OPPOSans-M" pitchFamily="18" charset="-122"/>
                  <a:sym typeface="OPPOSans-M" pitchFamily="18" charset="-122"/>
                </a:rPr>
                <a:t>Skenario Kejadian/Kasus</a:t>
              </a:r>
            </a:p>
          </p:txBody>
        </p:sp>
      </p:grpSp>
      <p:grpSp>
        <p:nvGrpSpPr>
          <p:cNvPr id="77832" name="燕尾形 59"/>
          <p:cNvGrpSpPr>
            <a:grpSpLocks/>
          </p:cNvGrpSpPr>
          <p:nvPr/>
        </p:nvGrpSpPr>
        <p:grpSpPr bwMode="auto">
          <a:xfrm>
            <a:off x="8226425" y="2068513"/>
            <a:ext cx="3729038" cy="885825"/>
            <a:chOff x="0" y="-36915"/>
            <a:chExt cx="3729936" cy="887817"/>
          </a:xfrm>
        </p:grpSpPr>
        <p:sp>
          <p:nvSpPr>
            <p:cNvPr id="77839" name="锯齿"/>
            <p:cNvSpPr>
              <a:spLocks noChangeArrowheads="1"/>
            </p:cNvSpPr>
            <p:nvPr/>
          </p:nvSpPr>
          <p:spPr bwMode="auto">
            <a:xfrm>
              <a:off x="0" y="0"/>
              <a:ext cx="3729936" cy="813986"/>
            </a:xfrm>
            <a:prstGeom prst="chevron">
              <a:avLst>
                <a:gd name="adj" fmla="val 50002"/>
              </a:avLst>
            </a:prstGeom>
            <a:solidFill>
              <a:srgbClr val="FF4701"/>
            </a:solidFill>
            <a:ln w="12700">
              <a:noFill/>
              <a:miter lim="400000"/>
              <a:headEnd/>
              <a:tailEnd/>
            </a:ln>
          </p:spPr>
          <p:txBody>
            <a:bodyPr lIns="45719" tIns="45719" rIns="45719" bIns="45719" anchor="ctr"/>
            <a:lstStyle/>
            <a:p>
              <a:pPr algn="ctr" eaLnBrk="1">
                <a:lnSpc>
                  <a:spcPct val="150000"/>
                </a:lnSpc>
              </a:pPr>
              <a:endParaRPr lang="en-US" altLang="en-US">
                <a:solidFill>
                  <a:srgbClr val="FFFFFF"/>
                </a:solidFill>
              </a:endParaRPr>
            </a:p>
          </p:txBody>
        </p:sp>
        <p:sp>
          <p:nvSpPr>
            <p:cNvPr id="77840" name="演示动作"/>
            <p:cNvSpPr txBox="1">
              <a:spLocks noChangeArrowheads="1"/>
            </p:cNvSpPr>
            <p:nvPr/>
          </p:nvSpPr>
          <p:spPr bwMode="auto">
            <a:xfrm>
              <a:off x="452712" y="-36915"/>
              <a:ext cx="2824512" cy="887817"/>
            </a:xfrm>
            <a:prstGeom prst="rect">
              <a:avLst/>
            </a:prstGeom>
            <a:noFill/>
            <a:ln w="12700">
              <a:noFill/>
              <a:miter lim="400000"/>
              <a:headEnd/>
              <a:tailEnd/>
            </a:ln>
          </p:spPr>
          <p:txBody>
            <a:bodyPr lIns="45719" tIns="45719" rIns="45719" bIns="45719" anchor="ctr">
              <a:spAutoFit/>
            </a:bodyPr>
            <a:lstStyle/>
            <a:p>
              <a:pPr algn="ctr" eaLnBrk="1">
                <a:lnSpc>
                  <a:spcPct val="150000"/>
                </a:lnSpc>
              </a:pPr>
              <a:r>
                <a:rPr lang="en-US" altLang="zh-CN">
                  <a:solidFill>
                    <a:srgbClr val="FFFFFF"/>
                  </a:solidFill>
                  <a:latin typeface="OPPOSans-M" pitchFamily="18" charset="-122"/>
                  <a:ea typeface="OPPOSans-M" pitchFamily="18" charset="-122"/>
                  <a:sym typeface="OPPOSans-M" pitchFamily="18" charset="-122"/>
                </a:rPr>
                <a:t>Mendemonstrasikan tindakan</a:t>
              </a:r>
            </a:p>
          </p:txBody>
        </p:sp>
      </p:grpSp>
      <p:sp>
        <p:nvSpPr>
          <p:cNvPr id="77833" name="文本框 73"/>
          <p:cNvSpPr txBox="1">
            <a:spLocks noChangeArrowheads="1"/>
          </p:cNvSpPr>
          <p:nvPr/>
        </p:nvSpPr>
        <p:spPr bwMode="auto">
          <a:xfrm>
            <a:off x="727075" y="3663950"/>
            <a:ext cx="2673350" cy="469900"/>
          </a:xfrm>
          <a:prstGeom prst="rect">
            <a:avLst/>
          </a:prstGeom>
          <a:noFill/>
          <a:ln w="12700">
            <a:noFill/>
            <a:miter lim="400000"/>
            <a:headEnd/>
            <a:tailEnd/>
          </a:ln>
        </p:spPr>
        <p:txBody>
          <a:bodyPr lIns="45719" rIns="45719">
            <a:spAutoFit/>
          </a:bodyPr>
          <a:lstStyle/>
          <a:p>
            <a:pPr eaLnBrk="1">
              <a:lnSpc>
                <a:spcPct val="150000"/>
              </a:lnSpc>
            </a:pPr>
            <a:r>
              <a:rPr lang="en-US" altLang="en-US">
                <a:latin typeface="OPPOSans-M" pitchFamily="18" charset="-122"/>
                <a:ea typeface="OPPOSans-M" pitchFamily="18" charset="-122"/>
                <a:sym typeface="OPPOSans-M" pitchFamily="18" charset="-122"/>
              </a:rPr>
              <a:t>65WS</a:t>
            </a:r>
            <a:r>
              <a:rPr lang="en-US" altLang="zh-CN">
                <a:latin typeface="OPPOSans-M" pitchFamily="18" charset="-122"/>
                <a:ea typeface="OPPOSans-M" pitchFamily="18" charset="-122"/>
                <a:sym typeface="OPPOSans-M" pitchFamily="18" charset="-122"/>
              </a:rPr>
              <a:t>uperVOOV2.0</a:t>
            </a:r>
            <a:endParaRPr lang="en-US" altLang="en-US">
              <a:latin typeface="OPPOSans-M" pitchFamily="18" charset="-122"/>
              <a:ea typeface="OPPOSans-M" pitchFamily="18" charset="-122"/>
              <a:sym typeface="OPPOSans-M" pitchFamily="18" charset="-122"/>
            </a:endParaRPr>
          </a:p>
        </p:txBody>
      </p:sp>
      <p:sp>
        <p:nvSpPr>
          <p:cNvPr id="77834" name="任意多边形: 形状 16"/>
          <p:cNvSpPr>
            <a:spLocks noChangeShapeType="1"/>
          </p:cNvSpPr>
          <p:nvPr/>
        </p:nvSpPr>
        <p:spPr bwMode="auto">
          <a:xfrm>
            <a:off x="682625" y="5946775"/>
            <a:ext cx="11509375" cy="0"/>
          </a:xfrm>
          <a:prstGeom prst="line">
            <a:avLst/>
          </a:prstGeom>
          <a:noFill/>
          <a:ln w="4801">
            <a:solidFill>
              <a:srgbClr val="231815"/>
            </a:solidFill>
            <a:miter lim="800000"/>
            <a:headEnd/>
            <a:tailEnd/>
          </a:ln>
        </p:spPr>
        <p:txBody>
          <a:bodyPr lIns="45719" rIns="45719"/>
          <a:lstStyle/>
          <a:p>
            <a:endParaRPr lang="en-US"/>
          </a:p>
        </p:txBody>
      </p:sp>
      <p:sp>
        <p:nvSpPr>
          <p:cNvPr id="77835" name="文本框 25"/>
          <p:cNvSpPr txBox="1">
            <a:spLocks noChangeArrowheads="1"/>
          </p:cNvSpPr>
          <p:nvPr/>
        </p:nvSpPr>
        <p:spPr bwMode="auto">
          <a:xfrm>
            <a:off x="3602038" y="3470275"/>
            <a:ext cx="4284662" cy="2403475"/>
          </a:xfrm>
          <a:prstGeom prst="rect">
            <a:avLst/>
          </a:prstGeom>
          <a:noFill/>
          <a:ln w="12700">
            <a:noFill/>
            <a:miter lim="400000"/>
            <a:headEnd/>
            <a:tailEnd/>
          </a:ln>
        </p:spPr>
        <p:txBody>
          <a:bodyPr lIns="45719" rIns="45719">
            <a:spAutoFit/>
          </a:bodyPr>
          <a:lstStyle/>
          <a:p>
            <a:pPr marL="342900" indent="-342900" eaLnBrk="1">
              <a:lnSpc>
                <a:spcPct val="120000"/>
              </a:lnSpc>
              <a:buSzPct val="100000"/>
              <a:buFontTx/>
              <a:buAutoNum type="arabicPeriod"/>
            </a:pPr>
            <a:r>
              <a:rPr lang="en-US" altLang="zh-CN">
                <a:latin typeface="OPPOSans-M" pitchFamily="18" charset="-122"/>
                <a:ea typeface="OPPOSans-M" pitchFamily="18" charset="-122"/>
                <a:sym typeface="OPPOSans-M" pitchFamily="18" charset="-122"/>
              </a:rPr>
              <a:t>Bangun pagi dan pergi keluar terburu-buru, ponsel Anda kehabisan daya</a:t>
            </a:r>
          </a:p>
          <a:p>
            <a:pPr marL="342900" indent="-342900" eaLnBrk="1">
              <a:lnSpc>
                <a:spcPct val="120000"/>
              </a:lnSpc>
              <a:buSzPct val="100000"/>
              <a:buFontTx/>
              <a:buAutoNum type="arabicPeriod"/>
            </a:pPr>
            <a:r>
              <a:rPr lang="id-ID" altLang="en-US">
                <a:latin typeface="OPPOSans M" pitchFamily="18" charset="-122"/>
                <a:ea typeface="OPPOSans M" pitchFamily="18" charset="-122"/>
              </a:rPr>
              <a:t>Memainkan video game mempengaruhi pengoperasian</a:t>
            </a:r>
            <a:endParaRPr lang="en-ID" altLang="en-US">
              <a:latin typeface="OPPOSans M" pitchFamily="18" charset="-122"/>
              <a:ea typeface="OPPOSans M" pitchFamily="18" charset="-122"/>
            </a:endParaRPr>
          </a:p>
          <a:p>
            <a:pPr marL="342900" indent="-342900" eaLnBrk="1">
              <a:lnSpc>
                <a:spcPct val="120000"/>
              </a:lnSpc>
              <a:buSzPct val="100000"/>
              <a:buFontTx/>
              <a:buAutoNum type="arabicPeriod"/>
            </a:pPr>
            <a:r>
              <a:rPr lang="nn-NO" altLang="zh-CN">
                <a:latin typeface="OPPOSans-M" pitchFamily="18" charset="-122"/>
                <a:ea typeface="OPPOSans-M" pitchFamily="18" charset="-122"/>
                <a:sym typeface="OPPOSans-M" pitchFamily="18" charset="-122"/>
              </a:rPr>
              <a:t>Khawatir pengisian daya di malam hari tidak aman</a:t>
            </a:r>
            <a:endParaRPr lang="en-US" altLang="zh-CN">
              <a:latin typeface="OPPOSans-M" pitchFamily="18" charset="-122"/>
              <a:ea typeface="OPPOSans-M" pitchFamily="18" charset="-122"/>
              <a:sym typeface="OPPOSans-M" pitchFamily="18" charset="-122"/>
            </a:endParaRPr>
          </a:p>
        </p:txBody>
      </p:sp>
      <p:sp>
        <p:nvSpPr>
          <p:cNvPr id="77836" name="文本框 26"/>
          <p:cNvSpPr txBox="1">
            <a:spLocks noChangeArrowheads="1"/>
          </p:cNvSpPr>
          <p:nvPr/>
        </p:nvSpPr>
        <p:spPr bwMode="auto">
          <a:xfrm>
            <a:off x="8029575" y="3470275"/>
            <a:ext cx="3435350" cy="1738313"/>
          </a:xfrm>
          <a:prstGeom prst="rect">
            <a:avLst/>
          </a:prstGeom>
          <a:noFill/>
          <a:ln w="12700">
            <a:noFill/>
            <a:miter lim="400000"/>
            <a:headEnd/>
            <a:tailEnd/>
          </a:ln>
        </p:spPr>
        <p:txBody>
          <a:bodyPr lIns="45719" rIns="45719">
            <a:spAutoFit/>
          </a:bodyPr>
          <a:lstStyle/>
          <a:p>
            <a:pPr marL="342900" indent="-342900" eaLnBrk="1">
              <a:lnSpc>
                <a:spcPct val="120000"/>
              </a:lnSpc>
              <a:buSzPct val="100000"/>
              <a:buFontTx/>
              <a:buAutoNum type="arabicPeriod"/>
            </a:pPr>
            <a:r>
              <a:rPr lang="sv-SE" altLang="zh-CN">
                <a:latin typeface="OPPOSans-M" pitchFamily="18" charset="-122"/>
                <a:ea typeface="OPPOSans-M" pitchFamily="18" charset="-122"/>
                <a:sym typeface="OPPOSans-M" pitchFamily="18" charset="-122"/>
              </a:rPr>
              <a:t>Buka aplikasi demo dan pilih 65W Super Flash untuk membandingkan kecepatan pengisian daya</a:t>
            </a:r>
          </a:p>
        </p:txBody>
      </p:sp>
      <p:sp>
        <p:nvSpPr>
          <p:cNvPr id="77837" name="矩形 22"/>
          <p:cNvSpPr>
            <a:spLocks noChangeArrowheads="1"/>
          </p:cNvSpPr>
          <p:nvPr/>
        </p:nvSpPr>
        <p:spPr bwMode="auto">
          <a:xfrm>
            <a:off x="0" y="0"/>
            <a:ext cx="419100" cy="6858000"/>
          </a:xfrm>
          <a:prstGeom prst="rect">
            <a:avLst/>
          </a:prstGeom>
          <a:solidFill>
            <a:srgbClr val="EC5629"/>
          </a:solidFill>
          <a:ln w="12700">
            <a:solidFill>
              <a:srgbClr val="EC5629"/>
            </a:solidFill>
            <a:miter lim="8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图片 4" descr="图片 4"/>
          <p:cNvPicPr>
            <a:picLocks noChangeAspect="1" noChangeArrowheads="1"/>
          </p:cNvPicPr>
          <p:nvPr/>
        </p:nvPicPr>
        <p:blipFill>
          <a:blip r:embed="rId3"/>
          <a:srcRect/>
          <a:stretch>
            <a:fillRect/>
          </a:stretch>
        </p:blipFill>
        <p:spPr bwMode="auto">
          <a:xfrm>
            <a:off x="0" y="3175"/>
            <a:ext cx="12192000" cy="6851650"/>
          </a:xfrm>
          <a:prstGeom prst="rect">
            <a:avLst/>
          </a:prstGeom>
          <a:noFill/>
          <a:ln w="12700">
            <a:noFill/>
            <a:miter lim="400000"/>
            <a:headEnd/>
            <a:tailEnd/>
          </a:ln>
        </p:spPr>
      </p:pic>
      <p:sp>
        <p:nvSpPr>
          <p:cNvPr id="1088" name="矩形 2"/>
          <p:cNvSpPr txBox="1"/>
          <p:nvPr/>
        </p:nvSpPr>
        <p:spPr>
          <a:xfrm>
            <a:off x="238125" y="215900"/>
            <a:ext cx="8369300" cy="3632200"/>
          </a:xfrm>
          <a:prstGeom prst="rect">
            <a:avLst/>
          </a:prstGeom>
          <a:ln w="12700">
            <a:miter lim="400000"/>
          </a:ln>
        </p:spPr>
        <p:txBody>
          <a:bodyPr lIns="45719" rIns="45719">
            <a:spAutoFit/>
          </a:bodyPr>
          <a:lstStyle/>
          <a:p>
            <a:pPr eaLnBrk="1" fontAlgn="auto">
              <a:spcBef>
                <a:spcPts val="0"/>
              </a:spcBef>
              <a:spcAft>
                <a:spcPts val="0"/>
              </a:spcAft>
              <a:defRPr sz="18600" spc="496">
                <a:solidFill>
                  <a:srgbClr val="FFFFFF"/>
                </a:solidFill>
                <a:latin typeface="OPPOSans"/>
                <a:ea typeface="OPPOSans"/>
                <a:cs typeface="OPPOSans"/>
                <a:sym typeface="OPPOSans"/>
              </a:defRPr>
            </a:pPr>
            <a:r>
              <a:rPr lang="en-ID" altLang="zh-CN" sz="11500" kern="0" spc="496" dirty="0">
                <a:solidFill>
                  <a:srgbClr val="FFFFFF"/>
                </a:solidFill>
                <a:latin typeface="OPPOSans"/>
                <a:ea typeface="OPPOSans"/>
                <a:cs typeface="OPPOSans"/>
                <a:sym typeface="OPPOSans"/>
              </a:rPr>
              <a:t>Video </a:t>
            </a:r>
          </a:p>
          <a:p>
            <a:pPr eaLnBrk="1" fontAlgn="auto">
              <a:spcBef>
                <a:spcPts val="0"/>
              </a:spcBef>
              <a:spcAft>
                <a:spcPts val="0"/>
              </a:spcAft>
              <a:defRPr sz="18600" spc="496">
                <a:solidFill>
                  <a:srgbClr val="FFFFFF"/>
                </a:solidFill>
                <a:latin typeface="OPPOSans"/>
                <a:ea typeface="OPPOSans"/>
                <a:cs typeface="OPPOSans"/>
                <a:sym typeface="OPPOSans"/>
              </a:defRPr>
            </a:pPr>
            <a:r>
              <a:rPr lang="en-ID" sz="11500" kern="0" spc="496" dirty="0" err="1">
                <a:solidFill>
                  <a:srgbClr val="FFFFFF"/>
                </a:solidFill>
                <a:latin typeface="OPPOSans"/>
                <a:ea typeface="OPPOSans"/>
                <a:cs typeface="OPPOSans"/>
                <a:sym typeface="OPPOSans"/>
              </a:rPr>
              <a:t>Terbaik</a:t>
            </a:r>
            <a:endParaRPr sz="18000" kern="0" spc="496" dirty="0">
              <a:solidFill>
                <a:srgbClr val="FFFFFF"/>
              </a:solidFill>
              <a:latin typeface="OPPOSans"/>
              <a:ea typeface="OPPOSans"/>
              <a:cs typeface="OPPOSans"/>
              <a:sym typeface="OPPOSans"/>
            </a:endParaRPr>
          </a:p>
        </p:txBody>
      </p:sp>
      <p:sp>
        <p:nvSpPr>
          <p:cNvPr id="79876" name="矩形 18"/>
          <p:cNvSpPr>
            <a:spLocks noChangeArrowheads="1"/>
          </p:cNvSpPr>
          <p:nvPr/>
        </p:nvSpPr>
        <p:spPr bwMode="auto">
          <a:xfrm>
            <a:off x="9482138" y="2516188"/>
            <a:ext cx="2901950" cy="298450"/>
          </a:xfrm>
          <a:prstGeom prst="rect">
            <a:avLst/>
          </a:prstGeom>
          <a:solidFill>
            <a:srgbClr val="A4DE48"/>
          </a:solidFill>
          <a:ln w="12700">
            <a:noFill/>
            <a:miter lim="400000"/>
            <a:headEnd/>
            <a:tailEnd/>
          </a:ln>
        </p:spPr>
        <p:txBody>
          <a:bodyPr lIns="45719" rIns="45719" anchor="ctr"/>
          <a:lstStyle/>
          <a:p>
            <a:pPr algn="ctr" defTabSz="411163" eaLnBrk="1"/>
            <a:endParaRPr lang="en-US" altLang="en-US" sz="1600">
              <a:solidFill>
                <a:srgbClr val="FFFFFF"/>
              </a:solidFill>
              <a:latin typeface="Helvetica Neue Medium"/>
              <a:ea typeface="Helvetica Neue Medium"/>
              <a:cs typeface="Helvetica Neue Medium"/>
              <a:sym typeface="Helvetica Neue Medium"/>
            </a:endParaRPr>
          </a:p>
        </p:txBody>
      </p:sp>
      <p:sp>
        <p:nvSpPr>
          <p:cNvPr id="1090" name="矩形 14"/>
          <p:cNvSpPr txBox="1"/>
          <p:nvPr/>
        </p:nvSpPr>
        <p:spPr>
          <a:xfrm rot="16200000">
            <a:off x="5976144" y="554831"/>
            <a:ext cx="11747500" cy="2122488"/>
          </a:xfrm>
          <a:prstGeom prst="rect">
            <a:avLst/>
          </a:prstGeom>
          <a:ln w="12700">
            <a:miter lim="400000"/>
          </a:ln>
        </p:spPr>
        <p:txBody>
          <a:bodyPr lIns="45719" rIns="45719">
            <a:spAutoFit/>
          </a:bodyPr>
          <a:lstStyle>
            <a:lvl1pPr>
              <a:defRPr sz="13300" spc="496">
                <a:solidFill>
                  <a:srgbClr val="FFFFFF"/>
                </a:solidFill>
                <a:latin typeface="OPPOSans"/>
                <a:ea typeface="OPPOSans"/>
                <a:cs typeface="OPPOSans"/>
                <a:sym typeface="OPPOSans"/>
              </a:defRPr>
            </a:lvl1pPr>
          </a:lstStyle>
          <a:p>
            <a:pPr eaLnBrk="1" fontAlgn="auto">
              <a:spcBef>
                <a:spcPts val="0"/>
              </a:spcBef>
              <a:spcAft>
                <a:spcPts val="0"/>
              </a:spcAft>
              <a:defRPr/>
            </a:pPr>
            <a:r>
              <a:rPr lang="en-ID" kern="0" dirty="0" err="1"/>
              <a:t>Terbaik</a:t>
            </a:r>
            <a:endParaRPr kern="0" dirty="0"/>
          </a:p>
        </p:txBody>
      </p:sp>
      <p:sp>
        <p:nvSpPr>
          <p:cNvPr id="79878" name="文本框 1"/>
          <p:cNvSpPr txBox="1">
            <a:spLocks noChangeArrowheads="1"/>
          </p:cNvSpPr>
          <p:nvPr/>
        </p:nvSpPr>
        <p:spPr bwMode="auto">
          <a:xfrm>
            <a:off x="9642475" y="1181100"/>
            <a:ext cx="1290638" cy="660400"/>
          </a:xfrm>
          <a:prstGeom prst="rect">
            <a:avLst/>
          </a:prstGeom>
          <a:noFill/>
          <a:ln w="12700">
            <a:noFill/>
            <a:miter lim="400000"/>
            <a:headEnd/>
            <a:tailEnd/>
          </a:ln>
        </p:spPr>
        <p:txBody>
          <a:bodyPr lIns="25400" tIns="25400" rIns="25400" bIns="25400" anchor="ctr">
            <a:spAutoFit/>
          </a:bodyPr>
          <a:lstStyle/>
          <a:p>
            <a:pPr defTabSz="1217613" eaLnBrk="1">
              <a:lnSpc>
                <a:spcPct val="90000"/>
              </a:lnSpc>
              <a:spcBef>
                <a:spcPts val="2200"/>
              </a:spcBef>
            </a:pPr>
            <a:r>
              <a:rPr lang="en-US" altLang="en-US" sz="4000">
                <a:solidFill>
                  <a:srgbClr val="FFFFFF"/>
                </a:solidFill>
                <a:latin typeface="OPPOSans"/>
                <a:ea typeface="OPPOSans"/>
                <a:cs typeface="OPPOSans"/>
                <a:sym typeface="OPPOSans"/>
              </a:rPr>
              <a:t>NO3</a:t>
            </a:r>
          </a:p>
        </p:txBody>
      </p:sp>
    </p:spTree>
  </p:cSld>
  <p:clrMapOvr>
    <a:masterClrMapping/>
  </p:clrMapOvr>
  <p:transition spd="slow">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8" name="组合 72"/>
          <p:cNvGrpSpPr>
            <a:grpSpLocks/>
          </p:cNvGrpSpPr>
          <p:nvPr/>
        </p:nvGrpSpPr>
        <p:grpSpPr bwMode="auto">
          <a:xfrm>
            <a:off x="5611813" y="1550988"/>
            <a:ext cx="1993900" cy="1023937"/>
            <a:chOff x="0" y="0"/>
            <a:chExt cx="1994796" cy="1023520"/>
          </a:xfrm>
        </p:grpSpPr>
        <p:sp>
          <p:nvSpPr>
            <p:cNvPr id="81956" name="任意多边形: 形状 51"/>
            <p:cNvSpPr>
              <a:spLocks noChangeArrowheads="1"/>
            </p:cNvSpPr>
            <p:nvPr/>
          </p:nvSpPr>
          <p:spPr bwMode="auto">
            <a:xfrm>
              <a:off x="0" y="0"/>
              <a:ext cx="1480364" cy="144001"/>
            </a:xfrm>
            <a:prstGeom prst="rect">
              <a:avLst/>
            </a:prstGeom>
            <a:solidFill>
              <a:srgbClr val="9EDB3C"/>
            </a:solidFill>
            <a:ln w="12700">
              <a:noFill/>
              <a:miter lim="400000"/>
              <a:headEnd/>
              <a:tailEnd/>
            </a:ln>
          </p:spPr>
          <p:txBody>
            <a:bodyPr lIns="45719" tIns="45719" rIns="45719" bIns="45719" anchor="ctr"/>
            <a:lstStyle/>
            <a:p>
              <a:pPr defTabSz="608013"/>
              <a:endParaRPr lang="en-US" altLang="en-US" sz="2400">
                <a:latin typeface="OPPOSans-M" pitchFamily="18" charset="-122"/>
                <a:ea typeface="OPPOSans-M" pitchFamily="18" charset="-122"/>
                <a:sym typeface="OPPOSans-M" pitchFamily="18" charset="-122"/>
              </a:endParaRPr>
            </a:p>
          </p:txBody>
        </p:sp>
        <p:sp>
          <p:nvSpPr>
            <p:cNvPr id="81957" name="任意多边形: 形状 52"/>
            <p:cNvSpPr>
              <a:spLocks noChangeArrowheads="1"/>
            </p:cNvSpPr>
            <p:nvPr/>
          </p:nvSpPr>
          <p:spPr bwMode="auto">
            <a:xfrm>
              <a:off x="0" y="439635"/>
              <a:ext cx="1709906" cy="144001"/>
            </a:xfrm>
            <a:prstGeom prst="rect">
              <a:avLst/>
            </a:prstGeom>
            <a:solidFill>
              <a:srgbClr val="9EDB3C"/>
            </a:solidFill>
            <a:ln w="12700">
              <a:noFill/>
              <a:miter lim="400000"/>
              <a:headEnd/>
              <a:tailEnd/>
            </a:ln>
          </p:spPr>
          <p:txBody>
            <a:bodyPr lIns="45719" tIns="45719" rIns="45719" bIns="45719" anchor="ctr"/>
            <a:lstStyle/>
            <a:p>
              <a:pPr defTabSz="608013"/>
              <a:endParaRPr lang="en-US" altLang="en-US" sz="2400">
                <a:latin typeface="OPPOSans-M" pitchFamily="18" charset="-122"/>
                <a:ea typeface="OPPOSans-M" pitchFamily="18" charset="-122"/>
                <a:sym typeface="OPPOSans-M" pitchFamily="18" charset="-122"/>
              </a:endParaRPr>
            </a:p>
          </p:txBody>
        </p:sp>
        <p:sp>
          <p:nvSpPr>
            <p:cNvPr id="81958" name="任意多边形: 形状 53"/>
            <p:cNvSpPr>
              <a:spLocks noChangeArrowheads="1"/>
            </p:cNvSpPr>
            <p:nvPr/>
          </p:nvSpPr>
          <p:spPr bwMode="auto">
            <a:xfrm>
              <a:off x="0" y="879520"/>
              <a:ext cx="1994797" cy="144001"/>
            </a:xfrm>
            <a:prstGeom prst="rect">
              <a:avLst/>
            </a:prstGeom>
            <a:solidFill>
              <a:srgbClr val="9EDB3C"/>
            </a:solidFill>
            <a:ln w="12700">
              <a:noFill/>
              <a:miter lim="400000"/>
              <a:headEnd/>
              <a:tailEnd/>
            </a:ln>
          </p:spPr>
          <p:txBody>
            <a:bodyPr lIns="45719" tIns="45719" rIns="45719" bIns="45719" anchor="ctr"/>
            <a:lstStyle/>
            <a:p>
              <a:pPr defTabSz="608013"/>
              <a:endParaRPr lang="en-US" altLang="en-US" sz="2400">
                <a:latin typeface="OPPOSans-M" pitchFamily="18" charset="-122"/>
                <a:ea typeface="OPPOSans-M" pitchFamily="18" charset="-122"/>
                <a:sym typeface="OPPOSans-M" pitchFamily="18" charset="-122"/>
              </a:endParaRPr>
            </a:p>
          </p:txBody>
        </p:sp>
      </p:grpSp>
      <p:grpSp>
        <p:nvGrpSpPr>
          <p:cNvPr id="81923" name="组合 75"/>
          <p:cNvGrpSpPr>
            <a:grpSpLocks/>
          </p:cNvGrpSpPr>
          <p:nvPr/>
        </p:nvGrpSpPr>
        <p:grpSpPr bwMode="auto">
          <a:xfrm>
            <a:off x="5600700" y="1550988"/>
            <a:ext cx="2171700" cy="1023937"/>
            <a:chOff x="0" y="0"/>
            <a:chExt cx="2172472" cy="1023520"/>
          </a:xfrm>
        </p:grpSpPr>
        <p:sp>
          <p:nvSpPr>
            <p:cNvPr id="81953" name="任意多边形: 形状 66"/>
            <p:cNvSpPr>
              <a:spLocks noChangeArrowheads="1"/>
            </p:cNvSpPr>
            <p:nvPr/>
          </p:nvSpPr>
          <p:spPr bwMode="auto">
            <a:xfrm>
              <a:off x="12535" y="0"/>
              <a:ext cx="2159938" cy="144001"/>
            </a:xfrm>
            <a:prstGeom prst="rect">
              <a:avLst/>
            </a:prstGeom>
            <a:solidFill>
              <a:srgbClr val="FFFFFF"/>
            </a:solidFill>
            <a:ln w="12700">
              <a:noFill/>
              <a:miter lim="400000"/>
              <a:headEnd/>
              <a:tailEnd/>
            </a:ln>
          </p:spPr>
          <p:txBody>
            <a:bodyPr lIns="45719" tIns="45719" rIns="45719" bIns="45719" anchor="ctr"/>
            <a:lstStyle/>
            <a:p>
              <a:pPr defTabSz="608013"/>
              <a:endParaRPr lang="en-US" altLang="en-US" sz="3200">
                <a:latin typeface="OPPOSans-M" pitchFamily="18" charset="-122"/>
                <a:ea typeface="OPPOSans-M" pitchFamily="18" charset="-122"/>
                <a:sym typeface="OPPOSans-M" pitchFamily="18" charset="-122"/>
              </a:endParaRPr>
            </a:p>
          </p:txBody>
        </p:sp>
        <p:sp>
          <p:nvSpPr>
            <p:cNvPr id="81954" name="任意多边形: 形状 68"/>
            <p:cNvSpPr>
              <a:spLocks noChangeArrowheads="1"/>
            </p:cNvSpPr>
            <p:nvPr/>
          </p:nvSpPr>
          <p:spPr bwMode="auto">
            <a:xfrm>
              <a:off x="0" y="439635"/>
              <a:ext cx="2172472" cy="144001"/>
            </a:xfrm>
            <a:prstGeom prst="rect">
              <a:avLst/>
            </a:prstGeom>
            <a:solidFill>
              <a:srgbClr val="FFFFFF"/>
            </a:solidFill>
            <a:ln w="12700">
              <a:noFill/>
              <a:miter lim="400000"/>
              <a:headEnd/>
              <a:tailEnd/>
            </a:ln>
          </p:spPr>
          <p:txBody>
            <a:bodyPr lIns="45719" tIns="45719" rIns="45719" bIns="45719" anchor="ctr"/>
            <a:lstStyle/>
            <a:p>
              <a:pPr defTabSz="608013"/>
              <a:endParaRPr lang="en-US" altLang="en-US" sz="3200">
                <a:latin typeface="OPPOSans-M" pitchFamily="18" charset="-122"/>
                <a:ea typeface="OPPOSans-M" pitchFamily="18" charset="-122"/>
                <a:sym typeface="OPPOSans-M" pitchFamily="18" charset="-122"/>
              </a:endParaRPr>
            </a:p>
          </p:txBody>
        </p:sp>
        <p:sp>
          <p:nvSpPr>
            <p:cNvPr id="81955" name="任意多边形: 形状 70"/>
            <p:cNvSpPr>
              <a:spLocks noChangeArrowheads="1"/>
            </p:cNvSpPr>
            <p:nvPr/>
          </p:nvSpPr>
          <p:spPr bwMode="auto">
            <a:xfrm>
              <a:off x="12534" y="879520"/>
              <a:ext cx="2159937" cy="144001"/>
            </a:xfrm>
            <a:prstGeom prst="rect">
              <a:avLst/>
            </a:prstGeom>
            <a:solidFill>
              <a:srgbClr val="FFFFFF"/>
            </a:solidFill>
            <a:ln w="12700">
              <a:noFill/>
              <a:miter lim="400000"/>
              <a:headEnd/>
              <a:tailEnd/>
            </a:ln>
          </p:spPr>
          <p:txBody>
            <a:bodyPr lIns="45719" tIns="45719" rIns="45719" bIns="45719" anchor="ctr"/>
            <a:lstStyle/>
            <a:p>
              <a:pPr defTabSz="608013"/>
              <a:endParaRPr lang="en-US" altLang="en-US" sz="3200">
                <a:latin typeface="OPPOSans-M" pitchFamily="18" charset="-122"/>
                <a:ea typeface="OPPOSans-M" pitchFamily="18" charset="-122"/>
                <a:sym typeface="OPPOSans-M" pitchFamily="18" charset="-122"/>
              </a:endParaRPr>
            </a:p>
          </p:txBody>
        </p:sp>
      </p:grpSp>
      <p:grpSp>
        <p:nvGrpSpPr>
          <p:cNvPr id="1106" name="组合 77"/>
          <p:cNvGrpSpPr>
            <a:grpSpLocks/>
          </p:cNvGrpSpPr>
          <p:nvPr/>
        </p:nvGrpSpPr>
        <p:grpSpPr bwMode="auto">
          <a:xfrm>
            <a:off x="5611813" y="4622800"/>
            <a:ext cx="1995487" cy="1023938"/>
            <a:chOff x="0" y="0"/>
            <a:chExt cx="1994796" cy="1023516"/>
          </a:xfrm>
        </p:grpSpPr>
        <p:sp>
          <p:nvSpPr>
            <p:cNvPr id="81950" name="任意多边形: 形状 78"/>
            <p:cNvSpPr>
              <a:spLocks noChangeArrowheads="1"/>
            </p:cNvSpPr>
            <p:nvPr/>
          </p:nvSpPr>
          <p:spPr bwMode="auto">
            <a:xfrm>
              <a:off x="0" y="0"/>
              <a:ext cx="1480364" cy="144000"/>
            </a:xfrm>
            <a:prstGeom prst="rect">
              <a:avLst/>
            </a:prstGeom>
            <a:solidFill>
              <a:srgbClr val="FFFF00"/>
            </a:solidFill>
            <a:ln w="12700">
              <a:noFill/>
              <a:miter lim="400000"/>
              <a:headEnd/>
              <a:tailEnd/>
            </a:ln>
          </p:spPr>
          <p:txBody>
            <a:bodyPr lIns="45719" tIns="45719" rIns="45719" bIns="45719" anchor="ctr"/>
            <a:lstStyle/>
            <a:p>
              <a:pPr defTabSz="608013"/>
              <a:endParaRPr lang="en-US" altLang="en-US" sz="2400">
                <a:latin typeface="OPPOSans-M" pitchFamily="18" charset="-122"/>
                <a:ea typeface="OPPOSans-M" pitchFamily="18" charset="-122"/>
                <a:sym typeface="OPPOSans-M" pitchFamily="18" charset="-122"/>
              </a:endParaRPr>
            </a:p>
          </p:txBody>
        </p:sp>
        <p:sp>
          <p:nvSpPr>
            <p:cNvPr id="81951" name="任意多边形: 形状 79"/>
            <p:cNvSpPr>
              <a:spLocks noChangeArrowheads="1"/>
            </p:cNvSpPr>
            <p:nvPr/>
          </p:nvSpPr>
          <p:spPr bwMode="auto">
            <a:xfrm>
              <a:off x="0" y="439634"/>
              <a:ext cx="1709906" cy="144000"/>
            </a:xfrm>
            <a:prstGeom prst="rect">
              <a:avLst/>
            </a:prstGeom>
            <a:solidFill>
              <a:srgbClr val="FFFF00"/>
            </a:solidFill>
            <a:ln w="12700">
              <a:noFill/>
              <a:miter lim="400000"/>
              <a:headEnd/>
              <a:tailEnd/>
            </a:ln>
          </p:spPr>
          <p:txBody>
            <a:bodyPr lIns="45719" tIns="45719" rIns="45719" bIns="45719" anchor="ctr"/>
            <a:lstStyle/>
            <a:p>
              <a:pPr defTabSz="608013"/>
              <a:endParaRPr lang="en-US" altLang="en-US" sz="2400">
                <a:latin typeface="OPPOSans-M" pitchFamily="18" charset="-122"/>
                <a:ea typeface="OPPOSans-M" pitchFamily="18" charset="-122"/>
                <a:sym typeface="OPPOSans-M" pitchFamily="18" charset="-122"/>
              </a:endParaRPr>
            </a:p>
          </p:txBody>
        </p:sp>
        <p:sp>
          <p:nvSpPr>
            <p:cNvPr id="81952" name="任意多边形: 形状 80"/>
            <p:cNvSpPr>
              <a:spLocks noChangeArrowheads="1"/>
            </p:cNvSpPr>
            <p:nvPr/>
          </p:nvSpPr>
          <p:spPr bwMode="auto">
            <a:xfrm>
              <a:off x="0" y="879517"/>
              <a:ext cx="1994797" cy="144000"/>
            </a:xfrm>
            <a:prstGeom prst="rect">
              <a:avLst/>
            </a:prstGeom>
            <a:solidFill>
              <a:srgbClr val="FFFF00"/>
            </a:solidFill>
            <a:ln w="12700">
              <a:noFill/>
              <a:miter lim="400000"/>
              <a:headEnd/>
              <a:tailEnd/>
            </a:ln>
          </p:spPr>
          <p:txBody>
            <a:bodyPr lIns="45719" tIns="45719" rIns="45719" bIns="45719" anchor="ctr"/>
            <a:lstStyle/>
            <a:p>
              <a:pPr defTabSz="608013"/>
              <a:endParaRPr lang="en-US" altLang="en-US" sz="2400">
                <a:latin typeface="OPPOSans-M" pitchFamily="18" charset="-122"/>
                <a:ea typeface="OPPOSans-M" pitchFamily="18" charset="-122"/>
                <a:sym typeface="OPPOSans-M" pitchFamily="18" charset="-122"/>
              </a:endParaRPr>
            </a:p>
          </p:txBody>
        </p:sp>
      </p:grpSp>
      <p:grpSp>
        <p:nvGrpSpPr>
          <p:cNvPr id="81925" name="组合 81"/>
          <p:cNvGrpSpPr>
            <a:grpSpLocks/>
          </p:cNvGrpSpPr>
          <p:nvPr/>
        </p:nvGrpSpPr>
        <p:grpSpPr bwMode="auto">
          <a:xfrm>
            <a:off x="5600700" y="4622800"/>
            <a:ext cx="2173288" cy="1023938"/>
            <a:chOff x="0" y="0"/>
            <a:chExt cx="2172472" cy="1023516"/>
          </a:xfrm>
        </p:grpSpPr>
        <p:sp>
          <p:nvSpPr>
            <p:cNvPr id="81947" name="任意多边形: 形状 82"/>
            <p:cNvSpPr>
              <a:spLocks noChangeArrowheads="1"/>
            </p:cNvSpPr>
            <p:nvPr/>
          </p:nvSpPr>
          <p:spPr bwMode="auto">
            <a:xfrm>
              <a:off x="12535" y="0"/>
              <a:ext cx="2159938" cy="144000"/>
            </a:xfrm>
            <a:prstGeom prst="rect">
              <a:avLst/>
            </a:prstGeom>
            <a:solidFill>
              <a:srgbClr val="FFFFFF"/>
            </a:solidFill>
            <a:ln w="12700">
              <a:noFill/>
              <a:miter lim="400000"/>
              <a:headEnd/>
              <a:tailEnd/>
            </a:ln>
          </p:spPr>
          <p:txBody>
            <a:bodyPr lIns="45719" tIns="45719" rIns="45719" bIns="45719" anchor="ctr"/>
            <a:lstStyle/>
            <a:p>
              <a:pPr defTabSz="608013"/>
              <a:endParaRPr lang="en-US" altLang="en-US" sz="3200">
                <a:latin typeface="OPPOSans-M" pitchFamily="18" charset="-122"/>
                <a:ea typeface="OPPOSans-M" pitchFamily="18" charset="-122"/>
                <a:sym typeface="OPPOSans-M" pitchFamily="18" charset="-122"/>
              </a:endParaRPr>
            </a:p>
          </p:txBody>
        </p:sp>
        <p:sp>
          <p:nvSpPr>
            <p:cNvPr id="81948" name="任意多边形: 形状 83"/>
            <p:cNvSpPr>
              <a:spLocks noChangeArrowheads="1"/>
            </p:cNvSpPr>
            <p:nvPr/>
          </p:nvSpPr>
          <p:spPr bwMode="auto">
            <a:xfrm>
              <a:off x="0" y="439634"/>
              <a:ext cx="2172472" cy="144000"/>
            </a:xfrm>
            <a:prstGeom prst="rect">
              <a:avLst/>
            </a:prstGeom>
            <a:solidFill>
              <a:srgbClr val="FFFFFF"/>
            </a:solidFill>
            <a:ln w="12700">
              <a:noFill/>
              <a:miter lim="400000"/>
              <a:headEnd/>
              <a:tailEnd/>
            </a:ln>
          </p:spPr>
          <p:txBody>
            <a:bodyPr lIns="45719" tIns="45719" rIns="45719" bIns="45719" anchor="ctr"/>
            <a:lstStyle/>
            <a:p>
              <a:pPr defTabSz="608013"/>
              <a:endParaRPr lang="en-US" altLang="en-US" sz="3200">
                <a:latin typeface="OPPOSans-M" pitchFamily="18" charset="-122"/>
                <a:ea typeface="OPPOSans-M" pitchFamily="18" charset="-122"/>
                <a:sym typeface="OPPOSans-M" pitchFamily="18" charset="-122"/>
              </a:endParaRPr>
            </a:p>
          </p:txBody>
        </p:sp>
        <p:sp>
          <p:nvSpPr>
            <p:cNvPr id="81949" name="任意多边形: 形状 84"/>
            <p:cNvSpPr>
              <a:spLocks noChangeArrowheads="1"/>
            </p:cNvSpPr>
            <p:nvPr/>
          </p:nvSpPr>
          <p:spPr bwMode="auto">
            <a:xfrm>
              <a:off x="12534" y="879517"/>
              <a:ext cx="2159937" cy="144000"/>
            </a:xfrm>
            <a:prstGeom prst="rect">
              <a:avLst/>
            </a:prstGeom>
            <a:solidFill>
              <a:srgbClr val="FFFFFF"/>
            </a:solidFill>
            <a:ln w="12700">
              <a:noFill/>
              <a:miter lim="400000"/>
              <a:headEnd/>
              <a:tailEnd/>
            </a:ln>
          </p:spPr>
          <p:txBody>
            <a:bodyPr lIns="45719" tIns="45719" rIns="45719" bIns="45719" anchor="ctr"/>
            <a:lstStyle/>
            <a:p>
              <a:pPr defTabSz="608013"/>
              <a:endParaRPr lang="en-US" altLang="en-US" sz="3200">
                <a:latin typeface="OPPOSans-M" pitchFamily="18" charset="-122"/>
                <a:ea typeface="OPPOSans-M" pitchFamily="18" charset="-122"/>
                <a:sym typeface="OPPOSans-M" pitchFamily="18" charset="-122"/>
              </a:endParaRPr>
            </a:p>
          </p:txBody>
        </p:sp>
      </p:grpSp>
      <p:sp>
        <p:nvSpPr>
          <p:cNvPr id="1111" name="文本框 37"/>
          <p:cNvSpPr txBox="1">
            <a:spLocks noChangeArrowheads="1"/>
          </p:cNvSpPr>
          <p:nvPr/>
        </p:nvSpPr>
        <p:spPr bwMode="auto">
          <a:xfrm>
            <a:off x="5308600" y="125413"/>
            <a:ext cx="6349856" cy="1323439"/>
          </a:xfrm>
          <a:prstGeom prst="rect">
            <a:avLst/>
          </a:prstGeom>
          <a:noFill/>
          <a:ln w="12700">
            <a:noFill/>
            <a:miter lim="400000"/>
            <a:headEnd/>
            <a:tailEnd/>
          </a:ln>
        </p:spPr>
        <p:txBody>
          <a:bodyPr wrap="square" lIns="45719" rIns="45719">
            <a:spAutoFit/>
          </a:bodyPr>
          <a:lstStyle/>
          <a:p>
            <a:pPr algn="ctr" defTabSz="608013"/>
            <a:r>
              <a:rPr lang="sv-SE" altLang="en-US" sz="2000" b="1" dirty="0">
                <a:latin typeface="OPPOSans R" pitchFamily="18" charset="-122"/>
                <a:ea typeface="OPPOSans-M"/>
                <a:cs typeface="OPPOSans-M" pitchFamily="18" charset="-122"/>
                <a:sym typeface="OPPOSans-M" pitchFamily="18" charset="-122"/>
              </a:rPr>
              <a:t>Industri video pendek pada waktu yang berbeda di 2019-2020</a:t>
            </a:r>
          </a:p>
          <a:p>
            <a:pPr algn="ctr" defTabSz="608013"/>
            <a:r>
              <a:rPr lang="sv-SE" altLang="en-US" sz="2000" b="1" dirty="0">
                <a:latin typeface="OPPOSans R" pitchFamily="18" charset="-122"/>
                <a:ea typeface="OPPOSans-M"/>
                <a:cs typeface="OPPOSans-M" pitchFamily="18" charset="-122"/>
                <a:sym typeface="OPPOSans-M" pitchFamily="18" charset="-122"/>
              </a:rPr>
              <a:t>Rata-rata ukuran pengguna aktif harian (100 juta)</a:t>
            </a:r>
          </a:p>
        </p:txBody>
      </p:sp>
      <p:sp>
        <p:nvSpPr>
          <p:cNvPr id="1112" name="文本框 76"/>
          <p:cNvSpPr txBox="1">
            <a:spLocks noChangeArrowheads="1"/>
          </p:cNvSpPr>
          <p:nvPr/>
        </p:nvSpPr>
        <p:spPr bwMode="auto">
          <a:xfrm>
            <a:off x="5918663" y="3025775"/>
            <a:ext cx="5739794" cy="1323975"/>
          </a:xfrm>
          <a:prstGeom prst="rect">
            <a:avLst/>
          </a:prstGeom>
          <a:noFill/>
          <a:ln w="12700">
            <a:noFill/>
            <a:miter lim="400000"/>
            <a:headEnd/>
            <a:tailEnd/>
          </a:ln>
        </p:spPr>
        <p:txBody>
          <a:bodyPr wrap="square" lIns="45719" rIns="45719">
            <a:spAutoFit/>
          </a:bodyPr>
          <a:lstStyle/>
          <a:p>
            <a:pPr algn="ctr" defTabSz="608013"/>
            <a:r>
              <a:rPr lang="sv-SE" altLang="en-US" sz="2000" dirty="0">
                <a:latin typeface="OPPOSans-M" pitchFamily="18" charset="-122"/>
                <a:ea typeface="OPPOSans-M" pitchFamily="18" charset="-122"/>
                <a:sym typeface="OPPOSans-M" pitchFamily="18" charset="-122"/>
              </a:rPr>
              <a:t>Industri video pendek pada waktu yang berbeda di 2019-2020</a:t>
            </a:r>
          </a:p>
          <a:p>
            <a:pPr algn="ctr" defTabSz="608013"/>
            <a:r>
              <a:rPr lang="sv-SE" altLang="en-US" sz="2000" dirty="0">
                <a:latin typeface="OPPOSans-M" pitchFamily="18" charset="-122"/>
                <a:ea typeface="OPPOSans-M" pitchFamily="18" charset="-122"/>
                <a:sym typeface="OPPOSans-M" pitchFamily="18" charset="-122"/>
              </a:rPr>
              <a:t>Waktu pemakaian harian rata-rata per orang (menit)</a:t>
            </a:r>
          </a:p>
        </p:txBody>
      </p:sp>
      <p:grpSp>
        <p:nvGrpSpPr>
          <p:cNvPr id="1119" name="组合 64"/>
          <p:cNvGrpSpPr>
            <a:grpSpLocks/>
          </p:cNvGrpSpPr>
          <p:nvPr/>
        </p:nvGrpSpPr>
        <p:grpSpPr bwMode="auto">
          <a:xfrm>
            <a:off x="6784975" y="1477963"/>
            <a:ext cx="3657600" cy="1225550"/>
            <a:chOff x="0" y="0"/>
            <a:chExt cx="3656861" cy="1224976"/>
          </a:xfrm>
        </p:grpSpPr>
        <p:sp>
          <p:nvSpPr>
            <p:cNvPr id="81941" name="文本框 57"/>
            <p:cNvSpPr txBox="1">
              <a:spLocks noChangeArrowheads="1"/>
            </p:cNvSpPr>
            <p:nvPr/>
          </p:nvSpPr>
          <p:spPr bwMode="auto">
            <a:xfrm>
              <a:off x="134539" y="0"/>
              <a:ext cx="792379" cy="307340"/>
            </a:xfrm>
            <a:prstGeom prst="rect">
              <a:avLst/>
            </a:prstGeom>
            <a:noFill/>
            <a:ln w="12700">
              <a:noFill/>
              <a:miter lim="400000"/>
              <a:headEnd/>
              <a:tailEnd/>
            </a:ln>
          </p:spPr>
          <p:txBody>
            <a:bodyPr wrap="none" lIns="45719" tIns="45719" rIns="45719" bIns="45719">
              <a:spAutoFit/>
            </a:bodyPr>
            <a:lstStyle/>
            <a:p>
              <a:pPr defTabSz="608013"/>
              <a:r>
                <a:rPr lang="en-US" altLang="en-US" sz="1200">
                  <a:latin typeface="OPPOSans-M" pitchFamily="18" charset="-122"/>
                  <a:ea typeface="OPPOSans-M" pitchFamily="18" charset="-122"/>
                  <a:sym typeface="OPPOSans-M" pitchFamily="18" charset="-122"/>
                </a:rPr>
                <a:t>2019春节</a:t>
              </a:r>
            </a:p>
          </p:txBody>
        </p:sp>
        <p:sp>
          <p:nvSpPr>
            <p:cNvPr id="81942" name="文本框 58"/>
            <p:cNvSpPr txBox="1">
              <a:spLocks noChangeArrowheads="1"/>
            </p:cNvSpPr>
            <p:nvPr/>
          </p:nvSpPr>
          <p:spPr bwMode="auto">
            <a:xfrm>
              <a:off x="134539" y="439770"/>
              <a:ext cx="792379" cy="307341"/>
            </a:xfrm>
            <a:prstGeom prst="rect">
              <a:avLst/>
            </a:prstGeom>
            <a:noFill/>
            <a:ln w="12700">
              <a:noFill/>
              <a:miter lim="400000"/>
              <a:headEnd/>
              <a:tailEnd/>
            </a:ln>
          </p:spPr>
          <p:txBody>
            <a:bodyPr wrap="none" lIns="45719" tIns="45719" rIns="45719" bIns="45719">
              <a:spAutoFit/>
            </a:bodyPr>
            <a:lstStyle/>
            <a:p>
              <a:pPr defTabSz="608013"/>
              <a:r>
                <a:rPr lang="en-US" altLang="en-US" sz="1200">
                  <a:latin typeface="OPPOSans-M" pitchFamily="18" charset="-122"/>
                  <a:ea typeface="OPPOSans-M" pitchFamily="18" charset="-122"/>
                  <a:sym typeface="OPPOSans-M" pitchFamily="18" charset="-122"/>
                </a:rPr>
                <a:t>2019平日</a:t>
              </a:r>
            </a:p>
          </p:txBody>
        </p:sp>
        <p:sp>
          <p:nvSpPr>
            <p:cNvPr id="81943" name="文本框 60"/>
            <p:cNvSpPr txBox="1">
              <a:spLocks noChangeArrowheads="1"/>
            </p:cNvSpPr>
            <p:nvPr/>
          </p:nvSpPr>
          <p:spPr bwMode="auto">
            <a:xfrm>
              <a:off x="3202201" y="24911"/>
              <a:ext cx="454661" cy="307341"/>
            </a:xfrm>
            <a:prstGeom prst="rect">
              <a:avLst/>
            </a:prstGeom>
            <a:noFill/>
            <a:ln w="12700">
              <a:noFill/>
              <a:miter lim="400000"/>
              <a:headEnd/>
              <a:tailEnd/>
            </a:ln>
          </p:spPr>
          <p:txBody>
            <a:bodyPr wrap="none" lIns="45719" tIns="45719" rIns="45719" bIns="45719">
              <a:spAutoFit/>
            </a:bodyPr>
            <a:lstStyle/>
            <a:p>
              <a:pPr defTabSz="608013"/>
              <a:r>
                <a:rPr lang="en-US" altLang="en-US" sz="1200">
                  <a:latin typeface="OPPOSans-M" pitchFamily="18" charset="-122"/>
                  <a:ea typeface="OPPOSans-M" pitchFamily="18" charset="-122"/>
                  <a:sym typeface="OPPOSans-M" pitchFamily="18" charset="-122"/>
                </a:rPr>
                <a:t>4.26</a:t>
              </a:r>
            </a:p>
          </p:txBody>
        </p:sp>
        <p:sp>
          <p:nvSpPr>
            <p:cNvPr id="81944" name="文本框 61"/>
            <p:cNvSpPr txBox="1">
              <a:spLocks noChangeArrowheads="1"/>
            </p:cNvSpPr>
            <p:nvPr/>
          </p:nvSpPr>
          <p:spPr bwMode="auto">
            <a:xfrm>
              <a:off x="3202175" y="464669"/>
              <a:ext cx="454661" cy="307341"/>
            </a:xfrm>
            <a:prstGeom prst="rect">
              <a:avLst/>
            </a:prstGeom>
            <a:noFill/>
            <a:ln w="12700">
              <a:noFill/>
              <a:miter lim="400000"/>
              <a:headEnd/>
              <a:tailEnd/>
            </a:ln>
          </p:spPr>
          <p:txBody>
            <a:bodyPr wrap="none" lIns="45719" tIns="45719" rIns="45719" bIns="45719">
              <a:spAutoFit/>
            </a:bodyPr>
            <a:lstStyle/>
            <a:p>
              <a:pPr defTabSz="608013"/>
              <a:r>
                <a:rPr lang="en-US" altLang="en-US" sz="1200">
                  <a:latin typeface="OPPOSans-M" pitchFamily="18" charset="-122"/>
                  <a:ea typeface="OPPOSans-M" pitchFamily="18" charset="-122"/>
                  <a:sym typeface="OPPOSans-M" pitchFamily="18" charset="-122"/>
                </a:rPr>
                <a:t>4.92</a:t>
              </a:r>
            </a:p>
          </p:txBody>
        </p:sp>
        <p:sp>
          <p:nvSpPr>
            <p:cNvPr id="81945" name="文本框 62"/>
            <p:cNvSpPr txBox="1">
              <a:spLocks noChangeArrowheads="1"/>
            </p:cNvSpPr>
            <p:nvPr/>
          </p:nvSpPr>
          <p:spPr bwMode="auto">
            <a:xfrm>
              <a:off x="3202175" y="879546"/>
              <a:ext cx="454661" cy="307341"/>
            </a:xfrm>
            <a:prstGeom prst="rect">
              <a:avLst/>
            </a:prstGeom>
            <a:noFill/>
            <a:ln w="12700">
              <a:noFill/>
              <a:miter lim="400000"/>
              <a:headEnd/>
              <a:tailEnd/>
            </a:ln>
          </p:spPr>
          <p:txBody>
            <a:bodyPr wrap="none" lIns="45719" tIns="45719" rIns="45719" bIns="45719">
              <a:spAutoFit/>
            </a:bodyPr>
            <a:lstStyle/>
            <a:p>
              <a:pPr defTabSz="608013"/>
              <a:r>
                <a:rPr lang="en-US" altLang="en-US" sz="1200">
                  <a:latin typeface="OPPOSans-M" pitchFamily="18" charset="-122"/>
                  <a:ea typeface="OPPOSans-M" pitchFamily="18" charset="-122"/>
                  <a:sym typeface="OPPOSans-M" pitchFamily="18" charset="-122"/>
                </a:rPr>
                <a:t>5.74</a:t>
              </a:r>
            </a:p>
          </p:txBody>
        </p:sp>
        <p:sp>
          <p:nvSpPr>
            <p:cNvPr id="81946" name="文本框 63"/>
            <p:cNvSpPr txBox="1">
              <a:spLocks noChangeArrowheads="1"/>
            </p:cNvSpPr>
            <p:nvPr/>
          </p:nvSpPr>
          <p:spPr bwMode="auto">
            <a:xfrm>
              <a:off x="0" y="879536"/>
              <a:ext cx="936956" cy="345441"/>
            </a:xfrm>
            <a:prstGeom prst="rect">
              <a:avLst/>
            </a:prstGeom>
            <a:noFill/>
            <a:ln w="12700">
              <a:noFill/>
              <a:miter lim="400000"/>
              <a:headEnd/>
              <a:tailEnd/>
            </a:ln>
          </p:spPr>
          <p:txBody>
            <a:bodyPr wrap="none" lIns="45719" tIns="45719" rIns="45719" bIns="45719">
              <a:spAutoFit/>
            </a:bodyPr>
            <a:lstStyle/>
            <a:p>
              <a:pPr defTabSz="608013"/>
              <a:r>
                <a:rPr lang="en-US" altLang="en-US" sz="1400">
                  <a:latin typeface="OPPOSans-M" pitchFamily="18" charset="-122"/>
                  <a:ea typeface="OPPOSans-M" pitchFamily="18" charset="-122"/>
                  <a:sym typeface="OPPOSans-M" pitchFamily="18" charset="-122"/>
                </a:rPr>
                <a:t>2020春节</a:t>
              </a:r>
            </a:p>
          </p:txBody>
        </p:sp>
      </p:grpSp>
      <p:grpSp>
        <p:nvGrpSpPr>
          <p:cNvPr id="1126" name="组合 85"/>
          <p:cNvGrpSpPr>
            <a:grpSpLocks/>
          </p:cNvGrpSpPr>
          <p:nvPr/>
        </p:nvGrpSpPr>
        <p:grpSpPr bwMode="auto">
          <a:xfrm>
            <a:off x="6777038" y="4549775"/>
            <a:ext cx="3597275" cy="1225550"/>
            <a:chOff x="0" y="0"/>
            <a:chExt cx="3596965" cy="1224974"/>
          </a:xfrm>
        </p:grpSpPr>
        <p:sp>
          <p:nvSpPr>
            <p:cNvPr id="81935" name="文本框 86"/>
            <p:cNvSpPr txBox="1">
              <a:spLocks noChangeArrowheads="1"/>
            </p:cNvSpPr>
            <p:nvPr/>
          </p:nvSpPr>
          <p:spPr bwMode="auto">
            <a:xfrm>
              <a:off x="144007" y="0"/>
              <a:ext cx="792379" cy="307340"/>
            </a:xfrm>
            <a:prstGeom prst="rect">
              <a:avLst/>
            </a:prstGeom>
            <a:noFill/>
            <a:ln w="12700">
              <a:noFill/>
              <a:miter lim="400000"/>
              <a:headEnd/>
              <a:tailEnd/>
            </a:ln>
          </p:spPr>
          <p:txBody>
            <a:bodyPr wrap="none" lIns="45719" tIns="45719" rIns="45719" bIns="45719">
              <a:spAutoFit/>
            </a:bodyPr>
            <a:lstStyle/>
            <a:p>
              <a:pPr defTabSz="608013"/>
              <a:r>
                <a:rPr lang="en-US" altLang="en-US" sz="1200">
                  <a:latin typeface="OPPOSans-M" pitchFamily="18" charset="-122"/>
                  <a:ea typeface="OPPOSans-M" pitchFamily="18" charset="-122"/>
                  <a:sym typeface="OPPOSans-M" pitchFamily="18" charset="-122"/>
                </a:rPr>
                <a:t>2019春节</a:t>
              </a:r>
            </a:p>
          </p:txBody>
        </p:sp>
        <p:sp>
          <p:nvSpPr>
            <p:cNvPr id="81936" name="文本框 87"/>
            <p:cNvSpPr txBox="1">
              <a:spLocks noChangeArrowheads="1"/>
            </p:cNvSpPr>
            <p:nvPr/>
          </p:nvSpPr>
          <p:spPr bwMode="auto">
            <a:xfrm>
              <a:off x="144007" y="439769"/>
              <a:ext cx="792379" cy="307341"/>
            </a:xfrm>
            <a:prstGeom prst="rect">
              <a:avLst/>
            </a:prstGeom>
            <a:noFill/>
            <a:ln w="12700">
              <a:noFill/>
              <a:miter lim="400000"/>
              <a:headEnd/>
              <a:tailEnd/>
            </a:ln>
          </p:spPr>
          <p:txBody>
            <a:bodyPr wrap="none" lIns="45719" tIns="45719" rIns="45719" bIns="45719">
              <a:spAutoFit/>
            </a:bodyPr>
            <a:lstStyle/>
            <a:p>
              <a:pPr defTabSz="608013"/>
              <a:r>
                <a:rPr lang="en-US" altLang="en-US" sz="1200">
                  <a:latin typeface="OPPOSans-M" pitchFamily="18" charset="-122"/>
                  <a:ea typeface="OPPOSans-M" pitchFamily="18" charset="-122"/>
                  <a:sym typeface="OPPOSans-M" pitchFamily="18" charset="-122"/>
                </a:rPr>
                <a:t>2019平日</a:t>
              </a:r>
            </a:p>
          </p:txBody>
        </p:sp>
        <p:sp>
          <p:nvSpPr>
            <p:cNvPr id="81937" name="文本框 89"/>
            <p:cNvSpPr txBox="1">
              <a:spLocks noChangeArrowheads="1"/>
            </p:cNvSpPr>
            <p:nvPr/>
          </p:nvSpPr>
          <p:spPr bwMode="auto">
            <a:xfrm>
              <a:off x="3211672" y="24908"/>
              <a:ext cx="308662" cy="307341"/>
            </a:xfrm>
            <a:prstGeom prst="rect">
              <a:avLst/>
            </a:prstGeom>
            <a:noFill/>
            <a:ln w="12700">
              <a:noFill/>
              <a:miter lim="400000"/>
              <a:headEnd/>
              <a:tailEnd/>
            </a:ln>
          </p:spPr>
          <p:txBody>
            <a:bodyPr wrap="none" lIns="45719" tIns="45719" rIns="45719" bIns="45719">
              <a:spAutoFit/>
            </a:bodyPr>
            <a:lstStyle/>
            <a:p>
              <a:pPr defTabSz="608013"/>
              <a:r>
                <a:rPr lang="en-US" altLang="en-US" sz="1200">
                  <a:latin typeface="OPPOSans-M" pitchFamily="18" charset="-122"/>
                  <a:ea typeface="OPPOSans-M" pitchFamily="18" charset="-122"/>
                  <a:sym typeface="OPPOSans-M" pitchFamily="18" charset="-122"/>
                </a:rPr>
                <a:t>78</a:t>
              </a:r>
            </a:p>
          </p:txBody>
        </p:sp>
        <p:sp>
          <p:nvSpPr>
            <p:cNvPr id="81938" name="文本框 90"/>
            <p:cNvSpPr txBox="1">
              <a:spLocks noChangeArrowheads="1"/>
            </p:cNvSpPr>
            <p:nvPr/>
          </p:nvSpPr>
          <p:spPr bwMode="auto">
            <a:xfrm>
              <a:off x="3211647" y="464668"/>
              <a:ext cx="308662" cy="307341"/>
            </a:xfrm>
            <a:prstGeom prst="rect">
              <a:avLst/>
            </a:prstGeom>
            <a:noFill/>
            <a:ln w="12700">
              <a:noFill/>
              <a:miter lim="400000"/>
              <a:headEnd/>
              <a:tailEnd/>
            </a:ln>
          </p:spPr>
          <p:txBody>
            <a:bodyPr wrap="none" lIns="45719" tIns="45719" rIns="45719" bIns="45719">
              <a:spAutoFit/>
            </a:bodyPr>
            <a:lstStyle/>
            <a:p>
              <a:pPr defTabSz="608013"/>
              <a:r>
                <a:rPr lang="en-US" altLang="en-US" sz="1200">
                  <a:latin typeface="OPPOSans-M" pitchFamily="18" charset="-122"/>
                  <a:ea typeface="OPPOSans-M" pitchFamily="18" charset="-122"/>
                  <a:sym typeface="OPPOSans-M" pitchFamily="18" charset="-122"/>
                </a:rPr>
                <a:t>96</a:t>
              </a:r>
            </a:p>
          </p:txBody>
        </p:sp>
        <p:sp>
          <p:nvSpPr>
            <p:cNvPr id="81939" name="文本框 91"/>
            <p:cNvSpPr txBox="1">
              <a:spLocks noChangeArrowheads="1"/>
            </p:cNvSpPr>
            <p:nvPr/>
          </p:nvSpPr>
          <p:spPr bwMode="auto">
            <a:xfrm>
              <a:off x="3211647" y="879543"/>
              <a:ext cx="385319" cy="307341"/>
            </a:xfrm>
            <a:prstGeom prst="rect">
              <a:avLst/>
            </a:prstGeom>
            <a:noFill/>
            <a:ln w="12700">
              <a:noFill/>
              <a:miter lim="400000"/>
              <a:headEnd/>
              <a:tailEnd/>
            </a:ln>
          </p:spPr>
          <p:txBody>
            <a:bodyPr wrap="none" lIns="45719" tIns="45719" rIns="45719" bIns="45719">
              <a:spAutoFit/>
            </a:bodyPr>
            <a:lstStyle/>
            <a:p>
              <a:pPr defTabSz="608013"/>
              <a:r>
                <a:rPr lang="en-US" altLang="en-US" sz="1200">
                  <a:latin typeface="OPPOSans-M" pitchFamily="18" charset="-122"/>
                  <a:ea typeface="OPPOSans-M" pitchFamily="18" charset="-122"/>
                  <a:sym typeface="OPPOSans-M" pitchFamily="18" charset="-122"/>
                </a:rPr>
                <a:t>105</a:t>
              </a:r>
            </a:p>
          </p:txBody>
        </p:sp>
        <p:sp>
          <p:nvSpPr>
            <p:cNvPr id="81940" name="文本框 92"/>
            <p:cNvSpPr txBox="1">
              <a:spLocks noChangeArrowheads="1"/>
            </p:cNvSpPr>
            <p:nvPr/>
          </p:nvSpPr>
          <p:spPr bwMode="auto">
            <a:xfrm>
              <a:off x="0" y="879534"/>
              <a:ext cx="936956" cy="345441"/>
            </a:xfrm>
            <a:prstGeom prst="rect">
              <a:avLst/>
            </a:prstGeom>
            <a:noFill/>
            <a:ln w="12700">
              <a:noFill/>
              <a:miter lim="400000"/>
              <a:headEnd/>
              <a:tailEnd/>
            </a:ln>
          </p:spPr>
          <p:txBody>
            <a:bodyPr wrap="none" lIns="45719" tIns="45719" rIns="45719" bIns="45719">
              <a:spAutoFit/>
            </a:bodyPr>
            <a:lstStyle/>
            <a:p>
              <a:pPr defTabSz="608013"/>
              <a:r>
                <a:rPr lang="en-US" altLang="en-US" sz="1400">
                  <a:latin typeface="OPPOSans-M" pitchFamily="18" charset="-122"/>
                  <a:ea typeface="OPPOSans-M" pitchFamily="18" charset="-122"/>
                  <a:sym typeface="OPPOSans-M" pitchFamily="18" charset="-122"/>
                </a:rPr>
                <a:t>2020春节</a:t>
              </a:r>
            </a:p>
          </p:txBody>
        </p:sp>
      </p:grpSp>
      <p:sp>
        <p:nvSpPr>
          <p:cNvPr id="81930" name="任意多边形: 形状 9"/>
          <p:cNvSpPr>
            <a:spLocks noChangeArrowheads="1"/>
          </p:cNvSpPr>
          <p:nvPr/>
        </p:nvSpPr>
        <p:spPr bwMode="auto">
          <a:xfrm>
            <a:off x="69850" y="2079625"/>
            <a:ext cx="3775075" cy="698500"/>
          </a:xfrm>
          <a:prstGeom prst="rect">
            <a:avLst/>
          </a:prstGeom>
          <a:solidFill>
            <a:srgbClr val="A4DE48"/>
          </a:solidFill>
          <a:ln w="12700">
            <a:noFill/>
            <a:miter lim="400000"/>
            <a:headEnd/>
            <a:tailEnd/>
          </a:ln>
        </p:spPr>
        <p:txBody>
          <a:bodyPr lIns="45719" rIns="45719" anchor="ctr"/>
          <a:lstStyle/>
          <a:p>
            <a:pPr defTabSz="608013"/>
            <a:endParaRPr lang="en-US" altLang="en-US" sz="2400">
              <a:latin typeface="OPPOSans-M" pitchFamily="18" charset="-122"/>
              <a:ea typeface="OPPOSans-M" pitchFamily="18" charset="-122"/>
              <a:sym typeface="OPPOSans-M" pitchFamily="18" charset="-122"/>
            </a:endParaRPr>
          </a:p>
        </p:txBody>
      </p:sp>
      <p:sp>
        <p:nvSpPr>
          <p:cNvPr id="81931" name="文本框 41"/>
          <p:cNvSpPr txBox="1">
            <a:spLocks noChangeArrowheads="1"/>
          </p:cNvSpPr>
          <p:nvPr/>
        </p:nvSpPr>
        <p:spPr bwMode="auto">
          <a:xfrm>
            <a:off x="-41274" y="602297"/>
            <a:ext cx="3886200" cy="1477328"/>
          </a:xfrm>
          <a:prstGeom prst="rect">
            <a:avLst/>
          </a:prstGeom>
          <a:noFill/>
          <a:ln w="12700">
            <a:noFill/>
            <a:miter lim="400000"/>
            <a:headEnd/>
            <a:tailEnd/>
          </a:ln>
        </p:spPr>
        <p:txBody>
          <a:bodyPr wrap="square" lIns="45719" rIns="45719">
            <a:spAutoFit/>
          </a:bodyPr>
          <a:lstStyle/>
          <a:p>
            <a:pPr algn="ctr" defTabSz="608013"/>
            <a:r>
              <a:rPr lang="sv-SE" altLang="en-US" dirty="0">
                <a:latin typeface="OPPOSans-M" pitchFamily="18" charset="-122"/>
                <a:ea typeface="OPPOSans-M" pitchFamily="18" charset="-122"/>
                <a:sym typeface="OPPOSans-M" pitchFamily="18" charset="-122"/>
              </a:rPr>
              <a:t>Video pendek telah </a:t>
            </a:r>
            <a:r>
              <a:rPr lang="sv-SE" altLang="en-US" dirty="0">
                <a:latin typeface="OPPOSans-B" pitchFamily="18" charset="-122"/>
                <a:ea typeface="OPPOSans-B" pitchFamily="18" charset="-122"/>
                <a:cs typeface="OPPOSans-M" pitchFamily="18" charset="-122"/>
                <a:sym typeface="OPPOSans-M" pitchFamily="18" charset="-122"/>
              </a:rPr>
              <a:t>menggantikan</a:t>
            </a:r>
            <a:r>
              <a:rPr lang="sv-SE" altLang="en-US" dirty="0">
                <a:latin typeface="OPPOSans-M" pitchFamily="18" charset="-122"/>
                <a:ea typeface="OPPOSans-M" pitchFamily="18" charset="-122"/>
                <a:sym typeface="OPPOSans-M" pitchFamily="18" charset="-122"/>
              </a:rPr>
              <a:t> berita teks,</a:t>
            </a:r>
          </a:p>
          <a:p>
            <a:pPr algn="ctr" defTabSz="608013"/>
            <a:r>
              <a:rPr lang="sv-SE" altLang="en-US" dirty="0">
                <a:latin typeface="OPPOSans-M" pitchFamily="18" charset="-122"/>
                <a:ea typeface="OPPOSans-M" pitchFamily="18" charset="-122"/>
                <a:sym typeface="OPPOSans-M" pitchFamily="18" charset="-122"/>
              </a:rPr>
              <a:t>Di era 5G,</a:t>
            </a:r>
          </a:p>
          <a:p>
            <a:pPr algn="ctr" defTabSz="608013"/>
            <a:r>
              <a:rPr lang="sv-SE" altLang="en-US" dirty="0">
                <a:latin typeface="OPPOSans-M" pitchFamily="18" charset="-122"/>
                <a:ea typeface="OPPOSans-M" pitchFamily="18" charset="-122"/>
                <a:sym typeface="OPPOSans-M" pitchFamily="18" charset="-122"/>
              </a:rPr>
              <a:t>Jika Anda ingin membelinya, belilah </a:t>
            </a:r>
            <a:r>
              <a:rPr lang="sv-SE" altLang="en-US" dirty="0" smtClean="0">
                <a:latin typeface="OPPOSans-M" pitchFamily="18" charset="-122"/>
                <a:ea typeface="OPPOSans-M" pitchFamily="18" charset="-122"/>
                <a:sym typeface="OPPOSans-M" pitchFamily="18" charset="-122"/>
              </a:rPr>
              <a:t>ponsel </a:t>
            </a:r>
            <a:r>
              <a:rPr lang="sv-SE" altLang="en-US" dirty="0">
                <a:latin typeface="OPPOSans-M" pitchFamily="18" charset="-122"/>
                <a:ea typeface="OPPOSans-M" pitchFamily="18" charset="-122"/>
                <a:sym typeface="OPPOSans-M" pitchFamily="18" charset="-122"/>
              </a:rPr>
              <a:t>yang bagus</a:t>
            </a:r>
            <a:endParaRPr lang="en-US" altLang="en-US" dirty="0">
              <a:latin typeface="OPPOSans-M" pitchFamily="18" charset="-122"/>
              <a:ea typeface="OPPOSans-M" pitchFamily="18" charset="-122"/>
              <a:sym typeface="OPPOSans-M" pitchFamily="18" charset="-122"/>
            </a:endParaRPr>
          </a:p>
        </p:txBody>
      </p:sp>
      <p:pic>
        <p:nvPicPr>
          <p:cNvPr id="81932" name="Picture 2" descr="Picture 2"/>
          <p:cNvPicPr>
            <a:picLocks noChangeAspect="1" noChangeArrowheads="1"/>
          </p:cNvPicPr>
          <p:nvPr/>
        </p:nvPicPr>
        <p:blipFill>
          <a:blip r:embed="rId3"/>
          <a:srcRect/>
          <a:stretch>
            <a:fillRect/>
          </a:stretch>
        </p:blipFill>
        <p:spPr bwMode="auto">
          <a:xfrm>
            <a:off x="203200" y="4167188"/>
            <a:ext cx="2028825" cy="1271587"/>
          </a:xfrm>
          <a:prstGeom prst="rect">
            <a:avLst/>
          </a:prstGeom>
          <a:noFill/>
          <a:ln w="12700">
            <a:noFill/>
            <a:miter lim="400000"/>
            <a:headEnd/>
            <a:tailEnd/>
          </a:ln>
        </p:spPr>
      </p:pic>
      <p:pic>
        <p:nvPicPr>
          <p:cNvPr id="81933" name="图片 43" descr="图片 43"/>
          <p:cNvPicPr>
            <a:picLocks noChangeAspect="1" noChangeArrowheads="1"/>
          </p:cNvPicPr>
          <p:nvPr/>
        </p:nvPicPr>
        <p:blipFill>
          <a:blip r:embed="rId4"/>
          <a:srcRect/>
          <a:stretch>
            <a:fillRect/>
          </a:stretch>
        </p:blipFill>
        <p:spPr bwMode="auto">
          <a:xfrm>
            <a:off x="2070100" y="4349750"/>
            <a:ext cx="1200150" cy="793750"/>
          </a:xfrm>
          <a:prstGeom prst="rect">
            <a:avLst/>
          </a:prstGeom>
          <a:noFill/>
          <a:ln w="12700">
            <a:noFill/>
            <a:miter lim="400000"/>
            <a:headEnd/>
            <a:tailEnd/>
          </a:ln>
        </p:spPr>
      </p:pic>
      <p:pic>
        <p:nvPicPr>
          <p:cNvPr id="81934" name="图片 2" descr="图片 2"/>
          <p:cNvPicPr>
            <a:picLocks noChangeAspect="1" noChangeArrowheads="1"/>
          </p:cNvPicPr>
          <p:nvPr/>
        </p:nvPicPr>
        <p:blipFill>
          <a:blip r:embed="rId5"/>
          <a:srcRect/>
          <a:stretch>
            <a:fillRect/>
          </a:stretch>
        </p:blipFill>
        <p:spPr bwMode="auto">
          <a:xfrm>
            <a:off x="3384550" y="4125913"/>
            <a:ext cx="2327275" cy="1157287"/>
          </a:xfrm>
          <a:prstGeom prst="rect">
            <a:avLst/>
          </a:prstGeom>
          <a:noFill/>
          <a:ln w="12700">
            <a:noFill/>
            <a:miter lim="400000"/>
            <a:headEnd/>
            <a:tailEnd/>
          </a:ln>
        </p:spPr>
      </p:pic>
    </p:spTree>
  </p:cSld>
  <p:clrMapOvr>
    <a:masterClrMapping/>
  </p:clrMapOvr>
  <p:transition spd="slow">
    <p:push/>
  </p:transition>
  <p:timing>
    <p:tnLst>
      <p:par>
        <p:cTn id="1" dur="indefinite" restart="never" fill="hold" nodeType="tmRoot">
          <p:childTnLst>
            <p:seq concurrent="1" prevAc="none" nextAc="seek">
              <p:cTn id="2" dur="indefinite" fill="hold"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fill="hold" grpId="0" nodeType="afterEffect">
                                  <p:stCondLst>
                                    <p:cond delay="0"/>
                                  </p:stCondLst>
                                  <p:iterate>
                                    <p:tmAbs val="0"/>
                                  </p:iterate>
                                  <p:childTnLst>
                                    <p:set>
                                      <p:cBhvr>
                                        <p:cTn id="6" fill="hold"/>
                                        <p:tgtEl>
                                          <p:spTgt spid="1111"/>
                                        </p:tgtEl>
                                        <p:attrNameLst>
                                          <p:attrName>style.visibility</p:attrName>
                                        </p:attrNameLst>
                                      </p:cBhvr>
                                      <p:to>
                                        <p:strVal val="visible"/>
                                      </p:to>
                                    </p:set>
                                    <p:animEffect transition="in" filter="fade">
                                      <p:cBhvr>
                                        <p:cTn id="7" dur="500"/>
                                        <p:tgtEl>
                                          <p:spTgt spid="1111"/>
                                        </p:tgtEl>
                                      </p:cBhvr>
                                    </p:animEffect>
                                  </p:childTnLst>
                                </p:cTn>
                              </p:par>
                            </p:childTnLst>
                          </p:cTn>
                        </p:par>
                        <p:par>
                          <p:cTn id="8" fill="hold" nodeType="afterGroup">
                            <p:stCondLst>
                              <p:cond delay="500"/>
                            </p:stCondLst>
                            <p:childTnLst>
                              <p:par>
                                <p:cTn id="9" presetID="10" presetClass="entr" fill="hold" grpId="0" nodeType="afterEffect">
                                  <p:stCondLst>
                                    <p:cond delay="0"/>
                                  </p:stCondLst>
                                  <p:iterate>
                                    <p:tmAbs val="0"/>
                                  </p:iterate>
                                  <p:childTnLst>
                                    <p:set>
                                      <p:cBhvr>
                                        <p:cTn id="10" fill="hold"/>
                                        <p:tgtEl>
                                          <p:spTgt spid="1112"/>
                                        </p:tgtEl>
                                        <p:attrNameLst>
                                          <p:attrName>style.visibility</p:attrName>
                                        </p:attrNameLst>
                                      </p:cBhvr>
                                      <p:to>
                                        <p:strVal val="visible"/>
                                      </p:to>
                                    </p:set>
                                    <p:animEffect transition="in" filter="fade">
                                      <p:cBhvr>
                                        <p:cTn id="11" dur="500"/>
                                        <p:tgtEl>
                                          <p:spTgt spid="1112"/>
                                        </p:tgtEl>
                                      </p:cBhvr>
                                    </p:animEffect>
                                  </p:childTnLst>
                                </p:cTn>
                              </p:par>
                            </p:childTnLst>
                          </p:cTn>
                        </p:par>
                        <p:par>
                          <p:cTn id="12" fill="hold" nodeType="afterGroup">
                            <p:stCondLst>
                              <p:cond delay="1000"/>
                            </p:stCondLst>
                            <p:childTnLst>
                              <p:par>
                                <p:cTn id="13" presetID="10" presetClass="entr" fill="hold" grpId="0" nodeType="afterEffect">
                                  <p:stCondLst>
                                    <p:cond delay="0"/>
                                  </p:stCondLst>
                                  <p:iterate>
                                    <p:tmAbs val="0"/>
                                  </p:iterate>
                                  <p:childTnLst>
                                    <p:set>
                                      <p:cBhvr>
                                        <p:cTn id="14" fill="hold"/>
                                        <p:tgtEl>
                                          <p:spTgt spid="1119"/>
                                        </p:tgtEl>
                                        <p:attrNameLst>
                                          <p:attrName>style.visibility</p:attrName>
                                        </p:attrNameLst>
                                      </p:cBhvr>
                                      <p:to>
                                        <p:strVal val="visible"/>
                                      </p:to>
                                    </p:set>
                                    <p:animEffect transition="in" filter="fade">
                                      <p:cBhvr>
                                        <p:cTn id="15" dur="500"/>
                                        <p:tgtEl>
                                          <p:spTgt spid="1119"/>
                                        </p:tgtEl>
                                      </p:cBhvr>
                                    </p:animEffect>
                                  </p:childTnLst>
                                </p:cTn>
                              </p:par>
                            </p:childTnLst>
                          </p:cTn>
                        </p:par>
                        <p:par>
                          <p:cTn id="16" fill="hold" nodeType="afterGroup">
                            <p:stCondLst>
                              <p:cond delay="1500"/>
                            </p:stCondLst>
                            <p:childTnLst>
                              <p:par>
                                <p:cTn id="17" presetID="10" presetClass="entr" fill="hold" grpId="0" nodeType="afterEffect">
                                  <p:stCondLst>
                                    <p:cond delay="0"/>
                                  </p:stCondLst>
                                  <p:iterate>
                                    <p:tmAbs val="0"/>
                                  </p:iterate>
                                  <p:childTnLst>
                                    <p:set>
                                      <p:cBhvr>
                                        <p:cTn id="18" fill="hold"/>
                                        <p:tgtEl>
                                          <p:spTgt spid="1126"/>
                                        </p:tgtEl>
                                        <p:attrNameLst>
                                          <p:attrName>style.visibility</p:attrName>
                                        </p:attrNameLst>
                                      </p:cBhvr>
                                      <p:to>
                                        <p:strVal val="visible"/>
                                      </p:to>
                                    </p:set>
                                    <p:animEffect transition="in" filter="fade">
                                      <p:cBhvr>
                                        <p:cTn id="19" dur="500"/>
                                        <p:tgtEl>
                                          <p:spTgt spid="1126"/>
                                        </p:tgtEl>
                                      </p:cBhvr>
                                    </p:animEffect>
                                  </p:childTnLst>
                                </p:cTn>
                              </p:par>
                            </p:childTnLst>
                          </p:cTn>
                        </p:par>
                        <p:par>
                          <p:cTn id="20" fill="hold" nodeType="afterGroup">
                            <p:stCondLst>
                              <p:cond delay="0"/>
                            </p:stCondLst>
                            <p:childTnLst>
                              <p:par>
                                <p:cTn id="21" presetID="-1" presetClass="path" presetSubtype="0" decel="50000" fill="hold" nodeType="afterEffect">
                                  <p:stCondLst>
                                    <p:cond delay="0"/>
                                  </p:stCondLst>
                                  <p:childTnLst>
                                    <p:animMotion origin="layout" path="M 0.000000 0.000000 L 0.172234 0.000000" pathEditMode="relative">
                                      <p:cBhvr>
                                        <p:cTn id="22" dur="2000" fill="hold"/>
                                        <p:tgtEl>
                                          <p:spTgt spid="1098"/>
                                        </p:tgtEl>
                                        <p:attrNameLst>
                                          <p:attrName>ppt_x</p:attrName>
                                          <p:attrName>ppt_y</p:attrName>
                                        </p:attrNameLst>
                                      </p:cBhvr>
                                    </p:animMotion>
                                  </p:childTnLst>
                                </p:cTn>
                              </p:par>
                            </p:childTnLst>
                          </p:cTn>
                        </p:par>
                        <p:par>
                          <p:cTn id="23" fill="hold" nodeType="afterGroup">
                            <p:stCondLst>
                              <p:cond delay="0"/>
                            </p:stCondLst>
                            <p:childTnLst>
                              <p:par>
                                <p:cTn id="24" presetID="-1" presetClass="path" presetSubtype="0" decel="50000" fill="hold" nodeType="withEffect">
                                  <p:stCondLst>
                                    <p:cond delay="500"/>
                                  </p:stCondLst>
                                  <p:childTnLst>
                                    <p:animMotion origin="layout" path="M 0.000000 0.000000 L 0.174298 0.000000" pathEditMode="relative">
                                      <p:cBhvr>
                                        <p:cTn id="25" dur="2000" fill="hold"/>
                                        <p:tgtEl>
                                          <p:spTgt spid="110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1" grpId="0" animBg="1" advAuto="0"/>
      <p:bldP spid="1112" grpId="0" animBg="1" advAuto="0"/>
      <p:bldP spid="1119" grpId="0" animBg="1" advAuto="0"/>
      <p:bldP spid="1126" grpId="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5" descr="图片 5"/>
          <p:cNvPicPr>
            <a:picLocks noChangeAspect="1" noChangeArrowheads="1"/>
          </p:cNvPicPr>
          <p:nvPr/>
        </p:nvPicPr>
        <p:blipFill>
          <a:blip r:embed="rId3"/>
          <a:srcRect/>
          <a:stretch>
            <a:fillRect/>
          </a:stretch>
        </p:blipFill>
        <p:spPr bwMode="auto">
          <a:xfrm>
            <a:off x="0" y="0"/>
            <a:ext cx="12192000" cy="6858000"/>
          </a:xfrm>
          <a:prstGeom prst="rect">
            <a:avLst/>
          </a:prstGeom>
          <a:noFill/>
          <a:ln w="12700">
            <a:noFill/>
            <a:miter lim="400000"/>
            <a:headEnd/>
            <a:tailEnd/>
          </a:ln>
        </p:spPr>
      </p:pic>
      <p:sp>
        <p:nvSpPr>
          <p:cNvPr id="466" name="矩形 6"/>
          <p:cNvSpPr>
            <a:spLocks noChangeArrowheads="1"/>
          </p:cNvSpPr>
          <p:nvPr/>
        </p:nvSpPr>
        <p:spPr bwMode="auto">
          <a:xfrm>
            <a:off x="-298450" y="-168275"/>
            <a:ext cx="13236575" cy="7445375"/>
          </a:xfrm>
          <a:prstGeom prst="rect">
            <a:avLst/>
          </a:prstGeom>
          <a:solidFill>
            <a:srgbClr val="15181A">
              <a:alpha val="63136"/>
            </a:srgbClr>
          </a:solidFill>
          <a:ln w="12700">
            <a:solidFill>
              <a:srgbClr val="FFFFFF">
                <a:alpha val="25098"/>
              </a:srgbClr>
            </a:solidFill>
            <a:miter lim="800000"/>
            <a:headEnd/>
            <a:tailEnd/>
          </a:ln>
        </p:spPr>
        <p:txBody>
          <a:bodyPr lIns="45719" rIns="45719" anchor="ctr"/>
          <a:lstStyle/>
          <a:p>
            <a:pPr algn="ctr"/>
            <a:endParaRPr lang="en-US" altLang="en-US">
              <a:solidFill>
                <a:srgbClr val="FFFFFF"/>
              </a:solidFill>
              <a:latin typeface="OPPOSans-S"/>
              <a:ea typeface="OPPOSans-S"/>
              <a:cs typeface="OPPOSans-S"/>
              <a:sym typeface="OPPOSans-S"/>
            </a:endParaRPr>
          </a:p>
        </p:txBody>
      </p:sp>
      <p:sp>
        <p:nvSpPr>
          <p:cNvPr id="467" name="文本框 8"/>
          <p:cNvSpPr txBox="1">
            <a:spLocks noChangeArrowheads="1"/>
          </p:cNvSpPr>
          <p:nvPr/>
        </p:nvSpPr>
        <p:spPr bwMode="auto">
          <a:xfrm>
            <a:off x="3311525" y="2090738"/>
            <a:ext cx="6794500" cy="2123658"/>
          </a:xfrm>
          <a:prstGeom prst="rect">
            <a:avLst/>
          </a:prstGeom>
          <a:noFill/>
          <a:ln w="12700">
            <a:noFill/>
            <a:miter lim="400000"/>
            <a:headEnd/>
            <a:tailEnd/>
          </a:ln>
        </p:spPr>
        <p:txBody>
          <a:bodyPr lIns="45719" rIns="45719">
            <a:spAutoFit/>
          </a:bodyPr>
          <a:lstStyle/>
          <a:p>
            <a:pPr algn="ctr">
              <a:lnSpc>
                <a:spcPct val="150000"/>
              </a:lnSpc>
            </a:pPr>
            <a:r>
              <a:rPr lang="en-US" altLang="en-US" sz="4400" dirty="0" err="1">
                <a:solidFill>
                  <a:srgbClr val="FFFFFF"/>
                </a:solidFill>
                <a:latin typeface="OPPOSans-M" pitchFamily="18" charset="-122"/>
                <a:ea typeface="OPPOSans-M" pitchFamily="18" charset="-122"/>
                <a:sym typeface="OPPOSans-M" pitchFamily="18" charset="-122"/>
              </a:rPr>
              <a:t>Tentang</a:t>
            </a:r>
            <a:r>
              <a:rPr lang="en-US" altLang="en-US" sz="4400" dirty="0">
                <a:solidFill>
                  <a:srgbClr val="FFFFFF"/>
                </a:solidFill>
                <a:latin typeface="OPPOSans-M" pitchFamily="18" charset="-122"/>
                <a:ea typeface="OPPOSans-M" pitchFamily="18" charset="-122"/>
                <a:sym typeface="OPPOSans-M" pitchFamily="18" charset="-122"/>
              </a:rPr>
              <a:t> </a:t>
            </a:r>
            <a:r>
              <a:rPr lang="en-US" altLang="en-US" sz="4400" dirty="0" smtClean="0">
                <a:solidFill>
                  <a:srgbClr val="FFFFFF"/>
                </a:solidFill>
                <a:latin typeface="OPPOSans-M" pitchFamily="18" charset="-122"/>
                <a:ea typeface="OPPOSans-M" pitchFamily="18" charset="-122"/>
                <a:sym typeface="OPPOSans-M" pitchFamily="18" charset="-122"/>
              </a:rPr>
              <a:t>Seri </a:t>
            </a:r>
            <a:r>
              <a:rPr lang="en-US" altLang="en-US" sz="4400" dirty="0">
                <a:solidFill>
                  <a:srgbClr val="FFFFFF"/>
                </a:solidFill>
                <a:latin typeface="OPPOSans-M" pitchFamily="18" charset="-122"/>
                <a:ea typeface="OPPOSans-M" pitchFamily="18" charset="-122"/>
                <a:sym typeface="OPPOSans-M" pitchFamily="18" charset="-122"/>
              </a:rPr>
              <a:t>Reno4</a:t>
            </a:r>
          </a:p>
          <a:p>
            <a:pPr algn="ctr">
              <a:lnSpc>
                <a:spcPct val="150000"/>
              </a:lnSpc>
            </a:pPr>
            <a:r>
              <a:rPr lang="en-US" altLang="en-US" sz="4400" dirty="0" err="1">
                <a:solidFill>
                  <a:srgbClr val="FFFFFF"/>
                </a:solidFill>
                <a:latin typeface="OPPOSans-M" pitchFamily="18" charset="-122"/>
                <a:ea typeface="OPPOSans-M" pitchFamily="18" charset="-122"/>
                <a:sym typeface="OPPOSans-M" pitchFamily="18" charset="-122"/>
              </a:rPr>
              <a:t>Berapa</a:t>
            </a:r>
            <a:r>
              <a:rPr lang="en-US" altLang="en-US" sz="4400" dirty="0">
                <a:solidFill>
                  <a:srgbClr val="FFFFFF"/>
                </a:solidFill>
                <a:latin typeface="OPPOSans-M" pitchFamily="18" charset="-122"/>
                <a:ea typeface="OPPOSans-M" pitchFamily="18" charset="-122"/>
                <a:sym typeface="OPPOSans-M" pitchFamily="18" charset="-122"/>
              </a:rPr>
              <a:t> </a:t>
            </a:r>
            <a:r>
              <a:rPr lang="en-US" altLang="en-US" sz="4400" dirty="0" err="1">
                <a:solidFill>
                  <a:srgbClr val="FFFFFF"/>
                </a:solidFill>
                <a:latin typeface="OPPOSans-M" pitchFamily="18" charset="-122"/>
                <a:ea typeface="OPPOSans-M" pitchFamily="18" charset="-122"/>
                <a:sym typeface="OPPOSans-M" pitchFamily="18" charset="-122"/>
              </a:rPr>
              <a:t>banyak</a:t>
            </a:r>
            <a:r>
              <a:rPr lang="en-US" altLang="en-US" sz="4400" dirty="0">
                <a:solidFill>
                  <a:srgbClr val="FFFFFF"/>
                </a:solidFill>
                <a:latin typeface="OPPOSans-M" pitchFamily="18" charset="-122"/>
                <a:ea typeface="OPPOSans-M" pitchFamily="18" charset="-122"/>
                <a:sym typeface="OPPOSans-M" pitchFamily="18" charset="-122"/>
              </a:rPr>
              <a:t> yang </a:t>
            </a:r>
            <a:r>
              <a:rPr lang="en-US" altLang="en-US" sz="4400" dirty="0" err="1" smtClean="0">
                <a:solidFill>
                  <a:srgbClr val="FFFFFF"/>
                </a:solidFill>
                <a:latin typeface="OPPOSans-M" pitchFamily="18" charset="-122"/>
                <a:ea typeface="OPPOSans-M" pitchFamily="18" charset="-122"/>
                <a:sym typeface="OPPOSans-M" pitchFamily="18" charset="-122"/>
              </a:rPr>
              <a:t>Anda</a:t>
            </a:r>
            <a:r>
              <a:rPr lang="en-US" altLang="en-US" sz="4400" dirty="0" smtClean="0">
                <a:solidFill>
                  <a:srgbClr val="FFFFFF"/>
                </a:solidFill>
                <a:latin typeface="OPPOSans-M" pitchFamily="18" charset="-122"/>
                <a:ea typeface="OPPOSans-M" pitchFamily="18" charset="-122"/>
                <a:sym typeface="OPPOSans-M" pitchFamily="18" charset="-122"/>
              </a:rPr>
              <a:t> </a:t>
            </a:r>
            <a:r>
              <a:rPr lang="en-US" altLang="en-US" sz="4400" dirty="0" err="1">
                <a:solidFill>
                  <a:srgbClr val="FFFFFF"/>
                </a:solidFill>
                <a:latin typeface="OPPOSans-M" pitchFamily="18" charset="-122"/>
                <a:ea typeface="OPPOSans-M" pitchFamily="18" charset="-122"/>
                <a:sym typeface="OPPOSans-M" pitchFamily="18" charset="-122"/>
              </a:rPr>
              <a:t>ketahui</a:t>
            </a:r>
            <a:r>
              <a:rPr lang="en-US" altLang="en-US" sz="4400" dirty="0">
                <a:solidFill>
                  <a:srgbClr val="FFFFFF"/>
                </a:solidFill>
                <a:latin typeface="OPPOSans-M" pitchFamily="18" charset="-122"/>
                <a:ea typeface="OPPOSans-M" pitchFamily="18" charset="-122"/>
                <a:sym typeface="OPPOSans-M" pitchFamily="18" charset="-122"/>
              </a:rPr>
              <a:t>?</a:t>
            </a:r>
          </a:p>
        </p:txBody>
      </p:sp>
    </p:spTree>
  </p:cSld>
  <p:clrMapOvr>
    <a:masterClrMapping/>
  </p:clrMapOvr>
  <p:transition spd="slow">
    <p:push dir="u"/>
  </p:transition>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iterate>
                                    <p:tmAbs val="0"/>
                                  </p:iterate>
                                  <p:childTnLst>
                                    <p:set>
                                      <p:cBhvr>
                                        <p:cTn id="6" fill="hold"/>
                                        <p:tgtEl>
                                          <p:spTgt spid="466"/>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grpId="0" nodeType="afterEffect">
                                  <p:stCondLst>
                                    <p:cond delay="0"/>
                                  </p:stCondLst>
                                  <p:iterate>
                                    <p:tmAbs val="0"/>
                                  </p:iterate>
                                  <p:childTnLst>
                                    <p:set>
                                      <p:cBhvr>
                                        <p:cTn id="9" fill="hold"/>
                                        <p:tgtEl>
                                          <p:spTgt spid="4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6" grpId="0" animBg="1" advAuto="0"/>
      <p:bldP spid="467" grpId="0" animBg="1" advAuto="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形状 4"/>
          <p:cNvSpPr>
            <a:spLocks/>
          </p:cNvSpPr>
          <p:nvPr/>
        </p:nvSpPr>
        <p:spPr bwMode="auto">
          <a:xfrm>
            <a:off x="2055813" y="1539875"/>
            <a:ext cx="8051800" cy="479425"/>
          </a:xfrm>
          <a:custGeom>
            <a:avLst/>
            <a:gdLst>
              <a:gd name="T0" fmla="*/ 0 w 3774440"/>
              <a:gd name="T1" fmla="*/ 0 h 699177"/>
              <a:gd name="T2" fmla="*/ 36641539 w 3774440"/>
              <a:gd name="T3" fmla="*/ 0 h 699177"/>
              <a:gd name="T4" fmla="*/ 36641539 w 3774440"/>
              <a:gd name="T5" fmla="*/ 225533 h 699177"/>
              <a:gd name="T6" fmla="*/ 0 w 3774440"/>
              <a:gd name="T7" fmla="*/ 225533 h 69917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774440" h="699177">
                <a:moveTo>
                  <a:pt x="0" y="0"/>
                </a:moveTo>
                <a:lnTo>
                  <a:pt x="3774440" y="0"/>
                </a:lnTo>
                <a:lnTo>
                  <a:pt x="3774440" y="699178"/>
                </a:lnTo>
                <a:lnTo>
                  <a:pt x="0" y="699178"/>
                </a:lnTo>
                <a:lnTo>
                  <a:pt x="0" y="0"/>
                </a:lnTo>
                <a:close/>
              </a:path>
            </a:pathLst>
          </a:custGeom>
          <a:solidFill>
            <a:srgbClr val="A4DE48"/>
          </a:solidFill>
          <a:ln w="16933" cap="flat">
            <a:noFill/>
            <a:prstDash val="solid"/>
            <a:miter lim="800000"/>
            <a:headEnd/>
            <a:tailEnd/>
          </a:ln>
        </p:spPr>
        <p:txBody>
          <a:bodyPr anchor="ctr"/>
          <a:lstStyle/>
          <a:p>
            <a:endParaRPr lang="en-US"/>
          </a:p>
        </p:txBody>
      </p:sp>
      <p:sp>
        <p:nvSpPr>
          <p:cNvPr id="25" name="文本框 1"/>
          <p:cNvSpPr txBox="1">
            <a:spLocks noChangeArrowheads="1"/>
          </p:cNvSpPr>
          <p:nvPr/>
        </p:nvSpPr>
        <p:spPr bwMode="auto">
          <a:xfrm>
            <a:off x="575724" y="216436"/>
            <a:ext cx="11145328" cy="1323439"/>
          </a:xfrm>
          <a:prstGeom prst="rect">
            <a:avLst/>
          </a:prstGeom>
          <a:noFill/>
          <a:ln w="12700">
            <a:noFill/>
            <a:miter lim="400000"/>
            <a:headEnd/>
            <a:tailEnd/>
          </a:ln>
        </p:spPr>
        <p:txBody>
          <a:bodyPr wrap="square">
            <a:spAutoFit/>
          </a:bodyPr>
          <a:lstStyle/>
          <a:p>
            <a:pPr algn="ctr" defTabSz="1827213" eaLnBrk="1"/>
            <a:r>
              <a:rPr lang="en-US" altLang="en-US" sz="4000" dirty="0">
                <a:latin typeface="OPPOSans M" pitchFamily="18" charset="-122"/>
                <a:ea typeface="OPPOSans M" pitchFamily="18" charset="-122"/>
                <a:cs typeface="OPPOSans-S"/>
                <a:sym typeface="Microsoft YaHei" pitchFamily="34" charset="-122"/>
              </a:rPr>
              <a:t>OPPO</a:t>
            </a:r>
          </a:p>
          <a:p>
            <a:pPr algn="ctr" defTabSz="1827213" eaLnBrk="1"/>
            <a:r>
              <a:rPr lang="en-US" altLang="en-US" sz="4000" dirty="0" err="1">
                <a:latin typeface="OPPOSans M" pitchFamily="18" charset="-122"/>
                <a:ea typeface="OPPOSans M" pitchFamily="18" charset="-122"/>
                <a:cs typeface="OPPOSans-S"/>
                <a:sym typeface="Microsoft YaHei" pitchFamily="34" charset="-122"/>
              </a:rPr>
              <a:t>Selalu</a:t>
            </a:r>
            <a:r>
              <a:rPr lang="en-US" altLang="en-US" sz="4000" dirty="0">
                <a:latin typeface="OPPOSans M" pitchFamily="18" charset="-122"/>
                <a:ea typeface="OPPOSans M" pitchFamily="18" charset="-122"/>
                <a:cs typeface="OPPOSans-S"/>
                <a:sym typeface="Microsoft YaHei" pitchFamily="34" charset="-122"/>
              </a:rPr>
              <a:t> </a:t>
            </a:r>
            <a:r>
              <a:rPr lang="en-US" altLang="en-US" sz="4000" dirty="0" err="1" smtClean="0">
                <a:latin typeface="OPPOSans M" pitchFamily="18" charset="-122"/>
                <a:ea typeface="OPPOSans M" pitchFamily="18" charset="-122"/>
                <a:cs typeface="OPPOSans-S"/>
                <a:sym typeface="Microsoft YaHei" pitchFamily="34" charset="-122"/>
              </a:rPr>
              <a:t>Menjadi</a:t>
            </a:r>
            <a:r>
              <a:rPr lang="en-US" altLang="en-US" sz="4000" dirty="0" smtClean="0">
                <a:latin typeface="OPPOSans M" pitchFamily="18" charset="-122"/>
                <a:ea typeface="OPPOSans M" pitchFamily="18" charset="-122"/>
                <a:cs typeface="OPPOSans-S"/>
                <a:sym typeface="Microsoft YaHei" pitchFamily="34" charset="-122"/>
              </a:rPr>
              <a:t> </a:t>
            </a:r>
            <a:r>
              <a:rPr lang="en-US" altLang="en-US" sz="4000" dirty="0" err="1" smtClean="0">
                <a:latin typeface="OPPOSans M" pitchFamily="18" charset="-122"/>
                <a:ea typeface="OPPOSans M" pitchFamily="18" charset="-122"/>
                <a:cs typeface="OPPOSans-S"/>
                <a:sym typeface="Microsoft YaHei" pitchFamily="34" charset="-122"/>
              </a:rPr>
              <a:t>Pemimpin</a:t>
            </a:r>
            <a:r>
              <a:rPr lang="en-US" altLang="en-US" sz="4000" dirty="0" smtClean="0">
                <a:latin typeface="OPPOSans M" pitchFamily="18" charset="-122"/>
                <a:ea typeface="OPPOSans M" pitchFamily="18" charset="-122"/>
                <a:cs typeface="OPPOSans-S"/>
                <a:sym typeface="Microsoft YaHei" pitchFamily="34" charset="-122"/>
              </a:rPr>
              <a:t> </a:t>
            </a:r>
            <a:r>
              <a:rPr lang="en-US" altLang="en-US" sz="4000" dirty="0" err="1" smtClean="0">
                <a:latin typeface="OPPOSans M" pitchFamily="18" charset="-122"/>
                <a:ea typeface="OPPOSans M" pitchFamily="18" charset="-122"/>
                <a:cs typeface="OPPOSans-S"/>
                <a:sym typeface="Microsoft YaHei" pitchFamily="34" charset="-122"/>
              </a:rPr>
              <a:t>Tren</a:t>
            </a:r>
            <a:r>
              <a:rPr lang="en-US" altLang="en-US" sz="4000" dirty="0" smtClean="0">
                <a:latin typeface="OPPOSans M" pitchFamily="18" charset="-122"/>
                <a:ea typeface="OPPOSans M" pitchFamily="18" charset="-122"/>
                <a:cs typeface="OPPOSans-S"/>
                <a:sym typeface="Microsoft YaHei" pitchFamily="34" charset="-122"/>
              </a:rPr>
              <a:t> Video</a:t>
            </a:r>
            <a:endParaRPr lang="en-US" altLang="en-US" sz="4000" dirty="0">
              <a:latin typeface="OPPOSans M" pitchFamily="18" charset="-122"/>
              <a:ea typeface="OPPOSans M" pitchFamily="18" charset="-122"/>
              <a:cs typeface="OPPOSans-S"/>
              <a:sym typeface="Microsoft YaHei" pitchFamily="34" charset="-122"/>
            </a:endParaRPr>
          </a:p>
        </p:txBody>
      </p:sp>
      <p:sp>
        <p:nvSpPr>
          <p:cNvPr id="26" name="文本框 25"/>
          <p:cNvSpPr txBox="1">
            <a:spLocks noChangeArrowheads="1"/>
          </p:cNvSpPr>
          <p:nvPr/>
        </p:nvSpPr>
        <p:spPr bwMode="auto">
          <a:xfrm>
            <a:off x="985838" y="2754313"/>
            <a:ext cx="2251075" cy="523875"/>
          </a:xfrm>
          <a:prstGeom prst="rect">
            <a:avLst/>
          </a:prstGeom>
          <a:noFill/>
          <a:ln w="9525">
            <a:noFill/>
            <a:miter lim="800000"/>
            <a:headEnd/>
            <a:tailEnd/>
          </a:ln>
        </p:spPr>
        <p:txBody>
          <a:bodyPr wrap="none">
            <a:spAutoFit/>
          </a:bodyPr>
          <a:lstStyle/>
          <a:p>
            <a:pPr algn="ctr" defTabSz="608013" eaLnBrk="1"/>
            <a:r>
              <a:rPr lang="id-ID" altLang="en-US" sz="1400">
                <a:latin typeface="OPPOSans M" pitchFamily="18" charset="-122"/>
                <a:ea typeface="OPPOSans M" pitchFamily="18" charset="-122"/>
              </a:rPr>
              <a:t>Video pertama Reno2</a:t>
            </a:r>
            <a:endParaRPr lang="en-ID" altLang="en-US" sz="1400">
              <a:latin typeface="OPPOSans M" pitchFamily="18" charset="-122"/>
              <a:ea typeface="OPPOSans M" pitchFamily="18" charset="-122"/>
            </a:endParaRPr>
          </a:p>
          <a:p>
            <a:pPr algn="ctr" defTabSz="608013" eaLnBrk="1"/>
            <a:r>
              <a:rPr kumimoji="1" lang="en-US" altLang="zh-CN" sz="1400" b="1">
                <a:latin typeface="OPPOSans M" pitchFamily="18" charset="-122"/>
                <a:ea typeface="OPPOSans M" pitchFamily="18" charset="-122"/>
                <a:cs typeface="OPPOSans-S"/>
              </a:rPr>
              <a:t>Ultra Steady Video</a:t>
            </a:r>
            <a:endParaRPr kumimoji="1" lang="zh-CN" altLang="en-US" sz="1400" b="1">
              <a:latin typeface="OPPOSans M" pitchFamily="18" charset="-122"/>
              <a:ea typeface="OPPOSans M" pitchFamily="18" charset="-122"/>
              <a:cs typeface="OPPOSans-S"/>
            </a:endParaRPr>
          </a:p>
        </p:txBody>
      </p:sp>
      <p:sp>
        <p:nvSpPr>
          <p:cNvPr id="27" name="文本框 26"/>
          <p:cNvSpPr txBox="1">
            <a:spLocks noChangeArrowheads="1"/>
          </p:cNvSpPr>
          <p:nvPr/>
        </p:nvSpPr>
        <p:spPr bwMode="auto">
          <a:xfrm>
            <a:off x="3724275" y="2759075"/>
            <a:ext cx="2424113" cy="523875"/>
          </a:xfrm>
          <a:prstGeom prst="rect">
            <a:avLst/>
          </a:prstGeom>
          <a:noFill/>
          <a:ln w="9525">
            <a:noFill/>
            <a:miter lim="800000"/>
            <a:headEnd/>
            <a:tailEnd/>
          </a:ln>
        </p:spPr>
        <p:txBody>
          <a:bodyPr wrap="none">
            <a:spAutoFit/>
          </a:bodyPr>
          <a:lstStyle/>
          <a:p>
            <a:pPr algn="ctr" defTabSz="608013" eaLnBrk="1"/>
            <a:r>
              <a:rPr kumimoji="1" lang="en-US" altLang="zh-CN" sz="1400">
                <a:latin typeface="OPPOSans M" pitchFamily="18" charset="-122"/>
                <a:ea typeface="OPPOSans M" pitchFamily="18" charset="-122"/>
                <a:cs typeface="OPPOSans-S"/>
              </a:rPr>
              <a:t>Reno3 Industri Pertama</a:t>
            </a:r>
          </a:p>
          <a:p>
            <a:pPr algn="ctr" defTabSz="608013" eaLnBrk="1"/>
            <a:r>
              <a:rPr kumimoji="1" lang="en-US" altLang="zh-CN" sz="1400" b="1">
                <a:latin typeface="OPPOSans M" pitchFamily="18" charset="-122"/>
                <a:ea typeface="OPPOSans M" pitchFamily="18" charset="-122"/>
                <a:cs typeface="OPPOSans-S"/>
              </a:rPr>
              <a:t>Ultra Steady Video Pro</a:t>
            </a:r>
            <a:endParaRPr kumimoji="1" lang="zh-CN" altLang="en-US" sz="1400" b="1">
              <a:latin typeface="OPPOSans M" pitchFamily="18" charset="-122"/>
              <a:ea typeface="OPPOSans M" pitchFamily="18" charset="-122"/>
              <a:cs typeface="OPPOSans-S"/>
            </a:endParaRPr>
          </a:p>
        </p:txBody>
      </p:sp>
      <p:sp>
        <p:nvSpPr>
          <p:cNvPr id="28" name="文本框 27"/>
          <p:cNvSpPr txBox="1">
            <a:spLocks noChangeArrowheads="1"/>
          </p:cNvSpPr>
          <p:nvPr/>
        </p:nvSpPr>
        <p:spPr bwMode="auto">
          <a:xfrm>
            <a:off x="6894513" y="2836863"/>
            <a:ext cx="1787525" cy="307975"/>
          </a:xfrm>
          <a:prstGeom prst="rect">
            <a:avLst/>
          </a:prstGeom>
          <a:noFill/>
          <a:ln w="9525">
            <a:noFill/>
            <a:miter lim="800000"/>
            <a:headEnd/>
            <a:tailEnd/>
          </a:ln>
        </p:spPr>
        <p:txBody>
          <a:bodyPr wrap="none">
            <a:spAutoFit/>
          </a:bodyPr>
          <a:lstStyle/>
          <a:p>
            <a:pPr algn="ctr" defTabSz="608013" eaLnBrk="1"/>
            <a:r>
              <a:rPr kumimoji="1" lang="en-US" altLang="zh-CN" sz="1400" b="1">
                <a:latin typeface="OPPOSans M" pitchFamily="18" charset="-122"/>
                <a:ea typeface="OPPOSans M" pitchFamily="18" charset="-122"/>
                <a:cs typeface="OPPOSans-S"/>
              </a:rPr>
              <a:t>Keindahan video</a:t>
            </a:r>
            <a:endParaRPr kumimoji="1" lang="zh-CN" altLang="en-US" sz="1400" b="1">
              <a:latin typeface="OPPOSans M" pitchFamily="18" charset="-122"/>
              <a:ea typeface="OPPOSans M" pitchFamily="18" charset="-122"/>
              <a:cs typeface="OPPOSans-S"/>
            </a:endParaRPr>
          </a:p>
        </p:txBody>
      </p:sp>
      <p:sp>
        <p:nvSpPr>
          <p:cNvPr id="29" name="文本框 28"/>
          <p:cNvSpPr txBox="1">
            <a:spLocks noChangeArrowheads="1"/>
          </p:cNvSpPr>
          <p:nvPr/>
        </p:nvSpPr>
        <p:spPr bwMode="auto">
          <a:xfrm>
            <a:off x="9913938" y="2862263"/>
            <a:ext cx="1371600" cy="307975"/>
          </a:xfrm>
          <a:prstGeom prst="rect">
            <a:avLst/>
          </a:prstGeom>
          <a:noFill/>
          <a:ln w="9525">
            <a:noFill/>
            <a:miter lim="800000"/>
            <a:headEnd/>
            <a:tailEnd/>
          </a:ln>
        </p:spPr>
        <p:txBody>
          <a:bodyPr wrap="none">
            <a:spAutoFit/>
          </a:bodyPr>
          <a:lstStyle/>
          <a:p>
            <a:pPr algn="ctr" defTabSz="608013" eaLnBrk="1"/>
            <a:r>
              <a:rPr kumimoji="1" lang="en-US" altLang="zh-CN" sz="1400" b="1">
                <a:latin typeface="OPPOSans M" pitchFamily="18" charset="-122"/>
                <a:ea typeface="OPPOSans M" pitchFamily="18" charset="-122"/>
                <a:cs typeface="OPPOSans-S"/>
              </a:rPr>
              <a:t>Video Bokeh</a:t>
            </a:r>
            <a:endParaRPr kumimoji="1" lang="zh-CN" altLang="en-US" sz="1400" b="1">
              <a:latin typeface="OPPOSans M" pitchFamily="18" charset="-122"/>
              <a:ea typeface="OPPOSans M" pitchFamily="18" charset="-122"/>
              <a:cs typeface="OPPOSans-S"/>
            </a:endParaRPr>
          </a:p>
        </p:txBody>
      </p:sp>
      <p:cxnSp>
        <p:nvCxnSpPr>
          <p:cNvPr id="30" name="直线箭头连接符 6"/>
          <p:cNvCxnSpPr/>
          <p:nvPr/>
        </p:nvCxnSpPr>
        <p:spPr>
          <a:xfrm>
            <a:off x="-11755438" y="3429000"/>
            <a:ext cx="11588750" cy="0"/>
          </a:xfrm>
          <a:prstGeom prst="straightConnector1">
            <a:avLst/>
          </a:prstGeom>
          <a:ln w="38100">
            <a:solidFill>
              <a:srgbClr val="A4DE48"/>
            </a:solidFill>
            <a:tailEnd type="triangle"/>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2055813" y="3365500"/>
            <a:ext cx="111125" cy="11112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8965" eaLnBrk="1" fontAlgn="auto">
              <a:spcBef>
                <a:spcPts val="0"/>
              </a:spcBef>
              <a:spcAft>
                <a:spcPts val="0"/>
              </a:spcAft>
              <a:defRPr/>
            </a:pPr>
            <a:endParaRPr lang="zh-CN" altLang="en-US" sz="2400" kern="0">
              <a:solidFill>
                <a:prstClr val="white"/>
              </a:solidFill>
              <a:latin typeface="OPPOSans M" pitchFamily="18" charset="-122"/>
              <a:ea typeface="OPPOSans M" pitchFamily="18" charset="-122"/>
              <a:cs typeface="OPPOSans-S" charset="-122"/>
              <a:sym typeface="Calibri"/>
            </a:endParaRPr>
          </a:p>
        </p:txBody>
      </p:sp>
      <p:sp>
        <p:nvSpPr>
          <p:cNvPr id="32" name="椭圆 31"/>
          <p:cNvSpPr/>
          <p:nvPr/>
        </p:nvSpPr>
        <p:spPr>
          <a:xfrm>
            <a:off x="4894263" y="3365500"/>
            <a:ext cx="111125" cy="11112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8965" eaLnBrk="1" fontAlgn="auto">
              <a:spcBef>
                <a:spcPts val="0"/>
              </a:spcBef>
              <a:spcAft>
                <a:spcPts val="0"/>
              </a:spcAft>
              <a:defRPr/>
            </a:pPr>
            <a:endParaRPr lang="zh-CN" altLang="en-US" sz="2400" kern="0">
              <a:solidFill>
                <a:prstClr val="white"/>
              </a:solidFill>
              <a:latin typeface="OPPOSans M" pitchFamily="18" charset="-122"/>
              <a:ea typeface="OPPOSans M" pitchFamily="18" charset="-122"/>
              <a:cs typeface="OPPOSans-S" charset="-122"/>
              <a:sym typeface="Calibri"/>
            </a:endParaRPr>
          </a:p>
        </p:txBody>
      </p:sp>
      <p:sp>
        <p:nvSpPr>
          <p:cNvPr id="33" name="椭圆 32"/>
          <p:cNvSpPr/>
          <p:nvPr/>
        </p:nvSpPr>
        <p:spPr>
          <a:xfrm>
            <a:off x="7732713" y="3365500"/>
            <a:ext cx="111125" cy="11112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8965" eaLnBrk="1" fontAlgn="auto">
              <a:spcBef>
                <a:spcPts val="0"/>
              </a:spcBef>
              <a:spcAft>
                <a:spcPts val="0"/>
              </a:spcAft>
              <a:defRPr/>
            </a:pPr>
            <a:endParaRPr lang="zh-CN" altLang="en-US" sz="2400" kern="0">
              <a:solidFill>
                <a:prstClr val="white"/>
              </a:solidFill>
              <a:latin typeface="OPPOSans M" pitchFamily="18" charset="-122"/>
              <a:ea typeface="OPPOSans M" pitchFamily="18" charset="-122"/>
              <a:cs typeface="OPPOSans-S" charset="-122"/>
              <a:sym typeface="Calibri"/>
            </a:endParaRPr>
          </a:p>
        </p:txBody>
      </p:sp>
      <p:sp>
        <p:nvSpPr>
          <p:cNvPr id="34" name="椭圆 33"/>
          <p:cNvSpPr/>
          <p:nvPr/>
        </p:nvSpPr>
        <p:spPr>
          <a:xfrm>
            <a:off x="10571163" y="3365500"/>
            <a:ext cx="111125" cy="11112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8965" eaLnBrk="1" fontAlgn="auto">
              <a:spcBef>
                <a:spcPts val="0"/>
              </a:spcBef>
              <a:spcAft>
                <a:spcPts val="0"/>
              </a:spcAft>
              <a:defRPr/>
            </a:pPr>
            <a:endParaRPr lang="zh-CN" altLang="en-US" sz="2400" kern="0">
              <a:solidFill>
                <a:prstClr val="white"/>
              </a:solidFill>
              <a:latin typeface="OPPOSans M" pitchFamily="18" charset="-122"/>
              <a:ea typeface="OPPOSans M" pitchFamily="18" charset="-122"/>
              <a:cs typeface="OPPOSans-S" charset="-122"/>
              <a:sym typeface="Calibri"/>
            </a:endParaRPr>
          </a:p>
        </p:txBody>
      </p:sp>
      <p:pic>
        <p:nvPicPr>
          <p:cNvPr id="35" name="vv_anti_shake_end_1.mp4" descr="vv_anti_shake_end_1.mp4"/>
          <p:cNvPicPr>
            <a:picLocks noChangeAspect="1" noChangeArrowheads="1"/>
          </p:cNvPicPr>
          <p:nvPr/>
        </p:nvPicPr>
        <p:blipFill>
          <a:blip r:embed="rId3" cstate="print"/>
          <a:srcRect l="75" t="30219" r="51657" b="22304"/>
          <a:stretch>
            <a:fillRect/>
          </a:stretch>
        </p:blipFill>
        <p:spPr bwMode="auto">
          <a:xfrm>
            <a:off x="1473200" y="3563938"/>
            <a:ext cx="1387475" cy="3033712"/>
          </a:xfrm>
          <a:prstGeom prst="rect">
            <a:avLst/>
          </a:prstGeom>
          <a:noFill/>
          <a:ln w="12700">
            <a:noFill/>
            <a:miter lim="400000"/>
            <a:headEnd/>
            <a:tailEnd/>
          </a:ln>
        </p:spPr>
      </p:pic>
      <p:pic>
        <p:nvPicPr>
          <p:cNvPr id="36" name="vv_anti_shake_end_2.mp4" descr="vv_anti_shake_end_2.mp4"/>
          <p:cNvPicPr>
            <a:picLocks noChangeAspect="1" noChangeArrowheads="1"/>
          </p:cNvPicPr>
          <p:nvPr/>
        </p:nvPicPr>
        <p:blipFill>
          <a:blip r:embed="rId4" cstate="print"/>
          <a:srcRect t="30223" r="52165" b="22292"/>
          <a:stretch>
            <a:fillRect/>
          </a:stretch>
        </p:blipFill>
        <p:spPr bwMode="auto">
          <a:xfrm>
            <a:off x="4311650" y="3563938"/>
            <a:ext cx="1387475" cy="3062287"/>
          </a:xfrm>
          <a:prstGeom prst="rect">
            <a:avLst/>
          </a:prstGeom>
          <a:noFill/>
          <a:ln w="12700">
            <a:noFill/>
            <a:miter lim="400000"/>
            <a:headEnd/>
            <a:tailEnd/>
          </a:ln>
        </p:spPr>
      </p:pic>
      <p:pic>
        <p:nvPicPr>
          <p:cNvPr id="37" name="vv_beauty_end.mp4" descr="vv_beauty_end.mp4"/>
          <p:cNvPicPr>
            <a:picLocks noChangeAspect="1" noChangeArrowheads="1"/>
          </p:cNvPicPr>
          <p:nvPr/>
        </p:nvPicPr>
        <p:blipFill>
          <a:blip r:embed="rId5" cstate="print"/>
          <a:srcRect t="30223" r="52798" b="22313"/>
          <a:stretch>
            <a:fillRect/>
          </a:stretch>
        </p:blipFill>
        <p:spPr bwMode="auto">
          <a:xfrm>
            <a:off x="7150100" y="3563938"/>
            <a:ext cx="1357313" cy="3033712"/>
          </a:xfrm>
          <a:prstGeom prst="rect">
            <a:avLst/>
          </a:prstGeom>
          <a:noFill/>
          <a:ln w="12700">
            <a:noFill/>
            <a:miter lim="400000"/>
            <a:headEnd/>
            <a:tailEnd/>
          </a:ln>
        </p:spPr>
      </p:pic>
      <p:pic>
        <p:nvPicPr>
          <p:cNvPr id="38" name="vv_bokeh_end2.mp4" descr="vv_bokeh_end2.mp4"/>
          <p:cNvPicPr>
            <a:picLocks noChangeAspect="1" noChangeArrowheads="1"/>
          </p:cNvPicPr>
          <p:nvPr/>
        </p:nvPicPr>
        <p:blipFill>
          <a:blip r:embed="rId6" cstate="print"/>
          <a:srcRect t="30223" r="52473" b="22313"/>
          <a:stretch>
            <a:fillRect/>
          </a:stretch>
        </p:blipFill>
        <p:spPr bwMode="auto">
          <a:xfrm>
            <a:off x="9918700" y="3563938"/>
            <a:ext cx="1366838" cy="3033712"/>
          </a:xfrm>
          <a:prstGeom prst="rect">
            <a:avLst/>
          </a:prstGeom>
          <a:noFill/>
          <a:ln w="12700">
            <a:noFill/>
            <a:miter lim="400000"/>
            <a:headEnd/>
            <a:tailEnd/>
          </a:ln>
        </p:spPr>
      </p:pic>
      <p:sp>
        <p:nvSpPr>
          <p:cNvPr id="39" name="矩形 38"/>
          <p:cNvSpPr/>
          <p:nvPr/>
        </p:nvSpPr>
        <p:spPr>
          <a:xfrm>
            <a:off x="0" y="0"/>
            <a:ext cx="419100" cy="6858000"/>
          </a:xfrm>
          <a:prstGeom prst="rect">
            <a:avLst/>
          </a:prstGeom>
          <a:solidFill>
            <a:srgbClr val="A4DE4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8965" eaLnBrk="1" fontAlgn="auto">
              <a:spcBef>
                <a:spcPts val="0"/>
              </a:spcBef>
              <a:spcAft>
                <a:spcPts val="0"/>
              </a:spcAft>
              <a:defRPr/>
            </a:pPr>
            <a:endParaRPr kumimoji="1" lang="zh-CN" altLang="en-US" sz="2400" kern="0">
              <a:solidFill>
                <a:prstClr val="white"/>
              </a:solidFill>
              <a:latin typeface="OPPOSans M" pitchFamily="18" charset="-122"/>
              <a:ea typeface="OPPOSans M" pitchFamily="18" charset="-122"/>
              <a:cs typeface="OPPOSans-S" charset="-122"/>
              <a:sym typeface="Calibri"/>
            </a:endParaRPr>
          </a:p>
        </p:txBody>
      </p:sp>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3" presetClass="path" presetSubtype="0" fill="hold" nodeType="clickEffect">
                                  <p:stCondLst>
                                    <p:cond delay="0"/>
                                  </p:stCondLst>
                                  <p:childTnLst>
                                    <p:animMotion origin="layout" path="M 0.02379 -0.00308 L 0.99184 -2.96296E-6 " pathEditMode="relative" rAng="0" ptsTypes="AA">
                                      <p:cBhvr>
                                        <p:cTn id="6" dur="7000" fill="hold"/>
                                        <p:tgtEl>
                                          <p:spTgt spid="30"/>
                                        </p:tgtEl>
                                        <p:attrNameLst>
                                          <p:attrName>ppt_x</p:attrName>
                                          <p:attrName>ppt_y</p:attrName>
                                        </p:attrNameLst>
                                      </p:cBhvr>
                                      <p:rCtr x="484" y="2"/>
                                    </p:animMotion>
                                  </p:childTnLst>
                                </p:cTn>
                              </p:par>
                              <p:par>
                                <p:cTn id="7" presetID="10" presetClass="entr" presetSubtype="0" fill="hold" grpId="0" nodeType="withEffect">
                                  <p:stCondLst>
                                    <p:cond delay="1250"/>
                                  </p:stCondLst>
                                  <p:childTnLst>
                                    <p:set>
                                      <p:cBhvr>
                                        <p:cTn id="8" dur="1" fill="hold">
                                          <p:stCondLst>
                                            <p:cond delay="0"/>
                                          </p:stCondLst>
                                        </p:cTn>
                                        <p:tgtEl>
                                          <p:spTgt spid="31"/>
                                        </p:tgtEl>
                                        <p:attrNameLst>
                                          <p:attrName>style.visibility</p:attrName>
                                        </p:attrNameLst>
                                      </p:cBhvr>
                                      <p:to>
                                        <p:strVal val="visible"/>
                                      </p:to>
                                    </p:set>
                                    <p:animEffect transition="in" filter="fade">
                                      <p:cBhvr>
                                        <p:cTn id="9" dur="500"/>
                                        <p:tgtEl>
                                          <p:spTgt spid="31"/>
                                        </p:tgtEl>
                                      </p:cBhvr>
                                    </p:animEffect>
                                  </p:childTnLst>
                                </p:cTn>
                              </p:par>
                              <p:par>
                                <p:cTn id="10" presetID="10" presetClass="entr" presetSubtype="0" fill="hold" grpId="0" nodeType="withEffect">
                                  <p:stCondLst>
                                    <p:cond delay="150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par>
                                <p:cTn id="13" presetID="10" presetClass="entr" presetSubtype="0" fill="hold" nodeType="withEffect">
                                  <p:stCondLst>
                                    <p:cond delay="150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par>
                                <p:cTn id="16" presetID="10" presetClass="entr" presetSubtype="0" fill="hold" grpId="0" nodeType="withEffect">
                                  <p:stCondLst>
                                    <p:cond delay="275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childTnLst>
                                </p:cTn>
                              </p:par>
                              <p:par>
                                <p:cTn id="19" presetID="10" presetClass="entr" presetSubtype="0" fill="hold" grpId="0" nodeType="withEffect">
                                  <p:stCondLst>
                                    <p:cond delay="300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par>
                                <p:cTn id="22" presetID="1" presetClass="entr" presetSubtype="0" fill="hold" nodeType="withEffect">
                                  <p:stCondLst>
                                    <p:cond delay="3000"/>
                                  </p:stCondLst>
                                  <p:childTnLst>
                                    <p:set>
                                      <p:cBhvr>
                                        <p:cTn id="23" dur="1" fill="hold">
                                          <p:stCondLst>
                                            <p:cond delay="0"/>
                                          </p:stCondLst>
                                        </p:cTn>
                                        <p:tgtEl>
                                          <p:spTgt spid="36"/>
                                        </p:tgtEl>
                                        <p:attrNameLst>
                                          <p:attrName>style.visibility</p:attrName>
                                        </p:attrNameLst>
                                      </p:cBhvr>
                                      <p:to>
                                        <p:strVal val="visible"/>
                                      </p:to>
                                    </p:set>
                                  </p:childTnLst>
                                </p:cTn>
                              </p:par>
                              <p:par>
                                <p:cTn id="24" presetID="10" presetClass="entr" presetSubtype="0" fill="hold" grpId="0" nodeType="withEffect">
                                  <p:stCondLst>
                                    <p:cond delay="450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par>
                                <p:cTn id="27" presetID="10" presetClass="entr" presetSubtype="0" fill="hold" grpId="0" nodeType="withEffect">
                                  <p:stCondLst>
                                    <p:cond delay="450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par>
                                <p:cTn id="30" presetID="10" presetClass="entr" presetSubtype="0" fill="hold" nodeType="withEffect">
                                  <p:stCondLst>
                                    <p:cond delay="450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600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childTnLst>
                                </p:cTn>
                              </p:par>
                              <p:par>
                                <p:cTn id="36" presetID="10" presetClass="entr" presetSubtype="0" fill="hold" grpId="0" nodeType="withEffect">
                                  <p:stCondLst>
                                    <p:cond delay="600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10" presetClass="entr" presetSubtype="0" fill="hold" nodeType="withEffect">
                                  <p:stCondLst>
                                    <p:cond delay="600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2" presetClass="entr" presetSubtype="1" fill="hold" grpId="0" nodeType="click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ppt_x"/>
                                          </p:val>
                                        </p:tav>
                                        <p:tav tm="100000">
                                          <p:val>
                                            <p:strVal val="#ppt_x"/>
                                          </p:val>
                                        </p:tav>
                                      </p:tavLst>
                                    </p:anim>
                                    <p:anim calcmode="lin" valueType="num">
                                      <p:cBhvr additive="base">
                                        <p:cTn id="47" dur="500" fill="hold"/>
                                        <p:tgtEl>
                                          <p:spTgt spid="24"/>
                                        </p:tgtEl>
                                        <p:attrNameLst>
                                          <p:attrName>ppt_y</p:attrName>
                                        </p:attrNameLst>
                                      </p:cBhvr>
                                      <p:tavLst>
                                        <p:tav tm="0">
                                          <p:val>
                                            <p:strVal val="0-#ppt_h/2"/>
                                          </p:val>
                                        </p:tav>
                                        <p:tav tm="100000">
                                          <p:val>
                                            <p:strVal val="#ppt_y"/>
                                          </p:val>
                                        </p:tav>
                                      </p:tavLst>
                                    </p:anim>
                                  </p:childTnLst>
                                </p:cTn>
                              </p:par>
                              <p:par>
                                <p:cTn id="48" presetID="2" presetClass="entr" presetSubtype="1"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fill="hold"/>
                                        <p:tgtEl>
                                          <p:spTgt spid="25"/>
                                        </p:tgtEl>
                                        <p:attrNameLst>
                                          <p:attrName>ppt_x</p:attrName>
                                        </p:attrNameLst>
                                      </p:cBhvr>
                                      <p:tavLst>
                                        <p:tav tm="0">
                                          <p:val>
                                            <p:strVal val="#ppt_x"/>
                                          </p:val>
                                        </p:tav>
                                        <p:tav tm="100000">
                                          <p:val>
                                            <p:strVal val="#ppt_x"/>
                                          </p:val>
                                        </p:tav>
                                      </p:tavLst>
                                    </p:anim>
                                    <p:anim calcmode="lin" valueType="num">
                                      <p:cBhvr additive="base">
                                        <p:cTn id="51"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p:bldP spid="27" grpId="0"/>
      <p:bldP spid="28" grpId="0"/>
      <p:bldP spid="29" grpId="0"/>
      <p:bldP spid="31" grpId="0" bldLvl="0" animBg="1"/>
      <p:bldP spid="32" grpId="0" bldLvl="0" animBg="1"/>
      <p:bldP spid="33" grpId="0" bldLvl="0" animBg="1"/>
      <p:bldP spid="34" grpId="0" bldLvl="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图片 2" descr="图片 2"/>
          <p:cNvPicPr>
            <a:picLocks noChangeAspect="1" noChangeArrowheads="1"/>
          </p:cNvPicPr>
          <p:nvPr/>
        </p:nvPicPr>
        <p:blipFill>
          <a:blip r:embed="rId3"/>
          <a:srcRect/>
          <a:stretch>
            <a:fillRect/>
          </a:stretch>
        </p:blipFill>
        <p:spPr bwMode="auto">
          <a:xfrm>
            <a:off x="0" y="0"/>
            <a:ext cx="12192000" cy="6858000"/>
          </a:xfrm>
          <a:prstGeom prst="rect">
            <a:avLst/>
          </a:prstGeom>
          <a:noFill/>
          <a:ln w="12700">
            <a:noFill/>
            <a:miter lim="400000"/>
            <a:headEnd/>
            <a:tailEnd/>
          </a:ln>
        </p:spPr>
      </p:pic>
      <p:sp>
        <p:nvSpPr>
          <p:cNvPr id="86019" name="矩形 9"/>
          <p:cNvSpPr>
            <a:spLocks noChangeArrowheads="1"/>
          </p:cNvSpPr>
          <p:nvPr/>
        </p:nvSpPr>
        <p:spPr bwMode="auto">
          <a:xfrm>
            <a:off x="-7938" y="0"/>
            <a:ext cx="12190413" cy="6856413"/>
          </a:xfrm>
          <a:prstGeom prst="rect">
            <a:avLst/>
          </a:prstGeom>
          <a:solidFill>
            <a:srgbClr val="000000">
              <a:alpha val="54901"/>
            </a:srgbClr>
          </a:solidFill>
          <a:ln w="12700">
            <a:noFill/>
            <a:miter lim="400000"/>
            <a:headEnd/>
            <a:tailEnd/>
          </a:ln>
        </p:spPr>
        <p:txBody>
          <a:bodyPr lIns="45719" rIns="45719" anchor="ctr"/>
          <a:lstStyle/>
          <a:p>
            <a:pPr algn="ctr" eaLnBrk="1"/>
            <a:endParaRPr lang="en-US" altLang="en-US">
              <a:solidFill>
                <a:srgbClr val="FFFFFF"/>
              </a:solidFill>
              <a:latin typeface="Microsoft YaHei" pitchFamily="34" charset="-122"/>
              <a:ea typeface="Microsoft YaHei" pitchFamily="34" charset="-122"/>
              <a:sym typeface="Microsoft YaHei" pitchFamily="34" charset="-122"/>
            </a:endParaRPr>
          </a:p>
        </p:txBody>
      </p:sp>
      <p:sp>
        <p:nvSpPr>
          <p:cNvPr id="86020" name="标题 1"/>
          <p:cNvSpPr txBox="1">
            <a:spLocks noGrp="1" noChangeArrowheads="1"/>
          </p:cNvSpPr>
          <p:nvPr>
            <p:ph type="ctrTitle"/>
          </p:nvPr>
        </p:nvSpPr>
        <p:spPr>
          <a:xfrm>
            <a:off x="679450" y="1562100"/>
            <a:ext cx="10833100" cy="2387600"/>
          </a:xfrm>
        </p:spPr>
        <p:txBody>
          <a:bodyPr/>
          <a:lstStyle/>
          <a:p>
            <a:pPr defTabSz="785813" eaLnBrk="1" hangingPunct="1"/>
            <a:r>
              <a:rPr lang="it-IT" altLang="en-US" sz="6600" smtClean="0">
                <a:solidFill>
                  <a:srgbClr val="FFFFFF"/>
                </a:solidFill>
                <a:latin typeface="OPPOSans-M" pitchFamily="18" charset="-122"/>
                <a:ea typeface="OPPOSans-M" pitchFamily="18" charset="-122"/>
                <a:sym typeface="OPPOSans-M" pitchFamily="18" charset="-122"/>
              </a:rPr>
              <a:t>2020 Fungsi lain di Video？</a:t>
            </a:r>
            <a:endParaRPr lang="en-US" altLang="en-US" sz="6600" smtClean="0">
              <a:solidFill>
                <a:srgbClr val="FFFFFF"/>
              </a:solidFill>
              <a:latin typeface="OPPOSans-M" pitchFamily="18" charset="-122"/>
              <a:ea typeface="OPPOSans-M" pitchFamily="18" charset="-122"/>
              <a:sym typeface="OPPOSans-M" pitchFamily="18" charset="-122"/>
            </a:endParaRP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图片 1" descr="图片 1"/>
          <p:cNvPicPr>
            <a:picLocks noChangeAspect="1" noChangeArrowheads="1"/>
          </p:cNvPicPr>
          <p:nvPr/>
        </p:nvPicPr>
        <p:blipFill>
          <a:blip r:embed="rId3"/>
          <a:srcRect/>
          <a:stretch>
            <a:fillRect/>
          </a:stretch>
        </p:blipFill>
        <p:spPr bwMode="auto">
          <a:xfrm>
            <a:off x="8499475" y="2322513"/>
            <a:ext cx="3654425" cy="7310437"/>
          </a:xfrm>
          <a:prstGeom prst="rect">
            <a:avLst/>
          </a:prstGeom>
          <a:noFill/>
          <a:ln w="12700">
            <a:noFill/>
            <a:miter lim="400000"/>
            <a:headEnd/>
            <a:tailEnd/>
          </a:ln>
        </p:spPr>
      </p:pic>
      <p:sp>
        <p:nvSpPr>
          <p:cNvPr id="88067" name="任意多边形: 形状 4"/>
          <p:cNvSpPr>
            <a:spLocks noChangeArrowheads="1"/>
          </p:cNvSpPr>
          <p:nvPr/>
        </p:nvSpPr>
        <p:spPr bwMode="auto">
          <a:xfrm>
            <a:off x="1520075" y="1825394"/>
            <a:ext cx="9118600" cy="495300"/>
          </a:xfrm>
          <a:prstGeom prst="rect">
            <a:avLst/>
          </a:prstGeom>
          <a:solidFill>
            <a:srgbClr val="A4DE48"/>
          </a:solidFill>
          <a:ln w="16933">
            <a:solidFill>
              <a:srgbClr val="B1DB61"/>
            </a:solidFill>
            <a:miter lim="800000"/>
            <a:headEnd/>
            <a:tailEnd/>
          </a:ln>
        </p:spPr>
        <p:txBody>
          <a:bodyPr lIns="45719" rIns="45719" anchor="ctr"/>
          <a:lstStyle/>
          <a:p>
            <a:pPr defTabSz="608013" eaLnBrk="1"/>
            <a:endParaRPr lang="en-US" altLang="en-US" sz="2400">
              <a:latin typeface="OPPOSans-M" pitchFamily="18" charset="-122"/>
              <a:ea typeface="OPPOSans-M" pitchFamily="18" charset="-122"/>
              <a:sym typeface="OPPOSans-M" pitchFamily="18" charset="-122"/>
            </a:endParaRPr>
          </a:p>
        </p:txBody>
      </p:sp>
      <p:sp>
        <p:nvSpPr>
          <p:cNvPr id="88068" name="文本框 1"/>
          <p:cNvSpPr txBox="1">
            <a:spLocks noChangeArrowheads="1"/>
          </p:cNvSpPr>
          <p:nvPr/>
        </p:nvSpPr>
        <p:spPr bwMode="auto">
          <a:xfrm>
            <a:off x="1536700" y="350839"/>
            <a:ext cx="9118600" cy="1323439"/>
          </a:xfrm>
          <a:prstGeom prst="rect">
            <a:avLst/>
          </a:prstGeom>
          <a:noFill/>
          <a:ln w="12700">
            <a:noFill/>
            <a:miter lim="400000"/>
            <a:headEnd/>
            <a:tailEnd/>
          </a:ln>
        </p:spPr>
        <p:txBody>
          <a:bodyPr wrap="square" lIns="45719" rIns="45719">
            <a:spAutoFit/>
          </a:bodyPr>
          <a:lstStyle/>
          <a:p>
            <a:pPr algn="ctr" defTabSz="1827213" eaLnBrk="1"/>
            <a:r>
              <a:rPr lang="it-IT" altLang="en-US" sz="4000" dirty="0">
                <a:latin typeface="OPPOSans-M" pitchFamily="18" charset="-122"/>
                <a:ea typeface="OPPOSans-M" pitchFamily="18" charset="-122"/>
                <a:sym typeface="OPPOSans-M" pitchFamily="18" charset="-122"/>
              </a:rPr>
              <a:t>Pemotretan </a:t>
            </a:r>
            <a:r>
              <a:rPr lang="it-IT" altLang="en-US" sz="4000" dirty="0" smtClean="0">
                <a:latin typeface="OPPOSans-M" pitchFamily="18" charset="-122"/>
                <a:ea typeface="OPPOSans-M" pitchFamily="18" charset="-122"/>
                <a:sym typeface="OPPOSans-M" pitchFamily="18" charset="-122"/>
              </a:rPr>
              <a:t>Video Adegan Penuh </a:t>
            </a:r>
            <a:r>
              <a:rPr lang="it-IT" altLang="en-US" sz="4000" dirty="0">
                <a:latin typeface="OPPOSans-M" pitchFamily="18" charset="-122"/>
                <a:ea typeface="OPPOSans-M" pitchFamily="18" charset="-122"/>
                <a:sym typeface="OPPOSans-M" pitchFamily="18" charset="-122"/>
              </a:rPr>
              <a:t>Reno4 Pro 5G</a:t>
            </a:r>
          </a:p>
        </p:txBody>
      </p:sp>
      <p:sp>
        <p:nvSpPr>
          <p:cNvPr id="88069" name="矩形 7"/>
          <p:cNvSpPr>
            <a:spLocks noChangeArrowheads="1"/>
          </p:cNvSpPr>
          <p:nvPr/>
        </p:nvSpPr>
        <p:spPr bwMode="auto">
          <a:xfrm>
            <a:off x="0" y="0"/>
            <a:ext cx="419100" cy="6858000"/>
          </a:xfrm>
          <a:prstGeom prst="rect">
            <a:avLst/>
          </a:prstGeom>
          <a:solidFill>
            <a:srgbClr val="A4DE48"/>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grpSp>
        <p:nvGrpSpPr>
          <p:cNvPr id="1175" name="组合 24"/>
          <p:cNvGrpSpPr>
            <a:grpSpLocks/>
          </p:cNvGrpSpPr>
          <p:nvPr/>
        </p:nvGrpSpPr>
        <p:grpSpPr bwMode="auto">
          <a:xfrm>
            <a:off x="3956050" y="2990850"/>
            <a:ext cx="5703888" cy="493713"/>
            <a:chOff x="-1217737" y="3717"/>
            <a:chExt cx="5703294" cy="493347"/>
          </a:xfrm>
        </p:grpSpPr>
        <p:sp>
          <p:nvSpPr>
            <p:cNvPr id="1172" name="文本框 1"/>
            <p:cNvSpPr txBox="1"/>
            <p:nvPr/>
          </p:nvSpPr>
          <p:spPr>
            <a:xfrm>
              <a:off x="-1217737" y="3717"/>
              <a:ext cx="4395330" cy="353751"/>
            </a:xfrm>
            <a:prstGeom prst="rect">
              <a:avLst/>
            </a:prstGeom>
            <a:noFill/>
            <a:ln w="12700" cap="flat">
              <a:noFill/>
              <a:miter lim="400000"/>
            </a:ln>
            <a:effectLst/>
          </p:spPr>
          <p:txBody>
            <a:bodyPr lIns="22859" tIns="22859" rIns="22859" bIns="22859">
              <a:spAutoFit/>
            </a:bodyPr>
            <a:lstStyle/>
            <a:p>
              <a:pPr defTabSz="913764" eaLnBrk="1" fontAlgn="auto">
                <a:spcBef>
                  <a:spcPts val="0"/>
                </a:spcBef>
                <a:spcAft>
                  <a:spcPts val="0"/>
                </a:spcAft>
                <a:defRPr sz="2000" spc="257">
                  <a:latin typeface="OPPOSans-M"/>
                  <a:ea typeface="OPPOSans-M"/>
                  <a:cs typeface="OPPOSans-M"/>
                  <a:sym typeface="OPPOSans-M"/>
                </a:defRPr>
              </a:pPr>
              <a:r>
                <a:rPr sz="2000" kern="0" spc="257" dirty="0">
                  <a:latin typeface="OPPOSans-M"/>
                  <a:ea typeface="OPPOSans-M"/>
                  <a:cs typeface="OPPOSans-M"/>
                  <a:sym typeface="OPPOSans-M"/>
                </a:rPr>
                <a:t>48</a:t>
              </a:r>
              <a:r>
                <a:rPr lang="en-US" sz="2000" kern="0" spc="257" dirty="0">
                  <a:latin typeface="OPPOSans-M"/>
                  <a:ea typeface="OPPOSans-M"/>
                  <a:cs typeface="OPPOSans-M"/>
                  <a:sym typeface="OPPOSans-M"/>
                </a:rPr>
                <a:t>MP</a:t>
              </a:r>
              <a:r>
                <a:rPr lang="en-US" altLang="zh-CN" sz="2000" kern="0" spc="257" dirty="0">
                  <a:latin typeface="OPPOSans-M"/>
                  <a:ea typeface="OPPOSans-M"/>
                  <a:cs typeface="OPPOSans-M"/>
                  <a:sym typeface="OPPOSans-M"/>
                </a:rPr>
                <a:t> </a:t>
              </a:r>
              <a:r>
                <a:rPr lang="en-US" altLang="zh-CN" sz="2000" kern="0" spc="257" dirty="0" err="1">
                  <a:latin typeface="OPPOSans-M"/>
                  <a:ea typeface="OPPOSans-M"/>
                  <a:cs typeface="OPPOSans-M"/>
                  <a:sym typeface="OPPOSans-M"/>
                </a:rPr>
                <a:t>Kamera</a:t>
              </a:r>
              <a:r>
                <a:rPr lang="en-US" altLang="zh-CN" sz="2000" kern="0" spc="257" dirty="0">
                  <a:latin typeface="OPPOSans-M"/>
                  <a:ea typeface="OPPOSans-M"/>
                  <a:cs typeface="OPPOSans-M"/>
                  <a:sym typeface="OPPOSans-M"/>
                </a:rPr>
                <a:t> Utama</a:t>
              </a:r>
              <a:endParaRPr sz="2000" kern="0" spc="257" dirty="0">
                <a:latin typeface="OPPOSans-M"/>
                <a:ea typeface="OPPOSans-M"/>
                <a:cs typeface="OPPOSans-M"/>
                <a:sym typeface="OPPOSans-M"/>
              </a:endParaRPr>
            </a:p>
          </p:txBody>
        </p:sp>
        <p:sp>
          <p:nvSpPr>
            <p:cNvPr id="88095" name="直接连接符 31"/>
            <p:cNvSpPr>
              <a:spLocks noChangeShapeType="1"/>
            </p:cNvSpPr>
            <p:nvPr/>
          </p:nvSpPr>
          <p:spPr bwMode="auto">
            <a:xfrm flipH="1" flipV="1">
              <a:off x="508088" y="351844"/>
              <a:ext cx="3526499" cy="1"/>
            </a:xfrm>
            <a:prstGeom prst="line">
              <a:avLst/>
            </a:prstGeom>
            <a:noFill/>
            <a:ln w="44450">
              <a:solidFill>
                <a:srgbClr val="A3DF49"/>
              </a:solidFill>
              <a:miter lim="800000"/>
              <a:headEnd/>
              <a:tailEnd/>
            </a:ln>
          </p:spPr>
          <p:txBody>
            <a:bodyPr lIns="45719" tIns="45719" rIns="45719" bIns="45719"/>
            <a:lstStyle/>
            <a:p>
              <a:endParaRPr lang="en-US"/>
            </a:p>
          </p:txBody>
        </p:sp>
        <p:sp>
          <p:nvSpPr>
            <p:cNvPr id="88096" name="椭圆 22"/>
            <p:cNvSpPr>
              <a:spLocks noChangeArrowheads="1"/>
            </p:cNvSpPr>
            <p:nvPr/>
          </p:nvSpPr>
          <p:spPr bwMode="auto">
            <a:xfrm rot="-4093436">
              <a:off x="4053256" y="64763"/>
              <a:ext cx="432301" cy="432301"/>
            </a:xfrm>
            <a:prstGeom prst="ellipse">
              <a:avLst/>
            </a:prstGeom>
            <a:noFill/>
            <a:ln w="22225">
              <a:solidFill>
                <a:srgbClr val="D0EF55"/>
              </a:solidFill>
              <a:miter lim="800000"/>
              <a:headEnd/>
              <a:tailEnd/>
            </a:ln>
          </p:spPr>
          <p:txBody>
            <a:bodyPr lIns="45719" tIns="45719" rIns="45719" bIns="45719" anchor="ctr"/>
            <a:lstStyle/>
            <a:p>
              <a:pPr algn="ctr" eaLnBrk="1"/>
              <a:endParaRPr lang="en-US" altLang="en-US" sz="2400">
                <a:solidFill>
                  <a:srgbClr val="FFFFFF"/>
                </a:solidFill>
                <a:latin typeface="OPPOSans-M" pitchFamily="18" charset="-122"/>
                <a:ea typeface="OPPOSans-M" pitchFamily="18" charset="-122"/>
                <a:sym typeface="OPPOSans-M" pitchFamily="18" charset="-122"/>
              </a:endParaRPr>
            </a:p>
          </p:txBody>
        </p:sp>
      </p:grpSp>
      <p:grpSp>
        <p:nvGrpSpPr>
          <p:cNvPr id="1179" name="组合 25"/>
          <p:cNvGrpSpPr>
            <a:grpSpLocks/>
          </p:cNvGrpSpPr>
          <p:nvPr/>
        </p:nvGrpSpPr>
        <p:grpSpPr bwMode="auto">
          <a:xfrm>
            <a:off x="3956050" y="3405188"/>
            <a:ext cx="6048375" cy="661987"/>
            <a:chOff x="-1217800" y="-116232"/>
            <a:chExt cx="6047806" cy="661717"/>
          </a:xfrm>
        </p:grpSpPr>
        <p:sp>
          <p:nvSpPr>
            <p:cNvPr id="1176" name="文本框 1"/>
            <p:cNvSpPr txBox="1"/>
            <p:nvPr/>
          </p:nvSpPr>
          <p:spPr>
            <a:xfrm>
              <a:off x="-1217800" y="-116232"/>
              <a:ext cx="6047806" cy="661717"/>
            </a:xfrm>
            <a:prstGeom prst="rect">
              <a:avLst/>
            </a:prstGeom>
            <a:noFill/>
            <a:ln w="12700" cap="flat">
              <a:noFill/>
              <a:miter lim="400000"/>
            </a:ln>
            <a:effectLst/>
          </p:spPr>
          <p:txBody>
            <a:bodyPr lIns="22859" tIns="22859" rIns="22859" bIns="22859">
              <a:spAutoFit/>
            </a:bodyPr>
            <a:lstStyle/>
            <a:p>
              <a:pPr defTabSz="913764" eaLnBrk="1" fontAlgn="auto">
                <a:spcBef>
                  <a:spcPts val="0"/>
                </a:spcBef>
                <a:spcAft>
                  <a:spcPts val="0"/>
                </a:spcAft>
                <a:defRPr sz="2000" spc="257">
                  <a:latin typeface="OPPOSans-M"/>
                  <a:ea typeface="OPPOSans-M"/>
                  <a:cs typeface="OPPOSans-M"/>
                  <a:sym typeface="OPPOSans-M"/>
                </a:defRPr>
              </a:pPr>
              <a:r>
                <a:rPr sz="2000" kern="0" spc="257" dirty="0">
                  <a:latin typeface="OPPOSans-M"/>
                  <a:ea typeface="OPPOSans-M"/>
                  <a:cs typeface="OPPOSans-M"/>
                  <a:sym typeface="OPPOSans-M"/>
                </a:rPr>
                <a:t>12</a:t>
              </a:r>
              <a:r>
                <a:rPr lang="en-US" sz="2000" kern="0" spc="257" dirty="0">
                  <a:latin typeface="OPPOSans-M"/>
                  <a:ea typeface="OPPOSans-M"/>
                  <a:cs typeface="OPPOSans-M"/>
                  <a:sym typeface="OPPOSans-M"/>
                </a:rPr>
                <a:t>MP</a:t>
              </a:r>
              <a:r>
                <a:rPr lang="en-US" altLang="zh-CN" sz="2000" kern="0" spc="257" dirty="0">
                  <a:latin typeface="OPPOSans-M"/>
                  <a:ea typeface="OPPOSans-M"/>
                  <a:cs typeface="OPPOSans-M"/>
                  <a:sym typeface="OPPOSans-M"/>
                </a:rPr>
                <a:t> Ultra Night </a:t>
              </a:r>
              <a:r>
                <a:rPr lang="en-US" altLang="zh-CN" sz="2000" kern="0" spc="257" dirty="0" smtClean="0">
                  <a:latin typeface="OPPOSans-M"/>
                  <a:ea typeface="OPPOSans-M"/>
                  <a:cs typeface="OPPOSans-M"/>
                  <a:sym typeface="OPPOSans-M"/>
                </a:rPr>
                <a:t>Wide-Angle</a:t>
              </a:r>
              <a:endParaRPr lang="en-US" altLang="zh-CN" sz="2000" kern="0" spc="257" dirty="0">
                <a:latin typeface="OPPOSans-M"/>
                <a:ea typeface="OPPOSans-M"/>
                <a:cs typeface="OPPOSans-M"/>
                <a:sym typeface="OPPOSans-M"/>
              </a:endParaRPr>
            </a:p>
            <a:p>
              <a:pPr defTabSz="913764" eaLnBrk="1" fontAlgn="auto">
                <a:spcBef>
                  <a:spcPts val="0"/>
                </a:spcBef>
                <a:spcAft>
                  <a:spcPts val="0"/>
                </a:spcAft>
                <a:defRPr sz="2000" spc="257">
                  <a:latin typeface="OPPOSans-M"/>
                  <a:ea typeface="OPPOSans-M"/>
                  <a:cs typeface="OPPOSans-M"/>
                  <a:sym typeface="OPPOSans-M"/>
                </a:defRPr>
              </a:pPr>
              <a:r>
                <a:rPr lang="en-US" altLang="zh-CN" sz="2000" kern="0" spc="257" dirty="0">
                  <a:latin typeface="OPPOSans-M"/>
                  <a:ea typeface="OPPOSans-M"/>
                  <a:cs typeface="OPPOSans-M"/>
                  <a:sym typeface="OPPOSans-M"/>
                </a:rPr>
                <a:t> </a:t>
              </a:r>
              <a:r>
                <a:rPr lang="en-US" altLang="zh-CN" sz="2000" kern="0" spc="257" dirty="0" err="1">
                  <a:latin typeface="OPPOSans-M"/>
                  <a:ea typeface="OPPOSans-M"/>
                  <a:cs typeface="OPPOSans-M"/>
                  <a:sym typeface="OPPOSans-M"/>
                </a:rPr>
                <a:t>Lensa</a:t>
              </a:r>
              <a:r>
                <a:rPr lang="en-US" altLang="zh-CN" sz="2000" kern="0" spc="257" dirty="0">
                  <a:latin typeface="OPPOSans-M"/>
                  <a:ea typeface="OPPOSans-M"/>
                  <a:cs typeface="OPPOSans-M"/>
                  <a:sym typeface="OPPOSans-M"/>
                </a:rPr>
                <a:t> Video</a:t>
              </a:r>
              <a:endParaRPr sz="2000" kern="0" spc="257" dirty="0">
                <a:latin typeface="OPPOSans-M"/>
                <a:ea typeface="OPPOSans-M"/>
                <a:cs typeface="OPPOSans-M"/>
                <a:sym typeface="OPPOSans-M"/>
              </a:endParaRPr>
            </a:p>
          </p:txBody>
        </p:sp>
        <p:sp>
          <p:nvSpPr>
            <p:cNvPr id="88092" name="直接连接符 37"/>
            <p:cNvSpPr>
              <a:spLocks noChangeShapeType="1"/>
            </p:cNvSpPr>
            <p:nvPr/>
          </p:nvSpPr>
          <p:spPr bwMode="auto">
            <a:xfrm flipH="1" flipV="1">
              <a:off x="509039" y="351844"/>
              <a:ext cx="3526501" cy="1"/>
            </a:xfrm>
            <a:prstGeom prst="line">
              <a:avLst/>
            </a:prstGeom>
            <a:noFill/>
            <a:ln w="44450">
              <a:solidFill>
                <a:srgbClr val="A4DE48"/>
              </a:solidFill>
              <a:miter lim="800000"/>
              <a:headEnd/>
              <a:tailEnd/>
            </a:ln>
          </p:spPr>
          <p:txBody>
            <a:bodyPr lIns="45719" tIns="45719" rIns="45719" bIns="45719"/>
            <a:lstStyle/>
            <a:p>
              <a:endParaRPr lang="en-US"/>
            </a:p>
          </p:txBody>
        </p:sp>
        <p:sp>
          <p:nvSpPr>
            <p:cNvPr id="88093" name="椭圆 27"/>
            <p:cNvSpPr>
              <a:spLocks noChangeArrowheads="1"/>
            </p:cNvSpPr>
            <p:nvPr/>
          </p:nvSpPr>
          <p:spPr bwMode="auto">
            <a:xfrm rot="-4093436">
              <a:off x="4054209" y="64763"/>
              <a:ext cx="432301" cy="432301"/>
            </a:xfrm>
            <a:prstGeom prst="ellipse">
              <a:avLst/>
            </a:prstGeom>
            <a:noFill/>
            <a:ln w="22225">
              <a:solidFill>
                <a:srgbClr val="D0EF55"/>
              </a:solidFill>
              <a:miter lim="800000"/>
              <a:headEnd/>
              <a:tailEnd/>
            </a:ln>
          </p:spPr>
          <p:txBody>
            <a:bodyPr lIns="45719" tIns="45719" rIns="45719" bIns="45719" anchor="ctr"/>
            <a:lstStyle/>
            <a:p>
              <a:pPr algn="ctr" eaLnBrk="1"/>
              <a:endParaRPr lang="en-US" altLang="en-US" sz="2400">
                <a:solidFill>
                  <a:srgbClr val="FFFFFF"/>
                </a:solidFill>
                <a:latin typeface="OPPOSans-M" pitchFamily="18" charset="-122"/>
                <a:ea typeface="OPPOSans-M" pitchFamily="18" charset="-122"/>
                <a:sym typeface="OPPOSans-M" pitchFamily="18" charset="-122"/>
              </a:endParaRPr>
            </a:p>
          </p:txBody>
        </p:sp>
      </p:grpSp>
      <p:grpSp>
        <p:nvGrpSpPr>
          <p:cNvPr id="1183" name="组合 36"/>
          <p:cNvGrpSpPr>
            <a:grpSpLocks/>
          </p:cNvGrpSpPr>
          <p:nvPr/>
        </p:nvGrpSpPr>
        <p:grpSpPr bwMode="auto">
          <a:xfrm>
            <a:off x="3956050" y="4067175"/>
            <a:ext cx="5710238" cy="446088"/>
            <a:chOff x="-1217800" y="50586"/>
            <a:chExt cx="5711005" cy="446478"/>
          </a:xfrm>
        </p:grpSpPr>
        <p:sp>
          <p:nvSpPr>
            <p:cNvPr id="1180" name="文本框 1"/>
            <p:cNvSpPr txBox="1"/>
            <p:nvPr/>
          </p:nvSpPr>
          <p:spPr>
            <a:xfrm>
              <a:off x="-1217800" y="50586"/>
              <a:ext cx="4148695" cy="354323"/>
            </a:xfrm>
            <a:prstGeom prst="rect">
              <a:avLst/>
            </a:prstGeom>
            <a:noFill/>
            <a:ln w="12700" cap="flat">
              <a:noFill/>
              <a:miter lim="400000"/>
            </a:ln>
            <a:effectLst/>
          </p:spPr>
          <p:txBody>
            <a:bodyPr lIns="22859" tIns="22859" rIns="22859" bIns="22859">
              <a:spAutoFit/>
            </a:bodyPr>
            <a:lstStyle/>
            <a:p>
              <a:pPr defTabSz="913764" eaLnBrk="1" fontAlgn="auto">
                <a:spcBef>
                  <a:spcPts val="0"/>
                </a:spcBef>
                <a:spcAft>
                  <a:spcPts val="0"/>
                </a:spcAft>
                <a:defRPr sz="2000" spc="257">
                  <a:latin typeface="OPPOSans-M"/>
                  <a:ea typeface="OPPOSans-M"/>
                  <a:cs typeface="OPPOSans-M"/>
                  <a:sym typeface="OPPOSans-M"/>
                </a:defRPr>
              </a:pPr>
              <a:r>
                <a:rPr sz="2000" kern="0" spc="257" dirty="0">
                  <a:latin typeface="OPPOSans-M"/>
                  <a:ea typeface="OPPOSans-M"/>
                  <a:cs typeface="OPPOSans-M"/>
                  <a:sym typeface="OPPOSans-M"/>
                </a:rPr>
                <a:t>13</a:t>
              </a:r>
              <a:r>
                <a:rPr lang="en-US" sz="2000" kern="0" spc="257" dirty="0">
                  <a:latin typeface="OPPOSans-M"/>
                  <a:ea typeface="OPPOSans-M"/>
                  <a:cs typeface="OPPOSans-M"/>
                  <a:sym typeface="OPPOSans-M"/>
                </a:rPr>
                <a:t>MP</a:t>
              </a:r>
              <a:r>
                <a:rPr lang="en-US" altLang="zh-CN" sz="2000" kern="0" spc="257" dirty="0">
                  <a:latin typeface="OPPOSans-M"/>
                  <a:ea typeface="OPPOSans-M"/>
                  <a:cs typeface="OPPOSans-M"/>
                  <a:sym typeface="OPPOSans-M"/>
                </a:rPr>
                <a:t> </a:t>
              </a:r>
              <a:r>
                <a:rPr lang="en-US" altLang="zh-CN" sz="2000" kern="0" spc="257" dirty="0" err="1">
                  <a:latin typeface="OPPOSans-M"/>
                  <a:ea typeface="OPPOSans-M"/>
                  <a:cs typeface="OPPOSans-M"/>
                  <a:sym typeface="OPPOSans-M"/>
                </a:rPr>
                <a:t>Lensa</a:t>
              </a:r>
              <a:r>
                <a:rPr lang="en-US" altLang="zh-CN" sz="2000" kern="0" spc="257" dirty="0">
                  <a:latin typeface="OPPOSans-M"/>
                  <a:ea typeface="OPPOSans-M"/>
                  <a:cs typeface="OPPOSans-M"/>
                  <a:sym typeface="OPPOSans-M"/>
                </a:rPr>
                <a:t> </a:t>
              </a:r>
              <a:r>
                <a:rPr lang="en-US" altLang="zh-CN" sz="2000" kern="0" spc="257" dirty="0" smtClean="0">
                  <a:latin typeface="OPPOSans-M"/>
                  <a:ea typeface="OPPOSans-M"/>
                  <a:cs typeface="OPPOSans-M"/>
                  <a:sym typeface="OPPOSans-M"/>
                </a:rPr>
                <a:t>Telephoto</a:t>
              </a:r>
              <a:endParaRPr sz="2000" kern="0" spc="257" dirty="0">
                <a:latin typeface="OPPOSans-M"/>
                <a:ea typeface="OPPOSans-M"/>
                <a:cs typeface="OPPOSans-M"/>
                <a:sym typeface="OPPOSans-M"/>
              </a:endParaRPr>
            </a:p>
          </p:txBody>
        </p:sp>
        <p:sp>
          <p:nvSpPr>
            <p:cNvPr id="88089" name="直接连接符 39"/>
            <p:cNvSpPr>
              <a:spLocks noChangeShapeType="1"/>
            </p:cNvSpPr>
            <p:nvPr/>
          </p:nvSpPr>
          <p:spPr bwMode="auto">
            <a:xfrm flipH="1" flipV="1">
              <a:off x="515735" y="367886"/>
              <a:ext cx="3526499" cy="1"/>
            </a:xfrm>
            <a:prstGeom prst="line">
              <a:avLst/>
            </a:prstGeom>
            <a:noFill/>
            <a:ln w="44450">
              <a:solidFill>
                <a:srgbClr val="A4DE48"/>
              </a:solidFill>
              <a:miter lim="800000"/>
              <a:headEnd/>
              <a:tailEnd/>
            </a:ln>
          </p:spPr>
          <p:txBody>
            <a:bodyPr lIns="45719" tIns="45719" rIns="45719" bIns="45719"/>
            <a:lstStyle/>
            <a:p>
              <a:endParaRPr lang="en-US"/>
            </a:p>
          </p:txBody>
        </p:sp>
        <p:sp>
          <p:nvSpPr>
            <p:cNvPr id="88090" name="椭圆 29"/>
            <p:cNvSpPr>
              <a:spLocks noChangeArrowheads="1"/>
            </p:cNvSpPr>
            <p:nvPr/>
          </p:nvSpPr>
          <p:spPr bwMode="auto">
            <a:xfrm rot="-4093436">
              <a:off x="4060904" y="64763"/>
              <a:ext cx="432301" cy="432301"/>
            </a:xfrm>
            <a:prstGeom prst="ellipse">
              <a:avLst/>
            </a:prstGeom>
            <a:noFill/>
            <a:ln w="22225">
              <a:solidFill>
                <a:srgbClr val="D0EF55"/>
              </a:solidFill>
              <a:miter lim="800000"/>
              <a:headEnd/>
              <a:tailEnd/>
            </a:ln>
          </p:spPr>
          <p:txBody>
            <a:bodyPr lIns="45719" tIns="45719" rIns="45719" bIns="45719" anchor="ctr"/>
            <a:lstStyle/>
            <a:p>
              <a:pPr algn="ctr" eaLnBrk="1"/>
              <a:endParaRPr lang="en-US" altLang="en-US" sz="2400">
                <a:solidFill>
                  <a:srgbClr val="FFFFFF"/>
                </a:solidFill>
                <a:latin typeface="OPPOSans-M" pitchFamily="18" charset="-122"/>
                <a:ea typeface="OPPOSans-M" pitchFamily="18" charset="-122"/>
                <a:sym typeface="OPPOSans-M" pitchFamily="18" charset="-122"/>
              </a:endParaRPr>
            </a:p>
          </p:txBody>
        </p:sp>
      </p:grpSp>
      <p:grpSp>
        <p:nvGrpSpPr>
          <p:cNvPr id="1186" name="组合 42"/>
          <p:cNvGrpSpPr>
            <a:grpSpLocks/>
          </p:cNvGrpSpPr>
          <p:nvPr/>
        </p:nvGrpSpPr>
        <p:grpSpPr bwMode="auto">
          <a:xfrm>
            <a:off x="508000" y="3316288"/>
            <a:ext cx="3151188" cy="461962"/>
            <a:chOff x="0" y="0"/>
            <a:chExt cx="3150072" cy="461308"/>
          </a:xfrm>
        </p:grpSpPr>
        <p:sp>
          <p:nvSpPr>
            <p:cNvPr id="88086" name="矩形 33"/>
            <p:cNvSpPr>
              <a:spLocks noChangeArrowheads="1"/>
            </p:cNvSpPr>
            <p:nvPr/>
          </p:nvSpPr>
          <p:spPr bwMode="auto">
            <a:xfrm>
              <a:off x="0" y="316274"/>
              <a:ext cx="2379217" cy="145034"/>
            </a:xfrm>
            <a:prstGeom prst="rect">
              <a:avLst/>
            </a:prstGeom>
            <a:solidFill>
              <a:srgbClr val="A4DE48"/>
            </a:solidFill>
            <a:ln w="12700">
              <a:noFill/>
              <a:miter lim="400000"/>
              <a:headEnd/>
              <a:tailEnd/>
            </a:ln>
          </p:spPr>
          <p:txBody>
            <a:bodyPr lIns="45719" tIns="45719" rIns="45719" bIns="45719" anchor="ctr"/>
            <a:lstStyle/>
            <a:p>
              <a:pPr algn="ctr"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88087" name="文本框 37"/>
            <p:cNvSpPr txBox="1">
              <a:spLocks noChangeArrowheads="1"/>
            </p:cNvSpPr>
            <p:nvPr/>
          </p:nvSpPr>
          <p:spPr bwMode="auto">
            <a:xfrm>
              <a:off x="156607" y="0"/>
              <a:ext cx="2993465" cy="446272"/>
            </a:xfrm>
            <a:prstGeom prst="rect">
              <a:avLst/>
            </a:prstGeom>
            <a:noFill/>
            <a:ln w="12700">
              <a:noFill/>
              <a:miter lim="400000"/>
              <a:headEnd/>
              <a:tailEnd/>
            </a:ln>
          </p:spPr>
          <p:txBody>
            <a:bodyPr lIns="22859" tIns="22859" rIns="22859" bIns="22859">
              <a:spAutoFit/>
            </a:bodyPr>
            <a:lstStyle/>
            <a:p>
              <a:pPr defTabSz="912813" eaLnBrk="1"/>
              <a:r>
                <a:rPr lang="en-ID" altLang="zh-CN" sz="2600">
                  <a:latin typeface="OPPOSans-M" pitchFamily="18" charset="-122"/>
                  <a:ea typeface="OPPOSans-M" pitchFamily="18" charset="-122"/>
                  <a:sym typeface="OPPOSans-M" pitchFamily="18" charset="-122"/>
                </a:rPr>
                <a:t>Siang &amp; Malam</a:t>
              </a:r>
              <a:endParaRPr lang="en-US" altLang="en-US" sz="2600">
                <a:latin typeface="OPPOSans-M" pitchFamily="18" charset="-122"/>
                <a:ea typeface="OPPOSans-M" pitchFamily="18" charset="-122"/>
                <a:sym typeface="OPPOSans-M" pitchFamily="18" charset="-122"/>
              </a:endParaRPr>
            </a:p>
          </p:txBody>
        </p:sp>
      </p:grpSp>
      <p:grpSp>
        <p:nvGrpSpPr>
          <p:cNvPr id="1189" name="组合 43"/>
          <p:cNvGrpSpPr>
            <a:grpSpLocks/>
          </p:cNvGrpSpPr>
          <p:nvPr/>
        </p:nvGrpSpPr>
        <p:grpSpPr bwMode="auto">
          <a:xfrm>
            <a:off x="508261" y="3952875"/>
            <a:ext cx="3743064" cy="918633"/>
            <a:chOff x="12958" y="-362217"/>
            <a:chExt cx="3742149" cy="918896"/>
          </a:xfrm>
        </p:grpSpPr>
        <p:sp>
          <p:nvSpPr>
            <p:cNvPr id="88084" name="矩形 32"/>
            <p:cNvSpPr>
              <a:spLocks noChangeArrowheads="1"/>
            </p:cNvSpPr>
            <p:nvPr/>
          </p:nvSpPr>
          <p:spPr bwMode="auto">
            <a:xfrm>
              <a:off x="12958" y="411645"/>
              <a:ext cx="2379217" cy="145034"/>
            </a:xfrm>
            <a:prstGeom prst="rect">
              <a:avLst/>
            </a:prstGeom>
            <a:solidFill>
              <a:srgbClr val="A4DE48"/>
            </a:solidFill>
            <a:ln w="12700">
              <a:noFill/>
              <a:miter lim="400000"/>
              <a:headEnd/>
              <a:tailEnd/>
            </a:ln>
          </p:spPr>
          <p:txBody>
            <a:bodyPr lIns="45719" tIns="45719" rIns="45719" bIns="45719" anchor="ctr"/>
            <a:lstStyle/>
            <a:p>
              <a:pPr algn="ctr"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88085" name="文本框 38"/>
            <p:cNvSpPr txBox="1">
              <a:spLocks noChangeArrowheads="1"/>
            </p:cNvSpPr>
            <p:nvPr/>
          </p:nvSpPr>
          <p:spPr bwMode="auto">
            <a:xfrm>
              <a:off x="99794" y="-362217"/>
              <a:ext cx="3655313" cy="846380"/>
            </a:xfrm>
            <a:prstGeom prst="rect">
              <a:avLst/>
            </a:prstGeom>
            <a:noFill/>
            <a:ln w="12700">
              <a:noFill/>
              <a:miter lim="400000"/>
              <a:headEnd/>
              <a:tailEnd/>
            </a:ln>
          </p:spPr>
          <p:txBody>
            <a:bodyPr lIns="22859" tIns="22859" rIns="22859" bIns="22859">
              <a:spAutoFit/>
            </a:bodyPr>
            <a:lstStyle/>
            <a:p>
              <a:pPr defTabSz="912813" eaLnBrk="1"/>
              <a:r>
                <a:rPr lang="en-US" altLang="zh-CN" sz="2600" dirty="0" err="1">
                  <a:latin typeface="OPPOSans-M" pitchFamily="18" charset="-122"/>
                  <a:ea typeface="OPPOSans-M" pitchFamily="18" charset="-122"/>
                  <a:sym typeface="OPPOSans-M" pitchFamily="18" charset="-122"/>
                </a:rPr>
                <a:t>Frontlighting</a:t>
              </a:r>
              <a:r>
                <a:rPr lang="zh-CN" altLang="en-US" sz="2600" dirty="0">
                  <a:latin typeface="OPPOSans-M" pitchFamily="18" charset="-122"/>
                  <a:ea typeface="OPPOSans-M" pitchFamily="18" charset="-122"/>
                  <a:sym typeface="OPPOSans-M" pitchFamily="18" charset="-122"/>
                </a:rPr>
                <a:t> </a:t>
              </a:r>
              <a:r>
                <a:rPr lang="en-US" altLang="zh-CN" sz="2600" dirty="0">
                  <a:latin typeface="OPPOSans-M" pitchFamily="18" charset="-122"/>
                  <a:ea typeface="OPPOSans-M" pitchFamily="18" charset="-122"/>
                  <a:sym typeface="OPPOSans-M" pitchFamily="18" charset="-122"/>
                </a:rPr>
                <a:t>&amp;</a:t>
              </a:r>
            </a:p>
            <a:p>
              <a:pPr defTabSz="912813" eaLnBrk="1"/>
              <a:r>
                <a:rPr lang="en-US" altLang="zh-CN" sz="2600" dirty="0">
                  <a:latin typeface="OPPOSans-M" pitchFamily="18" charset="-122"/>
                  <a:ea typeface="OPPOSans-M" pitchFamily="18" charset="-122"/>
                  <a:sym typeface="OPPOSans-M" pitchFamily="18" charset="-122"/>
                </a:rPr>
                <a:t>Backlighting</a:t>
              </a:r>
              <a:endParaRPr lang="en-US" altLang="en-US" sz="2600" dirty="0">
                <a:latin typeface="OPPOSans-M" pitchFamily="18" charset="-122"/>
                <a:ea typeface="OPPOSans-M" pitchFamily="18" charset="-122"/>
                <a:sym typeface="OPPOSans-M" pitchFamily="18" charset="-122"/>
              </a:endParaRPr>
            </a:p>
          </p:txBody>
        </p:sp>
      </p:grpSp>
      <p:grpSp>
        <p:nvGrpSpPr>
          <p:cNvPr id="1192" name="组合 44"/>
          <p:cNvGrpSpPr>
            <a:grpSpLocks/>
          </p:cNvGrpSpPr>
          <p:nvPr/>
        </p:nvGrpSpPr>
        <p:grpSpPr bwMode="auto">
          <a:xfrm>
            <a:off x="508000" y="5095875"/>
            <a:ext cx="3492500" cy="449263"/>
            <a:chOff x="0" y="12280"/>
            <a:chExt cx="3491332" cy="449193"/>
          </a:xfrm>
        </p:grpSpPr>
        <p:sp>
          <p:nvSpPr>
            <p:cNvPr id="88082" name="矩形 35"/>
            <p:cNvSpPr>
              <a:spLocks noChangeArrowheads="1"/>
            </p:cNvSpPr>
            <p:nvPr/>
          </p:nvSpPr>
          <p:spPr bwMode="auto">
            <a:xfrm>
              <a:off x="0" y="316439"/>
              <a:ext cx="2379217" cy="145034"/>
            </a:xfrm>
            <a:prstGeom prst="rect">
              <a:avLst/>
            </a:prstGeom>
            <a:solidFill>
              <a:srgbClr val="A4DE48"/>
            </a:solidFill>
            <a:ln w="12700">
              <a:noFill/>
              <a:miter lim="400000"/>
              <a:headEnd/>
              <a:tailEnd/>
            </a:ln>
          </p:spPr>
          <p:txBody>
            <a:bodyPr lIns="45719" tIns="45719" rIns="45719" bIns="45719" anchor="ctr"/>
            <a:lstStyle/>
            <a:p>
              <a:pPr algn="ctr"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88083" name="文本框 39"/>
            <p:cNvSpPr txBox="1">
              <a:spLocks noChangeArrowheads="1"/>
            </p:cNvSpPr>
            <p:nvPr/>
          </p:nvSpPr>
          <p:spPr bwMode="auto">
            <a:xfrm>
              <a:off x="104185" y="12280"/>
              <a:ext cx="3387147" cy="446272"/>
            </a:xfrm>
            <a:prstGeom prst="rect">
              <a:avLst/>
            </a:prstGeom>
            <a:noFill/>
            <a:ln w="12700">
              <a:noFill/>
              <a:miter lim="400000"/>
              <a:headEnd/>
              <a:tailEnd/>
            </a:ln>
          </p:spPr>
          <p:txBody>
            <a:bodyPr lIns="22859" tIns="22859" rIns="22859" bIns="22859">
              <a:spAutoFit/>
            </a:bodyPr>
            <a:lstStyle/>
            <a:p>
              <a:pPr defTabSz="912813" eaLnBrk="1"/>
              <a:r>
                <a:rPr lang="en-US" altLang="zh-CN" sz="2600" dirty="0">
                  <a:latin typeface="OPPOSans-M" pitchFamily="18" charset="-122"/>
                  <a:ea typeface="OPPOSans-M" pitchFamily="18" charset="-122"/>
                  <a:sym typeface="OPPOSans-M" pitchFamily="18" charset="-122"/>
                </a:rPr>
                <a:t>Static</a:t>
              </a:r>
              <a:r>
                <a:rPr lang="zh-CN" altLang="en-US" sz="2600" dirty="0">
                  <a:latin typeface="OPPOSans-M" pitchFamily="18" charset="-122"/>
                  <a:ea typeface="OPPOSans-M" pitchFamily="18" charset="-122"/>
                  <a:sym typeface="OPPOSans-M" pitchFamily="18" charset="-122"/>
                </a:rPr>
                <a:t> </a:t>
              </a:r>
              <a:r>
                <a:rPr lang="en-US" altLang="zh-CN" sz="2600" dirty="0">
                  <a:latin typeface="OPPOSans-M" pitchFamily="18" charset="-122"/>
                  <a:ea typeface="OPPOSans-M" pitchFamily="18" charset="-122"/>
                  <a:sym typeface="OPPOSans-M" pitchFamily="18" charset="-122"/>
                </a:rPr>
                <a:t>&amp;</a:t>
              </a:r>
              <a:r>
                <a:rPr lang="zh-CN" altLang="en-US" sz="2600" dirty="0">
                  <a:latin typeface="OPPOSans-M" pitchFamily="18" charset="-122"/>
                  <a:ea typeface="OPPOSans-M" pitchFamily="18" charset="-122"/>
                  <a:sym typeface="OPPOSans-M" pitchFamily="18" charset="-122"/>
                </a:rPr>
                <a:t> </a:t>
              </a:r>
              <a:r>
                <a:rPr lang="en-US" altLang="zh-CN" sz="2600" dirty="0">
                  <a:latin typeface="OPPOSans-M" pitchFamily="18" charset="-122"/>
                  <a:ea typeface="OPPOSans-M" pitchFamily="18" charset="-122"/>
                  <a:sym typeface="OPPOSans-M" pitchFamily="18" charset="-122"/>
                </a:rPr>
                <a:t>Dynamic</a:t>
              </a:r>
              <a:endParaRPr lang="en-US" altLang="en-US" sz="2600" dirty="0">
                <a:latin typeface="OPPOSans-M" pitchFamily="18" charset="-122"/>
                <a:ea typeface="OPPOSans-M" pitchFamily="18" charset="-122"/>
                <a:sym typeface="OPPOSans-M" pitchFamily="18" charset="-122"/>
              </a:endParaRPr>
            </a:p>
          </p:txBody>
        </p:sp>
      </p:grpSp>
      <p:grpSp>
        <p:nvGrpSpPr>
          <p:cNvPr id="1197" name="组合 40"/>
          <p:cNvGrpSpPr>
            <a:grpSpLocks/>
          </p:cNvGrpSpPr>
          <p:nvPr/>
        </p:nvGrpSpPr>
        <p:grpSpPr bwMode="auto">
          <a:xfrm>
            <a:off x="4000500" y="4430713"/>
            <a:ext cx="5767388" cy="519112"/>
            <a:chOff x="-1169218" y="0"/>
            <a:chExt cx="5768789" cy="519230"/>
          </a:xfrm>
        </p:grpSpPr>
        <p:sp>
          <p:nvSpPr>
            <p:cNvPr id="1193" name="文本框 1"/>
            <p:cNvSpPr txBox="1"/>
            <p:nvPr/>
          </p:nvSpPr>
          <p:spPr>
            <a:xfrm>
              <a:off x="-1169218" y="163549"/>
              <a:ext cx="5478205" cy="354093"/>
            </a:xfrm>
            <a:prstGeom prst="rect">
              <a:avLst/>
            </a:prstGeom>
            <a:noFill/>
            <a:ln w="12700" cap="flat">
              <a:noFill/>
              <a:miter lim="400000"/>
            </a:ln>
            <a:effectLst/>
          </p:spPr>
          <p:txBody>
            <a:bodyPr lIns="22859" tIns="22859" rIns="22859" bIns="22859">
              <a:spAutoFit/>
            </a:bodyPr>
            <a:lstStyle>
              <a:lvl1pPr defTabSz="913764">
                <a:defRPr sz="2000" spc="257">
                  <a:latin typeface="OPPOSans-M"/>
                  <a:ea typeface="OPPOSans-M"/>
                  <a:cs typeface="OPPOSans-M"/>
                  <a:sym typeface="OPPOSans-M"/>
                </a:defRPr>
              </a:lvl1pPr>
            </a:lstStyle>
            <a:p>
              <a:pPr eaLnBrk="1" fontAlgn="auto">
                <a:spcBef>
                  <a:spcPts val="0"/>
                </a:spcBef>
                <a:spcAft>
                  <a:spcPts val="0"/>
                </a:spcAft>
                <a:defRPr/>
              </a:pPr>
              <a:r>
                <a:rPr lang="en-US" kern="0" dirty="0"/>
                <a:t>Laser </a:t>
              </a:r>
              <a:r>
                <a:rPr lang="en-US" kern="0" dirty="0" err="1" smtClean="0"/>
                <a:t>Deteksi</a:t>
              </a:r>
              <a:r>
                <a:rPr lang="en-US" kern="0" dirty="0" smtClean="0"/>
                <a:t> Auto </a:t>
              </a:r>
              <a:r>
                <a:rPr lang="en-US" kern="0" dirty="0" err="1" smtClean="0"/>
                <a:t>Fokus</a:t>
              </a:r>
              <a:endParaRPr kern="0" dirty="0"/>
            </a:p>
          </p:txBody>
        </p:sp>
        <p:grpSp>
          <p:nvGrpSpPr>
            <p:cNvPr id="88079" name="组合 6"/>
            <p:cNvGrpSpPr>
              <a:grpSpLocks/>
            </p:cNvGrpSpPr>
            <p:nvPr/>
          </p:nvGrpSpPr>
          <p:grpSpPr bwMode="auto">
            <a:xfrm>
              <a:off x="512663" y="0"/>
              <a:ext cx="4086908" cy="519230"/>
              <a:chOff x="0" y="0"/>
              <a:chExt cx="4086907" cy="519229"/>
            </a:xfrm>
          </p:grpSpPr>
          <p:sp>
            <p:nvSpPr>
              <p:cNvPr id="88080" name="直接连接符 41"/>
              <p:cNvSpPr>
                <a:spLocks noChangeShapeType="1"/>
              </p:cNvSpPr>
              <p:nvPr/>
            </p:nvSpPr>
            <p:spPr bwMode="auto">
              <a:xfrm flipH="1" flipV="1">
                <a:off x="0" y="505051"/>
                <a:ext cx="3913998" cy="1"/>
              </a:xfrm>
              <a:prstGeom prst="line">
                <a:avLst/>
              </a:prstGeom>
              <a:noFill/>
              <a:ln w="44450">
                <a:solidFill>
                  <a:srgbClr val="A4DE48"/>
                </a:solidFill>
                <a:miter lim="800000"/>
                <a:headEnd/>
                <a:tailEnd/>
              </a:ln>
            </p:spPr>
            <p:txBody>
              <a:bodyPr lIns="45719" tIns="45719" rIns="45719" bIns="45719"/>
              <a:lstStyle/>
              <a:p>
                <a:endParaRPr lang="en-US"/>
              </a:p>
            </p:txBody>
          </p:sp>
          <p:sp>
            <p:nvSpPr>
              <p:cNvPr id="88081" name="直接连接符 41"/>
              <p:cNvSpPr>
                <a:spLocks noChangeShapeType="1"/>
              </p:cNvSpPr>
              <p:nvPr/>
            </p:nvSpPr>
            <p:spPr bwMode="auto">
              <a:xfrm flipH="1">
                <a:off x="3886460" y="-1"/>
                <a:ext cx="200448" cy="519231"/>
              </a:xfrm>
              <a:prstGeom prst="line">
                <a:avLst/>
              </a:prstGeom>
              <a:noFill/>
              <a:ln w="44450">
                <a:solidFill>
                  <a:srgbClr val="A4DE48"/>
                </a:solidFill>
                <a:miter lim="800000"/>
                <a:headEnd/>
                <a:tailEnd/>
              </a:ln>
            </p:spPr>
            <p:txBody>
              <a:bodyPr lIns="45719" tIns="45719" rIns="45719" bIns="45719"/>
              <a:lstStyle/>
              <a:p>
                <a:endParaRPr lang="en-US"/>
              </a:p>
            </p:txBody>
          </p:sp>
        </p:grpSp>
      </p:grpSp>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iterate>
                                    <p:tmAbs val="0"/>
                                  </p:iterate>
                                  <p:childTnLst>
                                    <p:set>
                                      <p:cBhvr>
                                        <p:cTn id="6" fill="hold"/>
                                        <p:tgtEl>
                                          <p:spTgt spid="117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iterate>
                                    <p:tmAbs val="0"/>
                                  </p:iterate>
                                  <p:childTnLst>
                                    <p:set>
                                      <p:cBhvr>
                                        <p:cTn id="10" fill="hold"/>
                                        <p:tgtEl>
                                          <p:spTgt spid="117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iterate>
                                    <p:tmAbs val="0"/>
                                  </p:iterate>
                                  <p:childTnLst>
                                    <p:set>
                                      <p:cBhvr>
                                        <p:cTn id="14" fill="hold"/>
                                        <p:tgtEl>
                                          <p:spTgt spid="118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iterate>
                                    <p:tmAbs val="0"/>
                                  </p:iterate>
                                  <p:childTnLst>
                                    <p:set>
                                      <p:cBhvr>
                                        <p:cTn id="18" fill="hold"/>
                                        <p:tgtEl>
                                          <p:spTgt spid="1197"/>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iterate>
                                    <p:tmAbs val="0"/>
                                  </p:iterate>
                                  <p:childTnLst>
                                    <p:set>
                                      <p:cBhvr>
                                        <p:cTn id="22" fill="hold"/>
                                        <p:tgtEl>
                                          <p:spTgt spid="1186"/>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iterate>
                                    <p:tmAbs val="0"/>
                                  </p:iterate>
                                  <p:childTnLst>
                                    <p:set>
                                      <p:cBhvr>
                                        <p:cTn id="26" fill="hold"/>
                                        <p:tgtEl>
                                          <p:spTgt spid="1189"/>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iterate>
                                    <p:tmAbs val="0"/>
                                  </p:iterate>
                                  <p:childTnLst>
                                    <p:set>
                                      <p:cBhvr>
                                        <p:cTn id="30" fill="hold"/>
                                        <p:tgtEl>
                                          <p:spTgt spid="11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5" grpId="0" animBg="1" advAuto="0"/>
      <p:bldP spid="1179" grpId="0" animBg="1" advAuto="0"/>
      <p:bldP spid="1183" grpId="0" animBg="1" advAuto="0"/>
      <p:bldP spid="1186" grpId="0" animBg="1" advAuto="0"/>
      <p:bldP spid="1189" grpId="0" animBg="1" advAuto="0"/>
      <p:bldP spid="1192" grpId="0" animBg="1" advAuto="0"/>
      <p:bldP spid="1197" grpId="0" animBg="1" advAuto="0"/>
    </p:bld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0114" name="矩形 1"/>
          <p:cNvSpPr>
            <a:spLocks noChangeArrowheads="1"/>
          </p:cNvSpPr>
          <p:nvPr/>
        </p:nvSpPr>
        <p:spPr bwMode="auto">
          <a:xfrm>
            <a:off x="1352550" y="1236663"/>
            <a:ext cx="7874000" cy="406400"/>
          </a:xfrm>
          <a:prstGeom prst="rect">
            <a:avLst/>
          </a:prstGeom>
          <a:solidFill>
            <a:srgbClr val="92D050"/>
          </a:solidFill>
          <a:ln w="12700">
            <a:noFill/>
            <a:miter lim="400000"/>
            <a:headEnd/>
            <a:tailEnd/>
          </a:ln>
        </p:spPr>
        <p:txBody>
          <a:bodyPr lIns="45719" rIns="45719" anchor="ctr"/>
          <a:lstStyle/>
          <a:p>
            <a:pPr algn="ctr" defTabSz="608013" eaLnBrk="1"/>
            <a:endParaRPr lang="en-US" altLang="en-US" sz="2400">
              <a:solidFill>
                <a:srgbClr val="92D050"/>
              </a:solidFill>
              <a:latin typeface="OPPOSans-M" pitchFamily="18" charset="-122"/>
              <a:ea typeface="OPPOSans-M" pitchFamily="18" charset="-122"/>
              <a:sym typeface="OPPOSans-M" pitchFamily="18" charset="-122"/>
            </a:endParaRPr>
          </a:p>
        </p:txBody>
      </p:sp>
      <p:grpSp>
        <p:nvGrpSpPr>
          <p:cNvPr id="90115" name="组合 2"/>
          <p:cNvGrpSpPr>
            <a:grpSpLocks/>
          </p:cNvGrpSpPr>
          <p:nvPr/>
        </p:nvGrpSpPr>
        <p:grpSpPr bwMode="auto">
          <a:xfrm>
            <a:off x="434975" y="158750"/>
            <a:ext cx="9021991" cy="1077216"/>
            <a:chOff x="0" y="-241343"/>
            <a:chExt cx="9022231" cy="1077410"/>
          </a:xfrm>
        </p:grpSpPr>
        <p:pic>
          <p:nvPicPr>
            <p:cNvPr id="90130" name="图片 7" descr="图片 7"/>
            <p:cNvPicPr>
              <a:picLocks noChangeAspect="1" noChangeArrowheads="1"/>
            </p:cNvPicPr>
            <p:nvPr/>
          </p:nvPicPr>
          <p:blipFill>
            <a:blip r:embed="rId3"/>
            <a:srcRect/>
            <a:stretch>
              <a:fillRect/>
            </a:stretch>
          </p:blipFill>
          <p:spPr bwMode="auto">
            <a:xfrm>
              <a:off x="0" y="40952"/>
              <a:ext cx="917489" cy="733992"/>
            </a:xfrm>
            <a:prstGeom prst="rect">
              <a:avLst/>
            </a:prstGeom>
            <a:noFill/>
            <a:ln w="12700">
              <a:noFill/>
              <a:miter lim="400000"/>
              <a:headEnd/>
              <a:tailEnd/>
            </a:ln>
          </p:spPr>
        </p:pic>
        <p:sp>
          <p:nvSpPr>
            <p:cNvPr id="90131" name="文本框 9"/>
            <p:cNvSpPr txBox="1">
              <a:spLocks noChangeArrowheads="1"/>
            </p:cNvSpPr>
            <p:nvPr/>
          </p:nvSpPr>
          <p:spPr bwMode="auto">
            <a:xfrm>
              <a:off x="855357" y="-241343"/>
              <a:ext cx="8166874" cy="1077410"/>
            </a:xfrm>
            <a:prstGeom prst="rect">
              <a:avLst/>
            </a:prstGeom>
            <a:noFill/>
            <a:ln w="12700">
              <a:noFill/>
              <a:miter lim="400000"/>
              <a:headEnd/>
              <a:tailEnd/>
            </a:ln>
          </p:spPr>
          <p:txBody>
            <a:bodyPr wrap="none" lIns="45719" tIns="45719" rIns="45719" bIns="45719">
              <a:spAutoFit/>
            </a:bodyPr>
            <a:lstStyle/>
            <a:p>
              <a:pPr defTabSz="608013" eaLnBrk="1"/>
              <a:r>
                <a:rPr lang="en-US" altLang="en-US" sz="3200" dirty="0">
                  <a:solidFill>
                    <a:srgbClr val="231815"/>
                  </a:solidFill>
                  <a:latin typeface="OPPOSans-M" pitchFamily="18" charset="-122"/>
                  <a:ea typeface="OPPOSans-M" pitchFamily="18" charset="-122"/>
                  <a:sym typeface="OPPOSans-M" pitchFamily="18" charset="-122"/>
                </a:rPr>
                <a:t>“</a:t>
              </a:r>
              <a:r>
                <a:rPr lang="en-US" altLang="zh-CN" sz="3200" dirty="0">
                  <a:solidFill>
                    <a:srgbClr val="231815"/>
                  </a:solidFill>
                  <a:latin typeface="OPPOSans-M" pitchFamily="18" charset="-122"/>
                  <a:ea typeface="OPPOSans-M" pitchFamily="18" charset="-122"/>
                  <a:sym typeface="OPPOSans-M" pitchFamily="18" charset="-122"/>
                </a:rPr>
                <a:t>Sony</a:t>
              </a:r>
              <a:r>
                <a:rPr lang="en-US" altLang="en-US" sz="3200" dirty="0">
                  <a:solidFill>
                    <a:srgbClr val="231815"/>
                  </a:solidFill>
                  <a:latin typeface="OPPOSans-M" pitchFamily="18" charset="-122"/>
                  <a:ea typeface="OPPOSans-M" pitchFamily="18" charset="-122"/>
                  <a:sym typeface="OPPOSans-M" pitchFamily="18" charset="-122"/>
                </a:rPr>
                <a:t> IMX708”</a:t>
              </a:r>
            </a:p>
            <a:p>
              <a:pPr defTabSz="608013" eaLnBrk="1"/>
              <a:r>
                <a:rPr lang="en-US" altLang="en-US" sz="3200" dirty="0" err="1">
                  <a:solidFill>
                    <a:srgbClr val="231815"/>
                  </a:solidFill>
                  <a:latin typeface="OPPOSans-M" pitchFamily="18" charset="-122"/>
                  <a:ea typeface="OPPOSans-M" pitchFamily="18" charset="-122"/>
                  <a:sym typeface="OPPOSans-M" pitchFamily="18" charset="-122"/>
                </a:rPr>
                <a:t>Lensa</a:t>
              </a:r>
              <a:r>
                <a:rPr lang="en-US" altLang="en-US" sz="3200" dirty="0">
                  <a:solidFill>
                    <a:srgbClr val="231815"/>
                  </a:solidFill>
                  <a:latin typeface="OPPOSans-M" pitchFamily="18" charset="-122"/>
                  <a:ea typeface="OPPOSans-M" pitchFamily="18" charset="-122"/>
                  <a:sym typeface="OPPOSans-M" pitchFamily="18" charset="-122"/>
                </a:rPr>
                <a:t> Video Ultra Night </a:t>
              </a:r>
              <a:r>
                <a:rPr lang="en-US" altLang="en-US" sz="3200" dirty="0" smtClean="0">
                  <a:solidFill>
                    <a:srgbClr val="231815"/>
                  </a:solidFill>
                  <a:latin typeface="OPPOSans-M" pitchFamily="18" charset="-122"/>
                  <a:ea typeface="OPPOSans-M" pitchFamily="18" charset="-122"/>
                  <a:sym typeface="OPPOSans-M" pitchFamily="18" charset="-122"/>
                </a:rPr>
                <a:t>Wide-Angle</a:t>
              </a:r>
              <a:endParaRPr lang="en-US" altLang="en-US" sz="3200" dirty="0">
                <a:solidFill>
                  <a:srgbClr val="231815"/>
                </a:solidFill>
                <a:latin typeface="OPPOSans-M" pitchFamily="18" charset="-122"/>
                <a:ea typeface="OPPOSans-M" pitchFamily="18" charset="-122"/>
                <a:sym typeface="OPPOSans-M" pitchFamily="18" charset="-122"/>
              </a:endParaRPr>
            </a:p>
          </p:txBody>
        </p:sp>
      </p:grpSp>
      <p:sp>
        <p:nvSpPr>
          <p:cNvPr id="90116" name="IMX586"/>
          <p:cNvSpPr txBox="1">
            <a:spLocks noChangeArrowheads="1"/>
          </p:cNvSpPr>
          <p:nvPr/>
        </p:nvSpPr>
        <p:spPr bwMode="auto">
          <a:xfrm>
            <a:off x="1112838" y="3187700"/>
            <a:ext cx="715962" cy="254000"/>
          </a:xfrm>
          <a:prstGeom prst="rect">
            <a:avLst/>
          </a:prstGeom>
          <a:noFill/>
          <a:ln w="12700">
            <a:noFill/>
            <a:miter lim="400000"/>
            <a:headEnd/>
            <a:tailEnd/>
          </a:ln>
        </p:spPr>
        <p:txBody>
          <a:bodyPr lIns="25400" tIns="25400" rIns="25400" bIns="25400" anchor="ctr">
            <a:spAutoFit/>
          </a:bodyPr>
          <a:lstStyle/>
          <a:p>
            <a:pPr defTabSz="608013" eaLnBrk="1"/>
            <a:r>
              <a:rPr lang="en-US" altLang="en-US" sz="1100">
                <a:latin typeface="OPPOSans-M" pitchFamily="18" charset="-122"/>
                <a:ea typeface="OPPOSans-M" pitchFamily="18" charset="-122"/>
                <a:sym typeface="OPPOSans-M" pitchFamily="18" charset="-122"/>
              </a:rPr>
              <a:t>IMX586</a:t>
            </a:r>
          </a:p>
        </p:txBody>
      </p:sp>
      <p:sp>
        <p:nvSpPr>
          <p:cNvPr id="90117" name="IMX708"/>
          <p:cNvSpPr txBox="1">
            <a:spLocks noChangeArrowheads="1"/>
          </p:cNvSpPr>
          <p:nvPr/>
        </p:nvSpPr>
        <p:spPr bwMode="auto">
          <a:xfrm>
            <a:off x="1112838" y="3778250"/>
            <a:ext cx="715962" cy="254000"/>
          </a:xfrm>
          <a:prstGeom prst="rect">
            <a:avLst/>
          </a:prstGeom>
          <a:noFill/>
          <a:ln w="12700">
            <a:noFill/>
            <a:miter lim="400000"/>
            <a:headEnd/>
            <a:tailEnd/>
          </a:ln>
        </p:spPr>
        <p:txBody>
          <a:bodyPr lIns="25400" tIns="25400" rIns="25400" bIns="25400" anchor="ctr">
            <a:spAutoFit/>
          </a:bodyPr>
          <a:lstStyle/>
          <a:p>
            <a:pPr defTabSz="608013" eaLnBrk="1"/>
            <a:r>
              <a:rPr lang="en-US" altLang="en-US" sz="1100">
                <a:latin typeface="OPPOSans-M" pitchFamily="18" charset="-122"/>
                <a:ea typeface="OPPOSans-M" pitchFamily="18" charset="-122"/>
                <a:sym typeface="OPPOSans-M" pitchFamily="18" charset="-122"/>
              </a:rPr>
              <a:t>IMX708</a:t>
            </a:r>
          </a:p>
        </p:txBody>
      </p:sp>
      <p:sp>
        <p:nvSpPr>
          <p:cNvPr id="90118" name="矩形"/>
          <p:cNvSpPr>
            <a:spLocks noChangeArrowheads="1"/>
          </p:cNvSpPr>
          <p:nvPr/>
        </p:nvSpPr>
        <p:spPr bwMode="auto">
          <a:xfrm>
            <a:off x="1751013" y="2917825"/>
            <a:ext cx="1844675" cy="1476375"/>
          </a:xfrm>
          <a:prstGeom prst="rect">
            <a:avLst/>
          </a:prstGeom>
          <a:solidFill>
            <a:srgbClr val="92D050"/>
          </a:solidFill>
          <a:ln w="25400">
            <a:solidFill>
              <a:srgbClr val="000000"/>
            </a:solidFill>
            <a:miter lim="400000"/>
            <a:headEnd/>
            <a:tailEnd/>
          </a:ln>
        </p:spPr>
        <p:txBody>
          <a:bodyPr lIns="45719" rIns="45719" anchor="ctr"/>
          <a:lstStyle/>
          <a:p>
            <a:pPr algn="ctr" defTabSz="411163" eaLnBrk="1"/>
            <a:endParaRPr lang="en-US" altLang="en-US" sz="1600">
              <a:solidFill>
                <a:srgbClr val="FFFFFF"/>
              </a:solidFill>
              <a:latin typeface="OPPOSans-M" pitchFamily="18" charset="-122"/>
              <a:ea typeface="OPPOSans-M" pitchFamily="18" charset="-122"/>
              <a:sym typeface="OPPOSans-M" pitchFamily="18" charset="-122"/>
            </a:endParaRPr>
          </a:p>
        </p:txBody>
      </p:sp>
      <p:sp>
        <p:nvSpPr>
          <p:cNvPr id="90119" name="单像素面积大"/>
          <p:cNvSpPr txBox="1">
            <a:spLocks noChangeArrowheads="1"/>
          </p:cNvSpPr>
          <p:nvPr/>
        </p:nvSpPr>
        <p:spPr bwMode="auto">
          <a:xfrm>
            <a:off x="1579563" y="4743450"/>
            <a:ext cx="4859337" cy="604838"/>
          </a:xfrm>
          <a:prstGeom prst="rect">
            <a:avLst/>
          </a:prstGeom>
          <a:noFill/>
          <a:ln w="12700">
            <a:noFill/>
            <a:miter lim="400000"/>
            <a:headEnd/>
            <a:tailEnd/>
          </a:ln>
        </p:spPr>
        <p:txBody>
          <a:bodyPr lIns="25400" tIns="25400" rIns="25400" bIns="25400" anchor="ctr">
            <a:spAutoFit/>
          </a:bodyPr>
          <a:lstStyle/>
          <a:p>
            <a:pPr defTabSz="608013" eaLnBrk="1"/>
            <a:r>
              <a:rPr lang="en-US" altLang="en-US">
                <a:latin typeface="OPPOSans-M" pitchFamily="18" charset="-122"/>
                <a:ea typeface="OPPOSans-M" pitchFamily="18" charset="-122"/>
                <a:sym typeface="OPPOSans-M" pitchFamily="18" charset="-122"/>
              </a:rPr>
              <a:t>1. Ukuran piksel tunggal yang sangat besar</a:t>
            </a:r>
          </a:p>
        </p:txBody>
      </p:sp>
      <p:sp>
        <p:nvSpPr>
          <p:cNvPr id="90120" name="文本框 32"/>
          <p:cNvSpPr txBox="1">
            <a:spLocks noChangeArrowheads="1"/>
          </p:cNvSpPr>
          <p:nvPr/>
        </p:nvSpPr>
        <p:spPr bwMode="auto">
          <a:xfrm>
            <a:off x="1555750" y="5295900"/>
            <a:ext cx="5321300" cy="1384300"/>
          </a:xfrm>
          <a:prstGeom prst="rect">
            <a:avLst/>
          </a:prstGeom>
          <a:noFill/>
          <a:ln w="12700">
            <a:noFill/>
            <a:miter lim="400000"/>
            <a:headEnd/>
            <a:tailEnd/>
          </a:ln>
        </p:spPr>
        <p:txBody>
          <a:bodyPr lIns="45719" rIns="45719">
            <a:spAutoFit/>
          </a:bodyPr>
          <a:lstStyle/>
          <a:p>
            <a:pPr defTabSz="131763" eaLnBrk="1"/>
            <a:r>
              <a:rPr lang="en-US" altLang="zh-CN" sz="1400">
                <a:solidFill>
                  <a:srgbClr val="767171"/>
                </a:solidFill>
                <a:latin typeface="OPPOSans-M" pitchFamily="18" charset="-122"/>
                <a:ea typeface="OPPOSans-M" pitchFamily="18" charset="-122"/>
                <a:sym typeface="OPPOSans-M" pitchFamily="18" charset="-122"/>
              </a:rPr>
              <a:t>Dengan sensitivitas cahaya yang kuat, lensa ini dapat merasakan lebih banyak cahaya, sama seperti jendela dengan lahan yang lebih besar hadir lebih ringan</a:t>
            </a:r>
          </a:p>
          <a:p>
            <a:pPr defTabSz="131763" eaLnBrk="1"/>
            <a:r>
              <a:rPr lang="en-US" altLang="zh-CN" sz="1400">
                <a:solidFill>
                  <a:srgbClr val="767171"/>
                </a:solidFill>
                <a:latin typeface="OPPOSans-M" pitchFamily="18" charset="-122"/>
                <a:ea typeface="OPPOSans-M" pitchFamily="18" charset="-122"/>
                <a:sym typeface="OPPOSans-M" pitchFamily="18" charset="-122"/>
              </a:rPr>
              <a:t>IMX708 adalah kamera yang disesuaikan khusus untuk malam hari, seperti mata burung hantu, ia memiliki sensitivitas cahaya yang kuat di malam hari.</a:t>
            </a:r>
          </a:p>
        </p:txBody>
      </p:sp>
      <p:sp>
        <p:nvSpPr>
          <p:cNvPr id="90121" name="矩形"/>
          <p:cNvSpPr>
            <a:spLocks noChangeArrowheads="1"/>
          </p:cNvSpPr>
          <p:nvPr/>
        </p:nvSpPr>
        <p:spPr bwMode="auto">
          <a:xfrm>
            <a:off x="1751013" y="2917825"/>
            <a:ext cx="1309687" cy="993775"/>
          </a:xfrm>
          <a:prstGeom prst="rect">
            <a:avLst/>
          </a:prstGeom>
          <a:solidFill>
            <a:srgbClr val="DEEBF7"/>
          </a:solidFill>
          <a:ln w="25400">
            <a:solidFill>
              <a:srgbClr val="000000"/>
            </a:solidFill>
            <a:miter lim="400000"/>
            <a:headEnd/>
            <a:tailEnd/>
          </a:ln>
        </p:spPr>
        <p:txBody>
          <a:bodyPr lIns="45719" rIns="45719" anchor="ctr"/>
          <a:lstStyle/>
          <a:p>
            <a:pPr algn="ctr" defTabSz="411163" eaLnBrk="1"/>
            <a:endParaRPr lang="en-US" altLang="en-US" sz="1600">
              <a:solidFill>
                <a:srgbClr val="FFFFFF"/>
              </a:solidFill>
              <a:latin typeface="OPPOSans-M" pitchFamily="18" charset="-122"/>
              <a:ea typeface="OPPOSans-M" pitchFamily="18" charset="-122"/>
              <a:sym typeface="OPPOSans-M" pitchFamily="18" charset="-122"/>
            </a:endParaRPr>
          </a:p>
        </p:txBody>
      </p:sp>
      <p:sp>
        <p:nvSpPr>
          <p:cNvPr id="90122" name="2.8u"/>
          <p:cNvSpPr txBox="1">
            <a:spLocks noChangeArrowheads="1"/>
          </p:cNvSpPr>
          <p:nvPr/>
        </p:nvSpPr>
        <p:spPr bwMode="auto">
          <a:xfrm>
            <a:off x="2687638" y="4075113"/>
            <a:ext cx="373062" cy="203200"/>
          </a:xfrm>
          <a:prstGeom prst="rect">
            <a:avLst/>
          </a:prstGeom>
          <a:noFill/>
          <a:ln w="12700">
            <a:noFill/>
            <a:miter lim="400000"/>
            <a:headEnd/>
            <a:tailEnd/>
          </a:ln>
        </p:spPr>
        <p:txBody>
          <a:bodyPr lIns="25400" tIns="25400" rIns="25400" bIns="25400" anchor="ctr">
            <a:spAutoFit/>
          </a:bodyPr>
          <a:lstStyle/>
          <a:p>
            <a:pPr defTabSz="608013" eaLnBrk="1"/>
            <a:r>
              <a:rPr lang="en-US" altLang="en-US" sz="900">
                <a:latin typeface="OPPOSans-M" pitchFamily="18" charset="-122"/>
                <a:ea typeface="OPPOSans-M" pitchFamily="18" charset="-122"/>
                <a:sym typeface="OPPOSans-M" pitchFamily="18" charset="-122"/>
              </a:rPr>
              <a:t>2.8u</a:t>
            </a:r>
          </a:p>
        </p:txBody>
      </p:sp>
      <p:sp>
        <p:nvSpPr>
          <p:cNvPr id="90123" name="1.6u"/>
          <p:cNvSpPr txBox="1">
            <a:spLocks noChangeArrowheads="1"/>
          </p:cNvSpPr>
          <p:nvPr/>
        </p:nvSpPr>
        <p:spPr bwMode="auto">
          <a:xfrm>
            <a:off x="2122488" y="3208338"/>
            <a:ext cx="341312" cy="203200"/>
          </a:xfrm>
          <a:prstGeom prst="rect">
            <a:avLst/>
          </a:prstGeom>
          <a:noFill/>
          <a:ln w="12700">
            <a:noFill/>
            <a:miter lim="400000"/>
            <a:headEnd/>
            <a:tailEnd/>
          </a:ln>
        </p:spPr>
        <p:txBody>
          <a:bodyPr lIns="25400" tIns="25400" rIns="25400" bIns="25400" anchor="ctr">
            <a:spAutoFit/>
          </a:bodyPr>
          <a:lstStyle/>
          <a:p>
            <a:pPr defTabSz="608013" eaLnBrk="1"/>
            <a:r>
              <a:rPr lang="en-US" altLang="en-US" sz="900">
                <a:latin typeface="OPPOSans-M" pitchFamily="18" charset="-122"/>
                <a:ea typeface="OPPOSans-M" pitchFamily="18" charset="-122"/>
                <a:sym typeface="OPPOSans-M" pitchFamily="18" charset="-122"/>
              </a:rPr>
              <a:t>1.6u</a:t>
            </a:r>
          </a:p>
        </p:txBody>
      </p:sp>
      <p:sp>
        <p:nvSpPr>
          <p:cNvPr id="90124" name="单像素面积大"/>
          <p:cNvSpPr txBox="1">
            <a:spLocks noChangeArrowheads="1"/>
          </p:cNvSpPr>
          <p:nvPr/>
        </p:nvSpPr>
        <p:spPr bwMode="auto">
          <a:xfrm>
            <a:off x="7169150" y="4818063"/>
            <a:ext cx="4713288" cy="420687"/>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2400">
                <a:latin typeface="OPPOSans-M" pitchFamily="18" charset="-122"/>
                <a:ea typeface="OPPOSans-M" pitchFamily="18" charset="-122"/>
                <a:sym typeface="OPPOSans-M" pitchFamily="18" charset="-122"/>
              </a:rPr>
              <a:t>2. Bingkai video khusus 16: 9</a:t>
            </a:r>
          </a:p>
        </p:txBody>
      </p:sp>
      <p:pic>
        <p:nvPicPr>
          <p:cNvPr id="90125" name="图片 3" descr="图片 3"/>
          <p:cNvPicPr>
            <a:picLocks noChangeAspect="1" noChangeArrowheads="1"/>
          </p:cNvPicPr>
          <p:nvPr/>
        </p:nvPicPr>
        <p:blipFill>
          <a:blip r:embed="rId4"/>
          <a:srcRect/>
          <a:stretch>
            <a:fillRect/>
          </a:stretch>
        </p:blipFill>
        <p:spPr bwMode="auto">
          <a:xfrm>
            <a:off x="7169150" y="2887663"/>
            <a:ext cx="3081338" cy="1555750"/>
          </a:xfrm>
          <a:prstGeom prst="rect">
            <a:avLst/>
          </a:prstGeom>
          <a:noFill/>
          <a:ln w="12700">
            <a:noFill/>
            <a:miter lim="400000"/>
            <a:headEnd/>
            <a:tailEnd/>
          </a:ln>
        </p:spPr>
      </p:pic>
      <p:pic>
        <p:nvPicPr>
          <p:cNvPr id="90126" name="图片 6" descr="图片 6"/>
          <p:cNvPicPr>
            <a:picLocks noChangeAspect="1" noChangeArrowheads="1"/>
          </p:cNvPicPr>
          <p:nvPr/>
        </p:nvPicPr>
        <p:blipFill>
          <a:blip r:embed="rId5"/>
          <a:srcRect/>
          <a:stretch>
            <a:fillRect/>
          </a:stretch>
        </p:blipFill>
        <p:spPr bwMode="auto">
          <a:xfrm>
            <a:off x="3695700" y="2887663"/>
            <a:ext cx="2111375" cy="1562100"/>
          </a:xfrm>
          <a:prstGeom prst="rect">
            <a:avLst/>
          </a:prstGeom>
          <a:noFill/>
          <a:ln w="12700">
            <a:noFill/>
            <a:miter lim="400000"/>
            <a:headEnd/>
            <a:tailEnd/>
          </a:ln>
        </p:spPr>
      </p:pic>
      <p:sp>
        <p:nvSpPr>
          <p:cNvPr id="90127" name="矩形 20"/>
          <p:cNvSpPr>
            <a:spLocks noChangeArrowheads="1"/>
          </p:cNvSpPr>
          <p:nvPr/>
        </p:nvSpPr>
        <p:spPr bwMode="auto">
          <a:xfrm>
            <a:off x="0" y="0"/>
            <a:ext cx="419100" cy="6858000"/>
          </a:xfrm>
          <a:prstGeom prst="rect">
            <a:avLst/>
          </a:prstGeom>
          <a:solidFill>
            <a:srgbClr val="A4DE48"/>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90128" name="文本框 43"/>
          <p:cNvSpPr txBox="1">
            <a:spLocks noChangeArrowheads="1"/>
          </p:cNvSpPr>
          <p:nvPr/>
        </p:nvSpPr>
        <p:spPr bwMode="auto">
          <a:xfrm>
            <a:off x="7124700" y="5295900"/>
            <a:ext cx="4476750" cy="1570038"/>
          </a:xfrm>
          <a:prstGeom prst="rect">
            <a:avLst/>
          </a:prstGeom>
          <a:noFill/>
          <a:ln w="12700">
            <a:noFill/>
            <a:miter lim="400000"/>
            <a:headEnd/>
            <a:tailEnd/>
          </a:ln>
        </p:spPr>
        <p:txBody>
          <a:bodyPr lIns="45719" rIns="45719">
            <a:spAutoFit/>
          </a:bodyPr>
          <a:lstStyle/>
          <a:p>
            <a:pPr defTabSz="608013" eaLnBrk="1"/>
            <a:r>
              <a:rPr lang="en-US" altLang="en-US" sz="1600">
                <a:solidFill>
                  <a:srgbClr val="767171"/>
                </a:solidFill>
                <a:latin typeface="OPPOSans-M" pitchFamily="18" charset="-122"/>
                <a:ea typeface="OPPOSans-M" pitchFamily="18" charset="-122"/>
                <a:sym typeface="OPPOSans-M" pitchFamily="18" charset="-122"/>
              </a:rPr>
              <a:t>Ukuran sensor normal adalah 4: 3, IMX708 memiliki sudut ultra lebar 120 derajat, dan ukuran video asli 16: 9. Video tidak akan dipotong, dan sudut pandang yang lebih besar akan menangkap lebih banyak detail</a:t>
            </a:r>
          </a:p>
        </p:txBody>
      </p:sp>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矩形 7"/>
          <p:cNvSpPr>
            <a:spLocks noChangeArrowheads="1"/>
          </p:cNvSpPr>
          <p:nvPr/>
        </p:nvSpPr>
        <p:spPr bwMode="auto">
          <a:xfrm>
            <a:off x="0" y="0"/>
            <a:ext cx="419100" cy="6858000"/>
          </a:xfrm>
          <a:prstGeom prst="rect">
            <a:avLst/>
          </a:prstGeom>
          <a:solidFill>
            <a:srgbClr val="A4DE48"/>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92163" name="文本框 10"/>
          <p:cNvSpPr txBox="1">
            <a:spLocks noChangeArrowheads="1"/>
          </p:cNvSpPr>
          <p:nvPr/>
        </p:nvSpPr>
        <p:spPr bwMode="auto">
          <a:xfrm>
            <a:off x="592138" y="723900"/>
            <a:ext cx="10799762" cy="1754188"/>
          </a:xfrm>
          <a:prstGeom prst="rect">
            <a:avLst/>
          </a:prstGeom>
          <a:noFill/>
          <a:ln w="12700">
            <a:noFill/>
            <a:miter lim="400000"/>
            <a:headEnd/>
            <a:tailEnd/>
          </a:ln>
        </p:spPr>
        <p:txBody>
          <a:bodyPr lIns="45719" rIns="45719">
            <a:spAutoFit/>
          </a:bodyPr>
          <a:lstStyle/>
          <a:p>
            <a:pPr defTabSz="457200" eaLnBrk="1"/>
            <a:r>
              <a:rPr lang="sv-SE" altLang="zh-CN" sz="3600">
                <a:latin typeface="OPPOSans-M" pitchFamily="18" charset="-122"/>
                <a:ea typeface="OPPOSans-J Heavy"/>
                <a:cs typeface="OPPOSans-J Heavy"/>
                <a:sym typeface="OPPOSans-J Heavy"/>
              </a:rPr>
              <a:t>Orang sering kali memiliki lebih banyak kesempatan dan perlu merekam video di malam hari</a:t>
            </a:r>
            <a:endParaRPr lang="en-US" altLang="zh-CN" sz="3600">
              <a:latin typeface="OPPOSans-M" pitchFamily="18" charset="-122"/>
              <a:ea typeface="OPPOSans-J Heavy"/>
              <a:cs typeface="OPPOSans-J Heavy"/>
              <a:sym typeface="OPPOSans-J Light"/>
            </a:endParaRPr>
          </a:p>
        </p:txBody>
      </p:sp>
      <p:pic>
        <p:nvPicPr>
          <p:cNvPr id="92164" name="图片 13" descr="图片 13"/>
          <p:cNvPicPr>
            <a:picLocks noChangeAspect="1" noChangeArrowheads="1"/>
          </p:cNvPicPr>
          <p:nvPr/>
        </p:nvPicPr>
        <p:blipFill>
          <a:blip r:embed="rId3"/>
          <a:srcRect/>
          <a:stretch>
            <a:fillRect/>
          </a:stretch>
        </p:blipFill>
        <p:spPr bwMode="auto">
          <a:xfrm>
            <a:off x="3997325" y="3352800"/>
            <a:ext cx="3486150" cy="1984375"/>
          </a:xfrm>
          <a:prstGeom prst="rect">
            <a:avLst/>
          </a:prstGeom>
          <a:noFill/>
          <a:ln w="12700">
            <a:noFill/>
            <a:miter lim="400000"/>
            <a:headEnd/>
            <a:tailEnd/>
          </a:ln>
        </p:spPr>
      </p:pic>
      <p:pic>
        <p:nvPicPr>
          <p:cNvPr id="92165" name="图片 14" descr="图片 14"/>
          <p:cNvPicPr>
            <a:picLocks noChangeAspect="1" noChangeArrowheads="1"/>
          </p:cNvPicPr>
          <p:nvPr/>
        </p:nvPicPr>
        <p:blipFill>
          <a:blip r:embed="rId4"/>
          <a:srcRect/>
          <a:stretch>
            <a:fillRect/>
          </a:stretch>
        </p:blipFill>
        <p:spPr bwMode="auto">
          <a:xfrm>
            <a:off x="547688" y="3362325"/>
            <a:ext cx="3328987" cy="1951038"/>
          </a:xfrm>
          <a:prstGeom prst="rect">
            <a:avLst/>
          </a:prstGeom>
          <a:noFill/>
          <a:ln w="12700">
            <a:noFill/>
            <a:miter lim="400000"/>
            <a:headEnd/>
            <a:tailEnd/>
          </a:ln>
        </p:spPr>
      </p:pic>
      <p:pic>
        <p:nvPicPr>
          <p:cNvPr id="92166" name="图片 15" descr="图片 15"/>
          <p:cNvPicPr>
            <a:picLocks noChangeAspect="1" noChangeArrowheads="1"/>
          </p:cNvPicPr>
          <p:nvPr/>
        </p:nvPicPr>
        <p:blipFill>
          <a:blip r:embed="rId5"/>
          <a:srcRect/>
          <a:stretch>
            <a:fillRect/>
          </a:stretch>
        </p:blipFill>
        <p:spPr bwMode="auto">
          <a:xfrm>
            <a:off x="7594600" y="3362325"/>
            <a:ext cx="3427413" cy="1947863"/>
          </a:xfrm>
          <a:prstGeom prst="rect">
            <a:avLst/>
          </a:prstGeom>
          <a:noFill/>
          <a:ln w="12700">
            <a:noFill/>
            <a:miter lim="400000"/>
            <a:headEnd/>
            <a:tailEnd/>
          </a:ln>
        </p:spPr>
      </p:pic>
      <p:sp>
        <p:nvSpPr>
          <p:cNvPr id="92167" name="平行四边形 37"/>
          <p:cNvSpPr>
            <a:spLocks/>
          </p:cNvSpPr>
          <p:nvPr/>
        </p:nvSpPr>
        <p:spPr bwMode="auto">
          <a:xfrm>
            <a:off x="642938" y="3057525"/>
            <a:ext cx="3321050" cy="511175"/>
          </a:xfrm>
          <a:custGeom>
            <a:avLst/>
            <a:gdLst>
              <a:gd name="T0" fmla="*/ 2147483646 w 21600"/>
              <a:gd name="T1" fmla="*/ 143311698 h 21600"/>
              <a:gd name="T2" fmla="*/ 2147483646 w 21600"/>
              <a:gd name="T3" fmla="*/ 143311698 h 21600"/>
              <a:gd name="T4" fmla="*/ 2147483646 w 21600"/>
              <a:gd name="T5" fmla="*/ 143311698 h 21600"/>
              <a:gd name="T6" fmla="*/ 2147483646 w 21600"/>
              <a:gd name="T7" fmla="*/ 14331169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21600"/>
                </a:moveTo>
                <a:lnTo>
                  <a:pt x="999" y="0"/>
                </a:lnTo>
                <a:lnTo>
                  <a:pt x="21600" y="0"/>
                </a:lnTo>
                <a:lnTo>
                  <a:pt x="20601" y="21600"/>
                </a:lnTo>
                <a:lnTo>
                  <a:pt x="0" y="21600"/>
                </a:lnTo>
                <a:close/>
              </a:path>
            </a:pathLst>
          </a:custGeom>
          <a:solidFill>
            <a:srgbClr val="B1DB61"/>
          </a:solidFill>
          <a:ln w="12700">
            <a:noFill/>
            <a:miter lim="400000"/>
            <a:headEnd/>
            <a:tailEnd/>
          </a:ln>
        </p:spPr>
        <p:txBody>
          <a:bodyPr lIns="45719" rIns="45719" anchor="ctr"/>
          <a:lstStyle/>
          <a:p>
            <a:endParaRPr lang="en-US"/>
          </a:p>
        </p:txBody>
      </p:sp>
      <p:sp>
        <p:nvSpPr>
          <p:cNvPr id="92168" name="文本框 38"/>
          <p:cNvSpPr txBox="1">
            <a:spLocks noChangeArrowheads="1"/>
          </p:cNvSpPr>
          <p:nvPr/>
        </p:nvSpPr>
        <p:spPr bwMode="auto">
          <a:xfrm>
            <a:off x="963613" y="3083718"/>
            <a:ext cx="3486150" cy="600075"/>
          </a:xfrm>
          <a:prstGeom prst="rect">
            <a:avLst/>
          </a:prstGeom>
          <a:noFill/>
          <a:ln w="12700">
            <a:noFill/>
            <a:miter lim="400000"/>
            <a:headEnd/>
            <a:tailEnd/>
          </a:ln>
        </p:spPr>
        <p:txBody>
          <a:bodyPr lIns="22857" tIns="22857" rIns="22857" bIns="22857">
            <a:spAutoFit/>
          </a:bodyPr>
          <a:lstStyle/>
          <a:p>
            <a:pPr defTabSz="457200" eaLnBrk="1"/>
            <a:r>
              <a:rPr lang="sv-SE" altLang="zh-CN" b="1" i="1" dirty="0">
                <a:latin typeface="OPPOSans Medium"/>
                <a:ea typeface="OPPOSans-M" pitchFamily="18" charset="-122"/>
                <a:sym typeface="OPPOSans Medium"/>
              </a:rPr>
              <a:t>Lampu yang terlalu terang di malam hari</a:t>
            </a:r>
            <a:endParaRPr lang="en-US" altLang="zh-CN" b="1" i="1" dirty="0">
              <a:latin typeface="OPPOSans Medium"/>
              <a:ea typeface="OPPOSans-M" pitchFamily="18" charset="-122"/>
              <a:sym typeface="OPPOSans Medium"/>
            </a:endParaRPr>
          </a:p>
        </p:txBody>
      </p:sp>
      <p:sp>
        <p:nvSpPr>
          <p:cNvPr id="92169" name="平行四边形 37"/>
          <p:cNvSpPr>
            <a:spLocks/>
          </p:cNvSpPr>
          <p:nvPr/>
        </p:nvSpPr>
        <p:spPr bwMode="auto">
          <a:xfrm>
            <a:off x="4600575" y="3043238"/>
            <a:ext cx="2765425" cy="511175"/>
          </a:xfrm>
          <a:custGeom>
            <a:avLst/>
            <a:gdLst>
              <a:gd name="T0" fmla="*/ 2147483646 w 21600"/>
              <a:gd name="T1" fmla="*/ 143311698 h 21600"/>
              <a:gd name="T2" fmla="*/ 2147483646 w 21600"/>
              <a:gd name="T3" fmla="*/ 143311698 h 21600"/>
              <a:gd name="T4" fmla="*/ 2147483646 w 21600"/>
              <a:gd name="T5" fmla="*/ 143311698 h 21600"/>
              <a:gd name="T6" fmla="*/ 2147483646 w 21600"/>
              <a:gd name="T7" fmla="*/ 14331169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21600"/>
                </a:moveTo>
                <a:lnTo>
                  <a:pt x="999" y="0"/>
                </a:lnTo>
                <a:lnTo>
                  <a:pt x="21600" y="0"/>
                </a:lnTo>
                <a:lnTo>
                  <a:pt x="20601" y="21600"/>
                </a:lnTo>
                <a:lnTo>
                  <a:pt x="0" y="21600"/>
                </a:lnTo>
                <a:close/>
              </a:path>
            </a:pathLst>
          </a:custGeom>
          <a:solidFill>
            <a:srgbClr val="B1DB61"/>
          </a:solidFill>
          <a:ln w="12700">
            <a:noFill/>
            <a:miter lim="400000"/>
            <a:headEnd/>
            <a:tailEnd/>
          </a:ln>
        </p:spPr>
        <p:txBody>
          <a:bodyPr lIns="45719" rIns="45719" anchor="ctr"/>
          <a:lstStyle/>
          <a:p>
            <a:endParaRPr lang="en-US"/>
          </a:p>
        </p:txBody>
      </p:sp>
      <p:sp>
        <p:nvSpPr>
          <p:cNvPr id="92170" name="文本框 38"/>
          <p:cNvSpPr txBox="1">
            <a:spLocks noChangeArrowheads="1"/>
          </p:cNvSpPr>
          <p:nvPr/>
        </p:nvSpPr>
        <p:spPr bwMode="auto">
          <a:xfrm>
            <a:off x="5040313" y="3021806"/>
            <a:ext cx="2111375" cy="661987"/>
          </a:xfrm>
          <a:prstGeom prst="rect">
            <a:avLst/>
          </a:prstGeom>
          <a:noFill/>
          <a:ln w="12700">
            <a:noFill/>
            <a:miter lim="400000"/>
            <a:headEnd/>
            <a:tailEnd/>
          </a:ln>
        </p:spPr>
        <p:txBody>
          <a:bodyPr lIns="22857" tIns="22857" rIns="22857" bIns="22857">
            <a:spAutoFit/>
          </a:bodyPr>
          <a:lstStyle/>
          <a:p>
            <a:pPr defTabSz="457200" eaLnBrk="1"/>
            <a:r>
              <a:rPr lang="en-US" altLang="zh-CN" sz="2000" b="1" i="1" dirty="0" err="1">
                <a:latin typeface="OPPOSans Medium"/>
                <a:ea typeface="OPPOSans-M" pitchFamily="18" charset="-122"/>
                <a:sym typeface="OPPOSans Medium"/>
              </a:rPr>
              <a:t>Terlalu</a:t>
            </a:r>
            <a:r>
              <a:rPr lang="en-US" altLang="zh-CN" sz="2000" b="1" i="1" dirty="0">
                <a:latin typeface="OPPOSans Medium"/>
                <a:ea typeface="OPPOSans-M" pitchFamily="18" charset="-122"/>
                <a:sym typeface="OPPOSans Medium"/>
              </a:rPr>
              <a:t> </a:t>
            </a:r>
            <a:r>
              <a:rPr lang="en-US" altLang="zh-CN" sz="2000" b="1" i="1" dirty="0" err="1">
                <a:latin typeface="OPPOSans Medium"/>
                <a:ea typeface="OPPOSans-M" pitchFamily="18" charset="-122"/>
                <a:sym typeface="OPPOSans Medium"/>
              </a:rPr>
              <a:t>Gelap</a:t>
            </a:r>
            <a:r>
              <a:rPr lang="en-US" altLang="zh-CN" sz="2000" b="1" i="1" dirty="0">
                <a:latin typeface="OPPOSans Medium"/>
                <a:ea typeface="OPPOSans-M" pitchFamily="18" charset="-122"/>
                <a:sym typeface="OPPOSans Medium"/>
              </a:rPr>
              <a:t> </a:t>
            </a:r>
            <a:r>
              <a:rPr lang="en-US" altLang="zh-CN" sz="2000" b="1" i="1" dirty="0" err="1">
                <a:latin typeface="OPPOSans Medium"/>
                <a:ea typeface="OPPOSans-M" pitchFamily="18" charset="-122"/>
                <a:sym typeface="OPPOSans Medium"/>
              </a:rPr>
              <a:t>di</a:t>
            </a:r>
            <a:r>
              <a:rPr lang="en-US" altLang="zh-CN" sz="2000" b="1" i="1" dirty="0">
                <a:latin typeface="OPPOSans Medium"/>
                <a:ea typeface="OPPOSans-M" pitchFamily="18" charset="-122"/>
                <a:sym typeface="OPPOSans Medium"/>
              </a:rPr>
              <a:t> </a:t>
            </a:r>
            <a:r>
              <a:rPr lang="en-US" altLang="zh-CN" sz="2000" b="1" i="1" dirty="0" err="1">
                <a:latin typeface="OPPOSans Medium"/>
                <a:ea typeface="OPPOSans-M" pitchFamily="18" charset="-122"/>
                <a:sym typeface="OPPOSans Medium"/>
              </a:rPr>
              <a:t>malam</a:t>
            </a:r>
            <a:r>
              <a:rPr lang="en-US" altLang="zh-CN" sz="2000" b="1" i="1" dirty="0">
                <a:latin typeface="OPPOSans Medium"/>
                <a:ea typeface="OPPOSans-M" pitchFamily="18" charset="-122"/>
                <a:sym typeface="OPPOSans Medium"/>
              </a:rPr>
              <a:t> </a:t>
            </a:r>
            <a:r>
              <a:rPr lang="en-US" altLang="zh-CN" sz="2000" b="1" i="1" dirty="0" err="1">
                <a:latin typeface="OPPOSans Medium"/>
                <a:ea typeface="OPPOSans-M" pitchFamily="18" charset="-122"/>
                <a:sym typeface="OPPOSans Medium"/>
              </a:rPr>
              <a:t>hari</a:t>
            </a:r>
            <a:endParaRPr lang="en-US" altLang="zh-CN" sz="2000" b="1" i="1" dirty="0">
              <a:latin typeface="OPPOSans Medium"/>
              <a:ea typeface="OPPOSans-M" pitchFamily="18" charset="-122"/>
              <a:sym typeface="OPPOSans Medium"/>
            </a:endParaRPr>
          </a:p>
        </p:txBody>
      </p:sp>
      <p:sp>
        <p:nvSpPr>
          <p:cNvPr id="92171" name="平行四边形 37"/>
          <p:cNvSpPr>
            <a:spLocks/>
          </p:cNvSpPr>
          <p:nvPr/>
        </p:nvSpPr>
        <p:spPr bwMode="auto">
          <a:xfrm>
            <a:off x="7716838" y="3060700"/>
            <a:ext cx="3427412" cy="512763"/>
          </a:xfrm>
          <a:custGeom>
            <a:avLst/>
            <a:gdLst>
              <a:gd name="T0" fmla="*/ 2147483646 w 21600"/>
              <a:gd name="T1" fmla="*/ 144203484 h 21600"/>
              <a:gd name="T2" fmla="*/ 2147483646 w 21600"/>
              <a:gd name="T3" fmla="*/ 144203484 h 21600"/>
              <a:gd name="T4" fmla="*/ 2147483646 w 21600"/>
              <a:gd name="T5" fmla="*/ 144203484 h 21600"/>
              <a:gd name="T6" fmla="*/ 2147483646 w 21600"/>
              <a:gd name="T7" fmla="*/ 144203484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21600"/>
                </a:moveTo>
                <a:lnTo>
                  <a:pt x="999" y="0"/>
                </a:lnTo>
                <a:lnTo>
                  <a:pt x="21600" y="0"/>
                </a:lnTo>
                <a:lnTo>
                  <a:pt x="20601" y="21600"/>
                </a:lnTo>
                <a:lnTo>
                  <a:pt x="0" y="21600"/>
                </a:lnTo>
                <a:close/>
              </a:path>
            </a:pathLst>
          </a:custGeom>
          <a:solidFill>
            <a:srgbClr val="B1DB61"/>
          </a:solidFill>
          <a:ln w="12700">
            <a:noFill/>
            <a:miter lim="400000"/>
            <a:headEnd/>
            <a:tailEnd/>
          </a:ln>
        </p:spPr>
        <p:txBody>
          <a:bodyPr lIns="45719" rIns="45719" anchor="ctr"/>
          <a:lstStyle/>
          <a:p>
            <a:endParaRPr lang="en-US"/>
          </a:p>
        </p:txBody>
      </p:sp>
      <p:sp>
        <p:nvSpPr>
          <p:cNvPr id="92172" name="文本框 38"/>
          <p:cNvSpPr txBox="1">
            <a:spLocks noChangeArrowheads="1"/>
          </p:cNvSpPr>
          <p:nvPr/>
        </p:nvSpPr>
        <p:spPr bwMode="auto">
          <a:xfrm>
            <a:off x="8018463" y="3021805"/>
            <a:ext cx="3354387" cy="661988"/>
          </a:xfrm>
          <a:prstGeom prst="rect">
            <a:avLst/>
          </a:prstGeom>
          <a:noFill/>
          <a:ln w="12700">
            <a:noFill/>
            <a:miter lim="400000"/>
            <a:headEnd/>
            <a:tailEnd/>
          </a:ln>
        </p:spPr>
        <p:txBody>
          <a:bodyPr lIns="22857" tIns="22857" rIns="22857" bIns="22857">
            <a:spAutoFit/>
          </a:bodyPr>
          <a:lstStyle/>
          <a:p>
            <a:pPr defTabSz="457200" eaLnBrk="1"/>
            <a:r>
              <a:rPr lang="en-US" altLang="zh-CN" sz="2000" b="1" i="1" dirty="0" err="1">
                <a:latin typeface="OPPOSans Medium"/>
                <a:ea typeface="OPPOSans-M" pitchFamily="18" charset="-122"/>
                <a:sym typeface="OPPOSans Medium"/>
              </a:rPr>
              <a:t>Orang</a:t>
            </a:r>
            <a:r>
              <a:rPr lang="en-US" altLang="zh-CN" sz="2000" b="1" i="1" dirty="0">
                <a:latin typeface="OPPOSans Medium"/>
                <a:ea typeface="OPPOSans-M" pitchFamily="18" charset="-122"/>
                <a:sym typeface="OPPOSans Medium"/>
              </a:rPr>
              <a:t> </a:t>
            </a:r>
            <a:r>
              <a:rPr lang="en-US" altLang="zh-CN" sz="2000" b="1" i="1" dirty="0" err="1">
                <a:latin typeface="OPPOSans Medium"/>
                <a:ea typeface="OPPOSans-M" pitchFamily="18" charset="-122"/>
                <a:sym typeface="OPPOSans Medium"/>
              </a:rPr>
              <a:t>tidak</a:t>
            </a:r>
            <a:r>
              <a:rPr lang="en-US" altLang="zh-CN" sz="2000" b="1" i="1" dirty="0">
                <a:latin typeface="OPPOSans Medium"/>
                <a:ea typeface="OPPOSans-M" pitchFamily="18" charset="-122"/>
                <a:sym typeface="OPPOSans Medium"/>
              </a:rPr>
              <a:t> </a:t>
            </a:r>
            <a:r>
              <a:rPr lang="en-US" altLang="zh-CN" sz="2000" b="1" i="1" dirty="0" err="1">
                <a:latin typeface="OPPOSans Medium"/>
                <a:ea typeface="OPPOSans-M" pitchFamily="18" charset="-122"/>
                <a:sym typeface="OPPOSans Medium"/>
              </a:rPr>
              <a:t>jelas</a:t>
            </a:r>
            <a:r>
              <a:rPr lang="en-US" altLang="zh-CN" sz="2000" b="1" i="1" dirty="0">
                <a:latin typeface="OPPOSans Medium"/>
                <a:ea typeface="OPPOSans-M" pitchFamily="18" charset="-122"/>
                <a:sym typeface="OPPOSans Medium"/>
              </a:rPr>
              <a:t> </a:t>
            </a:r>
            <a:r>
              <a:rPr lang="en-US" altLang="zh-CN" sz="2000" b="1" i="1" dirty="0" err="1">
                <a:latin typeface="OPPOSans Medium"/>
                <a:ea typeface="OPPOSans-M" pitchFamily="18" charset="-122"/>
                <a:sym typeface="OPPOSans Medium"/>
              </a:rPr>
              <a:t>di</a:t>
            </a:r>
            <a:r>
              <a:rPr lang="en-US" altLang="zh-CN" sz="2000" b="1" i="1" dirty="0">
                <a:latin typeface="OPPOSans Medium"/>
                <a:ea typeface="OPPOSans-M" pitchFamily="18" charset="-122"/>
                <a:sym typeface="OPPOSans Medium"/>
              </a:rPr>
              <a:t> </a:t>
            </a:r>
            <a:r>
              <a:rPr lang="en-US" altLang="zh-CN" sz="2000" b="1" i="1" dirty="0" err="1">
                <a:latin typeface="OPPOSans Medium"/>
                <a:ea typeface="OPPOSans-M" pitchFamily="18" charset="-122"/>
                <a:sym typeface="OPPOSans Medium"/>
              </a:rPr>
              <a:t>malam</a:t>
            </a:r>
            <a:r>
              <a:rPr lang="en-US" altLang="zh-CN" sz="2000" b="1" i="1" dirty="0">
                <a:latin typeface="OPPOSans Medium"/>
                <a:ea typeface="OPPOSans-M" pitchFamily="18" charset="-122"/>
                <a:sym typeface="OPPOSans Medium"/>
              </a:rPr>
              <a:t> </a:t>
            </a:r>
            <a:r>
              <a:rPr lang="en-US" altLang="zh-CN" sz="2000" b="1" i="1" dirty="0" err="1">
                <a:latin typeface="OPPOSans Medium"/>
                <a:ea typeface="OPPOSans-M" pitchFamily="18" charset="-122"/>
                <a:sym typeface="OPPOSans Medium"/>
              </a:rPr>
              <a:t>hari</a:t>
            </a:r>
            <a:endParaRPr lang="en-US" altLang="zh-CN" sz="2000" b="1" i="1" dirty="0">
              <a:latin typeface="OPPOSans Medium"/>
              <a:ea typeface="OPPOSans-M" pitchFamily="18" charset="-122"/>
              <a:sym typeface="OPPOSans Medium"/>
            </a:endParaRPr>
          </a:p>
        </p:txBody>
      </p:sp>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矩形 23"/>
          <p:cNvSpPr>
            <a:spLocks noChangeArrowheads="1"/>
          </p:cNvSpPr>
          <p:nvPr/>
        </p:nvSpPr>
        <p:spPr bwMode="auto">
          <a:xfrm>
            <a:off x="571500" y="2949575"/>
            <a:ext cx="4329113" cy="200025"/>
          </a:xfrm>
          <a:prstGeom prst="rect">
            <a:avLst/>
          </a:prstGeom>
          <a:solidFill>
            <a:srgbClr val="A4DE48"/>
          </a:solidFill>
          <a:ln w="12700">
            <a:noFill/>
            <a:miter lim="400000"/>
            <a:headEnd/>
            <a:tailEnd/>
          </a:ln>
        </p:spPr>
        <p:txBody>
          <a:bodyPr lIns="45719" rIns="45719" anchor="ctr"/>
          <a:lstStyle/>
          <a:p>
            <a:pPr algn="ctr" defTabSz="912813" eaLnBrk="1"/>
            <a:endParaRPr lang="en-US" altLang="en-US">
              <a:solidFill>
                <a:srgbClr val="FFFFFF"/>
              </a:solidFill>
              <a:latin typeface="OPPOSans-M" pitchFamily="18" charset="-122"/>
              <a:ea typeface="OPPOSans-M" pitchFamily="18" charset="-122"/>
              <a:sym typeface="OPPOSans-M" pitchFamily="18" charset="-122"/>
            </a:endParaRPr>
          </a:p>
        </p:txBody>
      </p:sp>
      <p:grpSp>
        <p:nvGrpSpPr>
          <p:cNvPr id="94211" name="组合 31"/>
          <p:cNvGrpSpPr>
            <a:grpSpLocks/>
          </p:cNvGrpSpPr>
          <p:nvPr/>
        </p:nvGrpSpPr>
        <p:grpSpPr bwMode="auto">
          <a:xfrm>
            <a:off x="688975" y="346075"/>
            <a:ext cx="5610225" cy="339725"/>
            <a:chOff x="0" y="0"/>
            <a:chExt cx="5610091" cy="338550"/>
          </a:xfrm>
        </p:grpSpPr>
        <p:sp>
          <p:nvSpPr>
            <p:cNvPr id="94222" name="灰"/>
            <p:cNvSpPr txBox="1">
              <a:spLocks noChangeArrowheads="1"/>
            </p:cNvSpPr>
            <p:nvPr/>
          </p:nvSpPr>
          <p:spPr bwMode="auto">
            <a:xfrm>
              <a:off x="333611" y="0"/>
              <a:ext cx="5276480" cy="338550"/>
            </a:xfrm>
            <a:prstGeom prst="rect">
              <a:avLst/>
            </a:prstGeom>
            <a:noFill/>
            <a:ln w="12700">
              <a:noFill/>
              <a:miter lim="400000"/>
              <a:headEnd/>
              <a:tailEnd/>
            </a:ln>
          </p:spPr>
          <p:txBody>
            <a:bodyPr lIns="45719" tIns="45719" rIns="45719" bIns="45719">
              <a:spAutoFit/>
            </a:bodyPr>
            <a:lstStyle/>
            <a:p>
              <a:pPr defTabSz="608013" eaLnBrk="1"/>
              <a:r>
                <a:rPr lang="en-US" altLang="zh-CN" sz="1600">
                  <a:solidFill>
                    <a:srgbClr val="0D0D0D"/>
                  </a:solidFill>
                  <a:latin typeface="OPPOSans-M" pitchFamily="18" charset="-122"/>
                  <a:ea typeface="OPPOSans-M" pitchFamily="18" charset="-122"/>
                  <a:sym typeface="OPPOSans-M" pitchFamily="18" charset="-122"/>
                </a:rPr>
                <a:t>Day</a:t>
              </a:r>
              <a:r>
                <a:rPr lang="zh-CN" altLang="en-US" sz="1600">
                  <a:solidFill>
                    <a:srgbClr val="0D0D0D"/>
                  </a:solidFill>
                  <a:latin typeface="OPPOSans-M" pitchFamily="18" charset="-122"/>
                  <a:ea typeface="OPPOSans-M" pitchFamily="18" charset="-122"/>
                  <a:sym typeface="OPPOSans-M" pitchFamily="18" charset="-122"/>
                </a:rPr>
                <a:t> </a:t>
              </a:r>
              <a:r>
                <a:rPr lang="en-US" altLang="zh-CN" sz="1600">
                  <a:solidFill>
                    <a:srgbClr val="0D0D0D"/>
                  </a:solidFill>
                  <a:latin typeface="OPPOSans-M" pitchFamily="18" charset="-122"/>
                  <a:ea typeface="OPPOSans-M" pitchFamily="18" charset="-122"/>
                  <a:sym typeface="OPPOSans-M" pitchFamily="18" charset="-122"/>
                </a:rPr>
                <a:t>&amp;</a:t>
              </a:r>
              <a:r>
                <a:rPr lang="zh-CN" altLang="en-US" sz="1600">
                  <a:solidFill>
                    <a:srgbClr val="0D0D0D"/>
                  </a:solidFill>
                  <a:latin typeface="OPPOSans-M" pitchFamily="18" charset="-122"/>
                  <a:ea typeface="OPPOSans-M" pitchFamily="18" charset="-122"/>
                  <a:sym typeface="OPPOSans-M" pitchFamily="18" charset="-122"/>
                </a:rPr>
                <a:t> </a:t>
              </a:r>
              <a:r>
                <a:rPr lang="en-US" altLang="zh-CN" sz="1600">
                  <a:solidFill>
                    <a:srgbClr val="0D0D0D"/>
                  </a:solidFill>
                  <a:latin typeface="OPPOSans-M" pitchFamily="18" charset="-122"/>
                  <a:ea typeface="OPPOSans-M" pitchFamily="18" charset="-122"/>
                  <a:sym typeface="OPPOSans-M" pitchFamily="18" charset="-122"/>
                </a:rPr>
                <a:t>Night</a:t>
              </a:r>
              <a:endParaRPr lang="en-US" altLang="en-US" sz="1600">
                <a:solidFill>
                  <a:srgbClr val="808080"/>
                </a:solidFill>
                <a:latin typeface="OPPOSans-M" pitchFamily="18" charset="-122"/>
                <a:ea typeface="OPPOSans-M" pitchFamily="18" charset="-122"/>
                <a:sym typeface="OPPOSans-M" pitchFamily="18" charset="-122"/>
              </a:endParaRPr>
            </a:p>
          </p:txBody>
        </p:sp>
        <p:pic>
          <p:nvPicPr>
            <p:cNvPr id="94223" name="图片 3" descr="图片 3"/>
            <p:cNvPicPr>
              <a:picLocks noChangeAspect="1" noChangeArrowheads="1"/>
            </p:cNvPicPr>
            <p:nvPr/>
          </p:nvPicPr>
          <p:blipFill>
            <a:blip r:embed="rId3"/>
            <a:srcRect/>
            <a:stretch>
              <a:fillRect/>
            </a:stretch>
          </p:blipFill>
          <p:spPr bwMode="auto">
            <a:xfrm rot="10800000" flipH="1">
              <a:off x="0" y="31287"/>
              <a:ext cx="262227" cy="262228"/>
            </a:xfrm>
            <a:prstGeom prst="rect">
              <a:avLst/>
            </a:prstGeom>
            <a:noFill/>
            <a:ln w="12700">
              <a:noFill/>
              <a:miter lim="400000"/>
              <a:headEnd/>
              <a:tailEnd/>
            </a:ln>
          </p:spPr>
        </p:pic>
      </p:grpSp>
      <p:sp>
        <p:nvSpPr>
          <p:cNvPr id="94212" name="文本框 6"/>
          <p:cNvSpPr txBox="1">
            <a:spLocks noChangeArrowheads="1"/>
          </p:cNvSpPr>
          <p:nvPr/>
        </p:nvSpPr>
        <p:spPr bwMode="auto">
          <a:xfrm>
            <a:off x="160338" y="1111250"/>
            <a:ext cx="6357937" cy="1103313"/>
          </a:xfrm>
          <a:prstGeom prst="rect">
            <a:avLst/>
          </a:prstGeom>
          <a:noFill/>
          <a:ln w="12700">
            <a:noFill/>
            <a:miter lim="400000"/>
            <a:headEnd/>
            <a:tailEnd/>
          </a:ln>
        </p:spPr>
        <p:txBody>
          <a:bodyPr lIns="45719" rIns="45719">
            <a:spAutoFit/>
          </a:bodyPr>
          <a:lstStyle/>
          <a:p>
            <a:pPr algn="ctr" defTabSz="608013" eaLnBrk="1">
              <a:lnSpc>
                <a:spcPct val="150000"/>
              </a:lnSpc>
            </a:pPr>
            <a:r>
              <a:rPr lang="en-US" altLang="zh-CN" sz="4800">
                <a:latin typeface="OPPOSans-M" pitchFamily="18" charset="-122"/>
                <a:ea typeface="OPPOSans-M" pitchFamily="18" charset="-122"/>
                <a:sym typeface="OPPOSans-M" pitchFamily="18" charset="-122"/>
              </a:rPr>
              <a:t>Ultra Night Video</a:t>
            </a:r>
            <a:endParaRPr lang="en-US" altLang="en-US" sz="4800">
              <a:latin typeface="OPPOSans-M" pitchFamily="18" charset="-122"/>
              <a:ea typeface="OPPOSans-M" pitchFamily="18" charset="-122"/>
              <a:sym typeface="OPPOSans-M" pitchFamily="18" charset="-122"/>
            </a:endParaRPr>
          </a:p>
        </p:txBody>
      </p:sp>
      <p:pic>
        <p:nvPicPr>
          <p:cNvPr id="94213" name="在线媒体 3" descr="在线媒体 3"/>
          <p:cNvPicPr>
            <a:picLocks noChangeArrowheads="1"/>
          </p:cNvPicPr>
          <p:nvPr/>
        </p:nvPicPr>
        <p:blipFill>
          <a:blip r:embed="rId4" cstate="print"/>
          <a:srcRect/>
          <a:stretch>
            <a:fillRect/>
          </a:stretch>
        </p:blipFill>
        <p:spPr bwMode="auto">
          <a:xfrm>
            <a:off x="6591300" y="1006475"/>
            <a:ext cx="4497388" cy="2530475"/>
          </a:xfrm>
          <a:prstGeom prst="rect">
            <a:avLst/>
          </a:prstGeom>
          <a:noFill/>
          <a:ln w="12700">
            <a:noFill/>
            <a:miter lim="400000"/>
            <a:headEnd/>
            <a:tailEnd/>
          </a:ln>
        </p:spPr>
      </p:pic>
      <p:pic>
        <p:nvPicPr>
          <p:cNvPr id="94214" name="在线媒体 5" descr="在线媒体 5"/>
          <p:cNvPicPr>
            <a:picLocks noChangeArrowheads="1"/>
          </p:cNvPicPr>
          <p:nvPr/>
        </p:nvPicPr>
        <p:blipFill>
          <a:blip r:embed="rId5" cstate="print"/>
          <a:srcRect/>
          <a:stretch>
            <a:fillRect/>
          </a:stretch>
        </p:blipFill>
        <p:spPr bwMode="auto">
          <a:xfrm>
            <a:off x="6591300" y="3811588"/>
            <a:ext cx="4497388" cy="2530475"/>
          </a:xfrm>
          <a:prstGeom prst="rect">
            <a:avLst/>
          </a:prstGeom>
          <a:noFill/>
          <a:ln w="12700">
            <a:noFill/>
            <a:miter lim="400000"/>
            <a:headEnd/>
            <a:tailEnd/>
          </a:ln>
        </p:spPr>
      </p:pic>
      <p:sp>
        <p:nvSpPr>
          <p:cNvPr id="94215" name="文本框 28"/>
          <p:cNvSpPr txBox="1">
            <a:spLocks noChangeArrowheads="1"/>
          </p:cNvSpPr>
          <p:nvPr/>
        </p:nvSpPr>
        <p:spPr bwMode="auto">
          <a:xfrm>
            <a:off x="515938" y="2425700"/>
            <a:ext cx="5351462" cy="2617788"/>
          </a:xfrm>
          <a:prstGeom prst="rect">
            <a:avLst/>
          </a:prstGeom>
          <a:noFill/>
          <a:ln w="12700">
            <a:noFill/>
            <a:miter lim="400000"/>
            <a:headEnd/>
            <a:tailEnd/>
          </a:ln>
        </p:spPr>
        <p:txBody>
          <a:bodyPr lIns="45719" rIns="45719">
            <a:spAutoFit/>
          </a:bodyPr>
          <a:lstStyle/>
          <a:p>
            <a:pPr defTabSz="608013" eaLnBrk="1"/>
            <a:r>
              <a:rPr lang="en-US" altLang="zh-CN" sz="2000" dirty="0" err="1">
                <a:latin typeface="OPPOSans-M" pitchFamily="18" charset="-122"/>
                <a:ea typeface="OPPOSans-M" pitchFamily="18" charset="-122"/>
                <a:sym typeface="OPPOSans-M" pitchFamily="18" charset="-122"/>
              </a:rPr>
              <a:t>Industri</a:t>
            </a:r>
            <a:r>
              <a:rPr lang="en-US" altLang="zh-CN" sz="2000" dirty="0">
                <a:latin typeface="OPPOSans-M" pitchFamily="18" charset="-122"/>
                <a:ea typeface="OPPOSans-M" pitchFamily="18" charset="-122"/>
                <a:sym typeface="OPPOSans-M" pitchFamily="18" charset="-122"/>
              </a:rPr>
              <a:t> </a:t>
            </a:r>
            <a:r>
              <a:rPr lang="en-US" altLang="zh-CN" sz="2000" dirty="0" err="1">
                <a:latin typeface="OPPOSans-M" pitchFamily="18" charset="-122"/>
                <a:ea typeface="OPPOSans-M" pitchFamily="18" charset="-122"/>
                <a:sym typeface="OPPOSans-M" pitchFamily="18" charset="-122"/>
              </a:rPr>
              <a:t>Pertama:Algoritma</a:t>
            </a:r>
            <a:r>
              <a:rPr lang="en-US" altLang="zh-CN" sz="2000" dirty="0">
                <a:latin typeface="OPPOSans-M" pitchFamily="18" charset="-122"/>
                <a:ea typeface="OPPOSans-M" pitchFamily="18" charset="-122"/>
                <a:sym typeface="OPPOSans-M" pitchFamily="18" charset="-122"/>
              </a:rPr>
              <a:t> Video </a:t>
            </a:r>
            <a:r>
              <a:rPr lang="en-US" altLang="zh-CN" sz="2000" dirty="0" err="1">
                <a:latin typeface="OPPOSans-M" pitchFamily="18" charset="-122"/>
                <a:ea typeface="OPPOSans-M" pitchFamily="18" charset="-122"/>
                <a:sym typeface="OPPOSans-M" pitchFamily="18" charset="-122"/>
              </a:rPr>
              <a:t>Adegan</a:t>
            </a:r>
            <a:r>
              <a:rPr lang="en-US" altLang="zh-CN" sz="2000" dirty="0">
                <a:latin typeface="OPPOSans-M" pitchFamily="18" charset="-122"/>
                <a:ea typeface="OPPOSans-M" pitchFamily="18" charset="-122"/>
                <a:sym typeface="OPPOSans-M" pitchFamily="18" charset="-122"/>
              </a:rPr>
              <a:t> </a:t>
            </a:r>
            <a:r>
              <a:rPr lang="en-US" altLang="zh-CN" sz="2000" dirty="0" err="1">
                <a:latin typeface="OPPOSans-M" pitchFamily="18" charset="-122"/>
                <a:ea typeface="OPPOSans-M" pitchFamily="18" charset="-122"/>
                <a:sym typeface="OPPOSans-M" pitchFamily="18" charset="-122"/>
              </a:rPr>
              <a:t>Malam</a:t>
            </a:r>
            <a:r>
              <a:rPr lang="en-US" altLang="zh-CN" sz="2000" dirty="0">
                <a:latin typeface="OPPOSans-M" pitchFamily="18" charset="-122"/>
                <a:ea typeface="OPPOSans-M" pitchFamily="18" charset="-122"/>
                <a:sym typeface="OPPOSans-M" pitchFamily="18" charset="-122"/>
              </a:rPr>
              <a:t> </a:t>
            </a:r>
            <a:r>
              <a:rPr lang="en-US" altLang="zh-CN" sz="2000" dirty="0" err="1">
                <a:latin typeface="OPPOSans-M" pitchFamily="18" charset="-122"/>
                <a:ea typeface="OPPOSans-M" pitchFamily="18" charset="-122"/>
                <a:sym typeface="OPPOSans-M" pitchFamily="18" charset="-122"/>
              </a:rPr>
              <a:t>Sinar</a:t>
            </a:r>
            <a:r>
              <a:rPr lang="en-US" altLang="zh-CN" sz="2000" dirty="0">
                <a:latin typeface="OPPOSans-M" pitchFamily="18" charset="-122"/>
                <a:ea typeface="OPPOSans-M" pitchFamily="18" charset="-122"/>
                <a:sym typeface="OPPOSans-M" pitchFamily="18" charset="-122"/>
              </a:rPr>
              <a:t> </a:t>
            </a:r>
            <a:r>
              <a:rPr lang="en-US" altLang="zh-CN" sz="2000" dirty="0" err="1">
                <a:latin typeface="OPPOSans-M" pitchFamily="18" charset="-122"/>
                <a:ea typeface="OPPOSans-M" pitchFamily="18" charset="-122"/>
                <a:sym typeface="OPPOSans-M" pitchFamily="18" charset="-122"/>
              </a:rPr>
              <a:t>Bulan</a:t>
            </a:r>
            <a:endParaRPr lang="en-US" altLang="zh-CN" sz="2000" dirty="0">
              <a:latin typeface="OPPOSans-M" pitchFamily="18" charset="-122"/>
              <a:ea typeface="OPPOSans-M" pitchFamily="18" charset="-122"/>
              <a:sym typeface="OPPOSans-M" pitchFamily="18" charset="-122"/>
            </a:endParaRPr>
          </a:p>
          <a:p>
            <a:pPr defTabSz="608013" eaLnBrk="1">
              <a:lnSpc>
                <a:spcPct val="150000"/>
              </a:lnSpc>
            </a:pPr>
            <a:r>
              <a:rPr lang="en-US" altLang="en-US" sz="1400" dirty="0" err="1">
                <a:solidFill>
                  <a:srgbClr val="3B3838"/>
                </a:solidFill>
                <a:latin typeface="OPPOSans-M" pitchFamily="18" charset="-122"/>
                <a:ea typeface="OPPOSans-M" pitchFamily="18" charset="-122"/>
                <a:sym typeface="OPPOSans-M" pitchFamily="18" charset="-122"/>
              </a:rPr>
              <a:t>Berdasarkan</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penilaian</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perilaku</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pengambilan</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gambar</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pengguna</a:t>
            </a:r>
            <a:r>
              <a:rPr lang="en-US" altLang="en-US" sz="1400" dirty="0">
                <a:solidFill>
                  <a:srgbClr val="3B3838"/>
                </a:solidFill>
                <a:latin typeface="OPPOSans-M" pitchFamily="18" charset="-122"/>
                <a:ea typeface="OPPOSans-M" pitchFamily="18" charset="-122"/>
                <a:sym typeface="OPPOSans-M" pitchFamily="18" charset="-122"/>
              </a:rPr>
              <a:t>, Reno4 Pro </a:t>
            </a:r>
            <a:r>
              <a:rPr lang="en-US" altLang="en-US" sz="1400" dirty="0" err="1">
                <a:solidFill>
                  <a:srgbClr val="3B3838"/>
                </a:solidFill>
                <a:latin typeface="OPPOSans-M" pitchFamily="18" charset="-122"/>
                <a:ea typeface="OPPOSans-M" pitchFamily="18" charset="-122"/>
                <a:sym typeface="OPPOSans-M" pitchFamily="18" charset="-122"/>
              </a:rPr>
              <a:t>secara</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akurat</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menentukan</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penyebab</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gambar</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menjadi</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buram</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dan</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mengoptimalkannya</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melalui</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algoritme</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tingkat</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bingkai</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dan</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tingkat</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piksel</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sehingga</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kualitas</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setiap</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piksel</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dapat</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dimanfaatkan</a:t>
            </a:r>
            <a:r>
              <a:rPr lang="en-US" altLang="en-US" sz="1400" dirty="0">
                <a:solidFill>
                  <a:srgbClr val="3B3838"/>
                </a:solidFill>
                <a:latin typeface="OPPOSans-M" pitchFamily="18" charset="-122"/>
                <a:ea typeface="OPPOSans-M" pitchFamily="18" charset="-122"/>
                <a:sym typeface="OPPOSans-M" pitchFamily="18" charset="-122"/>
              </a:rPr>
              <a:t> </a:t>
            </a:r>
            <a:r>
              <a:rPr lang="en-US" altLang="en-US" sz="1400" dirty="0" err="1">
                <a:solidFill>
                  <a:srgbClr val="3B3838"/>
                </a:solidFill>
                <a:latin typeface="OPPOSans-M" pitchFamily="18" charset="-122"/>
                <a:ea typeface="OPPOSans-M" pitchFamily="18" charset="-122"/>
                <a:sym typeface="OPPOSans-M" pitchFamily="18" charset="-122"/>
              </a:rPr>
              <a:t>sepenuhnya</a:t>
            </a:r>
            <a:r>
              <a:rPr lang="en-US" altLang="en-US" sz="1400" dirty="0">
                <a:solidFill>
                  <a:srgbClr val="3B3838"/>
                </a:solidFill>
                <a:latin typeface="OPPOSans-M" pitchFamily="18" charset="-122"/>
                <a:ea typeface="OPPOSans-M" pitchFamily="18" charset="-122"/>
                <a:sym typeface="OPPOSans-M" pitchFamily="18" charset="-122"/>
              </a:rPr>
              <a:t>.</a:t>
            </a:r>
          </a:p>
        </p:txBody>
      </p:sp>
      <p:sp>
        <p:nvSpPr>
          <p:cNvPr id="94216" name="矩形 16"/>
          <p:cNvSpPr>
            <a:spLocks noChangeArrowheads="1"/>
          </p:cNvSpPr>
          <p:nvPr/>
        </p:nvSpPr>
        <p:spPr bwMode="auto">
          <a:xfrm>
            <a:off x="0" y="0"/>
            <a:ext cx="419100" cy="6858000"/>
          </a:xfrm>
          <a:prstGeom prst="rect">
            <a:avLst/>
          </a:prstGeom>
          <a:solidFill>
            <a:srgbClr val="A4DE48"/>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94217" name="文本框 1"/>
          <p:cNvSpPr txBox="1">
            <a:spLocks noChangeArrowheads="1"/>
          </p:cNvSpPr>
          <p:nvPr/>
        </p:nvSpPr>
        <p:spPr bwMode="auto">
          <a:xfrm>
            <a:off x="11233150" y="2087563"/>
            <a:ext cx="948335" cy="369332"/>
          </a:xfrm>
          <a:prstGeom prst="rect">
            <a:avLst/>
          </a:prstGeom>
          <a:noFill/>
          <a:ln w="12700">
            <a:noFill/>
            <a:miter lim="400000"/>
            <a:headEnd/>
            <a:tailEnd/>
          </a:ln>
        </p:spPr>
        <p:txBody>
          <a:bodyPr wrap="none" lIns="45719" rIns="45719">
            <a:spAutoFit/>
          </a:bodyPr>
          <a:lstStyle/>
          <a:p>
            <a:pPr eaLnBrk="1"/>
            <a:r>
              <a:rPr lang="en-US" altLang="en-US" dirty="0" smtClean="0">
                <a:latin typeface="OPPOSans-M" pitchFamily="18" charset="-122"/>
                <a:ea typeface="OPPOSans-M" pitchFamily="18" charset="-122"/>
                <a:sym typeface="OPPOSans-M" pitchFamily="18" charset="-122"/>
              </a:rPr>
              <a:t>Others</a:t>
            </a:r>
            <a:endParaRPr lang="en-US" altLang="en-US" dirty="0">
              <a:latin typeface="OPPOSans-M" pitchFamily="18" charset="-122"/>
              <a:ea typeface="OPPOSans-M" pitchFamily="18" charset="-122"/>
              <a:sym typeface="OPPOSans-M" pitchFamily="18" charset="-122"/>
            </a:endParaRPr>
          </a:p>
        </p:txBody>
      </p:sp>
      <p:sp>
        <p:nvSpPr>
          <p:cNvPr id="94218" name="文本框 21"/>
          <p:cNvSpPr txBox="1">
            <a:spLocks noChangeArrowheads="1"/>
          </p:cNvSpPr>
          <p:nvPr/>
        </p:nvSpPr>
        <p:spPr bwMode="auto">
          <a:xfrm>
            <a:off x="11317288" y="4668838"/>
            <a:ext cx="784225" cy="409575"/>
          </a:xfrm>
          <a:prstGeom prst="rect">
            <a:avLst/>
          </a:prstGeom>
          <a:noFill/>
          <a:ln w="12700">
            <a:noFill/>
            <a:miter lim="400000"/>
            <a:headEnd/>
            <a:tailEnd/>
          </a:ln>
        </p:spPr>
        <p:txBody>
          <a:bodyPr wrap="none" lIns="45719" rIns="45719">
            <a:spAutoFit/>
          </a:bodyPr>
          <a:lstStyle/>
          <a:p>
            <a:pPr eaLnBrk="1"/>
            <a:r>
              <a:rPr lang="en-US" altLang="en-US">
                <a:latin typeface="OPPOSans-M" pitchFamily="18" charset="-122"/>
                <a:ea typeface="OPPOSans-M" pitchFamily="18" charset="-122"/>
                <a:sym typeface="OPPOSans-M" pitchFamily="18" charset="-122"/>
              </a:rPr>
              <a:t>OPPO</a:t>
            </a:r>
          </a:p>
        </p:txBody>
      </p:sp>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
        <p:nvSpPr>
          <p:cNvPr id="94220" name="矩形 26"/>
          <p:cNvSpPr>
            <a:spLocks noChangeArrowheads="1"/>
          </p:cNvSpPr>
          <p:nvPr/>
        </p:nvSpPr>
        <p:spPr bwMode="auto">
          <a:xfrm>
            <a:off x="571500" y="5443538"/>
            <a:ext cx="4329113" cy="200025"/>
          </a:xfrm>
          <a:prstGeom prst="rect">
            <a:avLst/>
          </a:prstGeom>
          <a:solidFill>
            <a:srgbClr val="A4DE48"/>
          </a:solidFill>
          <a:ln w="12700">
            <a:noFill/>
            <a:miter lim="400000"/>
            <a:headEnd/>
            <a:tailEnd/>
          </a:ln>
        </p:spPr>
        <p:txBody>
          <a:bodyPr lIns="45719" rIns="45719" anchor="ctr"/>
          <a:lstStyle/>
          <a:p>
            <a:pPr algn="ctr" defTabSz="912813" eaLnBrk="1"/>
            <a:endParaRPr lang="en-US" altLang="en-US">
              <a:solidFill>
                <a:srgbClr val="FFFFFF"/>
              </a:solidFill>
              <a:latin typeface="OPPOSans-M" pitchFamily="18" charset="-122"/>
              <a:ea typeface="OPPOSans-M" pitchFamily="18" charset="-122"/>
              <a:sym typeface="OPPOSans-M" pitchFamily="18" charset="-122"/>
            </a:endParaRPr>
          </a:p>
        </p:txBody>
      </p:sp>
      <p:sp>
        <p:nvSpPr>
          <p:cNvPr id="94221" name="文本框 12"/>
          <p:cNvSpPr txBox="1">
            <a:spLocks noChangeArrowheads="1"/>
          </p:cNvSpPr>
          <p:nvPr/>
        </p:nvSpPr>
        <p:spPr bwMode="auto">
          <a:xfrm>
            <a:off x="571500" y="4643438"/>
            <a:ext cx="6002338" cy="1955800"/>
          </a:xfrm>
          <a:prstGeom prst="rect">
            <a:avLst/>
          </a:prstGeom>
          <a:noFill/>
          <a:ln w="12700">
            <a:noFill/>
            <a:miter lim="400000"/>
            <a:headEnd/>
            <a:tailEnd/>
          </a:ln>
        </p:spPr>
        <p:txBody>
          <a:bodyPr lIns="45719" rIns="45719">
            <a:spAutoFit/>
          </a:bodyPr>
          <a:lstStyle/>
          <a:p>
            <a:pPr defTabSz="608013" eaLnBrk="1">
              <a:lnSpc>
                <a:spcPct val="150000"/>
              </a:lnSpc>
            </a:pPr>
            <a:endParaRPr lang="en-US" altLang="zh-CN" sz="2000" dirty="0">
              <a:latin typeface="OPPOSans-M" pitchFamily="18" charset="-122"/>
              <a:ea typeface="OPPOSans-M" pitchFamily="18" charset="-122"/>
              <a:sym typeface="OPPOSans-M" pitchFamily="18" charset="-122"/>
            </a:endParaRPr>
          </a:p>
          <a:p>
            <a:pPr defTabSz="608013" eaLnBrk="1">
              <a:lnSpc>
                <a:spcPct val="150000"/>
              </a:lnSpc>
            </a:pPr>
            <a:r>
              <a:rPr lang="en-US" altLang="zh-CN" sz="2000" dirty="0">
                <a:latin typeface="OPPOSans-M" pitchFamily="18" charset="-122"/>
                <a:ea typeface="OPPOSans-M" pitchFamily="18" charset="-122"/>
                <a:sym typeface="OPPOSans-M" pitchFamily="18" charset="-122"/>
              </a:rPr>
              <a:t>Laser </a:t>
            </a:r>
            <a:r>
              <a:rPr lang="en-US" altLang="zh-CN" sz="2000" dirty="0" err="1">
                <a:latin typeface="OPPOSans-M" pitchFamily="18" charset="-122"/>
                <a:ea typeface="OPPOSans-M" pitchFamily="18" charset="-122"/>
                <a:sym typeface="OPPOSans-M" pitchFamily="18" charset="-122"/>
              </a:rPr>
              <a:t>Deteksi</a:t>
            </a:r>
            <a:r>
              <a:rPr lang="en-US" altLang="zh-CN" sz="2000" dirty="0">
                <a:latin typeface="OPPOSans-M" pitchFamily="18" charset="-122"/>
                <a:ea typeface="OPPOSans-M" pitchFamily="18" charset="-122"/>
                <a:sym typeface="OPPOSans-M" pitchFamily="18" charset="-122"/>
              </a:rPr>
              <a:t> Auto </a:t>
            </a:r>
            <a:r>
              <a:rPr lang="en-US" altLang="zh-CN" sz="2000" dirty="0" err="1">
                <a:latin typeface="OPPOSans-M" pitchFamily="18" charset="-122"/>
                <a:ea typeface="OPPOSans-M" pitchFamily="18" charset="-122"/>
                <a:sym typeface="OPPOSans-M" pitchFamily="18" charset="-122"/>
              </a:rPr>
              <a:t>Fokus</a:t>
            </a:r>
            <a:endParaRPr lang="en-US" altLang="zh-CN" sz="1400" dirty="0">
              <a:latin typeface="OPPOSans-M" pitchFamily="18" charset="-122"/>
              <a:ea typeface="OPPOSans-M" pitchFamily="18" charset="-122"/>
              <a:sym typeface="OPPOSans-M" pitchFamily="18" charset="-122"/>
            </a:endParaRPr>
          </a:p>
          <a:p>
            <a:pPr defTabSz="608013" eaLnBrk="1">
              <a:lnSpc>
                <a:spcPct val="150000"/>
              </a:lnSpc>
            </a:pPr>
            <a:r>
              <a:rPr lang="en-US" altLang="zh-CN" sz="1400" dirty="0" err="1">
                <a:latin typeface="OPPOSans-M" pitchFamily="18" charset="-122"/>
                <a:ea typeface="OPPOSans-M" pitchFamily="18" charset="-122"/>
                <a:sym typeface="OPPOSans-M" pitchFamily="18" charset="-122"/>
              </a:rPr>
              <a:t>Meningkatkan</a:t>
            </a:r>
            <a:r>
              <a:rPr lang="en-US" altLang="zh-CN" sz="1400" dirty="0">
                <a:latin typeface="OPPOSans-M" pitchFamily="18" charset="-122"/>
                <a:ea typeface="OPPOSans-M" pitchFamily="18" charset="-122"/>
                <a:sym typeface="OPPOSans-M" pitchFamily="18" charset="-122"/>
              </a:rPr>
              <a:t> </a:t>
            </a:r>
            <a:r>
              <a:rPr lang="en-US" altLang="zh-CN" sz="1400" dirty="0" err="1">
                <a:latin typeface="OPPOSans-M" pitchFamily="18" charset="-122"/>
                <a:ea typeface="OPPOSans-M" pitchFamily="18" charset="-122"/>
                <a:sym typeface="OPPOSans-M" pitchFamily="18" charset="-122"/>
              </a:rPr>
              <a:t>efek</a:t>
            </a:r>
            <a:r>
              <a:rPr lang="en-US" altLang="zh-CN" sz="1400" dirty="0">
                <a:latin typeface="OPPOSans-M" pitchFamily="18" charset="-122"/>
                <a:ea typeface="OPPOSans-M" pitchFamily="18" charset="-122"/>
                <a:sym typeface="OPPOSans-M" pitchFamily="18" charset="-122"/>
              </a:rPr>
              <a:t> Ultra Night Wide-angle Video </a:t>
            </a:r>
            <a:r>
              <a:rPr lang="zh-CN" altLang="en-US" sz="1400" dirty="0">
                <a:latin typeface="OPPOSans-M" pitchFamily="18" charset="-122"/>
                <a:ea typeface="OPPOSans-M" pitchFamily="18" charset="-122"/>
                <a:sym typeface="OPPOSans-M" pitchFamily="18" charset="-122"/>
              </a:rPr>
              <a:t>， </a:t>
            </a:r>
            <a:r>
              <a:rPr lang="en-US" altLang="zh-CN" sz="1400" dirty="0">
                <a:latin typeface="OPPOSans-M" pitchFamily="18" charset="-122"/>
                <a:ea typeface="OPPOSans-M" pitchFamily="18" charset="-122"/>
                <a:sym typeface="OPPOSans-M" pitchFamily="18" charset="-122"/>
              </a:rPr>
              <a:t>yang </a:t>
            </a:r>
            <a:r>
              <a:rPr lang="en-US" altLang="zh-CN" sz="1400" dirty="0" err="1">
                <a:latin typeface="OPPOSans-M" pitchFamily="18" charset="-122"/>
                <a:ea typeface="OPPOSans-M" pitchFamily="18" charset="-122"/>
                <a:sym typeface="OPPOSans-M" pitchFamily="18" charset="-122"/>
              </a:rPr>
              <a:t>menjadikan</a:t>
            </a:r>
            <a:r>
              <a:rPr lang="en-US" altLang="zh-CN" sz="1400" dirty="0">
                <a:latin typeface="OPPOSans-M" pitchFamily="18" charset="-122"/>
                <a:ea typeface="OPPOSans-M" pitchFamily="18" charset="-122"/>
                <a:sym typeface="OPPOSans-M" pitchFamily="18" charset="-122"/>
              </a:rPr>
              <a:t> </a:t>
            </a:r>
            <a:r>
              <a:rPr lang="en-US" altLang="zh-CN" sz="1400" dirty="0" err="1">
                <a:latin typeface="OPPOSans-M" pitchFamily="18" charset="-122"/>
                <a:ea typeface="OPPOSans-M" pitchFamily="18" charset="-122"/>
                <a:sym typeface="OPPOSans-M" pitchFamily="18" charset="-122"/>
              </a:rPr>
              <a:t>fokus</a:t>
            </a:r>
            <a:r>
              <a:rPr lang="en-US" altLang="zh-CN" sz="1400" dirty="0">
                <a:latin typeface="OPPOSans-M" pitchFamily="18" charset="-122"/>
                <a:ea typeface="OPPOSans-M" pitchFamily="18" charset="-122"/>
                <a:sym typeface="OPPOSans-M" pitchFamily="18" charset="-122"/>
              </a:rPr>
              <a:t> </a:t>
            </a:r>
            <a:r>
              <a:rPr lang="en-US" altLang="zh-CN" sz="1400" dirty="0" err="1">
                <a:latin typeface="OPPOSans-M" pitchFamily="18" charset="-122"/>
                <a:ea typeface="OPPOSans-M" pitchFamily="18" charset="-122"/>
                <a:sym typeface="OPPOSans-M" pitchFamily="18" charset="-122"/>
              </a:rPr>
              <a:t>lebih</a:t>
            </a:r>
            <a:r>
              <a:rPr lang="en-US" altLang="zh-CN" sz="1400" dirty="0">
                <a:latin typeface="OPPOSans-M" pitchFamily="18" charset="-122"/>
                <a:ea typeface="OPPOSans-M" pitchFamily="18" charset="-122"/>
                <a:sym typeface="OPPOSans-M" pitchFamily="18" charset="-122"/>
              </a:rPr>
              <a:t> </a:t>
            </a:r>
            <a:r>
              <a:rPr lang="en-US" altLang="zh-CN" sz="1400" dirty="0" err="1">
                <a:latin typeface="OPPOSans-M" pitchFamily="18" charset="-122"/>
                <a:ea typeface="OPPOSans-M" pitchFamily="18" charset="-122"/>
                <a:sym typeface="OPPOSans-M" pitchFamily="18" charset="-122"/>
              </a:rPr>
              <a:t>cepat</a:t>
            </a:r>
            <a:r>
              <a:rPr lang="en-US" altLang="zh-CN" sz="1400" dirty="0">
                <a:latin typeface="OPPOSans-M" pitchFamily="18" charset="-122"/>
                <a:ea typeface="OPPOSans-M" pitchFamily="18" charset="-122"/>
                <a:sym typeface="OPPOSans-M" pitchFamily="18" charset="-122"/>
              </a:rPr>
              <a:t> </a:t>
            </a:r>
            <a:r>
              <a:rPr lang="en-US" altLang="zh-CN" sz="1400" dirty="0" err="1">
                <a:latin typeface="OPPOSans-M" pitchFamily="18" charset="-122"/>
                <a:ea typeface="OPPOSans-M" pitchFamily="18" charset="-122"/>
                <a:sym typeface="OPPOSans-M" pitchFamily="18" charset="-122"/>
              </a:rPr>
              <a:t>dan</a:t>
            </a:r>
            <a:r>
              <a:rPr lang="en-US" altLang="zh-CN" sz="1400" dirty="0">
                <a:latin typeface="OPPOSans-M" pitchFamily="18" charset="-122"/>
                <a:ea typeface="OPPOSans-M" pitchFamily="18" charset="-122"/>
                <a:sym typeface="OPPOSans-M" pitchFamily="18" charset="-122"/>
              </a:rPr>
              <a:t> </a:t>
            </a:r>
            <a:r>
              <a:rPr lang="en-US" altLang="zh-CN" sz="1400" dirty="0" err="1">
                <a:latin typeface="OPPOSans-M" pitchFamily="18" charset="-122"/>
                <a:ea typeface="OPPOSans-M" pitchFamily="18" charset="-122"/>
                <a:sym typeface="OPPOSans-M" pitchFamily="18" charset="-122"/>
              </a:rPr>
              <a:t>akurat</a:t>
            </a:r>
            <a:r>
              <a:rPr lang="en-US" altLang="zh-CN" sz="1400" dirty="0">
                <a:latin typeface="OPPOSans-M" pitchFamily="18" charset="-122"/>
                <a:ea typeface="OPPOSans-M" pitchFamily="18" charset="-122"/>
                <a:sym typeface="OPPOSans-M" pitchFamily="18" charset="-122"/>
              </a:rPr>
              <a:t> </a:t>
            </a:r>
            <a:r>
              <a:rPr lang="en-US" altLang="zh-CN" sz="1400" dirty="0" err="1">
                <a:latin typeface="OPPOSans-M" pitchFamily="18" charset="-122"/>
                <a:ea typeface="OPPOSans-M" pitchFamily="18" charset="-122"/>
                <a:sym typeface="OPPOSans-M" pitchFamily="18" charset="-122"/>
              </a:rPr>
              <a:t>dalam</a:t>
            </a:r>
            <a:r>
              <a:rPr lang="en-US" altLang="zh-CN" sz="1400" dirty="0">
                <a:latin typeface="OPPOSans-M" pitchFamily="18" charset="-122"/>
                <a:ea typeface="OPPOSans-M" pitchFamily="18" charset="-122"/>
                <a:sym typeface="OPPOSans-M" pitchFamily="18" charset="-122"/>
              </a:rPr>
              <a:t> </a:t>
            </a:r>
            <a:r>
              <a:rPr lang="en-US" altLang="zh-CN" sz="1400" dirty="0" err="1">
                <a:latin typeface="OPPOSans-M" pitchFamily="18" charset="-122"/>
                <a:ea typeface="OPPOSans-M" pitchFamily="18" charset="-122"/>
                <a:sym typeface="OPPOSans-M" pitchFamily="18" charset="-122"/>
              </a:rPr>
              <a:t>pemandangan</a:t>
            </a:r>
            <a:r>
              <a:rPr lang="en-US" altLang="zh-CN" sz="1400" dirty="0">
                <a:latin typeface="OPPOSans-M" pitchFamily="18" charset="-122"/>
                <a:ea typeface="OPPOSans-M" pitchFamily="18" charset="-122"/>
                <a:sym typeface="OPPOSans-M" pitchFamily="18" charset="-122"/>
              </a:rPr>
              <a:t> </a:t>
            </a:r>
            <a:r>
              <a:rPr lang="en-US" altLang="zh-CN" sz="1400" dirty="0" err="1">
                <a:latin typeface="OPPOSans-M" pitchFamily="18" charset="-122"/>
                <a:ea typeface="OPPOSans-M" pitchFamily="18" charset="-122"/>
                <a:sym typeface="OPPOSans-M" pitchFamily="18" charset="-122"/>
              </a:rPr>
              <a:t>cahaya</a:t>
            </a:r>
            <a:r>
              <a:rPr lang="en-US" altLang="zh-CN" sz="1400" dirty="0">
                <a:latin typeface="OPPOSans-M" pitchFamily="18" charset="-122"/>
                <a:ea typeface="OPPOSans-M" pitchFamily="18" charset="-122"/>
                <a:sym typeface="OPPOSans-M" pitchFamily="18" charset="-122"/>
              </a:rPr>
              <a:t> </a:t>
            </a:r>
            <a:r>
              <a:rPr lang="en-US" altLang="zh-CN" sz="1400" dirty="0" err="1">
                <a:latin typeface="OPPOSans-M" pitchFamily="18" charset="-122"/>
                <a:ea typeface="OPPOSans-M" pitchFamily="18" charset="-122"/>
                <a:sym typeface="OPPOSans-M" pitchFamily="18" charset="-122"/>
              </a:rPr>
              <a:t>redup</a:t>
            </a:r>
            <a:r>
              <a:rPr lang="en-US" altLang="en-US" sz="1400" dirty="0">
                <a:latin typeface="OPPOSans-M" pitchFamily="18" charset="-122"/>
                <a:ea typeface="OPPOSans-M" pitchFamily="18" charset="-122"/>
                <a:sym typeface="OPPOSans-M" pitchFamily="18" charset="-122"/>
              </a:rPr>
              <a:t>.</a:t>
            </a:r>
            <a:endParaRPr lang="en-US" altLang="en-US" sz="2000" dirty="0">
              <a:latin typeface="OPPOSans-M" pitchFamily="18" charset="-122"/>
              <a:ea typeface="OPPOSans-M" pitchFamily="18" charset="-122"/>
              <a:sym typeface="OPPOSans-M" pitchFamily="18" charset="-122"/>
            </a:endParaRPr>
          </a:p>
        </p:txBody>
      </p:sp>
    </p:spTree>
  </p:cSld>
  <p:clrMapOvr>
    <a:masterClrMapping/>
  </p:clrMapOvr>
  <p:transition spd="med"/>
  <p:timing>
    <p:tnLst>
      <p:par>
        <p:cTn id="1" dur="indefinite" restart="never" fill="hold"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文本框 11"/>
          <p:cNvSpPr txBox="1">
            <a:spLocks noChangeArrowheads="1"/>
          </p:cNvSpPr>
          <p:nvPr/>
        </p:nvSpPr>
        <p:spPr bwMode="auto">
          <a:xfrm>
            <a:off x="688975" y="574675"/>
            <a:ext cx="10868025" cy="1077913"/>
          </a:xfrm>
          <a:prstGeom prst="rect">
            <a:avLst/>
          </a:prstGeom>
          <a:noFill/>
          <a:ln w="12700">
            <a:noFill/>
            <a:miter lim="400000"/>
            <a:headEnd/>
            <a:tailEnd/>
          </a:ln>
        </p:spPr>
        <p:txBody>
          <a:bodyPr lIns="45719" rIns="45719">
            <a:spAutoFit/>
          </a:bodyPr>
          <a:lstStyle/>
          <a:p>
            <a:pPr defTabSz="608013" eaLnBrk="1"/>
            <a:r>
              <a:rPr lang="en-US" altLang="zh-CN" sz="3200">
                <a:latin typeface="OPPOSans-M" pitchFamily="18" charset="-122"/>
                <a:ea typeface="OPPOSans-M" pitchFamily="18" charset="-122"/>
                <a:sym typeface="OPPOSans-M" pitchFamily="18" charset="-122"/>
              </a:rPr>
              <a:t>Algoritma Video Pemandangan Malam Cahaya Bulan</a:t>
            </a:r>
            <a:endParaRPr lang="en-US" altLang="en-US" sz="3200">
              <a:latin typeface="OPPOSans-M" pitchFamily="18" charset="-122"/>
              <a:ea typeface="OPPOSans-M" pitchFamily="18" charset="-122"/>
              <a:sym typeface="OPPOSans-M" pitchFamily="18" charset="-122"/>
            </a:endParaRPr>
          </a:p>
        </p:txBody>
      </p:sp>
      <p:sp>
        <p:nvSpPr>
          <p:cNvPr id="96259" name="矩形 15"/>
          <p:cNvSpPr>
            <a:spLocks noChangeArrowheads="1"/>
          </p:cNvSpPr>
          <p:nvPr/>
        </p:nvSpPr>
        <p:spPr bwMode="auto">
          <a:xfrm>
            <a:off x="0" y="0"/>
            <a:ext cx="419100" cy="6858000"/>
          </a:xfrm>
          <a:prstGeom prst="rect">
            <a:avLst/>
          </a:prstGeom>
          <a:solidFill>
            <a:srgbClr val="A4DE48"/>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96260" name="文本框 17"/>
          <p:cNvSpPr txBox="1">
            <a:spLocks noChangeArrowheads="1"/>
          </p:cNvSpPr>
          <p:nvPr/>
        </p:nvSpPr>
        <p:spPr bwMode="auto">
          <a:xfrm>
            <a:off x="647700" y="1684338"/>
            <a:ext cx="3705225" cy="414337"/>
          </a:xfrm>
          <a:prstGeom prst="rect">
            <a:avLst/>
          </a:prstGeom>
          <a:noFill/>
          <a:ln w="12700">
            <a:noFill/>
            <a:miter lim="400000"/>
            <a:headEnd/>
            <a:tailEnd/>
          </a:ln>
        </p:spPr>
        <p:txBody>
          <a:bodyPr lIns="45719" rIns="45719">
            <a:spAutoFit/>
          </a:bodyPr>
          <a:lstStyle/>
          <a:p>
            <a:pPr defTabSz="608013" eaLnBrk="1"/>
            <a:r>
              <a:rPr lang="en-US" altLang="zh-CN" sz="2000">
                <a:solidFill>
                  <a:srgbClr val="262626"/>
                </a:solidFill>
                <a:latin typeface="OPPOSans-M" pitchFamily="18" charset="-122"/>
                <a:ea typeface="OPPOSans-M" pitchFamily="18" charset="-122"/>
                <a:sym typeface="OPPOSans-M" pitchFamily="18" charset="-122"/>
              </a:rPr>
              <a:t>Kecerahan</a:t>
            </a:r>
            <a:r>
              <a:rPr lang="en-US" altLang="en-US" sz="2000">
                <a:solidFill>
                  <a:srgbClr val="262626"/>
                </a:solidFill>
                <a:latin typeface="OPPOSans-M" pitchFamily="18" charset="-122"/>
                <a:ea typeface="OPPOSans-M" pitchFamily="18" charset="-122"/>
                <a:sym typeface="OPPOSans-M" pitchFamily="18" charset="-122"/>
              </a:rPr>
              <a:t> 75% - 200%</a:t>
            </a:r>
          </a:p>
        </p:txBody>
      </p:sp>
      <p:sp>
        <p:nvSpPr>
          <p:cNvPr id="96261" name="箭头: 上 6"/>
          <p:cNvSpPr>
            <a:spLocks/>
          </p:cNvSpPr>
          <p:nvPr/>
        </p:nvSpPr>
        <p:spPr bwMode="auto">
          <a:xfrm>
            <a:off x="3721100" y="1657350"/>
            <a:ext cx="390525" cy="377825"/>
          </a:xfrm>
          <a:custGeom>
            <a:avLst/>
            <a:gdLst>
              <a:gd name="T0" fmla="*/ 63874251 w 21600"/>
              <a:gd name="T1" fmla="*/ 57738639 h 21600"/>
              <a:gd name="T2" fmla="*/ 63874251 w 21600"/>
              <a:gd name="T3" fmla="*/ 57738639 h 21600"/>
              <a:gd name="T4" fmla="*/ 63874251 w 21600"/>
              <a:gd name="T5" fmla="*/ 57738639 h 21600"/>
              <a:gd name="T6" fmla="*/ 63874251 w 21600"/>
              <a:gd name="T7" fmla="*/ 57738639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0800"/>
                </a:moveTo>
                <a:lnTo>
                  <a:pt x="10800" y="0"/>
                </a:lnTo>
                <a:lnTo>
                  <a:pt x="21600" y="10800"/>
                </a:lnTo>
                <a:lnTo>
                  <a:pt x="16200" y="10800"/>
                </a:lnTo>
                <a:lnTo>
                  <a:pt x="16200" y="21600"/>
                </a:lnTo>
                <a:lnTo>
                  <a:pt x="5400" y="21600"/>
                </a:lnTo>
                <a:lnTo>
                  <a:pt x="5400" y="10800"/>
                </a:lnTo>
                <a:lnTo>
                  <a:pt x="0" y="10800"/>
                </a:lnTo>
                <a:close/>
              </a:path>
            </a:pathLst>
          </a:custGeom>
          <a:solidFill>
            <a:srgbClr val="A4DE48"/>
          </a:solidFill>
          <a:ln w="12700">
            <a:noFill/>
            <a:miter lim="400000"/>
            <a:headEnd/>
            <a:tailEnd/>
          </a:ln>
        </p:spPr>
        <p:txBody>
          <a:bodyPr lIns="45719" rIns="45719" anchor="ctr"/>
          <a:lstStyle/>
          <a:p>
            <a:endParaRPr lang="en-US"/>
          </a:p>
        </p:txBody>
      </p:sp>
      <p:sp>
        <p:nvSpPr>
          <p:cNvPr id="96262" name="文本框 40"/>
          <p:cNvSpPr txBox="1">
            <a:spLocks noChangeArrowheads="1"/>
          </p:cNvSpPr>
          <p:nvPr/>
        </p:nvSpPr>
        <p:spPr bwMode="auto">
          <a:xfrm>
            <a:off x="336550" y="2533650"/>
            <a:ext cx="2963863" cy="647700"/>
          </a:xfrm>
          <a:prstGeom prst="rect">
            <a:avLst/>
          </a:prstGeom>
          <a:noFill/>
          <a:ln w="12700">
            <a:noFill/>
            <a:miter lim="400000"/>
            <a:headEnd/>
            <a:tailEnd/>
          </a:ln>
        </p:spPr>
        <p:txBody>
          <a:bodyPr lIns="45719" rIns="45719">
            <a:spAutoFit/>
          </a:bodyPr>
          <a:lstStyle/>
          <a:p>
            <a:pPr algn="ctr" eaLnBrk="1"/>
            <a:r>
              <a:rPr lang="en-US" altLang="en-US">
                <a:latin typeface="OPPOSans-M" pitchFamily="18" charset="-122"/>
                <a:ea typeface="OPPOSans-M" pitchFamily="18" charset="-122"/>
                <a:sym typeface="OPPOSans-M" pitchFamily="18" charset="-122"/>
              </a:rPr>
              <a:t>NO1. </a:t>
            </a:r>
          </a:p>
          <a:p>
            <a:pPr algn="ctr" eaLnBrk="1"/>
            <a:r>
              <a:rPr lang="en-US" altLang="en-US">
                <a:latin typeface="OPPOSans-M" pitchFamily="18" charset="-122"/>
                <a:ea typeface="OPPOSans-M" pitchFamily="18" charset="-122"/>
                <a:sym typeface="OPPOSans-M" pitchFamily="18" charset="-122"/>
              </a:rPr>
              <a:t>Pengenalan adegan</a:t>
            </a:r>
          </a:p>
        </p:txBody>
      </p:sp>
      <p:sp>
        <p:nvSpPr>
          <p:cNvPr id="96263" name="文本框 42"/>
          <p:cNvSpPr txBox="1">
            <a:spLocks noChangeArrowheads="1"/>
          </p:cNvSpPr>
          <p:nvPr/>
        </p:nvSpPr>
        <p:spPr bwMode="auto">
          <a:xfrm>
            <a:off x="3373438" y="2528888"/>
            <a:ext cx="2963862" cy="646112"/>
          </a:xfrm>
          <a:prstGeom prst="rect">
            <a:avLst/>
          </a:prstGeom>
          <a:noFill/>
          <a:ln w="12700">
            <a:noFill/>
            <a:miter lim="400000"/>
            <a:headEnd/>
            <a:tailEnd/>
          </a:ln>
        </p:spPr>
        <p:txBody>
          <a:bodyPr lIns="45719" rIns="45719">
            <a:spAutoFit/>
          </a:bodyPr>
          <a:lstStyle/>
          <a:p>
            <a:pPr algn="ctr" eaLnBrk="1"/>
            <a:r>
              <a:rPr lang="en-US" altLang="en-US">
                <a:latin typeface="OPPOSans-M" pitchFamily="18" charset="-122"/>
                <a:ea typeface="OPPOSans-M" pitchFamily="18" charset="-122"/>
                <a:sym typeface="OPPOSans-M" pitchFamily="18" charset="-122"/>
              </a:rPr>
              <a:t>NO.2</a:t>
            </a:r>
          </a:p>
          <a:p>
            <a:pPr algn="ctr" eaLnBrk="1"/>
            <a:r>
              <a:rPr lang="en-US" altLang="en-US">
                <a:latin typeface="OPPOSans-M" pitchFamily="18" charset="-122"/>
                <a:ea typeface="OPPOSans-M" pitchFamily="18" charset="-122"/>
                <a:sym typeface="OPPOSans-M" pitchFamily="18" charset="-122"/>
              </a:rPr>
              <a:t>Kecerahan meningkat</a:t>
            </a:r>
          </a:p>
        </p:txBody>
      </p:sp>
      <p:sp>
        <p:nvSpPr>
          <p:cNvPr id="96264" name="文本框 45"/>
          <p:cNvSpPr txBox="1">
            <a:spLocks noChangeArrowheads="1"/>
          </p:cNvSpPr>
          <p:nvPr/>
        </p:nvSpPr>
        <p:spPr bwMode="auto">
          <a:xfrm>
            <a:off x="6480175" y="2509838"/>
            <a:ext cx="2509838" cy="646112"/>
          </a:xfrm>
          <a:prstGeom prst="rect">
            <a:avLst/>
          </a:prstGeom>
          <a:noFill/>
          <a:ln w="12700">
            <a:noFill/>
            <a:miter lim="400000"/>
            <a:headEnd/>
            <a:tailEnd/>
          </a:ln>
        </p:spPr>
        <p:txBody>
          <a:bodyPr lIns="45719" rIns="45719">
            <a:spAutoFit/>
          </a:bodyPr>
          <a:lstStyle/>
          <a:p>
            <a:pPr algn="ctr" eaLnBrk="1"/>
            <a:r>
              <a:rPr lang="en-US" altLang="en-US">
                <a:latin typeface="OPPOSans-M" pitchFamily="18" charset="-122"/>
                <a:ea typeface="OPPOSans-M" pitchFamily="18" charset="-122"/>
                <a:sym typeface="OPPOSans-M" pitchFamily="18" charset="-122"/>
              </a:rPr>
              <a:t>NOMOR 3</a:t>
            </a:r>
          </a:p>
          <a:p>
            <a:pPr algn="ctr" eaLnBrk="1"/>
            <a:r>
              <a:rPr lang="en-US" altLang="en-US">
                <a:latin typeface="OPPOSans-M" pitchFamily="18" charset="-122"/>
                <a:ea typeface="OPPOSans-M" pitchFamily="18" charset="-122"/>
                <a:sym typeface="OPPOSans-M" pitchFamily="18" charset="-122"/>
              </a:rPr>
              <a:t>Peningkatan warna</a:t>
            </a:r>
          </a:p>
        </p:txBody>
      </p:sp>
      <p:sp>
        <p:nvSpPr>
          <p:cNvPr id="96265" name="文本框 46"/>
          <p:cNvSpPr txBox="1">
            <a:spLocks noChangeArrowheads="1"/>
          </p:cNvSpPr>
          <p:nvPr/>
        </p:nvSpPr>
        <p:spPr bwMode="auto">
          <a:xfrm>
            <a:off x="8828088" y="2482850"/>
            <a:ext cx="3775075" cy="584200"/>
          </a:xfrm>
          <a:prstGeom prst="rect">
            <a:avLst/>
          </a:prstGeom>
          <a:noFill/>
          <a:ln w="12700">
            <a:noFill/>
            <a:miter lim="400000"/>
            <a:headEnd/>
            <a:tailEnd/>
          </a:ln>
        </p:spPr>
        <p:txBody>
          <a:bodyPr lIns="45719" rIns="45719">
            <a:spAutoFit/>
          </a:bodyPr>
          <a:lstStyle/>
          <a:p>
            <a:pPr algn="ctr" eaLnBrk="1"/>
            <a:r>
              <a:rPr lang="en-US" altLang="en-US" sz="1600">
                <a:latin typeface="OPPOSans-M" pitchFamily="18" charset="-122"/>
                <a:ea typeface="OPPOSans-M" pitchFamily="18" charset="-122"/>
                <a:sym typeface="OPPOSans-M" pitchFamily="18" charset="-122"/>
              </a:rPr>
              <a:t>NO.4</a:t>
            </a:r>
          </a:p>
          <a:p>
            <a:pPr algn="ctr" eaLnBrk="1"/>
            <a:r>
              <a:rPr lang="en-US" altLang="en-US" sz="1600">
                <a:latin typeface="OPPOSans-M" pitchFamily="18" charset="-122"/>
                <a:ea typeface="OPPOSans-M" pitchFamily="18" charset="-122"/>
                <a:sym typeface="OPPOSans-M" pitchFamily="18" charset="-122"/>
              </a:rPr>
              <a:t>Kualitas Gambar meningkat</a:t>
            </a:r>
          </a:p>
        </p:txBody>
      </p:sp>
      <p:sp>
        <p:nvSpPr>
          <p:cNvPr id="96266" name="文本框 51"/>
          <p:cNvSpPr txBox="1">
            <a:spLocks noChangeArrowheads="1"/>
          </p:cNvSpPr>
          <p:nvPr/>
        </p:nvSpPr>
        <p:spPr bwMode="auto">
          <a:xfrm>
            <a:off x="4352925" y="1693863"/>
            <a:ext cx="2570163" cy="338137"/>
          </a:xfrm>
          <a:prstGeom prst="rect">
            <a:avLst/>
          </a:prstGeom>
          <a:noFill/>
          <a:ln w="12700">
            <a:noFill/>
            <a:miter lim="400000"/>
            <a:headEnd/>
            <a:tailEnd/>
          </a:ln>
        </p:spPr>
        <p:txBody>
          <a:bodyPr lIns="45719" rIns="45719">
            <a:spAutoFit/>
          </a:bodyPr>
          <a:lstStyle/>
          <a:p>
            <a:pPr defTabSz="455613" eaLnBrk="1"/>
            <a:r>
              <a:rPr lang="en-US" altLang="zh-CN" sz="1600">
                <a:solidFill>
                  <a:srgbClr val="262626"/>
                </a:solidFill>
                <a:latin typeface="OPPOSans-M" pitchFamily="18" charset="-122"/>
                <a:ea typeface="OPPOSans-M" pitchFamily="18" charset="-122"/>
                <a:sym typeface="OPPOSans-M" pitchFamily="18" charset="-122"/>
              </a:rPr>
              <a:t>Kualitas Gambar</a:t>
            </a:r>
            <a:endParaRPr lang="en-US" altLang="en-US" sz="1600">
              <a:solidFill>
                <a:srgbClr val="262626"/>
              </a:solidFill>
              <a:latin typeface="OPPOSans-M" pitchFamily="18" charset="-122"/>
              <a:ea typeface="OPPOSans-M" pitchFamily="18" charset="-122"/>
              <a:sym typeface="OPPOSans-M" pitchFamily="18" charset="-122"/>
            </a:endParaRPr>
          </a:p>
        </p:txBody>
      </p:sp>
      <p:sp>
        <p:nvSpPr>
          <p:cNvPr id="96267" name="文本框 52"/>
          <p:cNvSpPr txBox="1">
            <a:spLocks noChangeArrowheads="1"/>
          </p:cNvSpPr>
          <p:nvPr/>
        </p:nvSpPr>
        <p:spPr bwMode="auto">
          <a:xfrm>
            <a:off x="6999288" y="1636713"/>
            <a:ext cx="1471612" cy="400050"/>
          </a:xfrm>
          <a:prstGeom prst="rect">
            <a:avLst/>
          </a:prstGeom>
          <a:noFill/>
          <a:ln w="12700">
            <a:noFill/>
            <a:miter lim="400000"/>
            <a:headEnd/>
            <a:tailEnd/>
          </a:ln>
        </p:spPr>
        <p:txBody>
          <a:bodyPr lIns="45719" rIns="45719">
            <a:spAutoFit/>
          </a:bodyPr>
          <a:lstStyle/>
          <a:p>
            <a:pPr defTabSz="455613" eaLnBrk="1"/>
            <a:r>
              <a:rPr lang="en-US" altLang="zh-CN" sz="2000">
                <a:solidFill>
                  <a:srgbClr val="262626"/>
                </a:solidFill>
                <a:latin typeface="OPPOSans-M" pitchFamily="18" charset="-122"/>
                <a:ea typeface="OPPOSans-M" pitchFamily="18" charset="-122"/>
                <a:sym typeface="OPPOSans-M" pitchFamily="18" charset="-122"/>
              </a:rPr>
              <a:t>Warna</a:t>
            </a:r>
            <a:endParaRPr lang="en-US" altLang="en-US" sz="2000">
              <a:solidFill>
                <a:srgbClr val="262626"/>
              </a:solidFill>
              <a:latin typeface="OPPOSans-M" pitchFamily="18" charset="-122"/>
              <a:ea typeface="OPPOSans-M" pitchFamily="18" charset="-122"/>
              <a:sym typeface="OPPOSans-M" pitchFamily="18" charset="-122"/>
            </a:endParaRPr>
          </a:p>
        </p:txBody>
      </p:sp>
      <p:sp>
        <p:nvSpPr>
          <p:cNvPr id="96268" name="箭头: 上 25"/>
          <p:cNvSpPr>
            <a:spLocks/>
          </p:cNvSpPr>
          <p:nvPr/>
        </p:nvSpPr>
        <p:spPr bwMode="auto">
          <a:xfrm>
            <a:off x="6337300" y="1689100"/>
            <a:ext cx="293688" cy="282575"/>
          </a:xfrm>
          <a:custGeom>
            <a:avLst/>
            <a:gdLst>
              <a:gd name="T0" fmla="*/ 27093343 w 21600"/>
              <a:gd name="T1" fmla="*/ 24222264 h 21600"/>
              <a:gd name="T2" fmla="*/ 27093343 w 21600"/>
              <a:gd name="T3" fmla="*/ 24222264 h 21600"/>
              <a:gd name="T4" fmla="*/ 27093343 w 21600"/>
              <a:gd name="T5" fmla="*/ 24222264 h 21600"/>
              <a:gd name="T6" fmla="*/ 27093343 w 21600"/>
              <a:gd name="T7" fmla="*/ 24222264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0800"/>
                </a:moveTo>
                <a:lnTo>
                  <a:pt x="10800" y="0"/>
                </a:lnTo>
                <a:lnTo>
                  <a:pt x="21600" y="10800"/>
                </a:lnTo>
                <a:lnTo>
                  <a:pt x="16200" y="10800"/>
                </a:lnTo>
                <a:lnTo>
                  <a:pt x="16200" y="21600"/>
                </a:lnTo>
                <a:lnTo>
                  <a:pt x="5400" y="21600"/>
                </a:lnTo>
                <a:lnTo>
                  <a:pt x="5400" y="10800"/>
                </a:lnTo>
                <a:lnTo>
                  <a:pt x="0" y="10800"/>
                </a:lnTo>
                <a:close/>
              </a:path>
            </a:pathLst>
          </a:custGeom>
          <a:solidFill>
            <a:srgbClr val="A4DE48"/>
          </a:solidFill>
          <a:ln w="12700">
            <a:noFill/>
            <a:miter lim="400000"/>
            <a:headEnd/>
            <a:tailEnd/>
          </a:ln>
        </p:spPr>
        <p:txBody>
          <a:bodyPr lIns="45719" rIns="45719" anchor="ctr"/>
          <a:lstStyle/>
          <a:p>
            <a:endParaRPr lang="en-US"/>
          </a:p>
        </p:txBody>
      </p:sp>
      <p:sp>
        <p:nvSpPr>
          <p:cNvPr id="96269" name="箭头: 上 26"/>
          <p:cNvSpPr>
            <a:spLocks/>
          </p:cNvSpPr>
          <p:nvPr/>
        </p:nvSpPr>
        <p:spPr bwMode="auto">
          <a:xfrm>
            <a:off x="7912100" y="1731963"/>
            <a:ext cx="293688" cy="284162"/>
          </a:xfrm>
          <a:custGeom>
            <a:avLst/>
            <a:gdLst>
              <a:gd name="T0" fmla="*/ 27093343 w 21600"/>
              <a:gd name="T1" fmla="*/ 24495093 h 21600"/>
              <a:gd name="T2" fmla="*/ 27093343 w 21600"/>
              <a:gd name="T3" fmla="*/ 24495093 h 21600"/>
              <a:gd name="T4" fmla="*/ 27093343 w 21600"/>
              <a:gd name="T5" fmla="*/ 24495093 h 21600"/>
              <a:gd name="T6" fmla="*/ 27093343 w 21600"/>
              <a:gd name="T7" fmla="*/ 24495093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0800"/>
                </a:moveTo>
                <a:lnTo>
                  <a:pt x="10800" y="0"/>
                </a:lnTo>
                <a:lnTo>
                  <a:pt x="21600" y="10800"/>
                </a:lnTo>
                <a:lnTo>
                  <a:pt x="16200" y="10800"/>
                </a:lnTo>
                <a:lnTo>
                  <a:pt x="16200" y="21600"/>
                </a:lnTo>
                <a:lnTo>
                  <a:pt x="5400" y="21600"/>
                </a:lnTo>
                <a:lnTo>
                  <a:pt x="5400" y="10800"/>
                </a:lnTo>
                <a:lnTo>
                  <a:pt x="0" y="10800"/>
                </a:lnTo>
                <a:close/>
              </a:path>
            </a:pathLst>
          </a:custGeom>
          <a:solidFill>
            <a:srgbClr val="A4DE48"/>
          </a:solidFill>
          <a:ln w="12700">
            <a:noFill/>
            <a:miter lim="400000"/>
            <a:headEnd/>
            <a:tailEnd/>
          </a:ln>
        </p:spPr>
        <p:txBody>
          <a:bodyPr lIns="45719" rIns="45719" anchor="ctr"/>
          <a:lstStyle/>
          <a:p>
            <a:endParaRPr lang="en-US"/>
          </a:p>
        </p:txBody>
      </p:sp>
      <p:grpSp>
        <p:nvGrpSpPr>
          <p:cNvPr id="96270" name="组合 55"/>
          <p:cNvGrpSpPr>
            <a:grpSpLocks/>
          </p:cNvGrpSpPr>
          <p:nvPr/>
        </p:nvGrpSpPr>
        <p:grpSpPr bwMode="auto">
          <a:xfrm>
            <a:off x="688975" y="346075"/>
            <a:ext cx="5610225" cy="339725"/>
            <a:chOff x="0" y="0"/>
            <a:chExt cx="5610091" cy="338550"/>
          </a:xfrm>
        </p:grpSpPr>
        <p:sp>
          <p:nvSpPr>
            <p:cNvPr id="96279" name="灰"/>
            <p:cNvSpPr txBox="1">
              <a:spLocks noChangeArrowheads="1"/>
            </p:cNvSpPr>
            <p:nvPr/>
          </p:nvSpPr>
          <p:spPr bwMode="auto">
            <a:xfrm>
              <a:off x="333611" y="0"/>
              <a:ext cx="5276480" cy="338550"/>
            </a:xfrm>
            <a:prstGeom prst="rect">
              <a:avLst/>
            </a:prstGeom>
            <a:noFill/>
            <a:ln w="12700">
              <a:noFill/>
              <a:miter lim="400000"/>
              <a:headEnd/>
              <a:tailEnd/>
            </a:ln>
          </p:spPr>
          <p:txBody>
            <a:bodyPr lIns="45719" tIns="45719" rIns="45719" bIns="45719">
              <a:spAutoFit/>
            </a:bodyPr>
            <a:lstStyle/>
            <a:p>
              <a:pPr defTabSz="608013" eaLnBrk="1"/>
              <a:r>
                <a:rPr lang="en-US" altLang="zh-CN" sz="1600">
                  <a:solidFill>
                    <a:srgbClr val="0D0D0D"/>
                  </a:solidFill>
                  <a:latin typeface="OPPOSans-M" pitchFamily="18" charset="-122"/>
                  <a:ea typeface="OPPOSans-M" pitchFamily="18" charset="-122"/>
                  <a:sym typeface="OPPOSans-M" pitchFamily="18" charset="-122"/>
                </a:rPr>
                <a:t>Day &amp; Night</a:t>
              </a:r>
              <a:endParaRPr lang="en-US" altLang="en-US" sz="1600">
                <a:solidFill>
                  <a:srgbClr val="808080"/>
                </a:solidFill>
                <a:latin typeface="OPPOSans-M" pitchFamily="18" charset="-122"/>
                <a:ea typeface="OPPOSans-M" pitchFamily="18" charset="-122"/>
                <a:sym typeface="OPPOSans-M" pitchFamily="18" charset="-122"/>
              </a:endParaRPr>
            </a:p>
          </p:txBody>
        </p:sp>
        <p:pic>
          <p:nvPicPr>
            <p:cNvPr id="96280" name="图片 57" descr="图片 57"/>
            <p:cNvPicPr>
              <a:picLocks noChangeAspect="1" noChangeArrowheads="1"/>
            </p:cNvPicPr>
            <p:nvPr/>
          </p:nvPicPr>
          <p:blipFill>
            <a:blip r:embed="rId3"/>
            <a:srcRect/>
            <a:stretch>
              <a:fillRect/>
            </a:stretch>
          </p:blipFill>
          <p:spPr bwMode="auto">
            <a:xfrm rot="10800000" flipH="1">
              <a:off x="0" y="31287"/>
              <a:ext cx="262227" cy="262228"/>
            </a:xfrm>
            <a:prstGeom prst="rect">
              <a:avLst/>
            </a:prstGeom>
            <a:noFill/>
            <a:ln w="12700">
              <a:noFill/>
              <a:miter lim="400000"/>
              <a:headEnd/>
              <a:tailEnd/>
            </a:ln>
          </p:spPr>
        </p:pic>
      </p:grpSp>
      <p:pic>
        <p:nvPicPr>
          <p:cNvPr id="96271" name="1. 人景识别">
            <a:hlinkClick r:id="" action="ppaction://media"/>
          </p:cNvPr>
          <p:cNvPicPr>
            <a:picLocks noChangeAspect="1" noChangeArrowheads="1"/>
          </p:cNvPicPr>
          <p:nvPr/>
        </p:nvPicPr>
        <p:blipFill>
          <a:blip r:embed="rId4"/>
          <a:srcRect l="37624" t="9438" r="36559" b="25787"/>
          <a:stretch>
            <a:fillRect/>
          </a:stretch>
        </p:blipFill>
        <p:spPr bwMode="auto">
          <a:xfrm>
            <a:off x="552450" y="3208338"/>
            <a:ext cx="2493963" cy="3519487"/>
          </a:xfrm>
          <a:prstGeom prst="rect">
            <a:avLst/>
          </a:prstGeom>
          <a:noFill/>
          <a:ln w="9525">
            <a:noFill/>
            <a:miter lim="800000"/>
            <a:headEnd/>
            <a:tailEnd/>
          </a:ln>
        </p:spPr>
      </p:pic>
      <p:pic>
        <p:nvPicPr>
          <p:cNvPr id="96272" name="2. 亮度提升">
            <a:hlinkClick r:id="" action="ppaction://media"/>
          </p:cNvPr>
          <p:cNvPicPr>
            <a:picLocks noChangeAspect="1" noChangeArrowheads="1"/>
          </p:cNvPicPr>
          <p:nvPr/>
        </p:nvPicPr>
        <p:blipFill>
          <a:blip r:embed="rId5"/>
          <a:srcRect l="37331" t="9438" r="37149" b="25787"/>
          <a:stretch>
            <a:fillRect/>
          </a:stretch>
        </p:blipFill>
        <p:spPr bwMode="auto">
          <a:xfrm>
            <a:off x="3530600" y="3236913"/>
            <a:ext cx="2465388" cy="3519487"/>
          </a:xfrm>
          <a:prstGeom prst="rect">
            <a:avLst/>
          </a:prstGeom>
          <a:noFill/>
          <a:ln w="9525">
            <a:noFill/>
            <a:miter lim="800000"/>
            <a:headEnd/>
            <a:tailEnd/>
          </a:ln>
        </p:spPr>
      </p:pic>
      <p:pic>
        <p:nvPicPr>
          <p:cNvPr id="96273" name="3. 色彩提升">
            <a:hlinkClick r:id="" action="ppaction://media"/>
          </p:cNvPr>
          <p:cNvPicPr>
            <a:picLocks noChangeAspect="1" noChangeArrowheads="1"/>
          </p:cNvPicPr>
          <p:nvPr/>
        </p:nvPicPr>
        <p:blipFill>
          <a:blip r:embed="rId6"/>
          <a:srcRect l="37215" t="9438" r="37161" b="25787"/>
          <a:stretch>
            <a:fillRect/>
          </a:stretch>
        </p:blipFill>
        <p:spPr bwMode="auto">
          <a:xfrm>
            <a:off x="6480175" y="3211513"/>
            <a:ext cx="2455863" cy="3490912"/>
          </a:xfrm>
          <a:prstGeom prst="rect">
            <a:avLst/>
          </a:prstGeom>
          <a:noFill/>
          <a:ln w="9525">
            <a:noFill/>
            <a:miter lim="800000"/>
            <a:headEnd/>
            <a:tailEnd/>
          </a:ln>
        </p:spPr>
      </p:pic>
      <p:pic>
        <p:nvPicPr>
          <p:cNvPr id="96274" name="在线媒体 9" descr="4. 画质提升">
            <a:hlinkClick r:id="" action="ppaction://media"/>
          </p:cNvPr>
          <p:cNvPicPr>
            <a:picLocks noChangeAspect="1" noChangeArrowheads="1"/>
          </p:cNvPicPr>
          <p:nvPr/>
        </p:nvPicPr>
        <p:blipFill>
          <a:blip r:embed="rId7"/>
          <a:srcRect l="40131" t="13197" r="37189" b="35887"/>
          <a:stretch>
            <a:fillRect/>
          </a:stretch>
        </p:blipFill>
        <p:spPr bwMode="auto">
          <a:xfrm>
            <a:off x="9420225" y="3181350"/>
            <a:ext cx="2765425" cy="3490913"/>
          </a:xfrm>
          <a:prstGeom prst="rect">
            <a:avLst/>
          </a:prstGeom>
          <a:noFill/>
          <a:ln w="9525">
            <a:noFill/>
            <a:miter lim="800000"/>
            <a:headEnd/>
            <a:tailEnd/>
          </a:ln>
        </p:spPr>
      </p:pic>
      <p:grpSp>
        <p:nvGrpSpPr>
          <p:cNvPr id="96275" name="组合 1"/>
          <p:cNvGrpSpPr>
            <a:grpSpLocks/>
          </p:cNvGrpSpPr>
          <p:nvPr/>
        </p:nvGrpSpPr>
        <p:grpSpPr bwMode="auto">
          <a:xfrm>
            <a:off x="10425113" y="1062038"/>
            <a:ext cx="1789112" cy="1393825"/>
            <a:chOff x="-171959" y="0"/>
            <a:chExt cx="4137708" cy="3396504"/>
          </a:xfrm>
        </p:grpSpPr>
        <p:sp>
          <p:nvSpPr>
            <p:cNvPr id="96277" name="椭圆 1"/>
            <p:cNvSpPr>
              <a:spLocks noChangeArrowheads="1"/>
            </p:cNvSpPr>
            <p:nvPr/>
          </p:nvSpPr>
          <p:spPr bwMode="auto">
            <a:xfrm>
              <a:off x="266118" y="0"/>
              <a:ext cx="3316721" cy="3396504"/>
            </a:xfrm>
            <a:prstGeom prst="ellipse">
              <a:avLst/>
            </a:prstGeom>
            <a:gradFill rotWithShape="1">
              <a:gsLst>
                <a:gs pos="0">
                  <a:srgbClr val="00B050"/>
                </a:gs>
                <a:gs pos="100000">
                  <a:srgbClr val="92D050"/>
                </a:gs>
              </a:gsLst>
              <a:lin ang="10800000"/>
            </a:gradFill>
            <a:ln w="12700">
              <a:noFill/>
              <a:miter lim="400000"/>
              <a:headEnd/>
              <a:tailEnd/>
            </a:ln>
          </p:spPr>
          <p:txBody>
            <a:bodyPr lIns="45719" tIns="45719" rIns="45719" bIns="45719" anchor="ctr"/>
            <a:lstStyle/>
            <a:p>
              <a:pPr algn="ctr" defTabSz="457200" eaLnBrk="1"/>
              <a:endParaRPr lang="en-US" altLang="en-US" sz="1200">
                <a:solidFill>
                  <a:srgbClr val="FFFFFF"/>
                </a:solidFill>
                <a:latin typeface="OPPOSans Medium"/>
                <a:sym typeface="OPPOSans Medium"/>
              </a:endParaRPr>
            </a:p>
          </p:txBody>
        </p:sp>
        <p:sp>
          <p:nvSpPr>
            <p:cNvPr id="96278" name="文本框 1"/>
            <p:cNvSpPr txBox="1">
              <a:spLocks noChangeArrowheads="1"/>
            </p:cNvSpPr>
            <p:nvPr/>
          </p:nvSpPr>
          <p:spPr bwMode="auto">
            <a:xfrm>
              <a:off x="-171959" y="847472"/>
              <a:ext cx="4137708" cy="2024159"/>
            </a:xfrm>
            <a:prstGeom prst="rect">
              <a:avLst/>
            </a:prstGeom>
            <a:noFill/>
            <a:ln w="12700">
              <a:noFill/>
              <a:miter lim="400000"/>
              <a:headEnd/>
              <a:tailEnd/>
            </a:ln>
          </p:spPr>
          <p:txBody>
            <a:bodyPr lIns="45718" tIns="45718" rIns="45718" bIns="45718">
              <a:spAutoFit/>
            </a:bodyPr>
            <a:lstStyle/>
            <a:p>
              <a:pPr algn="ctr" defTabSz="457200" eaLnBrk="1"/>
              <a:r>
                <a:rPr lang="en-US" altLang="en-US" sz="2400" b="1">
                  <a:solidFill>
                    <a:srgbClr val="FFFF00"/>
                  </a:solidFill>
                  <a:latin typeface="OPPOSans Heavy"/>
                  <a:ea typeface="OPPOSans Heavy"/>
                  <a:cs typeface="OPPOSans Heavy"/>
                  <a:sym typeface="OPPOSans Heavy"/>
                </a:rPr>
                <a:t>Industry</a:t>
              </a:r>
            </a:p>
            <a:p>
              <a:pPr algn="ctr" defTabSz="457200" eaLnBrk="1"/>
              <a:r>
                <a:rPr lang="en-US" altLang="en-US" sz="2400" b="1">
                  <a:solidFill>
                    <a:srgbClr val="FFFF00"/>
                  </a:solidFill>
                  <a:latin typeface="OPPOSans Heavy"/>
                  <a:ea typeface="OPPOSans Heavy"/>
                  <a:cs typeface="OPPOSans Heavy"/>
                  <a:sym typeface="OPPOSans Heavy"/>
                </a:rPr>
                <a:t>first</a:t>
              </a:r>
            </a:p>
          </p:txBody>
        </p:sp>
      </p:grpSp>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Tree>
  </p:cSld>
  <p:clrMapOvr>
    <a:masterClrMapping/>
  </p:clrMapOvr>
  <p:transition spd="med"/>
  <p:timing>
    <p:tnLst>
      <p:par>
        <p:cTn id="1" dur="indefinite" restart="never" fill="hold"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在线媒体 3" descr="在线媒体 3"/>
          <p:cNvPicPr>
            <a:picLocks noChangeArrowheads="1"/>
          </p:cNvPicPr>
          <p:nvPr/>
        </p:nvPicPr>
        <p:blipFill>
          <a:blip r:embed="rId3" cstate="print"/>
          <a:srcRect/>
          <a:stretch>
            <a:fillRect/>
          </a:stretch>
        </p:blipFill>
        <p:spPr bwMode="auto">
          <a:xfrm>
            <a:off x="6308725" y="882650"/>
            <a:ext cx="4546600" cy="2557463"/>
          </a:xfrm>
          <a:prstGeom prst="rect">
            <a:avLst/>
          </a:prstGeom>
          <a:noFill/>
          <a:ln w="12700">
            <a:noFill/>
            <a:miter lim="400000"/>
            <a:headEnd/>
            <a:tailEnd/>
          </a:ln>
        </p:spPr>
      </p:pic>
      <p:pic>
        <p:nvPicPr>
          <p:cNvPr id="98307" name="在线媒体 5" descr="在线媒体 5"/>
          <p:cNvPicPr>
            <a:picLocks noChangeArrowheads="1"/>
          </p:cNvPicPr>
          <p:nvPr/>
        </p:nvPicPr>
        <p:blipFill>
          <a:blip r:embed="rId4" cstate="print"/>
          <a:srcRect/>
          <a:stretch>
            <a:fillRect/>
          </a:stretch>
        </p:blipFill>
        <p:spPr bwMode="auto">
          <a:xfrm>
            <a:off x="6308725" y="3549650"/>
            <a:ext cx="4546600" cy="2557463"/>
          </a:xfrm>
          <a:prstGeom prst="rect">
            <a:avLst/>
          </a:prstGeom>
          <a:noFill/>
          <a:ln w="12700">
            <a:noFill/>
            <a:miter lim="400000"/>
            <a:headEnd/>
            <a:tailEnd/>
          </a:ln>
        </p:spPr>
      </p:pic>
      <p:sp>
        <p:nvSpPr>
          <p:cNvPr id="98308" name="矩形 16"/>
          <p:cNvSpPr>
            <a:spLocks noChangeArrowheads="1"/>
          </p:cNvSpPr>
          <p:nvPr/>
        </p:nvSpPr>
        <p:spPr bwMode="auto">
          <a:xfrm>
            <a:off x="0" y="0"/>
            <a:ext cx="419100" cy="6858000"/>
          </a:xfrm>
          <a:prstGeom prst="rect">
            <a:avLst/>
          </a:prstGeom>
          <a:solidFill>
            <a:srgbClr val="A4DE48"/>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pic>
        <p:nvPicPr>
          <p:cNvPr id="98309" name="2. 夜景道路-友商" descr="2. 夜景道路-友商"/>
          <p:cNvPicPr>
            <a:picLocks noChangeArrowheads="1"/>
          </p:cNvPicPr>
          <p:nvPr/>
        </p:nvPicPr>
        <p:blipFill>
          <a:blip r:embed="rId5" cstate="print"/>
          <a:srcRect/>
          <a:stretch>
            <a:fillRect/>
          </a:stretch>
        </p:blipFill>
        <p:spPr bwMode="auto">
          <a:xfrm>
            <a:off x="1635125" y="882650"/>
            <a:ext cx="4513263" cy="2540000"/>
          </a:xfrm>
          <a:prstGeom prst="rect">
            <a:avLst/>
          </a:prstGeom>
          <a:noFill/>
          <a:ln w="12700">
            <a:noFill/>
            <a:miter lim="400000"/>
            <a:headEnd/>
            <a:tailEnd/>
          </a:ln>
        </p:spPr>
      </p:pic>
      <p:pic>
        <p:nvPicPr>
          <p:cNvPr id="98310" name="2. 夜景道路-OPPO" descr="2. 夜景道路-OPPO"/>
          <p:cNvPicPr>
            <a:picLocks noChangeArrowheads="1"/>
          </p:cNvPicPr>
          <p:nvPr/>
        </p:nvPicPr>
        <p:blipFill>
          <a:blip r:embed="rId6" cstate="print"/>
          <a:srcRect/>
          <a:stretch>
            <a:fillRect/>
          </a:stretch>
        </p:blipFill>
        <p:spPr bwMode="auto">
          <a:xfrm>
            <a:off x="1635125" y="3567113"/>
            <a:ext cx="4513263" cy="2540000"/>
          </a:xfrm>
          <a:prstGeom prst="rect">
            <a:avLst/>
          </a:prstGeom>
          <a:noFill/>
          <a:ln w="12700">
            <a:noFill/>
            <a:miter lim="400000"/>
            <a:headEnd/>
            <a:tailEnd/>
          </a:ln>
        </p:spPr>
      </p:pic>
      <p:sp>
        <p:nvSpPr>
          <p:cNvPr id="98311" name="文本框 13"/>
          <p:cNvSpPr txBox="1">
            <a:spLocks noChangeArrowheads="1"/>
          </p:cNvSpPr>
          <p:nvPr/>
        </p:nvSpPr>
        <p:spPr bwMode="auto">
          <a:xfrm>
            <a:off x="511175" y="1965325"/>
            <a:ext cx="957263" cy="446088"/>
          </a:xfrm>
          <a:prstGeom prst="rect">
            <a:avLst/>
          </a:prstGeom>
          <a:noFill/>
          <a:ln w="12700">
            <a:noFill/>
            <a:miter lim="400000"/>
            <a:headEnd/>
            <a:tailEnd/>
          </a:ln>
        </p:spPr>
        <p:txBody>
          <a:bodyPr wrap="none" lIns="45719" rIns="45719">
            <a:spAutoFit/>
          </a:bodyPr>
          <a:lstStyle/>
          <a:p>
            <a:pPr algn="ctr" defTabSz="608013" eaLnBrk="1"/>
            <a:r>
              <a:rPr lang="en-US" altLang="en-US" sz="2000">
                <a:latin typeface="OPPOSans-M" pitchFamily="18" charset="-122"/>
                <a:ea typeface="OPPOSans-M" pitchFamily="18" charset="-122"/>
                <a:sym typeface="OPPOSans-M" pitchFamily="18" charset="-122"/>
              </a:rPr>
              <a:t>others</a:t>
            </a:r>
          </a:p>
        </p:txBody>
      </p:sp>
      <p:sp>
        <p:nvSpPr>
          <p:cNvPr id="98312" name="文本框 14"/>
          <p:cNvSpPr txBox="1">
            <a:spLocks noChangeArrowheads="1"/>
          </p:cNvSpPr>
          <p:nvPr/>
        </p:nvSpPr>
        <p:spPr bwMode="auto">
          <a:xfrm>
            <a:off x="584200" y="4649788"/>
            <a:ext cx="858838" cy="446087"/>
          </a:xfrm>
          <a:prstGeom prst="rect">
            <a:avLst/>
          </a:prstGeom>
          <a:noFill/>
          <a:ln w="12700">
            <a:noFill/>
            <a:miter lim="400000"/>
            <a:headEnd/>
            <a:tailEnd/>
          </a:ln>
        </p:spPr>
        <p:txBody>
          <a:bodyPr wrap="none" lIns="45719" rIns="45719">
            <a:spAutoFit/>
          </a:bodyPr>
          <a:lstStyle/>
          <a:p>
            <a:pPr eaLnBrk="1"/>
            <a:r>
              <a:rPr lang="en-US" altLang="en-US" sz="2000">
                <a:latin typeface="OPPOSans-M" pitchFamily="18" charset="-122"/>
                <a:ea typeface="OPPOSans-M" pitchFamily="18" charset="-122"/>
                <a:sym typeface="OPPOSans-M" pitchFamily="18" charset="-122"/>
              </a:rPr>
              <a:t>OPPO</a:t>
            </a:r>
          </a:p>
        </p:txBody>
      </p:sp>
      <p:grpSp>
        <p:nvGrpSpPr>
          <p:cNvPr id="98313" name="组合 15"/>
          <p:cNvGrpSpPr>
            <a:grpSpLocks/>
          </p:cNvGrpSpPr>
          <p:nvPr/>
        </p:nvGrpSpPr>
        <p:grpSpPr bwMode="auto">
          <a:xfrm>
            <a:off x="688975" y="346075"/>
            <a:ext cx="5610225" cy="339725"/>
            <a:chOff x="0" y="0"/>
            <a:chExt cx="5610091" cy="338550"/>
          </a:xfrm>
        </p:grpSpPr>
        <p:sp>
          <p:nvSpPr>
            <p:cNvPr id="98318" name="灰"/>
            <p:cNvSpPr txBox="1">
              <a:spLocks noChangeArrowheads="1"/>
            </p:cNvSpPr>
            <p:nvPr/>
          </p:nvSpPr>
          <p:spPr bwMode="auto">
            <a:xfrm>
              <a:off x="333611" y="0"/>
              <a:ext cx="5276480" cy="338550"/>
            </a:xfrm>
            <a:prstGeom prst="rect">
              <a:avLst/>
            </a:prstGeom>
            <a:noFill/>
            <a:ln w="12700">
              <a:noFill/>
              <a:miter lim="400000"/>
              <a:headEnd/>
              <a:tailEnd/>
            </a:ln>
          </p:spPr>
          <p:txBody>
            <a:bodyPr lIns="45719" tIns="45719" rIns="45719" bIns="45719">
              <a:spAutoFit/>
            </a:bodyPr>
            <a:lstStyle/>
            <a:p>
              <a:pPr defTabSz="608013" eaLnBrk="1"/>
              <a:r>
                <a:rPr lang="en-US" altLang="zh-CN" sz="1600">
                  <a:solidFill>
                    <a:srgbClr val="0D0D0D"/>
                  </a:solidFill>
                  <a:latin typeface="OPPOSans-M" pitchFamily="18" charset="-122"/>
                  <a:ea typeface="OPPOSans-M" pitchFamily="18" charset="-122"/>
                  <a:sym typeface="OPPOSans-M" pitchFamily="18" charset="-122"/>
                </a:rPr>
                <a:t>Day &amp; Night</a:t>
              </a:r>
              <a:endParaRPr lang="en-US" altLang="en-US" sz="1600">
                <a:solidFill>
                  <a:srgbClr val="808080"/>
                </a:solidFill>
                <a:latin typeface="OPPOSans-M" pitchFamily="18" charset="-122"/>
                <a:ea typeface="OPPOSans-M" pitchFamily="18" charset="-122"/>
                <a:sym typeface="OPPOSans-M" pitchFamily="18" charset="-122"/>
              </a:endParaRPr>
            </a:p>
          </p:txBody>
        </p:sp>
        <p:pic>
          <p:nvPicPr>
            <p:cNvPr id="98319" name="图片 20" descr="图片 20"/>
            <p:cNvPicPr>
              <a:picLocks noChangeAspect="1" noChangeArrowheads="1"/>
            </p:cNvPicPr>
            <p:nvPr/>
          </p:nvPicPr>
          <p:blipFill>
            <a:blip r:embed="rId7"/>
            <a:srcRect/>
            <a:stretch>
              <a:fillRect/>
            </a:stretch>
          </p:blipFill>
          <p:spPr bwMode="auto">
            <a:xfrm rot="10800000" flipH="1">
              <a:off x="0" y="31287"/>
              <a:ext cx="262227" cy="262228"/>
            </a:xfrm>
            <a:prstGeom prst="rect">
              <a:avLst/>
            </a:prstGeom>
            <a:noFill/>
            <a:ln w="12700">
              <a:noFill/>
              <a:miter lim="400000"/>
              <a:headEnd/>
              <a:tailEnd/>
            </a:ln>
          </p:spPr>
        </p:pic>
      </p:grpSp>
      <p:grpSp>
        <p:nvGrpSpPr>
          <p:cNvPr id="1298" name="组合 1"/>
          <p:cNvGrpSpPr>
            <a:grpSpLocks/>
          </p:cNvGrpSpPr>
          <p:nvPr/>
        </p:nvGrpSpPr>
        <p:grpSpPr bwMode="auto">
          <a:xfrm>
            <a:off x="-339725" y="0"/>
            <a:ext cx="12977813" cy="7299325"/>
            <a:chOff x="49835" y="213699"/>
            <a:chExt cx="12190415" cy="6856660"/>
          </a:xfrm>
        </p:grpSpPr>
        <p:sp>
          <p:nvSpPr>
            <p:cNvPr id="98316" name="矩形 22"/>
            <p:cNvSpPr>
              <a:spLocks noChangeArrowheads="1"/>
            </p:cNvSpPr>
            <p:nvPr/>
          </p:nvSpPr>
          <p:spPr bwMode="auto">
            <a:xfrm>
              <a:off x="49835" y="213699"/>
              <a:ext cx="12190415" cy="6856660"/>
            </a:xfrm>
            <a:prstGeom prst="rect">
              <a:avLst/>
            </a:prstGeom>
            <a:solidFill>
              <a:srgbClr val="15181A">
                <a:alpha val="87842"/>
              </a:srgbClr>
            </a:solidFill>
            <a:ln w="12700">
              <a:noFill/>
              <a:miter lim="400000"/>
              <a:headEnd/>
              <a:tailEnd/>
            </a:ln>
          </p:spPr>
          <p:txBody>
            <a:bodyPr lIns="45719" tIns="45719" rIns="45719" bIns="45719" anchor="ctr"/>
            <a:lstStyle/>
            <a:p>
              <a:pPr algn="ctr" eaLnBrk="1"/>
              <a:endParaRPr lang="en-US" altLang="en-US">
                <a:solidFill>
                  <a:srgbClr val="FFFFFF"/>
                </a:solidFill>
                <a:latin typeface="OPPOSans-M" pitchFamily="18" charset="-122"/>
                <a:ea typeface="OPPOSans-M" pitchFamily="18" charset="-122"/>
                <a:sym typeface="OPPOSans-M" pitchFamily="18" charset="-122"/>
              </a:endParaRPr>
            </a:p>
          </p:txBody>
        </p:sp>
        <p:sp>
          <p:nvSpPr>
            <p:cNvPr id="98317" name="标题 1"/>
            <p:cNvSpPr txBox="1">
              <a:spLocks noChangeArrowheads="1"/>
            </p:cNvSpPr>
            <p:nvPr/>
          </p:nvSpPr>
          <p:spPr bwMode="auto">
            <a:xfrm>
              <a:off x="495546" y="2101781"/>
              <a:ext cx="11598392" cy="2679159"/>
            </a:xfrm>
            <a:prstGeom prst="rect">
              <a:avLst/>
            </a:prstGeom>
            <a:noFill/>
            <a:ln w="12700">
              <a:noFill/>
              <a:miter lim="400000"/>
              <a:headEnd/>
              <a:tailEnd/>
            </a:ln>
          </p:spPr>
          <p:txBody>
            <a:bodyPr lIns="45719" tIns="45719" rIns="45719" bIns="45719">
              <a:spAutoFit/>
            </a:bodyPr>
            <a:lstStyle/>
            <a:p>
              <a:pPr algn="ctr" eaLnBrk="1">
                <a:lnSpc>
                  <a:spcPct val="90000"/>
                </a:lnSpc>
              </a:pPr>
              <a:r>
                <a:rPr lang="es-ES" altLang="en-US" sz="6600">
                  <a:solidFill>
                    <a:srgbClr val="FFFFFF"/>
                  </a:solidFill>
                  <a:latin typeface="OPPOSans-M" pitchFamily="18" charset="-122"/>
                  <a:ea typeface="OPPOSans-M" pitchFamily="18" charset="-122"/>
                  <a:sym typeface="OPPOSans-M" pitchFamily="18" charset="-122"/>
                </a:rPr>
                <a:t>Reno4 Pro 5G mengambil gambar secara jelas dengan cahaya redup</a:t>
              </a:r>
              <a:endParaRPr lang="en-US" altLang="en-US" sz="6600">
                <a:solidFill>
                  <a:srgbClr val="FFFFFF"/>
                </a:solidFill>
                <a:latin typeface="OPPOSans-M" pitchFamily="18" charset="-122"/>
                <a:ea typeface="OPPOSans-M" pitchFamily="18" charset="-122"/>
                <a:sym typeface="OPPOSans-M" pitchFamily="18" charset="-122"/>
              </a:endParaRPr>
            </a:p>
          </p:txBody>
        </p:sp>
      </p:grpSp>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1304" name="组 10"/>
          <p:cNvGrpSpPr>
            <a:grpSpLocks/>
          </p:cNvGrpSpPr>
          <p:nvPr/>
        </p:nvGrpSpPr>
        <p:grpSpPr bwMode="auto">
          <a:xfrm>
            <a:off x="0" y="0"/>
            <a:ext cx="4137025" cy="2732088"/>
            <a:chOff x="-1" y="2"/>
            <a:chExt cx="4137652" cy="2731648"/>
          </a:xfrm>
        </p:grpSpPr>
        <p:pic>
          <p:nvPicPr>
            <p:cNvPr id="100381" name="图片 4" descr="图片 4"/>
            <p:cNvPicPr>
              <a:picLocks noChangeAspect="1" noChangeArrowheads="1"/>
            </p:cNvPicPr>
            <p:nvPr/>
          </p:nvPicPr>
          <p:blipFill>
            <a:blip r:embed="rId3"/>
            <a:srcRect/>
            <a:stretch>
              <a:fillRect/>
            </a:stretch>
          </p:blipFill>
          <p:spPr bwMode="auto">
            <a:xfrm>
              <a:off x="0" y="2"/>
              <a:ext cx="4137651" cy="2731648"/>
            </a:xfrm>
            <a:prstGeom prst="rect">
              <a:avLst/>
            </a:prstGeom>
            <a:noFill/>
            <a:ln w="12700">
              <a:noFill/>
              <a:miter lim="400000"/>
              <a:headEnd/>
              <a:tailEnd/>
            </a:ln>
          </p:spPr>
        </p:pic>
        <p:sp>
          <p:nvSpPr>
            <p:cNvPr id="1303" name="矩形 8"/>
            <p:cNvSpPr/>
            <p:nvPr/>
          </p:nvSpPr>
          <p:spPr>
            <a:xfrm>
              <a:off x="-1" y="2237745"/>
              <a:ext cx="1495426" cy="292386"/>
            </a:xfrm>
            <a:prstGeom prst="rect">
              <a:avLst/>
            </a:prstGeom>
            <a:gradFill flip="none" rotWithShape="1">
              <a:gsLst>
                <a:gs pos="0">
                  <a:srgbClr val="FFFFFF">
                    <a:alpha val="0"/>
                  </a:srgbClr>
                </a:gs>
                <a:gs pos="54000">
                  <a:srgbClr val="000000">
                    <a:alpha val="31000"/>
                  </a:srgbClr>
                </a:gs>
              </a:gsLst>
              <a:lin ang="10800000" scaled="0"/>
            </a:gradFill>
            <a:ln w="12700" cap="flat">
              <a:noFill/>
              <a:miter lim="400000"/>
            </a:ln>
            <a:effectLst/>
          </p:spPr>
          <p:txBody>
            <a:bodyPr lIns="45719" tIns="45719" rIns="45719" bIns="45719">
              <a:spAutoFit/>
            </a:bodyPr>
            <a:lstStyle>
              <a:lvl1pPr>
                <a:defRPr sz="1300">
                  <a:solidFill>
                    <a:srgbClr val="FFFFFF"/>
                  </a:solidFill>
                  <a:latin typeface="OPPOSans-M"/>
                  <a:ea typeface="OPPOSans-M"/>
                  <a:cs typeface="OPPOSans-M"/>
                  <a:sym typeface="OPPOSans-M"/>
                </a:defRPr>
              </a:lvl1pPr>
            </a:lstStyle>
            <a:p>
              <a:pPr eaLnBrk="1" fontAlgn="auto">
                <a:spcBef>
                  <a:spcPts val="0"/>
                </a:spcBef>
                <a:spcAft>
                  <a:spcPts val="0"/>
                </a:spcAft>
                <a:defRPr/>
              </a:pPr>
              <a:r>
                <a:rPr lang="en-US" altLang="zh-CN" kern="0" dirty="0"/>
                <a:t>Date</a:t>
              </a:r>
              <a:endParaRPr kern="0" dirty="0"/>
            </a:p>
          </p:txBody>
        </p:sp>
      </p:grpSp>
      <p:grpSp>
        <p:nvGrpSpPr>
          <p:cNvPr id="1307" name="组 14"/>
          <p:cNvGrpSpPr>
            <a:grpSpLocks/>
          </p:cNvGrpSpPr>
          <p:nvPr/>
        </p:nvGrpSpPr>
        <p:grpSpPr bwMode="auto">
          <a:xfrm>
            <a:off x="8158163" y="0"/>
            <a:ext cx="4114800" cy="2732088"/>
            <a:chOff x="0" y="0"/>
            <a:chExt cx="4114666" cy="2731646"/>
          </a:xfrm>
        </p:grpSpPr>
        <p:pic>
          <p:nvPicPr>
            <p:cNvPr id="100377" name="图片 11" descr="图片 11"/>
            <p:cNvPicPr>
              <a:picLocks noChangeAspect="1" noChangeArrowheads="1"/>
            </p:cNvPicPr>
            <p:nvPr/>
          </p:nvPicPr>
          <p:blipFill>
            <a:blip r:embed="rId4"/>
            <a:srcRect/>
            <a:stretch>
              <a:fillRect/>
            </a:stretch>
          </p:blipFill>
          <p:spPr bwMode="auto">
            <a:xfrm>
              <a:off x="0" y="0"/>
              <a:ext cx="4114666" cy="2731646"/>
            </a:xfrm>
            <a:prstGeom prst="rect">
              <a:avLst/>
            </a:prstGeom>
            <a:noFill/>
            <a:ln w="12700">
              <a:noFill/>
              <a:miter lim="400000"/>
              <a:headEnd/>
              <a:tailEnd/>
            </a:ln>
          </p:spPr>
        </p:pic>
        <p:sp>
          <p:nvSpPr>
            <p:cNvPr id="1306" name="矩形 20"/>
            <p:cNvSpPr/>
            <p:nvPr/>
          </p:nvSpPr>
          <p:spPr>
            <a:xfrm>
              <a:off x="37158" y="2282280"/>
              <a:ext cx="1525190" cy="292386"/>
            </a:xfrm>
            <a:prstGeom prst="rect">
              <a:avLst/>
            </a:prstGeom>
            <a:gradFill flip="none" rotWithShape="1">
              <a:gsLst>
                <a:gs pos="0">
                  <a:srgbClr val="FFFFFF">
                    <a:alpha val="0"/>
                  </a:srgbClr>
                </a:gs>
                <a:gs pos="54000">
                  <a:srgbClr val="000000">
                    <a:alpha val="31000"/>
                  </a:srgbClr>
                </a:gs>
              </a:gsLst>
              <a:lin ang="10800000" scaled="0"/>
            </a:gradFill>
            <a:ln w="12700" cap="flat">
              <a:noFill/>
              <a:miter lim="400000"/>
            </a:ln>
            <a:effectLst/>
          </p:spPr>
          <p:txBody>
            <a:bodyPr lIns="45719" tIns="45719" rIns="45719" bIns="45719">
              <a:spAutoFit/>
            </a:bodyPr>
            <a:lstStyle>
              <a:lvl1pPr>
                <a:defRPr sz="1300">
                  <a:solidFill>
                    <a:srgbClr val="FFFFFF"/>
                  </a:solidFill>
                  <a:latin typeface="OPPOSans-M"/>
                  <a:ea typeface="OPPOSans-M"/>
                  <a:cs typeface="OPPOSans-M"/>
                  <a:sym typeface="OPPOSans-M"/>
                </a:defRPr>
              </a:lvl1pPr>
            </a:lstStyle>
            <a:p>
              <a:pPr eaLnBrk="1" fontAlgn="auto">
                <a:spcBef>
                  <a:spcPts val="0"/>
                </a:spcBef>
                <a:spcAft>
                  <a:spcPts val="0"/>
                </a:spcAft>
                <a:defRPr/>
              </a:pPr>
              <a:r>
                <a:rPr lang="en-US" altLang="zh-CN" kern="0" dirty="0"/>
                <a:t>Birthday Party</a:t>
              </a:r>
              <a:endParaRPr kern="0" dirty="0"/>
            </a:p>
          </p:txBody>
        </p:sp>
      </p:grpSp>
      <p:sp>
        <p:nvSpPr>
          <p:cNvPr id="1308" name="矩形 17"/>
          <p:cNvSpPr txBox="1">
            <a:spLocks noChangeArrowheads="1"/>
          </p:cNvSpPr>
          <p:nvPr/>
        </p:nvSpPr>
        <p:spPr bwMode="auto">
          <a:xfrm>
            <a:off x="196850" y="2797175"/>
            <a:ext cx="11995150" cy="1016000"/>
          </a:xfrm>
          <a:prstGeom prst="rect">
            <a:avLst/>
          </a:prstGeom>
          <a:noFill/>
          <a:ln w="12700">
            <a:noFill/>
            <a:miter lim="400000"/>
            <a:headEnd/>
            <a:tailEnd/>
          </a:ln>
        </p:spPr>
        <p:txBody>
          <a:bodyPr lIns="45719" rIns="45719">
            <a:spAutoFit/>
          </a:bodyPr>
          <a:lstStyle/>
          <a:p>
            <a:pPr algn="ctr" defTabSz="608013" eaLnBrk="1"/>
            <a:r>
              <a:rPr lang="en-US" altLang="zh-CN" sz="3000">
                <a:latin typeface="OPPOSans-M" pitchFamily="18" charset="-122"/>
                <a:ea typeface="OPPOSans-M" pitchFamily="18" charset="-122"/>
                <a:sym typeface="OPPOSans-M" pitchFamily="18" charset="-122"/>
              </a:rPr>
              <a:t>Reno4 Pro 5G adalah ponsel terbaik untuk mengabadikan adegan malam</a:t>
            </a:r>
          </a:p>
        </p:txBody>
      </p:sp>
      <p:grpSp>
        <p:nvGrpSpPr>
          <p:cNvPr id="1311" name="组 18"/>
          <p:cNvGrpSpPr>
            <a:grpSpLocks/>
          </p:cNvGrpSpPr>
          <p:nvPr/>
        </p:nvGrpSpPr>
        <p:grpSpPr bwMode="auto">
          <a:xfrm>
            <a:off x="0" y="4060825"/>
            <a:ext cx="3541713" cy="2798763"/>
            <a:chOff x="0" y="0"/>
            <a:chExt cx="3542456" cy="2799731"/>
          </a:xfrm>
        </p:grpSpPr>
        <p:pic>
          <p:nvPicPr>
            <p:cNvPr id="100373" name="图片 5" descr="图片 5"/>
            <p:cNvPicPr>
              <a:picLocks noChangeAspect="1" noChangeArrowheads="1"/>
            </p:cNvPicPr>
            <p:nvPr/>
          </p:nvPicPr>
          <p:blipFill>
            <a:blip r:embed="rId5"/>
            <a:srcRect/>
            <a:stretch>
              <a:fillRect/>
            </a:stretch>
          </p:blipFill>
          <p:spPr bwMode="auto">
            <a:xfrm>
              <a:off x="1" y="0"/>
              <a:ext cx="3542455" cy="2799731"/>
            </a:xfrm>
            <a:prstGeom prst="rect">
              <a:avLst/>
            </a:prstGeom>
            <a:noFill/>
            <a:ln w="12700">
              <a:noFill/>
              <a:miter lim="400000"/>
              <a:headEnd/>
              <a:tailEnd/>
            </a:ln>
          </p:spPr>
        </p:pic>
        <p:sp>
          <p:nvSpPr>
            <p:cNvPr id="1310" name="矩形 9"/>
            <p:cNvSpPr/>
            <p:nvPr/>
          </p:nvSpPr>
          <p:spPr>
            <a:xfrm>
              <a:off x="0" y="2372897"/>
              <a:ext cx="1016354" cy="292386"/>
            </a:xfrm>
            <a:prstGeom prst="rect">
              <a:avLst/>
            </a:prstGeom>
            <a:gradFill flip="none" rotWithShape="1">
              <a:gsLst>
                <a:gs pos="0">
                  <a:srgbClr val="FFFFFF">
                    <a:alpha val="0"/>
                  </a:srgbClr>
                </a:gs>
                <a:gs pos="54000">
                  <a:srgbClr val="000000">
                    <a:alpha val="31000"/>
                  </a:srgbClr>
                </a:gs>
              </a:gsLst>
              <a:lin ang="10800000" scaled="0"/>
            </a:gradFill>
            <a:ln w="12700" cap="flat">
              <a:noFill/>
              <a:miter lim="400000"/>
            </a:ln>
            <a:effectLst/>
          </p:spPr>
          <p:txBody>
            <a:bodyPr lIns="45719" tIns="45719" rIns="45719" bIns="45719">
              <a:spAutoFit/>
            </a:bodyPr>
            <a:lstStyle>
              <a:lvl1pPr>
                <a:defRPr sz="1300">
                  <a:solidFill>
                    <a:srgbClr val="FFFFFF"/>
                  </a:solidFill>
                  <a:latin typeface="OPPOSans-M"/>
                  <a:ea typeface="OPPOSans-M"/>
                  <a:cs typeface="OPPOSans-M"/>
                  <a:sym typeface="OPPOSans-M"/>
                </a:defRPr>
              </a:lvl1pPr>
            </a:lstStyle>
            <a:p>
              <a:pPr eaLnBrk="1" fontAlgn="auto">
                <a:spcBef>
                  <a:spcPts val="0"/>
                </a:spcBef>
                <a:spcAft>
                  <a:spcPts val="0"/>
                </a:spcAft>
                <a:defRPr/>
              </a:pPr>
              <a:r>
                <a:rPr lang="en-US" altLang="zh-CN" kern="0" dirty="0"/>
                <a:t>Holiday</a:t>
              </a:r>
              <a:endParaRPr kern="0" dirty="0"/>
            </a:p>
          </p:txBody>
        </p:sp>
      </p:grpSp>
      <p:grpSp>
        <p:nvGrpSpPr>
          <p:cNvPr id="1314" name="组 26"/>
          <p:cNvGrpSpPr>
            <a:grpSpLocks/>
          </p:cNvGrpSpPr>
          <p:nvPr/>
        </p:nvGrpSpPr>
        <p:grpSpPr bwMode="auto">
          <a:xfrm>
            <a:off x="3540125" y="4056063"/>
            <a:ext cx="4457700" cy="2800350"/>
            <a:chOff x="0" y="0"/>
            <a:chExt cx="4457190" cy="2799731"/>
          </a:xfrm>
        </p:grpSpPr>
        <p:pic>
          <p:nvPicPr>
            <p:cNvPr id="100369" name="图片 15" descr="图片 15"/>
            <p:cNvPicPr>
              <a:picLocks noChangeAspect="1" noChangeArrowheads="1"/>
            </p:cNvPicPr>
            <p:nvPr/>
          </p:nvPicPr>
          <p:blipFill>
            <a:blip r:embed="rId6"/>
            <a:srcRect/>
            <a:stretch>
              <a:fillRect/>
            </a:stretch>
          </p:blipFill>
          <p:spPr bwMode="auto">
            <a:xfrm>
              <a:off x="0" y="0"/>
              <a:ext cx="4457190" cy="2799731"/>
            </a:xfrm>
            <a:prstGeom prst="rect">
              <a:avLst/>
            </a:prstGeom>
            <a:noFill/>
            <a:ln w="12700">
              <a:noFill/>
              <a:miter lim="400000"/>
              <a:headEnd/>
              <a:tailEnd/>
            </a:ln>
          </p:spPr>
        </p:pic>
        <p:sp>
          <p:nvSpPr>
            <p:cNvPr id="1313" name="矩形 16"/>
            <p:cNvSpPr/>
            <p:nvPr/>
          </p:nvSpPr>
          <p:spPr>
            <a:xfrm>
              <a:off x="0" y="2334701"/>
              <a:ext cx="1043924" cy="292386"/>
            </a:xfrm>
            <a:prstGeom prst="rect">
              <a:avLst/>
            </a:prstGeom>
            <a:gradFill flip="none" rotWithShape="1">
              <a:gsLst>
                <a:gs pos="0">
                  <a:srgbClr val="FFFFFF">
                    <a:alpha val="0"/>
                  </a:srgbClr>
                </a:gs>
                <a:gs pos="54000">
                  <a:srgbClr val="000000">
                    <a:alpha val="31000"/>
                  </a:srgbClr>
                </a:gs>
              </a:gsLst>
              <a:lin ang="10800000" scaled="0"/>
            </a:gradFill>
            <a:ln w="12700" cap="flat">
              <a:noFill/>
              <a:miter lim="400000"/>
            </a:ln>
            <a:effectLst/>
          </p:spPr>
          <p:txBody>
            <a:bodyPr lIns="45719" tIns="45719" rIns="45719" bIns="45719">
              <a:spAutoFit/>
            </a:bodyPr>
            <a:lstStyle>
              <a:lvl1pPr>
                <a:defRPr sz="1300">
                  <a:solidFill>
                    <a:srgbClr val="FFFFFF"/>
                  </a:solidFill>
                  <a:latin typeface="OPPOSans-M"/>
                  <a:ea typeface="OPPOSans-M"/>
                  <a:cs typeface="OPPOSans-M"/>
                  <a:sym typeface="OPPOSans-M"/>
                </a:defRPr>
              </a:lvl1pPr>
            </a:lstStyle>
            <a:p>
              <a:pPr eaLnBrk="1" fontAlgn="auto">
                <a:spcBef>
                  <a:spcPts val="0"/>
                </a:spcBef>
                <a:spcAft>
                  <a:spcPts val="0"/>
                </a:spcAft>
                <a:defRPr/>
              </a:pPr>
              <a:r>
                <a:rPr lang="en-US" altLang="zh-CN" kern="0" dirty="0"/>
                <a:t>Night Scene</a:t>
              </a:r>
              <a:endParaRPr kern="0" dirty="0"/>
            </a:p>
          </p:txBody>
        </p:sp>
      </p:grpSp>
      <p:grpSp>
        <p:nvGrpSpPr>
          <p:cNvPr id="1317" name="组 27"/>
          <p:cNvGrpSpPr>
            <a:grpSpLocks/>
          </p:cNvGrpSpPr>
          <p:nvPr/>
        </p:nvGrpSpPr>
        <p:grpSpPr bwMode="auto">
          <a:xfrm>
            <a:off x="7997825" y="4051300"/>
            <a:ext cx="4370388" cy="2757488"/>
            <a:chOff x="0" y="0"/>
            <a:chExt cx="4370288" cy="2757157"/>
          </a:xfrm>
        </p:grpSpPr>
        <p:pic>
          <p:nvPicPr>
            <p:cNvPr id="100365" name="图片 13" descr="图片 13"/>
            <p:cNvPicPr>
              <a:picLocks noChangeAspect="1" noChangeArrowheads="1"/>
            </p:cNvPicPr>
            <p:nvPr/>
          </p:nvPicPr>
          <p:blipFill>
            <a:blip r:embed="rId7"/>
            <a:srcRect/>
            <a:stretch>
              <a:fillRect/>
            </a:stretch>
          </p:blipFill>
          <p:spPr bwMode="auto">
            <a:xfrm>
              <a:off x="0" y="0"/>
              <a:ext cx="4370288" cy="2745147"/>
            </a:xfrm>
            <a:prstGeom prst="rect">
              <a:avLst/>
            </a:prstGeom>
            <a:noFill/>
            <a:ln w="12700">
              <a:noFill/>
              <a:miter lim="400000"/>
              <a:headEnd/>
              <a:tailEnd/>
            </a:ln>
          </p:spPr>
        </p:pic>
        <p:sp>
          <p:nvSpPr>
            <p:cNvPr id="1316" name="矩形 22"/>
            <p:cNvSpPr/>
            <p:nvPr/>
          </p:nvSpPr>
          <p:spPr>
            <a:xfrm>
              <a:off x="207862" y="2464771"/>
              <a:ext cx="1495428" cy="292386"/>
            </a:xfrm>
            <a:prstGeom prst="rect">
              <a:avLst/>
            </a:prstGeom>
            <a:gradFill flip="none" rotWithShape="1">
              <a:gsLst>
                <a:gs pos="0">
                  <a:srgbClr val="FFFFFF">
                    <a:alpha val="0"/>
                  </a:srgbClr>
                </a:gs>
                <a:gs pos="54000">
                  <a:srgbClr val="000000">
                    <a:alpha val="31000"/>
                  </a:srgbClr>
                </a:gs>
              </a:gsLst>
              <a:lin ang="10800000" scaled="0"/>
            </a:gradFill>
            <a:ln w="12700" cap="flat">
              <a:noFill/>
              <a:miter lim="400000"/>
            </a:ln>
            <a:effectLst/>
          </p:spPr>
          <p:txBody>
            <a:bodyPr lIns="45719" tIns="45719" rIns="45719" bIns="45719">
              <a:spAutoFit/>
            </a:bodyPr>
            <a:lstStyle>
              <a:lvl1pPr>
                <a:defRPr sz="1300">
                  <a:solidFill>
                    <a:srgbClr val="FFFFFF"/>
                  </a:solidFill>
                  <a:latin typeface="OPPOSans-M"/>
                  <a:ea typeface="OPPOSans-M"/>
                  <a:cs typeface="OPPOSans-M"/>
                  <a:sym typeface="OPPOSans-M"/>
                </a:defRPr>
              </a:lvl1pPr>
            </a:lstStyle>
            <a:p>
              <a:pPr eaLnBrk="1" fontAlgn="auto">
                <a:spcBef>
                  <a:spcPts val="0"/>
                </a:spcBef>
                <a:spcAft>
                  <a:spcPts val="0"/>
                </a:spcAft>
                <a:defRPr/>
              </a:pPr>
              <a:r>
                <a:rPr lang="en-US" altLang="zh-CN" kern="0" dirty="0"/>
                <a:t>Festival</a:t>
              </a:r>
              <a:endParaRPr kern="0" dirty="0"/>
            </a:p>
          </p:txBody>
        </p:sp>
      </p:grpSp>
      <p:grpSp>
        <p:nvGrpSpPr>
          <p:cNvPr id="1320" name="组 12"/>
          <p:cNvGrpSpPr>
            <a:grpSpLocks/>
          </p:cNvGrpSpPr>
          <p:nvPr/>
        </p:nvGrpSpPr>
        <p:grpSpPr bwMode="auto">
          <a:xfrm>
            <a:off x="3540125" y="0"/>
            <a:ext cx="4618038" cy="2732088"/>
            <a:chOff x="-1" y="0"/>
            <a:chExt cx="4616785" cy="2731646"/>
          </a:xfrm>
        </p:grpSpPr>
        <p:pic>
          <p:nvPicPr>
            <p:cNvPr id="100361" name="图片 24" descr="图片 24"/>
            <p:cNvPicPr>
              <a:picLocks noChangeAspect="1" noChangeArrowheads="1"/>
            </p:cNvPicPr>
            <p:nvPr/>
          </p:nvPicPr>
          <p:blipFill>
            <a:blip r:embed="rId8"/>
            <a:srcRect/>
            <a:stretch>
              <a:fillRect/>
            </a:stretch>
          </p:blipFill>
          <p:spPr bwMode="auto">
            <a:xfrm>
              <a:off x="28229" y="0"/>
              <a:ext cx="4588555" cy="2731646"/>
            </a:xfrm>
            <a:prstGeom prst="rect">
              <a:avLst/>
            </a:prstGeom>
            <a:noFill/>
            <a:ln w="12700">
              <a:noFill/>
              <a:miter lim="400000"/>
              <a:headEnd/>
              <a:tailEnd/>
            </a:ln>
          </p:spPr>
        </p:pic>
        <p:sp>
          <p:nvSpPr>
            <p:cNvPr id="1319" name="矩形 25"/>
            <p:cNvSpPr/>
            <p:nvPr/>
          </p:nvSpPr>
          <p:spPr>
            <a:xfrm>
              <a:off x="-1" y="2237741"/>
              <a:ext cx="1495426" cy="292386"/>
            </a:xfrm>
            <a:prstGeom prst="rect">
              <a:avLst/>
            </a:prstGeom>
            <a:gradFill flip="none" rotWithShape="1">
              <a:gsLst>
                <a:gs pos="0">
                  <a:srgbClr val="FFFFFF">
                    <a:alpha val="0"/>
                  </a:srgbClr>
                </a:gs>
                <a:gs pos="54000">
                  <a:srgbClr val="000000">
                    <a:alpha val="31000"/>
                  </a:srgbClr>
                </a:gs>
              </a:gsLst>
              <a:lin ang="10800000" scaled="0"/>
            </a:gradFill>
            <a:ln w="12700" cap="flat">
              <a:noFill/>
              <a:miter lim="400000"/>
            </a:ln>
            <a:effectLst/>
          </p:spPr>
          <p:txBody>
            <a:bodyPr lIns="45719" tIns="45719" rIns="45719" bIns="45719">
              <a:spAutoFit/>
            </a:bodyPr>
            <a:lstStyle>
              <a:lvl1pPr>
                <a:defRPr sz="1300">
                  <a:solidFill>
                    <a:srgbClr val="FFFFFF"/>
                  </a:solidFill>
                  <a:latin typeface="OPPOSans-M"/>
                  <a:ea typeface="OPPOSans-M"/>
                  <a:cs typeface="OPPOSans-M"/>
                  <a:sym typeface="OPPOSans-M"/>
                </a:defRPr>
              </a:lvl1pPr>
            </a:lstStyle>
            <a:p>
              <a:pPr eaLnBrk="1" fontAlgn="auto">
                <a:spcBef>
                  <a:spcPts val="0"/>
                </a:spcBef>
                <a:spcAft>
                  <a:spcPts val="0"/>
                </a:spcAft>
                <a:defRPr/>
              </a:pPr>
              <a:r>
                <a:rPr lang="en-US" altLang="zh-CN" kern="0" dirty="0"/>
                <a:t>Club</a:t>
              </a:r>
              <a:endParaRPr kern="0" dirty="0"/>
            </a:p>
          </p:txBody>
        </p:sp>
      </p:grpSp>
    </p:spTree>
  </p:cSld>
  <p:clrMapOvr>
    <a:masterClrMapping/>
  </p:clrMapOvr>
  <p:transition spd="slow">
    <p:wipe dir="r"/>
  </p:transition>
  <p:timing>
    <p:tnLst>
      <p:par>
        <p:cTn id="1" dur="indefinite" restart="never" fill="hold" nodeType="tmRoot">
          <p:childTnLst>
            <p:seq concurrent="1" prevAc="none" nextAc="seek">
              <p:cTn id="2" dur="indefinite" fill="hold"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fill="hold" grpId="0" nodeType="afterEffect">
                                  <p:stCondLst>
                                    <p:cond delay="0"/>
                                  </p:stCondLst>
                                  <p:iterate>
                                    <p:tmAbs val="0"/>
                                  </p:iterate>
                                  <p:childTnLst>
                                    <p:set>
                                      <p:cBhvr>
                                        <p:cTn id="6" fill="hold"/>
                                        <p:tgtEl>
                                          <p:spTgt spid="1304"/>
                                        </p:tgtEl>
                                        <p:attrNameLst>
                                          <p:attrName>style.visibility</p:attrName>
                                        </p:attrNameLst>
                                      </p:cBhvr>
                                      <p:to>
                                        <p:strVal val="visible"/>
                                      </p:to>
                                    </p:set>
                                    <p:animEffect transition="in" filter="fade">
                                      <p:cBhvr>
                                        <p:cTn id="7" dur="500"/>
                                        <p:tgtEl>
                                          <p:spTgt spid="1304"/>
                                        </p:tgtEl>
                                      </p:cBhvr>
                                    </p:animEffect>
                                  </p:childTnLst>
                                </p:cTn>
                              </p:par>
                            </p:childTnLst>
                          </p:cTn>
                        </p:par>
                        <p:par>
                          <p:cTn id="8" fill="hold" nodeType="afterGroup">
                            <p:stCondLst>
                              <p:cond delay="500"/>
                            </p:stCondLst>
                            <p:childTnLst>
                              <p:par>
                                <p:cTn id="9" presetID="10" presetClass="entr" fill="hold" grpId="0" nodeType="afterEffect">
                                  <p:stCondLst>
                                    <p:cond delay="0"/>
                                  </p:stCondLst>
                                  <p:iterate>
                                    <p:tmAbs val="0"/>
                                  </p:iterate>
                                  <p:childTnLst>
                                    <p:set>
                                      <p:cBhvr>
                                        <p:cTn id="10" fill="hold"/>
                                        <p:tgtEl>
                                          <p:spTgt spid="1320"/>
                                        </p:tgtEl>
                                        <p:attrNameLst>
                                          <p:attrName>style.visibility</p:attrName>
                                        </p:attrNameLst>
                                      </p:cBhvr>
                                      <p:to>
                                        <p:strVal val="visible"/>
                                      </p:to>
                                    </p:set>
                                    <p:animEffect transition="in" filter="fade">
                                      <p:cBhvr>
                                        <p:cTn id="11" dur="500"/>
                                        <p:tgtEl>
                                          <p:spTgt spid="1320"/>
                                        </p:tgtEl>
                                      </p:cBhvr>
                                    </p:animEffect>
                                  </p:childTnLst>
                                </p:cTn>
                              </p:par>
                            </p:childTnLst>
                          </p:cTn>
                        </p:par>
                        <p:par>
                          <p:cTn id="12" fill="hold" nodeType="afterGroup">
                            <p:stCondLst>
                              <p:cond delay="1000"/>
                            </p:stCondLst>
                            <p:childTnLst>
                              <p:par>
                                <p:cTn id="13" presetID="10" presetClass="entr" fill="hold" grpId="0" nodeType="afterEffect">
                                  <p:stCondLst>
                                    <p:cond delay="0"/>
                                  </p:stCondLst>
                                  <p:iterate>
                                    <p:tmAbs val="0"/>
                                  </p:iterate>
                                  <p:childTnLst>
                                    <p:set>
                                      <p:cBhvr>
                                        <p:cTn id="14" fill="hold"/>
                                        <p:tgtEl>
                                          <p:spTgt spid="1307"/>
                                        </p:tgtEl>
                                        <p:attrNameLst>
                                          <p:attrName>style.visibility</p:attrName>
                                        </p:attrNameLst>
                                      </p:cBhvr>
                                      <p:to>
                                        <p:strVal val="visible"/>
                                      </p:to>
                                    </p:set>
                                    <p:animEffect transition="in" filter="fade">
                                      <p:cBhvr>
                                        <p:cTn id="15" dur="500"/>
                                        <p:tgtEl>
                                          <p:spTgt spid="1307"/>
                                        </p:tgtEl>
                                      </p:cBhvr>
                                    </p:animEffect>
                                  </p:childTnLst>
                                </p:cTn>
                              </p:par>
                            </p:childTnLst>
                          </p:cTn>
                        </p:par>
                        <p:par>
                          <p:cTn id="16" fill="hold" nodeType="afterGroup">
                            <p:stCondLst>
                              <p:cond delay="1500"/>
                            </p:stCondLst>
                            <p:childTnLst>
                              <p:par>
                                <p:cTn id="17" presetID="10" presetClass="entr" fill="hold" grpId="0" nodeType="afterEffect">
                                  <p:stCondLst>
                                    <p:cond delay="0"/>
                                  </p:stCondLst>
                                  <p:iterate>
                                    <p:tmAbs val="0"/>
                                  </p:iterate>
                                  <p:childTnLst>
                                    <p:set>
                                      <p:cBhvr>
                                        <p:cTn id="18" fill="hold"/>
                                        <p:tgtEl>
                                          <p:spTgt spid="1317"/>
                                        </p:tgtEl>
                                        <p:attrNameLst>
                                          <p:attrName>style.visibility</p:attrName>
                                        </p:attrNameLst>
                                      </p:cBhvr>
                                      <p:to>
                                        <p:strVal val="visible"/>
                                      </p:to>
                                    </p:set>
                                    <p:animEffect transition="in" filter="fade">
                                      <p:cBhvr>
                                        <p:cTn id="19" dur="500"/>
                                        <p:tgtEl>
                                          <p:spTgt spid="1317"/>
                                        </p:tgtEl>
                                      </p:cBhvr>
                                    </p:animEffect>
                                  </p:childTnLst>
                                </p:cTn>
                              </p:par>
                            </p:childTnLst>
                          </p:cTn>
                        </p:par>
                        <p:par>
                          <p:cTn id="20" fill="hold" nodeType="afterGroup">
                            <p:stCondLst>
                              <p:cond delay="2000"/>
                            </p:stCondLst>
                            <p:childTnLst>
                              <p:par>
                                <p:cTn id="21" presetID="10" presetClass="entr" fill="hold" grpId="0" nodeType="afterEffect">
                                  <p:stCondLst>
                                    <p:cond delay="0"/>
                                  </p:stCondLst>
                                  <p:iterate>
                                    <p:tmAbs val="0"/>
                                  </p:iterate>
                                  <p:childTnLst>
                                    <p:set>
                                      <p:cBhvr>
                                        <p:cTn id="22" fill="hold"/>
                                        <p:tgtEl>
                                          <p:spTgt spid="1314"/>
                                        </p:tgtEl>
                                        <p:attrNameLst>
                                          <p:attrName>style.visibility</p:attrName>
                                        </p:attrNameLst>
                                      </p:cBhvr>
                                      <p:to>
                                        <p:strVal val="visible"/>
                                      </p:to>
                                    </p:set>
                                    <p:animEffect transition="in" filter="fade">
                                      <p:cBhvr>
                                        <p:cTn id="23" dur="500"/>
                                        <p:tgtEl>
                                          <p:spTgt spid="1314"/>
                                        </p:tgtEl>
                                      </p:cBhvr>
                                    </p:animEffect>
                                  </p:childTnLst>
                                </p:cTn>
                              </p:par>
                            </p:childTnLst>
                          </p:cTn>
                        </p:par>
                        <p:par>
                          <p:cTn id="24" fill="hold" nodeType="afterGroup">
                            <p:stCondLst>
                              <p:cond delay="2500"/>
                            </p:stCondLst>
                            <p:childTnLst>
                              <p:par>
                                <p:cTn id="25" presetID="10" presetClass="entr" fill="hold" grpId="0" nodeType="afterEffect">
                                  <p:stCondLst>
                                    <p:cond delay="0"/>
                                  </p:stCondLst>
                                  <p:iterate>
                                    <p:tmAbs val="0"/>
                                  </p:iterate>
                                  <p:childTnLst>
                                    <p:set>
                                      <p:cBhvr>
                                        <p:cTn id="26" fill="hold"/>
                                        <p:tgtEl>
                                          <p:spTgt spid="1311"/>
                                        </p:tgtEl>
                                        <p:attrNameLst>
                                          <p:attrName>style.visibility</p:attrName>
                                        </p:attrNameLst>
                                      </p:cBhvr>
                                      <p:to>
                                        <p:strVal val="visible"/>
                                      </p:to>
                                    </p:set>
                                    <p:animEffect transition="in" filter="fade">
                                      <p:cBhvr>
                                        <p:cTn id="27" dur="500"/>
                                        <p:tgtEl>
                                          <p:spTgt spid="1311"/>
                                        </p:tgtEl>
                                      </p:cBhvr>
                                    </p:animEffect>
                                  </p:childTnLst>
                                </p:cTn>
                              </p:par>
                            </p:childTnLst>
                          </p:cTn>
                        </p:par>
                        <p:par>
                          <p:cTn id="28" fill="hold" nodeType="afterGroup">
                            <p:stCondLst>
                              <p:cond delay="3000"/>
                            </p:stCondLst>
                            <p:childTnLst>
                              <p:par>
                                <p:cTn id="29" presetID="10" presetClass="entr" fill="hold" grpId="0" nodeType="afterEffect">
                                  <p:stCondLst>
                                    <p:cond delay="0"/>
                                  </p:stCondLst>
                                  <p:iterate>
                                    <p:tmAbs val="0"/>
                                  </p:iterate>
                                  <p:childTnLst>
                                    <p:set>
                                      <p:cBhvr>
                                        <p:cTn id="30" fill="hold"/>
                                        <p:tgtEl>
                                          <p:spTgt spid="1308"/>
                                        </p:tgtEl>
                                        <p:attrNameLst>
                                          <p:attrName>style.visibility</p:attrName>
                                        </p:attrNameLst>
                                      </p:cBhvr>
                                      <p:to>
                                        <p:strVal val="visible"/>
                                      </p:to>
                                    </p:set>
                                    <p:animEffect transition="in" filter="fade">
                                      <p:cBhvr>
                                        <p:cTn id="31" dur="500"/>
                                        <p:tgtEl>
                                          <p:spTgt spid="13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4" grpId="0" animBg="1" advAuto="0"/>
      <p:bldP spid="1307" grpId="0" animBg="1" advAuto="0"/>
      <p:bldP spid="1308" grpId="0" animBg="1" advAuto="0"/>
      <p:bldP spid="1311" grpId="0" animBg="1" advAuto="0"/>
      <p:bldP spid="1314" grpId="0" animBg="1" advAuto="0"/>
      <p:bldP spid="1317" grpId="0" animBg="1" advAuto="0"/>
      <p:bldP spid="1320" grpId="0" animBg="1" advAuto="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4" name="在线媒体 1" descr="在线媒体 1"/>
          <p:cNvPicPr>
            <a:picLocks noChangeArrowheads="1"/>
          </p:cNvPicPr>
          <p:nvPr/>
        </p:nvPicPr>
        <p:blipFill>
          <a:blip r:embed="rId3" cstate="print"/>
          <a:srcRect/>
          <a:stretch>
            <a:fillRect/>
          </a:stretch>
        </p:blipFill>
        <p:spPr bwMode="auto">
          <a:xfrm>
            <a:off x="6707188" y="2093913"/>
            <a:ext cx="1951037" cy="3467100"/>
          </a:xfrm>
          <a:prstGeom prst="rect">
            <a:avLst/>
          </a:prstGeom>
          <a:noFill/>
          <a:ln w="12700">
            <a:noFill/>
            <a:miter lim="400000"/>
            <a:headEnd/>
            <a:tailEnd/>
          </a:ln>
        </p:spPr>
      </p:pic>
      <p:pic>
        <p:nvPicPr>
          <p:cNvPr id="1325" name="在线媒体 3" descr="在线媒体 3"/>
          <p:cNvPicPr>
            <a:picLocks noChangeArrowheads="1"/>
          </p:cNvPicPr>
          <p:nvPr/>
        </p:nvPicPr>
        <p:blipFill>
          <a:blip r:embed="rId4" cstate="print"/>
          <a:srcRect/>
          <a:stretch>
            <a:fillRect/>
          </a:stretch>
        </p:blipFill>
        <p:spPr bwMode="auto">
          <a:xfrm>
            <a:off x="9326563" y="2093913"/>
            <a:ext cx="1951037" cy="3467100"/>
          </a:xfrm>
          <a:prstGeom prst="rect">
            <a:avLst/>
          </a:prstGeom>
          <a:noFill/>
          <a:ln w="12700">
            <a:noFill/>
            <a:miter lim="400000"/>
            <a:headEnd/>
            <a:tailEnd/>
          </a:ln>
        </p:spPr>
      </p:pic>
      <p:sp>
        <p:nvSpPr>
          <p:cNvPr id="102404" name="单像素面积大"/>
          <p:cNvSpPr txBox="1">
            <a:spLocks noChangeArrowheads="1"/>
          </p:cNvSpPr>
          <p:nvPr/>
        </p:nvSpPr>
        <p:spPr bwMode="auto">
          <a:xfrm>
            <a:off x="6978650" y="5621338"/>
            <a:ext cx="1476375" cy="298450"/>
          </a:xfrm>
          <a:prstGeom prst="rect">
            <a:avLst/>
          </a:prstGeom>
          <a:noFill/>
          <a:ln w="12700">
            <a:noFill/>
            <a:miter lim="400000"/>
            <a:headEnd/>
            <a:tailEnd/>
          </a:ln>
        </p:spPr>
        <p:txBody>
          <a:bodyPr lIns="25400" tIns="25400" rIns="25400" bIns="25400" anchor="ctr">
            <a:spAutoFit/>
          </a:bodyPr>
          <a:lstStyle/>
          <a:p>
            <a:pPr algn="ctr" defTabSz="608013" eaLnBrk="1"/>
            <a:r>
              <a:rPr lang="en-US" altLang="en-US" sz="1600">
                <a:latin typeface="OPPOSans-M" pitchFamily="18" charset="-122"/>
                <a:ea typeface="OPPOSans-M" pitchFamily="18" charset="-122"/>
                <a:sym typeface="OPPOSans-M" pitchFamily="18" charset="-122"/>
              </a:rPr>
              <a:t>Lain-lain</a:t>
            </a:r>
          </a:p>
        </p:txBody>
      </p:sp>
      <p:grpSp>
        <p:nvGrpSpPr>
          <p:cNvPr id="1329" name="组合 6"/>
          <p:cNvGrpSpPr>
            <a:grpSpLocks/>
          </p:cNvGrpSpPr>
          <p:nvPr/>
        </p:nvGrpSpPr>
        <p:grpSpPr bwMode="auto">
          <a:xfrm>
            <a:off x="6562725" y="2895600"/>
            <a:ext cx="4989513" cy="2452688"/>
            <a:chOff x="0" y="0"/>
            <a:chExt cx="4990167" cy="2452295"/>
          </a:xfrm>
        </p:grpSpPr>
        <p:pic>
          <p:nvPicPr>
            <p:cNvPr id="102421" name="图片 38" descr="图片 38"/>
            <p:cNvPicPr>
              <a:picLocks noChangeAspect="1" noChangeArrowheads="1"/>
            </p:cNvPicPr>
            <p:nvPr/>
          </p:nvPicPr>
          <p:blipFill>
            <a:blip r:embed="rId5"/>
            <a:srcRect/>
            <a:stretch>
              <a:fillRect/>
            </a:stretch>
          </p:blipFill>
          <p:spPr bwMode="auto">
            <a:xfrm>
              <a:off x="2488912" y="5888"/>
              <a:ext cx="2501256" cy="2440520"/>
            </a:xfrm>
            <a:prstGeom prst="rect">
              <a:avLst/>
            </a:prstGeom>
            <a:noFill/>
            <a:ln w="12700">
              <a:noFill/>
              <a:miter lim="400000"/>
              <a:headEnd/>
              <a:tailEnd/>
            </a:ln>
          </p:spPr>
        </p:pic>
        <p:pic>
          <p:nvPicPr>
            <p:cNvPr id="102422" name="图片 39" descr="图片 39"/>
            <p:cNvPicPr>
              <a:picLocks noChangeAspect="1" noChangeArrowheads="1"/>
            </p:cNvPicPr>
            <p:nvPr/>
          </p:nvPicPr>
          <p:blipFill>
            <a:blip r:embed="rId6"/>
            <a:srcRect/>
            <a:stretch>
              <a:fillRect/>
            </a:stretch>
          </p:blipFill>
          <p:spPr bwMode="auto">
            <a:xfrm>
              <a:off x="0" y="0"/>
              <a:ext cx="2308345" cy="2452296"/>
            </a:xfrm>
            <a:prstGeom prst="rect">
              <a:avLst/>
            </a:prstGeom>
            <a:noFill/>
            <a:ln w="12700">
              <a:noFill/>
              <a:miter lim="400000"/>
              <a:headEnd/>
              <a:tailEnd/>
            </a:ln>
          </p:spPr>
        </p:pic>
      </p:grpSp>
      <p:sp>
        <p:nvSpPr>
          <p:cNvPr id="102406" name="单像素面积大"/>
          <p:cNvSpPr txBox="1">
            <a:spLocks noChangeArrowheads="1"/>
          </p:cNvSpPr>
          <p:nvPr/>
        </p:nvSpPr>
        <p:spPr bwMode="auto">
          <a:xfrm>
            <a:off x="9212263" y="5597525"/>
            <a:ext cx="2247900" cy="330200"/>
          </a:xfrm>
          <a:prstGeom prst="rect">
            <a:avLst/>
          </a:prstGeom>
          <a:noFill/>
          <a:ln w="12700">
            <a:noFill/>
            <a:miter lim="400000"/>
            <a:headEnd/>
            <a:tailEnd/>
          </a:ln>
        </p:spPr>
        <p:txBody>
          <a:bodyPr lIns="25400" tIns="25400" rIns="25400" bIns="25400" anchor="ctr">
            <a:spAutoFit/>
          </a:bodyPr>
          <a:lstStyle/>
          <a:p>
            <a:pPr algn="ctr" defTabSz="608013" eaLnBrk="1"/>
            <a:r>
              <a:rPr lang="en-US" altLang="en-US" sz="1600">
                <a:latin typeface="OPPOSans-M" pitchFamily="18" charset="-122"/>
                <a:ea typeface="OPPOSans-M" pitchFamily="18" charset="-122"/>
                <a:sym typeface="OPPOSans-M" pitchFamily="18" charset="-122"/>
              </a:rPr>
              <a:t>Reno4 Pro</a:t>
            </a:r>
          </a:p>
        </p:txBody>
      </p:sp>
      <p:grpSp>
        <p:nvGrpSpPr>
          <p:cNvPr id="102407" name="组合 5"/>
          <p:cNvGrpSpPr>
            <a:grpSpLocks/>
          </p:cNvGrpSpPr>
          <p:nvPr/>
        </p:nvGrpSpPr>
        <p:grpSpPr bwMode="auto">
          <a:xfrm>
            <a:off x="563563" y="850900"/>
            <a:ext cx="5395912" cy="3478213"/>
            <a:chOff x="-53860" y="0"/>
            <a:chExt cx="5395340" cy="3478282"/>
          </a:xfrm>
        </p:grpSpPr>
        <p:sp>
          <p:nvSpPr>
            <p:cNvPr id="102418" name="矩形 26"/>
            <p:cNvSpPr>
              <a:spLocks noChangeArrowheads="1"/>
            </p:cNvSpPr>
            <p:nvPr/>
          </p:nvSpPr>
          <p:spPr bwMode="auto">
            <a:xfrm>
              <a:off x="21987" y="1470814"/>
              <a:ext cx="4329084" cy="200026"/>
            </a:xfrm>
            <a:prstGeom prst="rect">
              <a:avLst/>
            </a:prstGeom>
            <a:solidFill>
              <a:srgbClr val="A4DE48"/>
            </a:solidFill>
            <a:ln w="12700">
              <a:noFill/>
              <a:miter lim="400000"/>
              <a:headEnd/>
              <a:tailEnd/>
            </a:ln>
          </p:spPr>
          <p:txBody>
            <a:bodyPr lIns="45719" tIns="45719" rIns="45719" bIns="45719" anchor="ctr"/>
            <a:lstStyle/>
            <a:p>
              <a:pPr algn="ctr" defTabSz="912813" eaLnBrk="1"/>
              <a:endParaRPr lang="en-US" altLang="en-US">
                <a:solidFill>
                  <a:srgbClr val="FFFFFF"/>
                </a:solidFill>
                <a:latin typeface="OPPOSans-M" pitchFamily="18" charset="-122"/>
                <a:ea typeface="OPPOSans-M" pitchFamily="18" charset="-122"/>
                <a:sym typeface="OPPOSans-M" pitchFamily="18" charset="-122"/>
              </a:endParaRPr>
            </a:p>
          </p:txBody>
        </p:sp>
        <p:sp>
          <p:nvSpPr>
            <p:cNvPr id="102419" name="文本框 41"/>
            <p:cNvSpPr txBox="1">
              <a:spLocks noChangeArrowheads="1"/>
            </p:cNvSpPr>
            <p:nvPr/>
          </p:nvSpPr>
          <p:spPr bwMode="auto">
            <a:xfrm>
              <a:off x="0" y="0"/>
              <a:ext cx="4120520" cy="1082345"/>
            </a:xfrm>
            <a:prstGeom prst="rect">
              <a:avLst/>
            </a:prstGeom>
            <a:noFill/>
            <a:ln w="12700">
              <a:noFill/>
              <a:miter lim="400000"/>
              <a:headEnd/>
              <a:tailEnd/>
            </a:ln>
          </p:spPr>
          <p:txBody>
            <a:bodyPr lIns="45719" tIns="45719" rIns="45719" bIns="45719">
              <a:spAutoFit/>
            </a:bodyPr>
            <a:lstStyle/>
            <a:p>
              <a:pPr defTabSz="608013" eaLnBrk="1">
                <a:lnSpc>
                  <a:spcPct val="150000"/>
                </a:lnSpc>
              </a:pPr>
              <a:r>
                <a:rPr lang="en-US" altLang="zh-CN" sz="4800">
                  <a:latin typeface="OPPOSans-M" pitchFamily="18" charset="-122"/>
                  <a:ea typeface="OPPOSans-M" pitchFamily="18" charset="-122"/>
                  <a:sym typeface="OPPOSans-M" pitchFamily="18" charset="-122"/>
                </a:rPr>
                <a:t>Live </a:t>
              </a:r>
              <a:r>
                <a:rPr lang="en-US" altLang="en-US" sz="4800">
                  <a:latin typeface="OPPOSans-M" pitchFamily="18" charset="-122"/>
                  <a:ea typeface="OPPOSans-M" pitchFamily="18" charset="-122"/>
                  <a:sym typeface="OPPOSans-M" pitchFamily="18" charset="-122"/>
                </a:rPr>
                <a:t>HDR</a:t>
              </a:r>
            </a:p>
          </p:txBody>
        </p:sp>
        <p:sp>
          <p:nvSpPr>
            <p:cNvPr id="102420" name="文本框 46"/>
            <p:cNvSpPr txBox="1">
              <a:spLocks noChangeArrowheads="1"/>
            </p:cNvSpPr>
            <p:nvPr/>
          </p:nvSpPr>
          <p:spPr bwMode="auto">
            <a:xfrm>
              <a:off x="-53860" y="1106583"/>
              <a:ext cx="5395340" cy="2371699"/>
            </a:xfrm>
            <a:prstGeom prst="rect">
              <a:avLst/>
            </a:prstGeom>
            <a:noFill/>
            <a:ln w="12700">
              <a:noFill/>
              <a:miter lim="400000"/>
              <a:headEnd/>
              <a:tailEnd/>
            </a:ln>
          </p:spPr>
          <p:txBody>
            <a:bodyPr lIns="45719" tIns="45719" rIns="45719" bIns="45719">
              <a:spAutoFit/>
            </a:bodyPr>
            <a:lstStyle/>
            <a:p>
              <a:pPr defTabSz="608013" eaLnBrk="1">
                <a:lnSpc>
                  <a:spcPct val="150000"/>
                </a:lnSpc>
              </a:pPr>
              <a:r>
                <a:rPr lang="en-US" altLang="en-US" sz="2000">
                  <a:latin typeface="OPPOSans-M" pitchFamily="18" charset="-122"/>
                  <a:ea typeface="OPPOSans-M" pitchFamily="18" charset="-122"/>
                  <a:sym typeface="OPPOSans-M" pitchFamily="18" charset="-122"/>
                </a:rPr>
                <a:t>Industri Pertama: Algoritma video HDR</a:t>
              </a:r>
            </a:p>
            <a:p>
              <a:pPr defTabSz="608013" eaLnBrk="1">
                <a:lnSpc>
                  <a:spcPct val="150000"/>
                </a:lnSpc>
              </a:pPr>
              <a:endParaRPr lang="en-US" altLang="en-US" sz="1000">
                <a:latin typeface="OPPOSans-M" pitchFamily="18" charset="-122"/>
                <a:ea typeface="OPPOSans-M" pitchFamily="18" charset="-122"/>
                <a:sym typeface="OPPOSans-M" pitchFamily="18" charset="-122"/>
              </a:endParaRPr>
            </a:p>
            <a:p>
              <a:pPr defTabSz="608013" eaLnBrk="1">
                <a:lnSpc>
                  <a:spcPct val="150000"/>
                </a:lnSpc>
              </a:pPr>
              <a:r>
                <a:rPr lang="en-US" altLang="en-US" sz="1400">
                  <a:solidFill>
                    <a:srgbClr val="3B3838"/>
                  </a:solidFill>
                  <a:latin typeface="OPPOSans-M" pitchFamily="18" charset="-122"/>
                  <a:ea typeface="OPPOSans-M" pitchFamily="18" charset="-122"/>
                  <a:sym typeface="OPPOSans-M" pitchFamily="18" charset="-122"/>
                </a:rPr>
                <a:t> Dalam mode Live HDR, latar belakang dan subjek tetap jelas dalam skenario rasio cahaya besar, eksposur akurat, dan masalah terlalu terang atau terlalu gelap dalam skenario pengambilan gambar kontras tinggi diselesaikan.</a:t>
              </a:r>
            </a:p>
          </p:txBody>
        </p:sp>
      </p:grpSp>
      <p:sp>
        <p:nvSpPr>
          <p:cNvPr id="102408" name="矩形 25"/>
          <p:cNvSpPr>
            <a:spLocks noChangeArrowheads="1"/>
          </p:cNvSpPr>
          <p:nvPr/>
        </p:nvSpPr>
        <p:spPr bwMode="auto">
          <a:xfrm>
            <a:off x="0" y="0"/>
            <a:ext cx="419100" cy="6858000"/>
          </a:xfrm>
          <a:prstGeom prst="rect">
            <a:avLst/>
          </a:prstGeom>
          <a:solidFill>
            <a:srgbClr val="A4DE48"/>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pic>
        <p:nvPicPr>
          <p:cNvPr id="102409" name="在线媒体 2" descr="在线媒体 2"/>
          <p:cNvPicPr>
            <a:picLocks noChangeArrowheads="1"/>
          </p:cNvPicPr>
          <p:nvPr/>
        </p:nvPicPr>
        <p:blipFill>
          <a:blip r:embed="rId7" cstate="print"/>
          <a:srcRect/>
          <a:stretch>
            <a:fillRect/>
          </a:stretch>
        </p:blipFill>
        <p:spPr bwMode="auto">
          <a:xfrm>
            <a:off x="3352800" y="4713288"/>
            <a:ext cx="2571750" cy="1447800"/>
          </a:xfrm>
          <a:prstGeom prst="rect">
            <a:avLst/>
          </a:prstGeom>
          <a:noFill/>
          <a:ln w="12700">
            <a:noFill/>
            <a:miter lim="400000"/>
            <a:headEnd/>
            <a:tailEnd/>
          </a:ln>
        </p:spPr>
      </p:pic>
      <p:pic>
        <p:nvPicPr>
          <p:cNvPr id="102410" name="在线媒体 2" descr="在线媒体 2"/>
          <p:cNvPicPr>
            <a:picLocks noChangeArrowheads="1"/>
          </p:cNvPicPr>
          <p:nvPr/>
        </p:nvPicPr>
        <p:blipFill>
          <a:blip r:embed="rId8" cstate="print"/>
          <a:srcRect/>
          <a:stretch>
            <a:fillRect/>
          </a:stretch>
        </p:blipFill>
        <p:spPr bwMode="auto">
          <a:xfrm>
            <a:off x="617538" y="4713288"/>
            <a:ext cx="2571750" cy="1447800"/>
          </a:xfrm>
          <a:prstGeom prst="rect">
            <a:avLst/>
          </a:prstGeom>
          <a:noFill/>
          <a:ln w="12700">
            <a:noFill/>
            <a:miter lim="400000"/>
            <a:headEnd/>
            <a:tailEnd/>
          </a:ln>
        </p:spPr>
      </p:pic>
      <p:sp>
        <p:nvSpPr>
          <p:cNvPr id="102411" name="文本框 1"/>
          <p:cNvSpPr txBox="1">
            <a:spLocks noChangeArrowheads="1"/>
          </p:cNvSpPr>
          <p:nvPr/>
        </p:nvSpPr>
        <p:spPr bwMode="auto">
          <a:xfrm>
            <a:off x="3338513" y="6170613"/>
            <a:ext cx="2520950" cy="371475"/>
          </a:xfrm>
          <a:prstGeom prst="rect">
            <a:avLst/>
          </a:prstGeom>
          <a:noFill/>
          <a:ln w="12700">
            <a:noFill/>
            <a:miter lim="400000"/>
            <a:headEnd/>
            <a:tailEnd/>
          </a:ln>
        </p:spPr>
        <p:txBody>
          <a:bodyPr lIns="45719" rIns="45719">
            <a:spAutoFit/>
          </a:bodyPr>
          <a:lstStyle/>
          <a:p>
            <a:pPr algn="ctr" eaLnBrk="1"/>
            <a:r>
              <a:rPr lang="en-US" altLang="en-US" sz="1600">
                <a:latin typeface="OPPOSans-M" pitchFamily="18" charset="-122"/>
                <a:ea typeface="OPPOSans-M" pitchFamily="18" charset="-122"/>
                <a:sym typeface="OPPOSans-M" pitchFamily="18" charset="-122"/>
              </a:rPr>
              <a:t>Reno4 Pro</a:t>
            </a:r>
          </a:p>
        </p:txBody>
      </p:sp>
      <p:sp>
        <p:nvSpPr>
          <p:cNvPr id="102412" name="文本框 53"/>
          <p:cNvSpPr txBox="1">
            <a:spLocks noChangeArrowheads="1"/>
          </p:cNvSpPr>
          <p:nvPr/>
        </p:nvSpPr>
        <p:spPr bwMode="auto">
          <a:xfrm>
            <a:off x="669925" y="6170613"/>
            <a:ext cx="2520950" cy="584200"/>
          </a:xfrm>
          <a:prstGeom prst="rect">
            <a:avLst/>
          </a:prstGeom>
          <a:noFill/>
          <a:ln w="12700">
            <a:noFill/>
            <a:miter lim="400000"/>
            <a:headEnd/>
            <a:tailEnd/>
          </a:ln>
        </p:spPr>
        <p:txBody>
          <a:bodyPr lIns="45719" rIns="45719">
            <a:spAutoFit/>
          </a:bodyPr>
          <a:lstStyle/>
          <a:p>
            <a:pPr algn="ctr" eaLnBrk="1"/>
            <a:r>
              <a:rPr lang="en-US" altLang="en-US" sz="1600">
                <a:latin typeface="OPPOSans-M" pitchFamily="18" charset="-122"/>
                <a:ea typeface="OPPOSans-M" pitchFamily="18" charset="-122"/>
                <a:sym typeface="OPPOSans-M" pitchFamily="18" charset="-122"/>
              </a:rPr>
              <a:t>Lain-lain</a:t>
            </a:r>
          </a:p>
          <a:p>
            <a:pPr algn="ctr" eaLnBrk="1"/>
            <a:endParaRPr lang="en-US" altLang="en-US" sz="1600">
              <a:latin typeface="OPPOSans-M" pitchFamily="18" charset="-122"/>
              <a:ea typeface="OPPOSans-M" pitchFamily="18" charset="-122"/>
              <a:sym typeface="OPPOSans-M" pitchFamily="18" charset="-122"/>
            </a:endParaRPr>
          </a:p>
        </p:txBody>
      </p:sp>
      <p:grpSp>
        <p:nvGrpSpPr>
          <p:cNvPr id="102413" name="组合 30"/>
          <p:cNvGrpSpPr>
            <a:grpSpLocks/>
          </p:cNvGrpSpPr>
          <p:nvPr/>
        </p:nvGrpSpPr>
        <p:grpSpPr bwMode="auto">
          <a:xfrm>
            <a:off x="688975" y="346075"/>
            <a:ext cx="5610225" cy="369888"/>
            <a:chOff x="0" y="0"/>
            <a:chExt cx="5610091" cy="369328"/>
          </a:xfrm>
        </p:grpSpPr>
        <p:sp>
          <p:nvSpPr>
            <p:cNvPr id="102416" name="灰"/>
            <p:cNvSpPr txBox="1">
              <a:spLocks noChangeArrowheads="1"/>
            </p:cNvSpPr>
            <p:nvPr/>
          </p:nvSpPr>
          <p:spPr bwMode="auto">
            <a:xfrm>
              <a:off x="333611" y="0"/>
              <a:ext cx="5276480" cy="369328"/>
            </a:xfrm>
            <a:prstGeom prst="rect">
              <a:avLst/>
            </a:prstGeom>
            <a:noFill/>
            <a:ln w="12700">
              <a:noFill/>
              <a:miter lim="400000"/>
              <a:headEnd/>
              <a:tailEnd/>
            </a:ln>
          </p:spPr>
          <p:txBody>
            <a:bodyPr lIns="45719" tIns="45719" rIns="45719" bIns="45719">
              <a:spAutoFit/>
            </a:bodyPr>
            <a:lstStyle/>
            <a:p>
              <a:pPr eaLnBrk="1"/>
              <a:r>
                <a:rPr lang="en-US" altLang="zh-CN">
                  <a:ea typeface="SimSun" pitchFamily="2" charset="-122"/>
                </a:rPr>
                <a:t>Frontlighting</a:t>
              </a:r>
              <a:r>
                <a:rPr lang="zh-CN" altLang="en-US">
                  <a:ea typeface="SimSun" pitchFamily="2" charset="-122"/>
                </a:rPr>
                <a:t> </a:t>
              </a:r>
              <a:r>
                <a:rPr lang="en-US" altLang="zh-CN">
                  <a:ea typeface="SimSun" pitchFamily="2" charset="-122"/>
                </a:rPr>
                <a:t>&amp;</a:t>
              </a:r>
              <a:r>
                <a:rPr lang="zh-CN" altLang="en-US">
                  <a:ea typeface="SimSun" pitchFamily="2" charset="-122"/>
                </a:rPr>
                <a:t> </a:t>
              </a:r>
              <a:r>
                <a:rPr lang="en-US" altLang="zh-CN">
                  <a:ea typeface="SimSun" pitchFamily="2" charset="-122"/>
                </a:rPr>
                <a:t>Backlighting</a:t>
              </a:r>
            </a:p>
          </p:txBody>
        </p:sp>
        <p:pic>
          <p:nvPicPr>
            <p:cNvPr id="102417" name="图片 32" descr="图片 32"/>
            <p:cNvPicPr>
              <a:picLocks noChangeAspect="1" noChangeArrowheads="1"/>
            </p:cNvPicPr>
            <p:nvPr/>
          </p:nvPicPr>
          <p:blipFill>
            <a:blip r:embed="rId9"/>
            <a:srcRect/>
            <a:stretch>
              <a:fillRect/>
            </a:stretch>
          </p:blipFill>
          <p:spPr bwMode="auto">
            <a:xfrm rot="10800000" flipH="1">
              <a:off x="0" y="31287"/>
              <a:ext cx="262227" cy="262228"/>
            </a:xfrm>
            <a:prstGeom prst="rect">
              <a:avLst/>
            </a:prstGeom>
            <a:noFill/>
            <a:ln w="12700">
              <a:noFill/>
              <a:miter lim="400000"/>
              <a:headEnd/>
              <a:tailEnd/>
            </a:ln>
          </p:spPr>
        </p:pic>
      </p:grpSp>
      <p:sp>
        <p:nvSpPr>
          <p:cNvPr id="2" name="文本框 1"/>
          <p:cNvSpPr txBox="1"/>
          <p:nvPr/>
        </p:nvSpPr>
        <p:spPr>
          <a:xfrm>
            <a:off x="-821410" y="5067946"/>
            <a:ext cx="92396"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endParaRPr lang="zh-CN" altLang="en-US" kern="0" dirty="0">
              <a:latin typeface="Calibri"/>
              <a:ea typeface="+mj-ea"/>
              <a:cs typeface="Calibri"/>
              <a:sym typeface="Calibri"/>
            </a:endParaRPr>
          </a:p>
        </p:txBody>
      </p:sp>
      <p:sp>
        <p:nvSpPr>
          <p:cNvPr id="3" name="文本框 2"/>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1" presetClass="exit" presetSubtype="0" fill="hold" grpId="0" nodeType="clickEffect">
                                  <p:stCondLst>
                                    <p:cond delay="0"/>
                                  </p:stCondLst>
                                  <p:iterate>
                                    <p:tmAbs val="0"/>
                                  </p:iterate>
                                  <p:childTnLst>
                                    <p:set>
                                      <p:cBhvr>
                                        <p:cTn id="6" fill="hold">
                                          <p:stCondLst>
                                            <p:cond delay="0"/>
                                          </p:stCondLst>
                                        </p:cTn>
                                        <p:tgtEl>
                                          <p:spTgt spid="1325"/>
                                        </p:tgtEl>
                                        <p:attrNameLst>
                                          <p:attrName>style.visibility</p:attrName>
                                        </p:attrNameLst>
                                      </p:cBhvr>
                                      <p:to>
                                        <p:strVal val="hidden"/>
                                      </p:to>
                                    </p:set>
                                  </p:childTnLst>
                                </p:cTn>
                              </p:par>
                            </p:childTnLst>
                          </p:cTn>
                        </p:par>
                        <p:par>
                          <p:cTn id="7" fill="hold" nodeType="afterGroup">
                            <p:stCondLst>
                              <p:cond delay="0"/>
                            </p:stCondLst>
                            <p:childTnLst>
                              <p:par>
                                <p:cTn id="8" presetID="1" presetClass="exit" presetSubtype="0" fill="hold" grpId="0" nodeType="afterEffect">
                                  <p:stCondLst>
                                    <p:cond delay="0"/>
                                  </p:stCondLst>
                                  <p:iterate>
                                    <p:tmAbs val="0"/>
                                  </p:iterate>
                                  <p:childTnLst>
                                    <p:set>
                                      <p:cBhvr>
                                        <p:cTn id="9" fill="hold">
                                          <p:stCondLst>
                                            <p:cond delay="0"/>
                                          </p:stCondLst>
                                        </p:cTn>
                                        <p:tgtEl>
                                          <p:spTgt spid="1324"/>
                                        </p:tgtEl>
                                        <p:attrNameLst>
                                          <p:attrName>style.visibility</p:attrName>
                                        </p:attrNameLst>
                                      </p:cBhvr>
                                      <p:to>
                                        <p:strVal val="hidden"/>
                                      </p:to>
                                    </p:set>
                                  </p:childTnLst>
                                </p:cTn>
                              </p:par>
                            </p:childTnLst>
                          </p:cTn>
                        </p:par>
                        <p:par>
                          <p:cTn id="10" fill="hold" nodeType="afterGroup">
                            <p:stCondLst>
                              <p:cond delay="0"/>
                            </p:stCondLst>
                            <p:childTnLst>
                              <p:par>
                                <p:cTn id="11" presetID="1" presetClass="entr" presetSubtype="0" fill="hold" grpId="0" nodeType="afterEffect">
                                  <p:stCondLst>
                                    <p:cond delay="0"/>
                                  </p:stCondLst>
                                  <p:iterate>
                                    <p:tmAbs val="0"/>
                                  </p:iterate>
                                  <p:childTnLst>
                                    <p:set>
                                      <p:cBhvr>
                                        <p:cTn id="12" fill="hold"/>
                                        <p:tgtEl>
                                          <p:spTgt spid="13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4" grpId="0" animBg="1" advAuto="0"/>
      <p:bldP spid="1325" grpId="0" animBg="1" advAuto="0"/>
      <p:bldP spid="1329" grpId="0"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 name="图片 15" descr="图片 15"/>
          <p:cNvPicPr>
            <a:picLocks noChangeAspect="1" noChangeArrowheads="1"/>
          </p:cNvPicPr>
          <p:nvPr/>
        </p:nvPicPr>
        <p:blipFill>
          <a:blip r:embed="rId3"/>
          <a:srcRect/>
          <a:stretch>
            <a:fillRect/>
          </a:stretch>
        </p:blipFill>
        <p:spPr bwMode="auto">
          <a:xfrm>
            <a:off x="4152900" y="-14288"/>
            <a:ext cx="4032250" cy="3479801"/>
          </a:xfrm>
          <a:prstGeom prst="rect">
            <a:avLst/>
          </a:prstGeom>
          <a:noFill/>
          <a:ln w="12700">
            <a:noFill/>
            <a:miter lim="400000"/>
            <a:headEnd/>
            <a:tailEnd/>
          </a:ln>
        </p:spPr>
      </p:pic>
      <p:sp>
        <p:nvSpPr>
          <p:cNvPr id="472" name="文本框 29"/>
          <p:cNvSpPr txBox="1">
            <a:spLocks noChangeArrowheads="1"/>
          </p:cNvSpPr>
          <p:nvPr/>
        </p:nvSpPr>
        <p:spPr bwMode="auto">
          <a:xfrm>
            <a:off x="5218113" y="842963"/>
            <a:ext cx="1901825" cy="1200329"/>
          </a:xfrm>
          <a:prstGeom prst="rect">
            <a:avLst/>
          </a:prstGeom>
          <a:noFill/>
          <a:ln w="12700">
            <a:noFill/>
            <a:miter lim="400000"/>
            <a:headEnd/>
            <a:tailEnd/>
          </a:ln>
        </p:spPr>
        <p:txBody>
          <a:bodyPr lIns="45719" rIns="45719">
            <a:spAutoFit/>
          </a:bodyPr>
          <a:lstStyle/>
          <a:p>
            <a:pPr algn="ctr" defTabSz="608013"/>
            <a:r>
              <a:rPr lang="en-US" altLang="en-US" sz="3600" dirty="0" err="1">
                <a:solidFill>
                  <a:srgbClr val="F2F2F2"/>
                </a:solidFill>
                <a:latin typeface="OPPOSans-M" pitchFamily="18" charset="-122"/>
                <a:ea typeface="OPPOSans-M" pitchFamily="18" charset="-122"/>
                <a:sym typeface="OPPOSans-M" pitchFamily="18" charset="-122"/>
              </a:rPr>
              <a:t>Tampilan</a:t>
            </a:r>
            <a:r>
              <a:rPr lang="en-US" altLang="en-US" sz="3600" dirty="0">
                <a:solidFill>
                  <a:srgbClr val="F2F2F2"/>
                </a:solidFill>
                <a:latin typeface="OPPOSans-M" pitchFamily="18" charset="-122"/>
                <a:ea typeface="OPPOSans-M" pitchFamily="18" charset="-122"/>
                <a:sym typeface="OPPOSans-M" pitchFamily="18" charset="-122"/>
              </a:rPr>
              <a:t> </a:t>
            </a:r>
            <a:r>
              <a:rPr lang="en-US" altLang="en-US" sz="3600" dirty="0" smtClean="0">
                <a:solidFill>
                  <a:srgbClr val="F2F2F2"/>
                </a:solidFill>
                <a:latin typeface="OPPOSans-M" pitchFamily="18" charset="-122"/>
                <a:ea typeface="OPPOSans-M" pitchFamily="18" charset="-122"/>
                <a:sym typeface="OPPOSans-M" pitchFamily="18" charset="-122"/>
              </a:rPr>
              <a:t>Paling </a:t>
            </a:r>
            <a:r>
              <a:rPr lang="en-US" altLang="en-US" sz="3600" dirty="0" err="1" smtClean="0">
                <a:solidFill>
                  <a:srgbClr val="F2F2F2"/>
                </a:solidFill>
                <a:latin typeface="OPPOSans-M" pitchFamily="18" charset="-122"/>
                <a:ea typeface="OPPOSans-M" pitchFamily="18" charset="-122"/>
                <a:sym typeface="OPPOSans-M" pitchFamily="18" charset="-122"/>
              </a:rPr>
              <a:t>Modis</a:t>
            </a:r>
            <a:endParaRPr lang="en-US" altLang="en-US" sz="3600" dirty="0">
              <a:solidFill>
                <a:srgbClr val="F2F2F2"/>
              </a:solidFill>
              <a:latin typeface="OPPOSans-M" pitchFamily="18" charset="-122"/>
              <a:ea typeface="OPPOSans-M" pitchFamily="18" charset="-122"/>
              <a:sym typeface="OPPOSans-M" pitchFamily="18" charset="-122"/>
            </a:endParaRPr>
          </a:p>
        </p:txBody>
      </p:sp>
      <p:pic>
        <p:nvPicPr>
          <p:cNvPr id="473" name="图片 16" descr="图片 16"/>
          <p:cNvPicPr>
            <a:picLocks noChangeAspect="1" noChangeArrowheads="1"/>
          </p:cNvPicPr>
          <p:nvPr/>
        </p:nvPicPr>
        <p:blipFill>
          <a:blip r:embed="rId4"/>
          <a:srcRect/>
          <a:stretch>
            <a:fillRect/>
          </a:stretch>
        </p:blipFill>
        <p:spPr bwMode="auto">
          <a:xfrm>
            <a:off x="8185150" y="3465513"/>
            <a:ext cx="4032250" cy="3479800"/>
          </a:xfrm>
          <a:prstGeom prst="rect">
            <a:avLst/>
          </a:prstGeom>
          <a:noFill/>
          <a:ln w="12700">
            <a:noFill/>
            <a:miter lim="400000"/>
            <a:headEnd/>
            <a:tailEnd/>
          </a:ln>
        </p:spPr>
      </p:pic>
      <p:sp>
        <p:nvSpPr>
          <p:cNvPr id="474" name="文本框 18"/>
          <p:cNvSpPr txBox="1">
            <a:spLocks noChangeArrowheads="1"/>
          </p:cNvSpPr>
          <p:nvPr/>
        </p:nvSpPr>
        <p:spPr bwMode="auto">
          <a:xfrm>
            <a:off x="9250363" y="4324350"/>
            <a:ext cx="1900237" cy="1200329"/>
          </a:xfrm>
          <a:prstGeom prst="rect">
            <a:avLst/>
          </a:prstGeom>
          <a:noFill/>
          <a:ln w="12700">
            <a:noFill/>
            <a:miter lim="400000"/>
            <a:headEnd/>
            <a:tailEnd/>
          </a:ln>
        </p:spPr>
        <p:txBody>
          <a:bodyPr lIns="45719" rIns="45719">
            <a:spAutoFit/>
          </a:bodyPr>
          <a:lstStyle/>
          <a:p>
            <a:pPr algn="ctr" defTabSz="608013"/>
            <a:r>
              <a:rPr lang="en-US" altLang="en-US" sz="3600" dirty="0" err="1">
                <a:solidFill>
                  <a:srgbClr val="F2F2F2"/>
                </a:solidFill>
                <a:latin typeface="OPPOSans-M" pitchFamily="18" charset="-122"/>
                <a:ea typeface="OPPOSans-M" pitchFamily="18" charset="-122"/>
                <a:sym typeface="OPPOSans-M" pitchFamily="18" charset="-122"/>
              </a:rPr>
              <a:t>Sistem</a:t>
            </a:r>
            <a:r>
              <a:rPr lang="en-US" altLang="en-US" sz="3600" dirty="0">
                <a:solidFill>
                  <a:srgbClr val="F2F2F2"/>
                </a:solidFill>
                <a:latin typeface="OPPOSans-M" pitchFamily="18" charset="-122"/>
                <a:ea typeface="OPPOSans-M" pitchFamily="18" charset="-122"/>
                <a:sym typeface="OPPOSans-M" pitchFamily="18" charset="-122"/>
              </a:rPr>
              <a:t> </a:t>
            </a:r>
            <a:r>
              <a:rPr lang="en-US" altLang="en-US" sz="3600" dirty="0" err="1">
                <a:solidFill>
                  <a:srgbClr val="F2F2F2"/>
                </a:solidFill>
                <a:latin typeface="OPPOSans-M" pitchFamily="18" charset="-122"/>
                <a:ea typeface="OPPOSans-M" pitchFamily="18" charset="-122"/>
                <a:sym typeface="OPPOSans-M" pitchFamily="18" charset="-122"/>
              </a:rPr>
              <a:t>Terkuat</a:t>
            </a:r>
            <a:endParaRPr lang="en-US" altLang="en-US" sz="3600" dirty="0">
              <a:solidFill>
                <a:srgbClr val="F2F2F2"/>
              </a:solidFill>
              <a:latin typeface="OPPOSans-M" pitchFamily="18" charset="-122"/>
              <a:ea typeface="OPPOSans-M" pitchFamily="18" charset="-122"/>
              <a:sym typeface="OPPOSans-M" pitchFamily="18" charset="-122"/>
            </a:endParaRPr>
          </a:p>
        </p:txBody>
      </p:sp>
      <p:pic>
        <p:nvPicPr>
          <p:cNvPr id="475" name="图片 20" descr="图片 20"/>
          <p:cNvPicPr>
            <a:picLocks noChangeAspect="1" noChangeArrowheads="1"/>
          </p:cNvPicPr>
          <p:nvPr/>
        </p:nvPicPr>
        <p:blipFill>
          <a:blip r:embed="rId5"/>
          <a:srcRect/>
          <a:stretch>
            <a:fillRect/>
          </a:stretch>
        </p:blipFill>
        <p:spPr bwMode="auto">
          <a:xfrm>
            <a:off x="8186738" y="-14288"/>
            <a:ext cx="4030662" cy="3479801"/>
          </a:xfrm>
          <a:prstGeom prst="rect">
            <a:avLst/>
          </a:prstGeom>
          <a:noFill/>
          <a:ln w="12700">
            <a:noFill/>
            <a:miter lim="400000"/>
            <a:headEnd/>
            <a:tailEnd/>
          </a:ln>
        </p:spPr>
      </p:pic>
      <p:sp>
        <p:nvSpPr>
          <p:cNvPr id="476" name="文本框 21"/>
          <p:cNvSpPr txBox="1">
            <a:spLocks noChangeArrowheads="1"/>
          </p:cNvSpPr>
          <p:nvPr/>
        </p:nvSpPr>
        <p:spPr bwMode="auto">
          <a:xfrm>
            <a:off x="9250363" y="842963"/>
            <a:ext cx="1901825" cy="1200150"/>
          </a:xfrm>
          <a:prstGeom prst="rect">
            <a:avLst/>
          </a:prstGeom>
          <a:noFill/>
          <a:ln w="12700">
            <a:noFill/>
            <a:miter lim="400000"/>
            <a:headEnd/>
            <a:tailEnd/>
          </a:ln>
        </p:spPr>
        <p:txBody>
          <a:bodyPr lIns="45719" rIns="45719">
            <a:spAutoFit/>
          </a:bodyPr>
          <a:lstStyle/>
          <a:p>
            <a:pPr algn="ctr" defTabSz="608013"/>
            <a:r>
              <a:rPr lang="en-US" altLang="en-US" sz="3600" dirty="0" err="1">
                <a:solidFill>
                  <a:srgbClr val="F2F2F2"/>
                </a:solidFill>
                <a:latin typeface="OPPOSans-M" pitchFamily="18" charset="-122"/>
                <a:ea typeface="OPPOSans-M" pitchFamily="18" charset="-122"/>
                <a:sym typeface="OPPOSans-M" pitchFamily="18" charset="-122"/>
              </a:rPr>
              <a:t>Pengisian</a:t>
            </a:r>
            <a:r>
              <a:rPr lang="en-US" altLang="en-US" sz="3600" dirty="0">
                <a:solidFill>
                  <a:srgbClr val="F2F2F2"/>
                </a:solidFill>
                <a:latin typeface="OPPOSans-M" pitchFamily="18" charset="-122"/>
                <a:ea typeface="OPPOSans-M" pitchFamily="18" charset="-122"/>
                <a:sym typeface="OPPOSans-M" pitchFamily="18" charset="-122"/>
              </a:rPr>
              <a:t> </a:t>
            </a:r>
            <a:r>
              <a:rPr lang="en-US" altLang="en-US" sz="3600" dirty="0" err="1" smtClean="0">
                <a:solidFill>
                  <a:srgbClr val="F2F2F2"/>
                </a:solidFill>
                <a:latin typeface="OPPOSans-M" pitchFamily="18" charset="-122"/>
                <a:ea typeface="OPPOSans-M" pitchFamily="18" charset="-122"/>
                <a:sym typeface="OPPOSans-M" pitchFamily="18" charset="-122"/>
              </a:rPr>
              <a:t>Daya</a:t>
            </a:r>
            <a:r>
              <a:rPr lang="en-US" altLang="en-US" sz="3600" dirty="0" smtClean="0">
                <a:solidFill>
                  <a:srgbClr val="F2F2F2"/>
                </a:solidFill>
                <a:latin typeface="OPPOSans-M" pitchFamily="18" charset="-122"/>
                <a:ea typeface="OPPOSans-M" pitchFamily="18" charset="-122"/>
                <a:sym typeface="OPPOSans-M" pitchFamily="18" charset="-122"/>
              </a:rPr>
              <a:t> </a:t>
            </a:r>
            <a:r>
              <a:rPr lang="en-US" altLang="en-US" sz="3600" dirty="0" err="1" smtClean="0">
                <a:solidFill>
                  <a:srgbClr val="F2F2F2"/>
                </a:solidFill>
                <a:latin typeface="OPPOSans-M" pitchFamily="18" charset="-122"/>
                <a:ea typeface="OPPOSans-M" pitchFamily="18" charset="-122"/>
                <a:sym typeface="OPPOSans-M" pitchFamily="18" charset="-122"/>
              </a:rPr>
              <a:t>Tercepat</a:t>
            </a:r>
            <a:endParaRPr lang="en-US" altLang="en-US" sz="3600" dirty="0">
              <a:solidFill>
                <a:srgbClr val="F2F2F2"/>
              </a:solidFill>
              <a:latin typeface="OPPOSans-M" pitchFamily="18" charset="-122"/>
              <a:ea typeface="OPPOSans-M" pitchFamily="18" charset="-122"/>
              <a:sym typeface="OPPOSans-M" pitchFamily="18" charset="-122"/>
            </a:endParaRPr>
          </a:p>
        </p:txBody>
      </p:sp>
      <p:sp>
        <p:nvSpPr>
          <p:cNvPr id="12296" name="矩形 6"/>
          <p:cNvSpPr txBox="1">
            <a:spLocks noChangeArrowheads="1"/>
          </p:cNvSpPr>
          <p:nvPr/>
        </p:nvSpPr>
        <p:spPr bwMode="auto">
          <a:xfrm>
            <a:off x="95345" y="3101975"/>
            <a:ext cx="2317299" cy="523220"/>
          </a:xfrm>
          <a:prstGeom prst="rect">
            <a:avLst/>
          </a:prstGeom>
          <a:noFill/>
          <a:ln w="12700">
            <a:noFill/>
            <a:miter lim="400000"/>
            <a:headEnd/>
            <a:tailEnd/>
          </a:ln>
        </p:spPr>
        <p:txBody>
          <a:bodyPr wrap="none" lIns="45719" rIns="45719">
            <a:spAutoFit/>
          </a:bodyPr>
          <a:lstStyle/>
          <a:p>
            <a:pPr algn="ctr" defTabSz="608013"/>
            <a:r>
              <a:rPr lang="en-US" altLang="en-US" sz="2800" dirty="0" err="1">
                <a:solidFill>
                  <a:srgbClr val="262626"/>
                </a:solidFill>
                <a:latin typeface="OPPOSans-M" pitchFamily="18" charset="-122"/>
                <a:ea typeface="OPPOSans-M" pitchFamily="18" charset="-122"/>
                <a:sym typeface="OPPOSans-M" pitchFamily="18" charset="-122"/>
              </a:rPr>
              <a:t>Empat</a:t>
            </a:r>
            <a:r>
              <a:rPr lang="en-US" altLang="en-US" sz="2800" dirty="0">
                <a:solidFill>
                  <a:srgbClr val="262626"/>
                </a:solidFill>
                <a:latin typeface="OPPOSans-M" pitchFamily="18" charset="-122"/>
                <a:ea typeface="OPPOSans-M" pitchFamily="18" charset="-122"/>
                <a:sym typeface="OPPOSans-M" pitchFamily="18" charset="-122"/>
              </a:rPr>
              <a:t> </a:t>
            </a:r>
            <a:r>
              <a:rPr lang="en-US" altLang="en-US" sz="2800" dirty="0" err="1" smtClean="0">
                <a:solidFill>
                  <a:srgbClr val="262626"/>
                </a:solidFill>
                <a:latin typeface="OPPOSans-M" pitchFamily="18" charset="-122"/>
                <a:ea typeface="OPPOSans-M" pitchFamily="18" charset="-122"/>
                <a:sym typeface="OPPOSans-M" pitchFamily="18" charset="-122"/>
              </a:rPr>
              <a:t>Poin</a:t>
            </a:r>
            <a:r>
              <a:rPr lang="en-US" altLang="en-US" sz="2800" dirty="0" smtClean="0">
                <a:solidFill>
                  <a:srgbClr val="262626"/>
                </a:solidFill>
                <a:latin typeface="OPPOSans-M" pitchFamily="18" charset="-122"/>
                <a:ea typeface="OPPOSans-M" pitchFamily="18" charset="-122"/>
                <a:sym typeface="OPPOSans-M" pitchFamily="18" charset="-122"/>
              </a:rPr>
              <a:t> </a:t>
            </a:r>
            <a:r>
              <a:rPr lang="en-US" altLang="en-US" sz="2800" dirty="0" err="1" smtClean="0">
                <a:solidFill>
                  <a:srgbClr val="262626"/>
                </a:solidFill>
                <a:latin typeface="OPPOSans-M" pitchFamily="18" charset="-122"/>
                <a:ea typeface="OPPOSans-M" pitchFamily="18" charset="-122"/>
                <a:sym typeface="OPPOSans-M" pitchFamily="18" charset="-122"/>
              </a:rPr>
              <a:t>Terbanyak</a:t>
            </a:r>
            <a:endParaRPr lang="en-US" altLang="en-US" sz="2800" dirty="0">
              <a:solidFill>
                <a:srgbClr val="262626"/>
              </a:solidFill>
              <a:latin typeface="OPPOSans-M" pitchFamily="18" charset="-122"/>
              <a:ea typeface="OPPOSans-M" pitchFamily="18" charset="-122"/>
              <a:sym typeface="OPPOSans-M" pitchFamily="18" charset="-122"/>
            </a:endParaRPr>
          </a:p>
        </p:txBody>
      </p:sp>
      <p:grpSp>
        <p:nvGrpSpPr>
          <p:cNvPr id="12297" name="组合 10"/>
          <p:cNvGrpSpPr>
            <a:grpSpLocks/>
          </p:cNvGrpSpPr>
          <p:nvPr/>
        </p:nvGrpSpPr>
        <p:grpSpPr bwMode="auto">
          <a:xfrm>
            <a:off x="0" y="2120900"/>
            <a:ext cx="3818910" cy="981075"/>
            <a:chOff x="0" y="0"/>
            <a:chExt cx="3662755" cy="980805"/>
          </a:xfrm>
        </p:grpSpPr>
        <p:sp>
          <p:nvSpPr>
            <p:cNvPr id="12300" name="任意多边形: 形状 8"/>
            <p:cNvSpPr>
              <a:spLocks noChangeArrowheads="1"/>
            </p:cNvSpPr>
            <p:nvPr/>
          </p:nvSpPr>
          <p:spPr bwMode="auto">
            <a:xfrm>
              <a:off x="91446" y="640570"/>
              <a:ext cx="3571309" cy="340235"/>
            </a:xfrm>
            <a:prstGeom prst="rect">
              <a:avLst/>
            </a:prstGeom>
            <a:solidFill>
              <a:srgbClr val="63A8DA"/>
            </a:solidFill>
            <a:ln w="12700">
              <a:noFill/>
              <a:miter lim="400000"/>
              <a:headEnd/>
              <a:tailEnd/>
            </a:ln>
          </p:spPr>
          <p:txBody>
            <a:bodyPr lIns="45719" tIns="45719" rIns="45719" bIns="45719" anchor="ctr"/>
            <a:lstStyle/>
            <a:p>
              <a:pPr defTabSz="608013"/>
              <a:endParaRPr lang="en-US" altLang="en-US" sz="2400">
                <a:latin typeface="OPPOSans-M" pitchFamily="18" charset="-122"/>
                <a:ea typeface="OPPOSans-M" pitchFamily="18" charset="-122"/>
                <a:sym typeface="OPPOSans-M" pitchFamily="18" charset="-122"/>
              </a:endParaRPr>
            </a:p>
          </p:txBody>
        </p:sp>
        <p:sp>
          <p:nvSpPr>
            <p:cNvPr id="12301" name="文本框 19"/>
            <p:cNvSpPr txBox="1">
              <a:spLocks noChangeArrowheads="1"/>
            </p:cNvSpPr>
            <p:nvPr/>
          </p:nvSpPr>
          <p:spPr bwMode="auto">
            <a:xfrm>
              <a:off x="0" y="0"/>
              <a:ext cx="2637658" cy="907689"/>
            </a:xfrm>
            <a:prstGeom prst="rect">
              <a:avLst/>
            </a:prstGeom>
            <a:noFill/>
            <a:ln w="12700">
              <a:noFill/>
              <a:miter lim="400000"/>
              <a:headEnd/>
              <a:tailEnd/>
            </a:ln>
          </p:spPr>
          <p:txBody>
            <a:bodyPr wrap="none" lIns="45719" tIns="45719" rIns="45719" bIns="45719">
              <a:spAutoFit/>
            </a:bodyPr>
            <a:lstStyle/>
            <a:p>
              <a:pPr algn="ctr" defTabSz="608013"/>
              <a:r>
                <a:rPr lang="en-US" altLang="en-US" sz="5300" dirty="0">
                  <a:solidFill>
                    <a:srgbClr val="262626"/>
                  </a:solidFill>
                  <a:latin typeface="OPPOSans-M" pitchFamily="18" charset="-122"/>
                  <a:ea typeface="OPPOSans-M" pitchFamily="18" charset="-122"/>
                  <a:sym typeface="OPPOSans-M" pitchFamily="18" charset="-122"/>
                </a:rPr>
                <a:t>Reno4 Pro 5G</a:t>
              </a:r>
            </a:p>
          </p:txBody>
        </p:sp>
      </p:grpSp>
      <p:pic>
        <p:nvPicPr>
          <p:cNvPr id="481" name="图片 14" descr="图片 14"/>
          <p:cNvPicPr>
            <a:picLocks noChangeAspect="1" noChangeArrowheads="1"/>
          </p:cNvPicPr>
          <p:nvPr/>
        </p:nvPicPr>
        <p:blipFill>
          <a:blip r:embed="rId6"/>
          <a:srcRect/>
          <a:stretch>
            <a:fillRect/>
          </a:stretch>
        </p:blipFill>
        <p:spPr bwMode="auto">
          <a:xfrm>
            <a:off x="4154488" y="3465513"/>
            <a:ext cx="4030662" cy="3479800"/>
          </a:xfrm>
          <a:prstGeom prst="rect">
            <a:avLst/>
          </a:prstGeom>
          <a:noFill/>
          <a:ln w="12700">
            <a:noFill/>
            <a:miter lim="400000"/>
            <a:headEnd/>
            <a:tailEnd/>
          </a:ln>
        </p:spPr>
      </p:pic>
      <p:sp>
        <p:nvSpPr>
          <p:cNvPr id="482" name="文本框 22"/>
          <p:cNvSpPr txBox="1">
            <a:spLocks noChangeArrowheads="1"/>
          </p:cNvSpPr>
          <p:nvPr/>
        </p:nvSpPr>
        <p:spPr bwMode="auto">
          <a:xfrm>
            <a:off x="5219700" y="4324350"/>
            <a:ext cx="1900238" cy="646331"/>
          </a:xfrm>
          <a:prstGeom prst="rect">
            <a:avLst/>
          </a:prstGeom>
          <a:noFill/>
          <a:ln w="12700">
            <a:noFill/>
            <a:miter lim="400000"/>
            <a:headEnd/>
            <a:tailEnd/>
          </a:ln>
        </p:spPr>
        <p:txBody>
          <a:bodyPr lIns="45719" rIns="45719">
            <a:spAutoFit/>
          </a:bodyPr>
          <a:lstStyle/>
          <a:p>
            <a:pPr algn="ctr" defTabSz="608013"/>
            <a:r>
              <a:rPr lang="en-US" altLang="en-US" sz="3600" dirty="0">
                <a:solidFill>
                  <a:srgbClr val="F2F2F2"/>
                </a:solidFill>
                <a:latin typeface="OPPOSans-M" pitchFamily="18" charset="-122"/>
                <a:ea typeface="OPPOSans-M" pitchFamily="18" charset="-122"/>
                <a:sym typeface="OPPOSans-M" pitchFamily="18" charset="-122"/>
              </a:rPr>
              <a:t>Video </a:t>
            </a:r>
            <a:r>
              <a:rPr lang="en-US" altLang="en-US" sz="3600" dirty="0" err="1" smtClean="0">
                <a:solidFill>
                  <a:srgbClr val="F2F2F2"/>
                </a:solidFill>
                <a:latin typeface="OPPOSans-M" pitchFamily="18" charset="-122"/>
                <a:ea typeface="OPPOSans-M" pitchFamily="18" charset="-122"/>
                <a:sym typeface="OPPOSans-M" pitchFamily="18" charset="-122"/>
              </a:rPr>
              <a:t>Terbaik</a:t>
            </a:r>
            <a:endParaRPr lang="en-US" altLang="en-US" sz="3600" dirty="0">
              <a:solidFill>
                <a:srgbClr val="F2F2F2"/>
              </a:solidFill>
              <a:latin typeface="OPPOSans-M" pitchFamily="18" charset="-122"/>
              <a:ea typeface="OPPOSans-M" pitchFamily="18" charset="-122"/>
              <a:sym typeface="OPPOSans-M" pitchFamily="18" charset="-122"/>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iterate>
                                    <p:tmAbs val="0"/>
                                  </p:iterate>
                                  <p:childTnLst>
                                    <p:set>
                                      <p:cBhvr>
                                        <p:cTn id="6" fill="hold"/>
                                        <p:tgtEl>
                                          <p:spTgt spid="472"/>
                                        </p:tgtEl>
                                        <p:attrNameLst>
                                          <p:attrName>style.visibility</p:attrName>
                                        </p:attrNameLst>
                                      </p:cBhvr>
                                      <p:to>
                                        <p:strVal val="visible"/>
                                      </p:to>
                                    </p:set>
                                    <p:anim calcmode="lin" valueType="num">
                                      <p:cBhvr>
                                        <p:cTn id="7" dur="1000" fill="hold"/>
                                        <p:tgtEl>
                                          <p:spTgt spid="472"/>
                                        </p:tgtEl>
                                        <p:attrNameLst>
                                          <p:attrName>ppt_x</p:attrName>
                                        </p:attrNameLst>
                                      </p:cBhvr>
                                      <p:tavLst>
                                        <p:tav tm="0">
                                          <p:val>
                                            <p:strVal val="#ppt_x"/>
                                          </p:val>
                                        </p:tav>
                                        <p:tav tm="100000">
                                          <p:val>
                                            <p:strVal val="#ppt_x"/>
                                          </p:val>
                                        </p:tav>
                                      </p:tavLst>
                                    </p:anim>
                                    <p:anim calcmode="lin" valueType="num">
                                      <p:cBhvr>
                                        <p:cTn id="8" dur="1000" fill="hold"/>
                                        <p:tgtEl>
                                          <p:spTgt spid="472"/>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1000"/>
                            </p:stCondLst>
                            <p:childTnLst>
                              <p:par>
                                <p:cTn id="10" presetID="10" presetClass="entr" fill="hold" grpId="0" nodeType="afterEffect">
                                  <p:stCondLst>
                                    <p:cond delay="0"/>
                                  </p:stCondLst>
                                  <p:iterate>
                                    <p:tmAbs val="0"/>
                                  </p:iterate>
                                  <p:childTnLst>
                                    <p:set>
                                      <p:cBhvr>
                                        <p:cTn id="11" fill="hold"/>
                                        <p:tgtEl>
                                          <p:spTgt spid="471"/>
                                        </p:tgtEl>
                                        <p:attrNameLst>
                                          <p:attrName>style.visibility</p:attrName>
                                        </p:attrNameLst>
                                      </p:cBhvr>
                                      <p:to>
                                        <p:strVal val="visible"/>
                                      </p:to>
                                    </p:set>
                                    <p:animEffect transition="in" filter="fade">
                                      <p:cBhvr>
                                        <p:cTn id="12" dur="500"/>
                                        <p:tgtEl>
                                          <p:spTgt spid="471"/>
                                        </p:tgtEl>
                                      </p:cBhvr>
                                    </p:animEffect>
                                  </p:childTnLst>
                                </p:cTn>
                              </p:par>
                            </p:childTnLst>
                          </p:cTn>
                        </p:par>
                        <p:par>
                          <p:cTn id="13" fill="hold" nodeType="afterGroup">
                            <p:stCondLst>
                              <p:cond delay="1500"/>
                            </p:stCondLst>
                            <p:childTnLst>
                              <p:par>
                                <p:cTn id="14" presetID="2" presetClass="entr" presetSubtype="4" fill="hold" grpId="0" nodeType="afterEffect">
                                  <p:stCondLst>
                                    <p:cond delay="0"/>
                                  </p:stCondLst>
                                  <p:iterate>
                                    <p:tmAbs val="0"/>
                                  </p:iterate>
                                  <p:childTnLst>
                                    <p:set>
                                      <p:cBhvr>
                                        <p:cTn id="15" fill="hold"/>
                                        <p:tgtEl>
                                          <p:spTgt spid="476"/>
                                        </p:tgtEl>
                                        <p:attrNameLst>
                                          <p:attrName>style.visibility</p:attrName>
                                        </p:attrNameLst>
                                      </p:cBhvr>
                                      <p:to>
                                        <p:strVal val="visible"/>
                                      </p:to>
                                    </p:set>
                                    <p:anim calcmode="lin" valueType="num">
                                      <p:cBhvr>
                                        <p:cTn id="16" dur="1000" fill="hold"/>
                                        <p:tgtEl>
                                          <p:spTgt spid="476"/>
                                        </p:tgtEl>
                                        <p:attrNameLst>
                                          <p:attrName>ppt_x</p:attrName>
                                        </p:attrNameLst>
                                      </p:cBhvr>
                                      <p:tavLst>
                                        <p:tav tm="0">
                                          <p:val>
                                            <p:strVal val="#ppt_x"/>
                                          </p:val>
                                        </p:tav>
                                        <p:tav tm="100000">
                                          <p:val>
                                            <p:strVal val="#ppt_x"/>
                                          </p:val>
                                        </p:tav>
                                      </p:tavLst>
                                    </p:anim>
                                    <p:anim calcmode="lin" valueType="num">
                                      <p:cBhvr>
                                        <p:cTn id="17" dur="1000" fill="hold"/>
                                        <p:tgtEl>
                                          <p:spTgt spid="476"/>
                                        </p:tgtEl>
                                        <p:attrNameLst>
                                          <p:attrName>ppt_y</p:attrName>
                                        </p:attrNameLst>
                                      </p:cBhvr>
                                      <p:tavLst>
                                        <p:tav tm="0">
                                          <p:val>
                                            <p:strVal val="1+#ppt_h/2"/>
                                          </p:val>
                                        </p:tav>
                                        <p:tav tm="100000">
                                          <p:val>
                                            <p:strVal val="#ppt_y"/>
                                          </p:val>
                                        </p:tav>
                                      </p:tavLst>
                                    </p:anim>
                                  </p:childTnLst>
                                </p:cTn>
                              </p:par>
                            </p:childTnLst>
                          </p:cTn>
                        </p:par>
                        <p:par>
                          <p:cTn id="18" fill="hold" nodeType="afterGroup">
                            <p:stCondLst>
                              <p:cond delay="2500"/>
                            </p:stCondLst>
                            <p:childTnLst>
                              <p:par>
                                <p:cTn id="19" presetID="10" presetClass="entr" fill="hold" grpId="0" nodeType="afterEffect">
                                  <p:stCondLst>
                                    <p:cond delay="0"/>
                                  </p:stCondLst>
                                  <p:iterate>
                                    <p:tmAbs val="0"/>
                                  </p:iterate>
                                  <p:childTnLst>
                                    <p:set>
                                      <p:cBhvr>
                                        <p:cTn id="20" fill="hold"/>
                                        <p:tgtEl>
                                          <p:spTgt spid="475"/>
                                        </p:tgtEl>
                                        <p:attrNameLst>
                                          <p:attrName>style.visibility</p:attrName>
                                        </p:attrNameLst>
                                      </p:cBhvr>
                                      <p:to>
                                        <p:strVal val="visible"/>
                                      </p:to>
                                    </p:set>
                                    <p:animEffect transition="in" filter="fade">
                                      <p:cBhvr>
                                        <p:cTn id="21" dur="500"/>
                                        <p:tgtEl>
                                          <p:spTgt spid="475"/>
                                        </p:tgtEl>
                                      </p:cBhvr>
                                    </p:animEffect>
                                  </p:childTnLst>
                                </p:cTn>
                              </p:par>
                            </p:childTnLst>
                          </p:cTn>
                        </p:par>
                        <p:par>
                          <p:cTn id="22" fill="hold" nodeType="afterGroup">
                            <p:stCondLst>
                              <p:cond delay="3000"/>
                            </p:stCondLst>
                            <p:childTnLst>
                              <p:par>
                                <p:cTn id="23" presetID="2" presetClass="entr" presetSubtype="4" fill="hold" grpId="0" nodeType="afterEffect">
                                  <p:stCondLst>
                                    <p:cond delay="0"/>
                                  </p:stCondLst>
                                  <p:iterate>
                                    <p:tmAbs val="0"/>
                                  </p:iterate>
                                  <p:childTnLst>
                                    <p:set>
                                      <p:cBhvr>
                                        <p:cTn id="24" fill="hold"/>
                                        <p:tgtEl>
                                          <p:spTgt spid="482"/>
                                        </p:tgtEl>
                                        <p:attrNameLst>
                                          <p:attrName>style.visibility</p:attrName>
                                        </p:attrNameLst>
                                      </p:cBhvr>
                                      <p:to>
                                        <p:strVal val="visible"/>
                                      </p:to>
                                    </p:set>
                                    <p:anim calcmode="lin" valueType="num">
                                      <p:cBhvr>
                                        <p:cTn id="25" dur="1000" fill="hold"/>
                                        <p:tgtEl>
                                          <p:spTgt spid="482"/>
                                        </p:tgtEl>
                                        <p:attrNameLst>
                                          <p:attrName>ppt_x</p:attrName>
                                        </p:attrNameLst>
                                      </p:cBhvr>
                                      <p:tavLst>
                                        <p:tav tm="0">
                                          <p:val>
                                            <p:strVal val="#ppt_x"/>
                                          </p:val>
                                        </p:tav>
                                        <p:tav tm="100000">
                                          <p:val>
                                            <p:strVal val="#ppt_x"/>
                                          </p:val>
                                        </p:tav>
                                      </p:tavLst>
                                    </p:anim>
                                    <p:anim calcmode="lin" valueType="num">
                                      <p:cBhvr>
                                        <p:cTn id="26" dur="1000" fill="hold"/>
                                        <p:tgtEl>
                                          <p:spTgt spid="482"/>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4000"/>
                            </p:stCondLst>
                            <p:childTnLst>
                              <p:par>
                                <p:cTn id="28" presetID="10" presetClass="entr" fill="hold" grpId="0" nodeType="afterEffect">
                                  <p:stCondLst>
                                    <p:cond delay="0"/>
                                  </p:stCondLst>
                                  <p:iterate>
                                    <p:tmAbs val="0"/>
                                  </p:iterate>
                                  <p:childTnLst>
                                    <p:set>
                                      <p:cBhvr>
                                        <p:cTn id="29" fill="hold"/>
                                        <p:tgtEl>
                                          <p:spTgt spid="481"/>
                                        </p:tgtEl>
                                        <p:attrNameLst>
                                          <p:attrName>style.visibility</p:attrName>
                                        </p:attrNameLst>
                                      </p:cBhvr>
                                      <p:to>
                                        <p:strVal val="visible"/>
                                      </p:to>
                                    </p:set>
                                    <p:animEffect transition="in" filter="fade">
                                      <p:cBhvr>
                                        <p:cTn id="30" dur="500"/>
                                        <p:tgtEl>
                                          <p:spTgt spid="481"/>
                                        </p:tgtEl>
                                      </p:cBhvr>
                                    </p:animEffect>
                                  </p:childTnLst>
                                </p:cTn>
                              </p:par>
                            </p:childTnLst>
                          </p:cTn>
                        </p:par>
                        <p:par>
                          <p:cTn id="31" fill="hold" nodeType="afterGroup">
                            <p:stCondLst>
                              <p:cond delay="4500"/>
                            </p:stCondLst>
                            <p:childTnLst>
                              <p:par>
                                <p:cTn id="32" presetID="2" presetClass="entr" presetSubtype="4" fill="hold" grpId="0" nodeType="afterEffect">
                                  <p:stCondLst>
                                    <p:cond delay="0"/>
                                  </p:stCondLst>
                                  <p:iterate>
                                    <p:tmAbs val="0"/>
                                  </p:iterate>
                                  <p:childTnLst>
                                    <p:set>
                                      <p:cBhvr>
                                        <p:cTn id="33" fill="hold"/>
                                        <p:tgtEl>
                                          <p:spTgt spid="474"/>
                                        </p:tgtEl>
                                        <p:attrNameLst>
                                          <p:attrName>style.visibility</p:attrName>
                                        </p:attrNameLst>
                                      </p:cBhvr>
                                      <p:to>
                                        <p:strVal val="visible"/>
                                      </p:to>
                                    </p:set>
                                    <p:anim calcmode="lin" valueType="num">
                                      <p:cBhvr>
                                        <p:cTn id="34" dur="1000" fill="hold"/>
                                        <p:tgtEl>
                                          <p:spTgt spid="474"/>
                                        </p:tgtEl>
                                        <p:attrNameLst>
                                          <p:attrName>ppt_x</p:attrName>
                                        </p:attrNameLst>
                                      </p:cBhvr>
                                      <p:tavLst>
                                        <p:tav tm="0">
                                          <p:val>
                                            <p:strVal val="#ppt_x"/>
                                          </p:val>
                                        </p:tav>
                                        <p:tav tm="100000">
                                          <p:val>
                                            <p:strVal val="#ppt_x"/>
                                          </p:val>
                                        </p:tav>
                                      </p:tavLst>
                                    </p:anim>
                                    <p:anim calcmode="lin" valueType="num">
                                      <p:cBhvr>
                                        <p:cTn id="35" dur="1000" fill="hold"/>
                                        <p:tgtEl>
                                          <p:spTgt spid="474"/>
                                        </p:tgtEl>
                                        <p:attrNameLst>
                                          <p:attrName>ppt_y</p:attrName>
                                        </p:attrNameLst>
                                      </p:cBhvr>
                                      <p:tavLst>
                                        <p:tav tm="0">
                                          <p:val>
                                            <p:strVal val="1+#ppt_h/2"/>
                                          </p:val>
                                        </p:tav>
                                        <p:tav tm="100000">
                                          <p:val>
                                            <p:strVal val="#ppt_y"/>
                                          </p:val>
                                        </p:tav>
                                      </p:tavLst>
                                    </p:anim>
                                  </p:childTnLst>
                                </p:cTn>
                              </p:par>
                            </p:childTnLst>
                          </p:cTn>
                        </p:par>
                        <p:par>
                          <p:cTn id="36" fill="hold" nodeType="afterGroup">
                            <p:stCondLst>
                              <p:cond delay="5500"/>
                            </p:stCondLst>
                            <p:childTnLst>
                              <p:par>
                                <p:cTn id="37" presetID="10" presetClass="entr" fill="hold" grpId="0" nodeType="afterEffect">
                                  <p:stCondLst>
                                    <p:cond delay="0"/>
                                  </p:stCondLst>
                                  <p:iterate>
                                    <p:tmAbs val="0"/>
                                  </p:iterate>
                                  <p:childTnLst>
                                    <p:set>
                                      <p:cBhvr>
                                        <p:cTn id="38" fill="hold"/>
                                        <p:tgtEl>
                                          <p:spTgt spid="473"/>
                                        </p:tgtEl>
                                        <p:attrNameLst>
                                          <p:attrName>style.visibility</p:attrName>
                                        </p:attrNameLst>
                                      </p:cBhvr>
                                      <p:to>
                                        <p:strVal val="visible"/>
                                      </p:to>
                                    </p:set>
                                    <p:animEffect transition="in" filter="fade">
                                      <p:cBhvr>
                                        <p:cTn id="39" dur="500"/>
                                        <p:tgtEl>
                                          <p:spTgt spid="4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 grpId="0" animBg="1" advAuto="0"/>
      <p:bldP spid="472" grpId="0" animBg="1" advAuto="0"/>
      <p:bldP spid="473" grpId="0" animBg="1" advAuto="0"/>
      <p:bldP spid="474" grpId="0" animBg="1" advAuto="0"/>
      <p:bldP spid="475" grpId="0" animBg="1" advAuto="0"/>
      <p:bldP spid="476" grpId="0" animBg="1" advAuto="0"/>
      <p:bldP spid="481" grpId="0" animBg="1" advAuto="0"/>
      <p:bldP spid="482" grpId="0" animBg="1" advAuto="0"/>
    </p:bld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1353" name="组 9"/>
          <p:cNvGrpSpPr>
            <a:grpSpLocks/>
          </p:cNvGrpSpPr>
          <p:nvPr/>
        </p:nvGrpSpPr>
        <p:grpSpPr bwMode="auto">
          <a:xfrm>
            <a:off x="-39688" y="-12700"/>
            <a:ext cx="4065588" cy="2624138"/>
            <a:chOff x="-1" y="-1"/>
            <a:chExt cx="4064305" cy="2624906"/>
          </a:xfrm>
        </p:grpSpPr>
        <p:pic>
          <p:nvPicPr>
            <p:cNvPr id="104471" name="图片 2" descr="图片 2"/>
            <p:cNvPicPr>
              <a:picLocks noChangeAspect="1" noChangeArrowheads="1"/>
            </p:cNvPicPr>
            <p:nvPr/>
          </p:nvPicPr>
          <p:blipFill>
            <a:blip r:embed="rId3"/>
            <a:srcRect/>
            <a:stretch>
              <a:fillRect/>
            </a:stretch>
          </p:blipFill>
          <p:spPr bwMode="auto">
            <a:xfrm>
              <a:off x="10621" y="-1"/>
              <a:ext cx="4053683" cy="2624906"/>
            </a:xfrm>
            <a:prstGeom prst="rect">
              <a:avLst/>
            </a:prstGeom>
            <a:noFill/>
            <a:ln w="12700">
              <a:noFill/>
              <a:miter lim="400000"/>
              <a:headEnd/>
              <a:tailEnd/>
            </a:ln>
          </p:spPr>
        </p:pic>
        <p:sp>
          <p:nvSpPr>
            <p:cNvPr id="1352" name="主动泄密"/>
            <p:cNvSpPr txBox="1"/>
            <p:nvPr/>
          </p:nvSpPr>
          <p:spPr>
            <a:xfrm>
              <a:off x="-1" y="2194486"/>
              <a:ext cx="2143875" cy="292386"/>
            </a:xfrm>
            <a:prstGeom prst="rect">
              <a:avLst/>
            </a:prstGeom>
            <a:gradFill flip="none" rotWithShape="1">
              <a:gsLst>
                <a:gs pos="0">
                  <a:srgbClr val="FFFFFF">
                    <a:alpha val="0"/>
                  </a:srgbClr>
                </a:gs>
                <a:gs pos="54000">
                  <a:srgbClr val="000000">
                    <a:alpha val="31000"/>
                  </a:srgbClr>
                </a:gs>
              </a:gsLst>
              <a:lin ang="10800000" scaled="0"/>
            </a:gradFill>
            <a:ln w="12700" cap="flat">
              <a:noFill/>
              <a:miter lim="400000"/>
            </a:ln>
            <a:effectLst/>
          </p:spPr>
          <p:txBody>
            <a:bodyPr lIns="45719" tIns="45719" rIns="45719" bIns="45719">
              <a:spAutoFit/>
            </a:bodyPr>
            <a:lstStyle>
              <a:lvl1pPr defTabSz="609584">
                <a:defRPr sz="1300">
                  <a:solidFill>
                    <a:srgbClr val="FFFFFF"/>
                  </a:solidFill>
                  <a:latin typeface="OPPOSans-M"/>
                  <a:ea typeface="OPPOSans-M"/>
                  <a:cs typeface="OPPOSans-M"/>
                  <a:sym typeface="OPPOSans-M"/>
                </a:defRPr>
              </a:lvl1pPr>
            </a:lstStyle>
            <a:p>
              <a:pPr eaLnBrk="1" fontAlgn="auto">
                <a:spcBef>
                  <a:spcPts val="0"/>
                </a:spcBef>
                <a:spcAft>
                  <a:spcPts val="0"/>
                </a:spcAft>
                <a:defRPr/>
              </a:pPr>
              <a:r>
                <a:rPr b="1" kern="0" dirty="0"/>
                <a:t>  </a:t>
              </a:r>
              <a:r>
                <a:rPr lang="en-US" altLang="zh-CN" b="1" kern="0" dirty="0"/>
                <a:t>Sunrise</a:t>
              </a:r>
              <a:endParaRPr b="1" kern="0" dirty="0"/>
            </a:p>
          </p:txBody>
        </p:sp>
      </p:grpSp>
      <p:grpSp>
        <p:nvGrpSpPr>
          <p:cNvPr id="1356" name="组 12"/>
          <p:cNvGrpSpPr>
            <a:grpSpLocks/>
          </p:cNvGrpSpPr>
          <p:nvPr/>
        </p:nvGrpSpPr>
        <p:grpSpPr bwMode="auto">
          <a:xfrm>
            <a:off x="4024313" y="-12700"/>
            <a:ext cx="4179887" cy="2609850"/>
            <a:chOff x="0" y="0"/>
            <a:chExt cx="4178347" cy="2610873"/>
          </a:xfrm>
        </p:grpSpPr>
        <p:pic>
          <p:nvPicPr>
            <p:cNvPr id="104467" name="图片 5" descr="图片 5"/>
            <p:cNvPicPr>
              <a:picLocks noChangeAspect="1" noChangeArrowheads="1"/>
            </p:cNvPicPr>
            <p:nvPr/>
          </p:nvPicPr>
          <p:blipFill>
            <a:blip r:embed="rId4"/>
            <a:srcRect/>
            <a:stretch>
              <a:fillRect/>
            </a:stretch>
          </p:blipFill>
          <p:spPr bwMode="auto">
            <a:xfrm>
              <a:off x="0" y="0"/>
              <a:ext cx="4178347" cy="2610873"/>
            </a:xfrm>
            <a:prstGeom prst="rect">
              <a:avLst/>
            </a:prstGeom>
            <a:noFill/>
            <a:ln w="12700">
              <a:noFill/>
              <a:miter lim="400000"/>
              <a:headEnd/>
              <a:tailEnd/>
            </a:ln>
          </p:spPr>
        </p:pic>
        <p:sp>
          <p:nvSpPr>
            <p:cNvPr id="1355" name="主动泄密"/>
            <p:cNvSpPr txBox="1"/>
            <p:nvPr/>
          </p:nvSpPr>
          <p:spPr>
            <a:xfrm>
              <a:off x="44853" y="2231755"/>
              <a:ext cx="1018050" cy="260328"/>
            </a:xfrm>
            <a:prstGeom prst="rect">
              <a:avLst/>
            </a:prstGeom>
            <a:gradFill flip="none" rotWithShape="1">
              <a:gsLst>
                <a:gs pos="0">
                  <a:srgbClr val="FFFFFF">
                    <a:alpha val="0"/>
                  </a:srgbClr>
                </a:gs>
                <a:gs pos="54000">
                  <a:srgbClr val="000000">
                    <a:alpha val="31000"/>
                  </a:srgbClr>
                </a:gs>
              </a:gsLst>
              <a:lin ang="10800000" scaled="0"/>
            </a:gradFill>
            <a:ln w="12700" cap="flat">
              <a:noFill/>
              <a:miter lim="400000"/>
            </a:ln>
            <a:effectLst/>
          </p:spPr>
          <p:txBody>
            <a:bodyPr lIns="25400" tIns="25400" rIns="25400" bIns="25400" anchor="ctr">
              <a:spAutoFit/>
            </a:bodyPr>
            <a:lstStyle>
              <a:lvl1pPr defTabSz="609584">
                <a:lnSpc>
                  <a:spcPct val="110000"/>
                </a:lnSpc>
                <a:defRPr sz="1300" spc="373">
                  <a:solidFill>
                    <a:srgbClr val="FFFFFF"/>
                  </a:solidFill>
                  <a:latin typeface="OPPOSans-M"/>
                  <a:ea typeface="OPPOSans-M"/>
                  <a:cs typeface="OPPOSans-M"/>
                  <a:sym typeface="OPPOSans-M"/>
                </a:defRPr>
              </a:lvl1pPr>
            </a:lstStyle>
            <a:p>
              <a:pPr eaLnBrk="1" fontAlgn="auto">
                <a:spcBef>
                  <a:spcPts val="0"/>
                </a:spcBef>
                <a:spcAft>
                  <a:spcPts val="0"/>
                </a:spcAft>
                <a:defRPr/>
              </a:pPr>
              <a:r>
                <a:rPr lang="en-US" altLang="zh-CN" b="1" kern="0" dirty="0"/>
                <a:t>Forest</a:t>
              </a:r>
              <a:endParaRPr b="1" kern="0" dirty="0"/>
            </a:p>
          </p:txBody>
        </p:sp>
      </p:grpSp>
      <p:grpSp>
        <p:nvGrpSpPr>
          <p:cNvPr id="1359" name="组 13"/>
          <p:cNvGrpSpPr>
            <a:grpSpLocks/>
          </p:cNvGrpSpPr>
          <p:nvPr/>
        </p:nvGrpSpPr>
        <p:grpSpPr bwMode="auto">
          <a:xfrm>
            <a:off x="8213725" y="-7938"/>
            <a:ext cx="3978275" cy="2605088"/>
            <a:chOff x="0" y="26"/>
            <a:chExt cx="3977927" cy="2605225"/>
          </a:xfrm>
        </p:grpSpPr>
        <p:pic>
          <p:nvPicPr>
            <p:cNvPr id="104465" name="图片 8" descr="图片 8"/>
            <p:cNvPicPr>
              <a:picLocks noChangeAspect="1" noChangeArrowheads="1"/>
            </p:cNvPicPr>
            <p:nvPr/>
          </p:nvPicPr>
          <p:blipFill>
            <a:blip r:embed="rId5"/>
            <a:srcRect/>
            <a:stretch>
              <a:fillRect/>
            </a:stretch>
          </p:blipFill>
          <p:spPr bwMode="auto">
            <a:xfrm>
              <a:off x="0" y="26"/>
              <a:ext cx="3977927" cy="2605225"/>
            </a:xfrm>
            <a:prstGeom prst="rect">
              <a:avLst/>
            </a:prstGeom>
            <a:noFill/>
            <a:ln w="12700">
              <a:noFill/>
              <a:miter lim="400000"/>
              <a:headEnd/>
              <a:tailEnd/>
            </a:ln>
          </p:spPr>
        </p:pic>
        <p:sp>
          <p:nvSpPr>
            <p:cNvPr id="1358" name="主动泄密"/>
            <p:cNvSpPr txBox="1"/>
            <p:nvPr/>
          </p:nvSpPr>
          <p:spPr>
            <a:xfrm>
              <a:off x="17461" y="2276622"/>
              <a:ext cx="2379454" cy="260364"/>
            </a:xfrm>
            <a:prstGeom prst="rect">
              <a:avLst/>
            </a:prstGeom>
            <a:noFill/>
            <a:ln w="12700" cap="flat">
              <a:noFill/>
              <a:miter lim="400000"/>
            </a:ln>
            <a:effectLst/>
          </p:spPr>
          <p:txBody>
            <a:bodyPr lIns="25400" tIns="25400" rIns="25400" bIns="25400" anchor="ctr">
              <a:spAutoFit/>
            </a:bodyPr>
            <a:lstStyle>
              <a:lvl1pPr defTabSz="609584">
                <a:lnSpc>
                  <a:spcPct val="110000"/>
                </a:lnSpc>
                <a:defRPr sz="1300" spc="373">
                  <a:solidFill>
                    <a:srgbClr val="FFFFFF"/>
                  </a:solidFill>
                  <a:latin typeface="OPPOSans-M"/>
                  <a:ea typeface="OPPOSans-M"/>
                  <a:cs typeface="OPPOSans-M"/>
                  <a:sym typeface="OPPOSans-M"/>
                </a:defRPr>
              </a:lvl1pPr>
            </a:lstStyle>
            <a:p>
              <a:pPr eaLnBrk="1" fontAlgn="auto">
                <a:spcBef>
                  <a:spcPts val="0"/>
                </a:spcBef>
                <a:spcAft>
                  <a:spcPts val="0"/>
                </a:spcAft>
                <a:defRPr/>
              </a:pPr>
              <a:r>
                <a:rPr lang="en-US" altLang="zh-CN" b="1" kern="0" dirty="0"/>
                <a:t>Kids</a:t>
              </a:r>
              <a:endParaRPr b="1" kern="0" dirty="0"/>
            </a:p>
          </p:txBody>
        </p:sp>
      </p:grpSp>
      <p:grpSp>
        <p:nvGrpSpPr>
          <p:cNvPr id="1362" name="组 19"/>
          <p:cNvGrpSpPr>
            <a:grpSpLocks/>
          </p:cNvGrpSpPr>
          <p:nvPr/>
        </p:nvGrpSpPr>
        <p:grpSpPr bwMode="auto">
          <a:xfrm>
            <a:off x="0" y="4244975"/>
            <a:ext cx="4021138" cy="2613025"/>
            <a:chOff x="0" y="0"/>
            <a:chExt cx="4020676" cy="2613604"/>
          </a:xfrm>
        </p:grpSpPr>
        <p:pic>
          <p:nvPicPr>
            <p:cNvPr id="104463" name="图片 3" descr="图片 3"/>
            <p:cNvPicPr>
              <a:picLocks noChangeAspect="1" noChangeArrowheads="1"/>
            </p:cNvPicPr>
            <p:nvPr/>
          </p:nvPicPr>
          <p:blipFill>
            <a:blip r:embed="rId6"/>
            <a:srcRect/>
            <a:stretch>
              <a:fillRect/>
            </a:stretch>
          </p:blipFill>
          <p:spPr bwMode="auto">
            <a:xfrm>
              <a:off x="0" y="0"/>
              <a:ext cx="4020676" cy="2613604"/>
            </a:xfrm>
            <a:prstGeom prst="rect">
              <a:avLst/>
            </a:prstGeom>
            <a:noFill/>
            <a:ln w="12700">
              <a:noFill/>
              <a:miter lim="400000"/>
              <a:headEnd/>
              <a:tailEnd/>
            </a:ln>
          </p:spPr>
        </p:pic>
        <p:sp>
          <p:nvSpPr>
            <p:cNvPr id="1361" name="主动泄密"/>
            <p:cNvSpPr txBox="1"/>
            <p:nvPr/>
          </p:nvSpPr>
          <p:spPr>
            <a:xfrm>
              <a:off x="187303" y="2222992"/>
              <a:ext cx="2379390" cy="260408"/>
            </a:xfrm>
            <a:prstGeom prst="rect">
              <a:avLst/>
            </a:prstGeom>
            <a:noFill/>
            <a:ln w="12700" cap="flat">
              <a:noFill/>
              <a:miter lim="400000"/>
            </a:ln>
            <a:effectLst/>
          </p:spPr>
          <p:txBody>
            <a:bodyPr lIns="25400" tIns="25400" rIns="25400" bIns="25400" anchor="ctr">
              <a:spAutoFit/>
            </a:bodyPr>
            <a:lstStyle>
              <a:lvl1pPr defTabSz="609584">
                <a:lnSpc>
                  <a:spcPct val="110000"/>
                </a:lnSpc>
                <a:defRPr sz="1300" spc="373">
                  <a:solidFill>
                    <a:srgbClr val="FFFFFF"/>
                  </a:solidFill>
                  <a:latin typeface="OPPOSans-M"/>
                  <a:ea typeface="OPPOSans-M"/>
                  <a:cs typeface="OPPOSans-M"/>
                  <a:sym typeface="OPPOSans-M"/>
                </a:defRPr>
              </a:lvl1pPr>
            </a:lstStyle>
            <a:p>
              <a:pPr eaLnBrk="1" fontAlgn="auto">
                <a:spcBef>
                  <a:spcPts val="0"/>
                </a:spcBef>
                <a:spcAft>
                  <a:spcPts val="0"/>
                </a:spcAft>
                <a:defRPr/>
              </a:pPr>
              <a:r>
                <a:rPr lang="en-US" altLang="zh-CN" b="1" kern="0" dirty="0"/>
                <a:t>Sunset</a:t>
              </a:r>
              <a:endParaRPr b="1" kern="0" dirty="0"/>
            </a:p>
          </p:txBody>
        </p:sp>
      </p:grpSp>
      <p:grpSp>
        <p:nvGrpSpPr>
          <p:cNvPr id="1365" name="组 14"/>
          <p:cNvGrpSpPr>
            <a:grpSpLocks/>
          </p:cNvGrpSpPr>
          <p:nvPr/>
        </p:nvGrpSpPr>
        <p:grpSpPr bwMode="auto">
          <a:xfrm>
            <a:off x="8189913" y="4244975"/>
            <a:ext cx="3997325" cy="2613025"/>
            <a:chOff x="0" y="0"/>
            <a:chExt cx="3997381" cy="2613605"/>
          </a:xfrm>
        </p:grpSpPr>
        <p:pic>
          <p:nvPicPr>
            <p:cNvPr id="104461" name="图片 4" descr="图片 4"/>
            <p:cNvPicPr>
              <a:picLocks noChangeAspect="1" noChangeArrowheads="1"/>
            </p:cNvPicPr>
            <p:nvPr/>
          </p:nvPicPr>
          <p:blipFill>
            <a:blip r:embed="rId7"/>
            <a:srcRect/>
            <a:stretch>
              <a:fillRect/>
            </a:stretch>
          </p:blipFill>
          <p:spPr bwMode="auto">
            <a:xfrm>
              <a:off x="0" y="0"/>
              <a:ext cx="3997381" cy="2613605"/>
            </a:xfrm>
            <a:prstGeom prst="rect">
              <a:avLst/>
            </a:prstGeom>
            <a:noFill/>
            <a:ln w="12700">
              <a:noFill/>
              <a:miter lim="400000"/>
              <a:headEnd/>
              <a:tailEnd/>
            </a:ln>
          </p:spPr>
        </p:pic>
        <p:sp>
          <p:nvSpPr>
            <p:cNvPr id="1364" name="主动泄密"/>
            <p:cNvSpPr txBox="1"/>
            <p:nvPr/>
          </p:nvSpPr>
          <p:spPr>
            <a:xfrm>
              <a:off x="165102" y="2222993"/>
              <a:ext cx="2379695" cy="260408"/>
            </a:xfrm>
            <a:prstGeom prst="rect">
              <a:avLst/>
            </a:prstGeom>
            <a:noFill/>
            <a:ln w="12700" cap="flat">
              <a:noFill/>
              <a:miter lim="400000"/>
            </a:ln>
            <a:effectLst/>
          </p:spPr>
          <p:txBody>
            <a:bodyPr lIns="25400" tIns="25400" rIns="25400" bIns="25400" anchor="ctr">
              <a:spAutoFit/>
            </a:bodyPr>
            <a:lstStyle>
              <a:lvl1pPr defTabSz="609584">
                <a:lnSpc>
                  <a:spcPct val="110000"/>
                </a:lnSpc>
                <a:defRPr sz="1300" spc="373">
                  <a:solidFill>
                    <a:srgbClr val="FFFFFF"/>
                  </a:solidFill>
                  <a:latin typeface="OPPOSans-M"/>
                  <a:ea typeface="OPPOSans-M"/>
                  <a:cs typeface="OPPOSans-M"/>
                  <a:sym typeface="OPPOSans-M"/>
                </a:defRPr>
              </a:lvl1pPr>
            </a:lstStyle>
            <a:p>
              <a:pPr eaLnBrk="1" fontAlgn="auto">
                <a:spcBef>
                  <a:spcPts val="0"/>
                </a:spcBef>
                <a:spcAft>
                  <a:spcPts val="0"/>
                </a:spcAft>
                <a:defRPr/>
              </a:pPr>
              <a:r>
                <a:rPr lang="en-US" altLang="zh-CN" b="1" kern="0" dirty="0"/>
                <a:t>Palace</a:t>
              </a:r>
              <a:endParaRPr b="1" kern="0" dirty="0"/>
            </a:p>
          </p:txBody>
        </p:sp>
      </p:grpSp>
      <p:grpSp>
        <p:nvGrpSpPr>
          <p:cNvPr id="1368" name="组 15"/>
          <p:cNvGrpSpPr>
            <a:grpSpLocks/>
          </p:cNvGrpSpPr>
          <p:nvPr/>
        </p:nvGrpSpPr>
        <p:grpSpPr bwMode="auto">
          <a:xfrm>
            <a:off x="4021138" y="4244975"/>
            <a:ext cx="4168775" cy="2613025"/>
            <a:chOff x="24401" y="0"/>
            <a:chExt cx="4168997" cy="2613604"/>
          </a:xfrm>
        </p:grpSpPr>
        <p:pic>
          <p:nvPicPr>
            <p:cNvPr id="104457" name="图片 6" descr="图片 6"/>
            <p:cNvPicPr>
              <a:picLocks noChangeAspect="1" noChangeArrowheads="1"/>
            </p:cNvPicPr>
            <p:nvPr/>
          </p:nvPicPr>
          <p:blipFill>
            <a:blip r:embed="rId8"/>
            <a:srcRect/>
            <a:stretch>
              <a:fillRect/>
            </a:stretch>
          </p:blipFill>
          <p:spPr bwMode="auto">
            <a:xfrm>
              <a:off x="24401" y="0"/>
              <a:ext cx="4168997" cy="2613604"/>
            </a:xfrm>
            <a:prstGeom prst="rect">
              <a:avLst/>
            </a:prstGeom>
            <a:noFill/>
            <a:ln w="12700">
              <a:noFill/>
              <a:miter lim="400000"/>
              <a:headEnd/>
              <a:tailEnd/>
            </a:ln>
          </p:spPr>
        </p:pic>
        <p:sp>
          <p:nvSpPr>
            <p:cNvPr id="1367" name="主动泄密"/>
            <p:cNvSpPr txBox="1"/>
            <p:nvPr/>
          </p:nvSpPr>
          <p:spPr>
            <a:xfrm>
              <a:off x="39756" y="2223080"/>
              <a:ext cx="2380410" cy="260328"/>
            </a:xfrm>
            <a:prstGeom prst="rect">
              <a:avLst/>
            </a:prstGeom>
            <a:gradFill flip="none" rotWithShape="1">
              <a:gsLst>
                <a:gs pos="0">
                  <a:srgbClr val="FFFFFF">
                    <a:alpha val="0"/>
                  </a:srgbClr>
                </a:gs>
                <a:gs pos="54000">
                  <a:srgbClr val="000000">
                    <a:alpha val="31000"/>
                  </a:srgbClr>
                </a:gs>
              </a:gsLst>
              <a:lin ang="10800000" scaled="0"/>
            </a:gradFill>
            <a:ln w="12700" cap="flat">
              <a:noFill/>
              <a:miter lim="400000"/>
            </a:ln>
            <a:effectLst/>
          </p:spPr>
          <p:txBody>
            <a:bodyPr lIns="25400" tIns="25400" rIns="25400" bIns="25400" anchor="ctr">
              <a:spAutoFit/>
            </a:bodyPr>
            <a:lstStyle>
              <a:lvl1pPr defTabSz="609584">
                <a:lnSpc>
                  <a:spcPct val="110000"/>
                </a:lnSpc>
                <a:defRPr sz="1300" spc="373">
                  <a:solidFill>
                    <a:srgbClr val="FFFFFF"/>
                  </a:solidFill>
                  <a:latin typeface="OPPOSans-M"/>
                  <a:ea typeface="OPPOSans-M"/>
                  <a:cs typeface="OPPOSans-M"/>
                  <a:sym typeface="OPPOSans-M"/>
                </a:defRPr>
              </a:lvl1pPr>
            </a:lstStyle>
            <a:p>
              <a:pPr eaLnBrk="1" fontAlgn="auto">
                <a:spcBef>
                  <a:spcPts val="0"/>
                </a:spcBef>
                <a:spcAft>
                  <a:spcPts val="0"/>
                </a:spcAft>
                <a:defRPr/>
              </a:pPr>
              <a:r>
                <a:rPr lang="en-US" altLang="zh-CN" b="1" kern="0" dirty="0"/>
                <a:t>Snow scene</a:t>
              </a:r>
              <a:endParaRPr b="1" kern="0" dirty="0"/>
            </a:p>
          </p:txBody>
        </p:sp>
      </p:grpSp>
      <p:sp>
        <p:nvSpPr>
          <p:cNvPr id="1369" name="矩形 25"/>
          <p:cNvSpPr txBox="1">
            <a:spLocks noChangeArrowheads="1"/>
          </p:cNvSpPr>
          <p:nvPr/>
        </p:nvSpPr>
        <p:spPr bwMode="auto">
          <a:xfrm>
            <a:off x="-419100" y="3157538"/>
            <a:ext cx="12419013" cy="1016000"/>
          </a:xfrm>
          <a:prstGeom prst="rect">
            <a:avLst/>
          </a:prstGeom>
          <a:noFill/>
          <a:ln w="12700">
            <a:noFill/>
            <a:miter lim="400000"/>
            <a:headEnd/>
            <a:tailEnd/>
          </a:ln>
        </p:spPr>
        <p:txBody>
          <a:bodyPr lIns="45719" rIns="45719">
            <a:spAutoFit/>
          </a:bodyPr>
          <a:lstStyle/>
          <a:p>
            <a:pPr algn="ctr" defTabSz="608013" eaLnBrk="1"/>
            <a:r>
              <a:rPr lang="en-US" altLang="zh-CN" sz="3000">
                <a:latin typeface="OPPOSans-M" pitchFamily="18" charset="-122"/>
                <a:ea typeface="OPPOSans-M" pitchFamily="18" charset="-122"/>
                <a:sym typeface="OPPOSans-M" pitchFamily="18" charset="-122"/>
              </a:rPr>
              <a:t>Reno4 Pro 5G adalah ponsel terbaik untuk memotret matahari terbit &amp; terbenam</a:t>
            </a:r>
            <a:endParaRPr lang="en-US" altLang="en-US" sz="3000">
              <a:latin typeface="OPPOSans-M" pitchFamily="18" charset="-122"/>
              <a:ea typeface="OPPOSans-M" pitchFamily="18" charset="-122"/>
              <a:sym typeface="OPPOSans-M" pitchFamily="18" charset="-122"/>
            </a:endParaRPr>
          </a:p>
        </p:txBody>
      </p:sp>
    </p:spTree>
  </p:cSld>
  <p:clrMapOvr>
    <a:masterClrMapping/>
  </p:clrMapOvr>
  <p:transition spd="slow">
    <p:wipe dir="r"/>
  </p:transition>
  <p:timing>
    <p:tnLst>
      <p:par>
        <p:cTn id="1" dur="indefinite" restart="never" fill="hold" nodeType="tmRoot">
          <p:childTnLst>
            <p:seq concurrent="1" prevAc="none" nextAc="seek">
              <p:cTn id="2" dur="indefinite" fill="hold"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fill="hold" grpId="0" nodeType="afterEffect">
                                  <p:stCondLst>
                                    <p:cond delay="0"/>
                                  </p:stCondLst>
                                  <p:iterate>
                                    <p:tmAbs val="0"/>
                                  </p:iterate>
                                  <p:childTnLst>
                                    <p:set>
                                      <p:cBhvr>
                                        <p:cTn id="6" fill="hold"/>
                                        <p:tgtEl>
                                          <p:spTgt spid="1353"/>
                                        </p:tgtEl>
                                        <p:attrNameLst>
                                          <p:attrName>style.visibility</p:attrName>
                                        </p:attrNameLst>
                                      </p:cBhvr>
                                      <p:to>
                                        <p:strVal val="visible"/>
                                      </p:to>
                                    </p:set>
                                    <p:animEffect transition="in" filter="fade">
                                      <p:cBhvr>
                                        <p:cTn id="7" dur="500"/>
                                        <p:tgtEl>
                                          <p:spTgt spid="1353"/>
                                        </p:tgtEl>
                                      </p:cBhvr>
                                    </p:animEffect>
                                  </p:childTnLst>
                                </p:cTn>
                              </p:par>
                            </p:childTnLst>
                          </p:cTn>
                        </p:par>
                        <p:par>
                          <p:cTn id="8" fill="hold" nodeType="afterGroup">
                            <p:stCondLst>
                              <p:cond delay="500"/>
                            </p:stCondLst>
                            <p:childTnLst>
                              <p:par>
                                <p:cTn id="9" presetID="10" presetClass="entr" fill="hold" grpId="0" nodeType="afterEffect">
                                  <p:stCondLst>
                                    <p:cond delay="0"/>
                                  </p:stCondLst>
                                  <p:iterate>
                                    <p:tmAbs val="0"/>
                                  </p:iterate>
                                  <p:childTnLst>
                                    <p:set>
                                      <p:cBhvr>
                                        <p:cTn id="10" fill="hold"/>
                                        <p:tgtEl>
                                          <p:spTgt spid="1356"/>
                                        </p:tgtEl>
                                        <p:attrNameLst>
                                          <p:attrName>style.visibility</p:attrName>
                                        </p:attrNameLst>
                                      </p:cBhvr>
                                      <p:to>
                                        <p:strVal val="visible"/>
                                      </p:to>
                                    </p:set>
                                    <p:animEffect transition="in" filter="fade">
                                      <p:cBhvr>
                                        <p:cTn id="11" dur="500"/>
                                        <p:tgtEl>
                                          <p:spTgt spid="1356"/>
                                        </p:tgtEl>
                                      </p:cBhvr>
                                    </p:animEffect>
                                  </p:childTnLst>
                                </p:cTn>
                              </p:par>
                            </p:childTnLst>
                          </p:cTn>
                        </p:par>
                        <p:par>
                          <p:cTn id="12" fill="hold" nodeType="afterGroup">
                            <p:stCondLst>
                              <p:cond delay="1000"/>
                            </p:stCondLst>
                            <p:childTnLst>
                              <p:par>
                                <p:cTn id="13" presetID="10" presetClass="entr" fill="hold" grpId="0" nodeType="afterEffect">
                                  <p:stCondLst>
                                    <p:cond delay="0"/>
                                  </p:stCondLst>
                                  <p:iterate>
                                    <p:tmAbs val="0"/>
                                  </p:iterate>
                                  <p:childTnLst>
                                    <p:set>
                                      <p:cBhvr>
                                        <p:cTn id="14" fill="hold"/>
                                        <p:tgtEl>
                                          <p:spTgt spid="1359"/>
                                        </p:tgtEl>
                                        <p:attrNameLst>
                                          <p:attrName>style.visibility</p:attrName>
                                        </p:attrNameLst>
                                      </p:cBhvr>
                                      <p:to>
                                        <p:strVal val="visible"/>
                                      </p:to>
                                    </p:set>
                                    <p:animEffect transition="in" filter="fade">
                                      <p:cBhvr>
                                        <p:cTn id="15" dur="500"/>
                                        <p:tgtEl>
                                          <p:spTgt spid="1359"/>
                                        </p:tgtEl>
                                      </p:cBhvr>
                                    </p:animEffect>
                                  </p:childTnLst>
                                </p:cTn>
                              </p:par>
                            </p:childTnLst>
                          </p:cTn>
                        </p:par>
                        <p:par>
                          <p:cTn id="16" fill="hold" nodeType="afterGroup">
                            <p:stCondLst>
                              <p:cond delay="1500"/>
                            </p:stCondLst>
                            <p:childTnLst>
                              <p:par>
                                <p:cTn id="17" presetID="10" presetClass="entr" fill="hold" grpId="0" nodeType="afterEffect">
                                  <p:stCondLst>
                                    <p:cond delay="0"/>
                                  </p:stCondLst>
                                  <p:iterate>
                                    <p:tmAbs val="0"/>
                                  </p:iterate>
                                  <p:childTnLst>
                                    <p:set>
                                      <p:cBhvr>
                                        <p:cTn id="18" fill="hold"/>
                                        <p:tgtEl>
                                          <p:spTgt spid="1365"/>
                                        </p:tgtEl>
                                        <p:attrNameLst>
                                          <p:attrName>style.visibility</p:attrName>
                                        </p:attrNameLst>
                                      </p:cBhvr>
                                      <p:to>
                                        <p:strVal val="visible"/>
                                      </p:to>
                                    </p:set>
                                    <p:animEffect transition="in" filter="fade">
                                      <p:cBhvr>
                                        <p:cTn id="19" dur="500"/>
                                        <p:tgtEl>
                                          <p:spTgt spid="1365"/>
                                        </p:tgtEl>
                                      </p:cBhvr>
                                    </p:animEffect>
                                  </p:childTnLst>
                                </p:cTn>
                              </p:par>
                            </p:childTnLst>
                          </p:cTn>
                        </p:par>
                        <p:par>
                          <p:cTn id="20" fill="hold" nodeType="afterGroup">
                            <p:stCondLst>
                              <p:cond delay="2000"/>
                            </p:stCondLst>
                            <p:childTnLst>
                              <p:par>
                                <p:cTn id="21" presetID="10" presetClass="entr" fill="hold" grpId="0" nodeType="afterEffect">
                                  <p:stCondLst>
                                    <p:cond delay="0"/>
                                  </p:stCondLst>
                                  <p:iterate>
                                    <p:tmAbs val="0"/>
                                  </p:iterate>
                                  <p:childTnLst>
                                    <p:set>
                                      <p:cBhvr>
                                        <p:cTn id="22" fill="hold"/>
                                        <p:tgtEl>
                                          <p:spTgt spid="1368"/>
                                        </p:tgtEl>
                                        <p:attrNameLst>
                                          <p:attrName>style.visibility</p:attrName>
                                        </p:attrNameLst>
                                      </p:cBhvr>
                                      <p:to>
                                        <p:strVal val="visible"/>
                                      </p:to>
                                    </p:set>
                                    <p:animEffect transition="in" filter="fade">
                                      <p:cBhvr>
                                        <p:cTn id="23" dur="500"/>
                                        <p:tgtEl>
                                          <p:spTgt spid="1368"/>
                                        </p:tgtEl>
                                      </p:cBhvr>
                                    </p:animEffect>
                                  </p:childTnLst>
                                </p:cTn>
                              </p:par>
                            </p:childTnLst>
                          </p:cTn>
                        </p:par>
                        <p:par>
                          <p:cTn id="24" fill="hold" nodeType="afterGroup">
                            <p:stCondLst>
                              <p:cond delay="2500"/>
                            </p:stCondLst>
                            <p:childTnLst>
                              <p:par>
                                <p:cTn id="25" presetID="10" presetClass="entr" fill="hold" grpId="0" nodeType="afterEffect">
                                  <p:stCondLst>
                                    <p:cond delay="0"/>
                                  </p:stCondLst>
                                  <p:iterate>
                                    <p:tmAbs val="0"/>
                                  </p:iterate>
                                  <p:childTnLst>
                                    <p:set>
                                      <p:cBhvr>
                                        <p:cTn id="26" fill="hold"/>
                                        <p:tgtEl>
                                          <p:spTgt spid="1362"/>
                                        </p:tgtEl>
                                        <p:attrNameLst>
                                          <p:attrName>style.visibility</p:attrName>
                                        </p:attrNameLst>
                                      </p:cBhvr>
                                      <p:to>
                                        <p:strVal val="visible"/>
                                      </p:to>
                                    </p:set>
                                    <p:animEffect transition="in" filter="fade">
                                      <p:cBhvr>
                                        <p:cTn id="27" dur="500"/>
                                        <p:tgtEl>
                                          <p:spTgt spid="1362"/>
                                        </p:tgtEl>
                                      </p:cBhvr>
                                    </p:animEffect>
                                  </p:childTnLst>
                                </p:cTn>
                              </p:par>
                            </p:childTnLst>
                          </p:cTn>
                        </p:par>
                        <p:par>
                          <p:cTn id="28" fill="hold" nodeType="afterGroup">
                            <p:stCondLst>
                              <p:cond delay="3000"/>
                            </p:stCondLst>
                            <p:childTnLst>
                              <p:par>
                                <p:cTn id="29" presetID="10" presetClass="entr" fill="hold" grpId="0" nodeType="afterEffect">
                                  <p:stCondLst>
                                    <p:cond delay="0"/>
                                  </p:stCondLst>
                                  <p:iterate>
                                    <p:tmAbs val="0"/>
                                  </p:iterate>
                                  <p:childTnLst>
                                    <p:set>
                                      <p:cBhvr>
                                        <p:cTn id="30" fill="hold"/>
                                        <p:tgtEl>
                                          <p:spTgt spid="1369"/>
                                        </p:tgtEl>
                                        <p:attrNameLst>
                                          <p:attrName>style.visibility</p:attrName>
                                        </p:attrNameLst>
                                      </p:cBhvr>
                                      <p:to>
                                        <p:strVal val="visible"/>
                                      </p:to>
                                    </p:set>
                                    <p:animEffect transition="in" filter="fade">
                                      <p:cBhvr>
                                        <p:cTn id="31" dur="500"/>
                                        <p:tgtEl>
                                          <p:spTgt spid="1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3" grpId="0" animBg="1" advAuto="0"/>
      <p:bldP spid="1356" grpId="0" animBg="1" advAuto="0"/>
      <p:bldP spid="1359" grpId="0" animBg="1" advAuto="0"/>
      <p:bldP spid="1362" grpId="0" animBg="1" advAuto="0"/>
      <p:bldP spid="1365" grpId="0" animBg="1" advAuto="0"/>
      <p:bldP spid="1368" grpId="0" animBg="1" advAuto="0"/>
      <p:bldP spid="1369" grpId="0" animBg="1" advAuto="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在线媒体 1" descr="在线媒体 1"/>
          <p:cNvPicPr>
            <a:picLocks noChangeArrowheads="1"/>
          </p:cNvPicPr>
          <p:nvPr/>
        </p:nvPicPr>
        <p:blipFill>
          <a:blip r:embed="rId3"/>
          <a:srcRect/>
          <a:stretch>
            <a:fillRect/>
          </a:stretch>
        </p:blipFill>
        <p:spPr bwMode="auto">
          <a:xfrm>
            <a:off x="6946900" y="1400175"/>
            <a:ext cx="2205038" cy="4900613"/>
          </a:xfrm>
          <a:prstGeom prst="rect">
            <a:avLst/>
          </a:prstGeom>
          <a:noFill/>
          <a:ln w="12700">
            <a:noFill/>
            <a:miter lim="400000"/>
            <a:headEnd/>
            <a:tailEnd/>
          </a:ln>
        </p:spPr>
      </p:pic>
      <p:sp>
        <p:nvSpPr>
          <p:cNvPr id="106499" name="矩形 25"/>
          <p:cNvSpPr>
            <a:spLocks noChangeArrowheads="1"/>
          </p:cNvSpPr>
          <p:nvPr/>
        </p:nvSpPr>
        <p:spPr bwMode="auto">
          <a:xfrm>
            <a:off x="0" y="0"/>
            <a:ext cx="419100" cy="6858000"/>
          </a:xfrm>
          <a:prstGeom prst="rect">
            <a:avLst/>
          </a:prstGeom>
          <a:solidFill>
            <a:srgbClr val="A4DE48"/>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106500" name="文本框 17"/>
          <p:cNvSpPr txBox="1">
            <a:spLocks noChangeArrowheads="1"/>
          </p:cNvSpPr>
          <p:nvPr/>
        </p:nvSpPr>
        <p:spPr bwMode="auto">
          <a:xfrm>
            <a:off x="176213" y="666750"/>
            <a:ext cx="8037512" cy="1103313"/>
          </a:xfrm>
          <a:prstGeom prst="rect">
            <a:avLst/>
          </a:prstGeom>
          <a:noFill/>
          <a:ln w="12700">
            <a:noFill/>
            <a:miter lim="400000"/>
            <a:headEnd/>
            <a:tailEnd/>
          </a:ln>
        </p:spPr>
        <p:txBody>
          <a:bodyPr lIns="45719" tIns="45719" rIns="45719" bIns="45719">
            <a:spAutoFit/>
          </a:bodyPr>
          <a:lstStyle/>
          <a:p>
            <a:pPr algn="ctr" defTabSz="608013" eaLnBrk="1">
              <a:lnSpc>
                <a:spcPct val="150000"/>
              </a:lnSpc>
            </a:pPr>
            <a:r>
              <a:rPr lang="en-US" altLang="zh-CN" sz="4800">
                <a:latin typeface="OPPOSans-M" pitchFamily="18" charset="-122"/>
                <a:ea typeface="OPPOSans-M" pitchFamily="18" charset="-122"/>
                <a:sym typeface="OPPOSans-M" pitchFamily="18" charset="-122"/>
              </a:rPr>
              <a:t>Ultra Steady Video </a:t>
            </a:r>
            <a:r>
              <a:rPr lang="en-US" altLang="en-US" sz="4800">
                <a:latin typeface="OPPOSans-M" pitchFamily="18" charset="-122"/>
                <a:ea typeface="OPPOSans-M" pitchFamily="18" charset="-122"/>
                <a:sym typeface="OPPOSans-M" pitchFamily="18" charset="-122"/>
              </a:rPr>
              <a:t>3.0</a:t>
            </a:r>
          </a:p>
        </p:txBody>
      </p:sp>
      <p:grpSp>
        <p:nvGrpSpPr>
          <p:cNvPr id="106501" name="组合 22"/>
          <p:cNvGrpSpPr>
            <a:grpSpLocks/>
          </p:cNvGrpSpPr>
          <p:nvPr/>
        </p:nvGrpSpPr>
        <p:grpSpPr bwMode="auto">
          <a:xfrm>
            <a:off x="688975" y="346075"/>
            <a:ext cx="5610225" cy="339725"/>
            <a:chOff x="0" y="0"/>
            <a:chExt cx="5610091" cy="338550"/>
          </a:xfrm>
        </p:grpSpPr>
        <p:sp>
          <p:nvSpPr>
            <p:cNvPr id="106517" name="灰"/>
            <p:cNvSpPr txBox="1">
              <a:spLocks noChangeArrowheads="1"/>
            </p:cNvSpPr>
            <p:nvPr/>
          </p:nvSpPr>
          <p:spPr bwMode="auto">
            <a:xfrm>
              <a:off x="333611" y="0"/>
              <a:ext cx="5276480" cy="338550"/>
            </a:xfrm>
            <a:prstGeom prst="rect">
              <a:avLst/>
            </a:prstGeom>
            <a:noFill/>
            <a:ln w="12700">
              <a:noFill/>
              <a:miter lim="400000"/>
              <a:headEnd/>
              <a:tailEnd/>
            </a:ln>
          </p:spPr>
          <p:txBody>
            <a:bodyPr lIns="45719" tIns="45719" rIns="45719" bIns="45719">
              <a:spAutoFit/>
            </a:bodyPr>
            <a:lstStyle/>
            <a:p>
              <a:pPr defTabSz="608013" eaLnBrk="1"/>
              <a:r>
                <a:rPr lang="en-US" altLang="zh-CN" sz="1600">
                  <a:solidFill>
                    <a:srgbClr val="808080"/>
                  </a:solidFill>
                  <a:latin typeface="OPPOSans-M" pitchFamily="18" charset="-122"/>
                  <a:ea typeface="OPPOSans-M" pitchFamily="18" charset="-122"/>
                  <a:sym typeface="OPPOSans-M" pitchFamily="18" charset="-122"/>
                </a:rPr>
                <a:t>Static</a:t>
              </a:r>
              <a:r>
                <a:rPr lang="zh-CN" altLang="en-US" sz="1600">
                  <a:solidFill>
                    <a:srgbClr val="808080"/>
                  </a:solidFill>
                  <a:latin typeface="OPPOSans-M" pitchFamily="18" charset="-122"/>
                  <a:ea typeface="OPPOSans-M" pitchFamily="18" charset="-122"/>
                  <a:sym typeface="OPPOSans-M" pitchFamily="18" charset="-122"/>
                </a:rPr>
                <a:t> </a:t>
              </a:r>
              <a:r>
                <a:rPr lang="en-US" altLang="zh-CN" sz="1600">
                  <a:solidFill>
                    <a:srgbClr val="808080"/>
                  </a:solidFill>
                  <a:latin typeface="OPPOSans-M" pitchFamily="18" charset="-122"/>
                  <a:ea typeface="OPPOSans-M" pitchFamily="18" charset="-122"/>
                  <a:sym typeface="OPPOSans-M" pitchFamily="18" charset="-122"/>
                </a:rPr>
                <a:t>&amp;</a:t>
              </a:r>
              <a:r>
                <a:rPr lang="zh-CN" altLang="en-US" sz="1600">
                  <a:solidFill>
                    <a:srgbClr val="808080"/>
                  </a:solidFill>
                  <a:latin typeface="OPPOSans-M" pitchFamily="18" charset="-122"/>
                  <a:ea typeface="OPPOSans-M" pitchFamily="18" charset="-122"/>
                  <a:sym typeface="OPPOSans-M" pitchFamily="18" charset="-122"/>
                </a:rPr>
                <a:t> </a:t>
              </a:r>
              <a:r>
                <a:rPr lang="en-US" altLang="zh-CN" sz="1600">
                  <a:solidFill>
                    <a:srgbClr val="808080"/>
                  </a:solidFill>
                  <a:latin typeface="OPPOSans-M" pitchFamily="18" charset="-122"/>
                  <a:ea typeface="OPPOSans-M" pitchFamily="18" charset="-122"/>
                  <a:sym typeface="OPPOSans-M" pitchFamily="18" charset="-122"/>
                </a:rPr>
                <a:t>Dynamic</a:t>
              </a:r>
              <a:endParaRPr lang="en-US" altLang="en-US" sz="1600">
                <a:solidFill>
                  <a:srgbClr val="262626"/>
                </a:solidFill>
                <a:latin typeface="OPPOSans-M" pitchFamily="18" charset="-122"/>
                <a:ea typeface="OPPOSans-M" pitchFamily="18" charset="-122"/>
                <a:sym typeface="OPPOSans-M" pitchFamily="18" charset="-122"/>
              </a:endParaRPr>
            </a:p>
          </p:txBody>
        </p:sp>
        <p:pic>
          <p:nvPicPr>
            <p:cNvPr id="106518" name="图片 24" descr="图片 24"/>
            <p:cNvPicPr>
              <a:picLocks noChangeAspect="1" noChangeArrowheads="1"/>
            </p:cNvPicPr>
            <p:nvPr/>
          </p:nvPicPr>
          <p:blipFill>
            <a:blip r:embed="rId4"/>
            <a:srcRect/>
            <a:stretch>
              <a:fillRect/>
            </a:stretch>
          </p:blipFill>
          <p:spPr bwMode="auto">
            <a:xfrm rot="10800000" flipH="1">
              <a:off x="0" y="31287"/>
              <a:ext cx="262227" cy="262228"/>
            </a:xfrm>
            <a:prstGeom prst="rect">
              <a:avLst/>
            </a:prstGeom>
            <a:noFill/>
            <a:ln w="12700">
              <a:noFill/>
              <a:miter lim="400000"/>
              <a:headEnd/>
              <a:tailEnd/>
            </a:ln>
          </p:spPr>
        </p:pic>
      </p:grpSp>
      <p:sp>
        <p:nvSpPr>
          <p:cNvPr id="106502" name="Freeform 105"/>
          <p:cNvSpPr>
            <a:spLocks/>
          </p:cNvSpPr>
          <p:nvPr/>
        </p:nvSpPr>
        <p:spPr bwMode="auto">
          <a:xfrm>
            <a:off x="19864388" y="5311775"/>
            <a:ext cx="109537" cy="95250"/>
          </a:xfrm>
          <a:custGeom>
            <a:avLst/>
            <a:gdLst>
              <a:gd name="T0" fmla="*/ 1437288 w 21451"/>
              <a:gd name="T1" fmla="*/ 936900 h 21499"/>
              <a:gd name="T2" fmla="*/ 1437288 w 21451"/>
              <a:gd name="T3" fmla="*/ 936900 h 21499"/>
              <a:gd name="T4" fmla="*/ 1437288 w 21451"/>
              <a:gd name="T5" fmla="*/ 936900 h 21499"/>
              <a:gd name="T6" fmla="*/ 1437288 w 21451"/>
              <a:gd name="T7" fmla="*/ 936900 h 2149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451" h="21499" extrusionOk="0">
                <a:moveTo>
                  <a:pt x="224" y="13184"/>
                </a:moveTo>
                <a:cubicBezTo>
                  <a:pt x="-74" y="12778"/>
                  <a:pt x="-74" y="12068"/>
                  <a:pt x="224" y="11561"/>
                </a:cubicBezTo>
                <a:cubicBezTo>
                  <a:pt x="2384" y="8620"/>
                  <a:pt x="2384" y="8620"/>
                  <a:pt x="2384" y="8620"/>
                </a:cubicBezTo>
                <a:cubicBezTo>
                  <a:pt x="2756" y="8214"/>
                  <a:pt x="3278" y="8214"/>
                  <a:pt x="3576" y="8620"/>
                </a:cubicBezTo>
                <a:cubicBezTo>
                  <a:pt x="7076" y="13386"/>
                  <a:pt x="7076" y="13386"/>
                  <a:pt x="7076" y="13386"/>
                </a:cubicBezTo>
                <a:cubicBezTo>
                  <a:pt x="7449" y="13792"/>
                  <a:pt x="7970" y="13792"/>
                  <a:pt x="8343" y="13386"/>
                </a:cubicBezTo>
                <a:cubicBezTo>
                  <a:pt x="17876" y="305"/>
                  <a:pt x="17876" y="305"/>
                  <a:pt x="17876" y="305"/>
                </a:cubicBezTo>
                <a:cubicBezTo>
                  <a:pt x="18174" y="-101"/>
                  <a:pt x="18696" y="-101"/>
                  <a:pt x="19068" y="305"/>
                </a:cubicBezTo>
                <a:cubicBezTo>
                  <a:pt x="21228" y="3245"/>
                  <a:pt x="21228" y="3245"/>
                  <a:pt x="21228" y="3245"/>
                </a:cubicBezTo>
                <a:cubicBezTo>
                  <a:pt x="21526" y="3651"/>
                  <a:pt x="21526" y="4462"/>
                  <a:pt x="21228" y="4868"/>
                </a:cubicBezTo>
                <a:cubicBezTo>
                  <a:pt x="9609" y="20688"/>
                  <a:pt x="9609" y="20688"/>
                  <a:pt x="9609" y="20688"/>
                </a:cubicBezTo>
                <a:cubicBezTo>
                  <a:pt x="9311" y="21093"/>
                  <a:pt x="8640" y="21499"/>
                  <a:pt x="8194" y="21499"/>
                </a:cubicBezTo>
                <a:cubicBezTo>
                  <a:pt x="7151" y="21499"/>
                  <a:pt x="7151" y="21499"/>
                  <a:pt x="7151" y="21499"/>
                </a:cubicBezTo>
                <a:cubicBezTo>
                  <a:pt x="6704" y="21499"/>
                  <a:pt x="6034" y="21093"/>
                  <a:pt x="5736" y="20688"/>
                </a:cubicBezTo>
                <a:lnTo>
                  <a:pt x="224" y="13184"/>
                </a:lnTo>
                <a:close/>
              </a:path>
            </a:pathLst>
          </a:custGeom>
          <a:solidFill>
            <a:schemeClr val="accent1"/>
          </a:solidFill>
          <a:ln w="12700">
            <a:noFill/>
            <a:miter lim="400000"/>
            <a:headEnd/>
            <a:tailEnd/>
          </a:ln>
        </p:spPr>
        <p:txBody>
          <a:bodyPr lIns="45719" rIns="45719"/>
          <a:lstStyle/>
          <a:p>
            <a:endParaRPr lang="en-US"/>
          </a:p>
        </p:txBody>
      </p:sp>
      <p:sp>
        <p:nvSpPr>
          <p:cNvPr id="106503" name="Freeform 249"/>
          <p:cNvSpPr>
            <a:spLocks/>
          </p:cNvSpPr>
          <p:nvPr/>
        </p:nvSpPr>
        <p:spPr bwMode="auto">
          <a:xfrm>
            <a:off x="19867563" y="5981700"/>
            <a:ext cx="96837" cy="98425"/>
          </a:xfrm>
          <a:custGeom>
            <a:avLst/>
            <a:gdLst>
              <a:gd name="T0" fmla="*/ 976834 w 21600"/>
              <a:gd name="T1" fmla="*/ 1009134 h 21600"/>
              <a:gd name="T2" fmla="*/ 976834 w 21600"/>
              <a:gd name="T3" fmla="*/ 1009134 h 21600"/>
              <a:gd name="T4" fmla="*/ 976834 w 21600"/>
              <a:gd name="T5" fmla="*/ 1009134 h 21600"/>
              <a:gd name="T6" fmla="*/ 976834 w 21600"/>
              <a:gd name="T7" fmla="*/ 1009134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0743" y="0"/>
                </a:moveTo>
                <a:cubicBezTo>
                  <a:pt x="4800" y="0"/>
                  <a:pt x="0" y="4914"/>
                  <a:pt x="0" y="10857"/>
                </a:cubicBezTo>
                <a:cubicBezTo>
                  <a:pt x="0" y="16800"/>
                  <a:pt x="4800" y="21600"/>
                  <a:pt x="10743" y="21600"/>
                </a:cubicBezTo>
                <a:cubicBezTo>
                  <a:pt x="16800" y="21600"/>
                  <a:pt x="21600" y="16800"/>
                  <a:pt x="21600" y="10857"/>
                </a:cubicBezTo>
                <a:cubicBezTo>
                  <a:pt x="21600" y="4914"/>
                  <a:pt x="16800" y="0"/>
                  <a:pt x="10743" y="0"/>
                </a:cubicBezTo>
                <a:close/>
                <a:moveTo>
                  <a:pt x="16686" y="14629"/>
                </a:moveTo>
                <a:cubicBezTo>
                  <a:pt x="14514" y="16800"/>
                  <a:pt x="14514" y="16800"/>
                  <a:pt x="14514" y="16800"/>
                </a:cubicBezTo>
                <a:cubicBezTo>
                  <a:pt x="10971" y="13257"/>
                  <a:pt x="10971" y="13257"/>
                  <a:pt x="10971" y="13257"/>
                </a:cubicBezTo>
                <a:cubicBezTo>
                  <a:pt x="7429" y="16800"/>
                  <a:pt x="7429" y="16800"/>
                  <a:pt x="7429" y="16800"/>
                </a:cubicBezTo>
                <a:cubicBezTo>
                  <a:pt x="5143" y="14629"/>
                  <a:pt x="5143" y="14629"/>
                  <a:pt x="5143" y="14629"/>
                </a:cubicBezTo>
                <a:cubicBezTo>
                  <a:pt x="8686" y="11086"/>
                  <a:pt x="8686" y="11086"/>
                  <a:pt x="8686" y="11086"/>
                </a:cubicBezTo>
                <a:cubicBezTo>
                  <a:pt x="5143" y="7543"/>
                  <a:pt x="5143" y="7543"/>
                  <a:pt x="5143" y="7543"/>
                </a:cubicBezTo>
                <a:cubicBezTo>
                  <a:pt x="7429" y="5257"/>
                  <a:pt x="7429" y="5257"/>
                  <a:pt x="7429" y="5257"/>
                </a:cubicBezTo>
                <a:cubicBezTo>
                  <a:pt x="10971" y="8800"/>
                  <a:pt x="10971" y="8800"/>
                  <a:pt x="10971" y="8800"/>
                </a:cubicBezTo>
                <a:cubicBezTo>
                  <a:pt x="14514" y="5257"/>
                  <a:pt x="14514" y="5257"/>
                  <a:pt x="14514" y="5257"/>
                </a:cubicBezTo>
                <a:cubicBezTo>
                  <a:pt x="16686" y="7543"/>
                  <a:pt x="16686" y="7543"/>
                  <a:pt x="16686" y="7543"/>
                </a:cubicBezTo>
                <a:cubicBezTo>
                  <a:pt x="13143" y="11086"/>
                  <a:pt x="13143" y="11086"/>
                  <a:pt x="13143" y="11086"/>
                </a:cubicBezTo>
                <a:lnTo>
                  <a:pt x="16686" y="14629"/>
                </a:lnTo>
                <a:close/>
              </a:path>
            </a:pathLst>
          </a:custGeom>
          <a:solidFill>
            <a:srgbClr val="C00000"/>
          </a:solidFill>
          <a:ln w="12700">
            <a:noFill/>
            <a:miter lim="400000"/>
            <a:headEnd/>
            <a:tailEnd/>
          </a:ln>
        </p:spPr>
        <p:txBody>
          <a:bodyPr lIns="45719" rIns="45719"/>
          <a:lstStyle/>
          <a:p>
            <a:endParaRPr lang="en-US"/>
          </a:p>
        </p:txBody>
      </p:sp>
      <p:pic>
        <p:nvPicPr>
          <p:cNvPr id="106504" name="在线媒体 2" descr="在线媒体 2"/>
          <p:cNvPicPr>
            <a:picLocks noChangeArrowheads="1"/>
          </p:cNvPicPr>
          <p:nvPr/>
        </p:nvPicPr>
        <p:blipFill>
          <a:blip r:embed="rId5"/>
          <a:srcRect/>
          <a:stretch>
            <a:fillRect/>
          </a:stretch>
        </p:blipFill>
        <p:spPr bwMode="auto">
          <a:xfrm>
            <a:off x="9569450" y="1400175"/>
            <a:ext cx="2171700" cy="4827588"/>
          </a:xfrm>
          <a:prstGeom prst="rect">
            <a:avLst/>
          </a:prstGeom>
          <a:noFill/>
          <a:ln w="12700">
            <a:noFill/>
            <a:miter lim="400000"/>
            <a:headEnd/>
            <a:tailEnd/>
          </a:ln>
        </p:spPr>
      </p:pic>
      <p:sp>
        <p:nvSpPr>
          <p:cNvPr id="106505" name="单像素面积大"/>
          <p:cNvSpPr txBox="1">
            <a:spLocks noChangeArrowheads="1"/>
          </p:cNvSpPr>
          <p:nvPr/>
        </p:nvSpPr>
        <p:spPr bwMode="auto">
          <a:xfrm>
            <a:off x="7435850" y="6350000"/>
            <a:ext cx="1476375" cy="330200"/>
          </a:xfrm>
          <a:prstGeom prst="rect">
            <a:avLst/>
          </a:prstGeom>
          <a:noFill/>
          <a:ln w="12700">
            <a:noFill/>
            <a:miter lim="400000"/>
            <a:headEnd/>
            <a:tailEnd/>
          </a:ln>
        </p:spPr>
        <p:txBody>
          <a:bodyPr lIns="25400" tIns="25400" rIns="25400" bIns="25400" anchor="ctr">
            <a:spAutoFit/>
          </a:bodyPr>
          <a:lstStyle/>
          <a:p>
            <a:pPr algn="ctr" defTabSz="608013" eaLnBrk="1"/>
            <a:r>
              <a:rPr lang="en-US" altLang="en-US" sz="1600">
                <a:latin typeface="OPPOSans-M" pitchFamily="18" charset="-122"/>
                <a:ea typeface="OPPOSans-M" pitchFamily="18" charset="-122"/>
                <a:sym typeface="OPPOSans-M" pitchFamily="18" charset="-122"/>
              </a:rPr>
              <a:t>OPPO </a:t>
            </a:r>
          </a:p>
        </p:txBody>
      </p:sp>
      <p:sp>
        <p:nvSpPr>
          <p:cNvPr id="106506" name="单像素面积大"/>
          <p:cNvSpPr txBox="1">
            <a:spLocks noChangeArrowheads="1"/>
          </p:cNvSpPr>
          <p:nvPr/>
        </p:nvSpPr>
        <p:spPr bwMode="auto">
          <a:xfrm>
            <a:off x="9669463" y="6357938"/>
            <a:ext cx="2247900" cy="298450"/>
          </a:xfrm>
          <a:prstGeom prst="rect">
            <a:avLst/>
          </a:prstGeom>
          <a:noFill/>
          <a:ln w="12700">
            <a:noFill/>
            <a:miter lim="400000"/>
            <a:headEnd/>
            <a:tailEnd/>
          </a:ln>
        </p:spPr>
        <p:txBody>
          <a:bodyPr lIns="25400" tIns="25400" rIns="25400" bIns="25400" anchor="ctr">
            <a:spAutoFit/>
          </a:bodyPr>
          <a:lstStyle/>
          <a:p>
            <a:pPr algn="ctr" defTabSz="608013" eaLnBrk="1"/>
            <a:r>
              <a:rPr lang="en-US" altLang="en-US" sz="1600">
                <a:latin typeface="OPPOSans-M" pitchFamily="18" charset="-122"/>
                <a:ea typeface="OPPOSans-M" pitchFamily="18" charset="-122"/>
                <a:sym typeface="OPPOSans-M" pitchFamily="18" charset="-122"/>
              </a:rPr>
              <a:t>Yang Lain</a:t>
            </a:r>
          </a:p>
        </p:txBody>
      </p:sp>
      <p:grpSp>
        <p:nvGrpSpPr>
          <p:cNvPr id="106507" name="组合 2"/>
          <p:cNvGrpSpPr>
            <a:grpSpLocks/>
          </p:cNvGrpSpPr>
          <p:nvPr/>
        </p:nvGrpSpPr>
        <p:grpSpPr bwMode="auto">
          <a:xfrm>
            <a:off x="649288" y="4095750"/>
            <a:ext cx="4894262" cy="2478088"/>
            <a:chOff x="0" y="0"/>
            <a:chExt cx="4893948" cy="2477900"/>
          </a:xfrm>
        </p:grpSpPr>
        <p:sp>
          <p:nvSpPr>
            <p:cNvPr id="106511" name="矩形 49"/>
            <p:cNvSpPr>
              <a:spLocks noChangeArrowheads="1"/>
            </p:cNvSpPr>
            <p:nvPr/>
          </p:nvSpPr>
          <p:spPr bwMode="auto">
            <a:xfrm>
              <a:off x="0" y="1306501"/>
              <a:ext cx="2379217" cy="145034"/>
            </a:xfrm>
            <a:prstGeom prst="rect">
              <a:avLst/>
            </a:prstGeom>
            <a:solidFill>
              <a:srgbClr val="A4DE48"/>
            </a:solidFill>
            <a:ln w="12700">
              <a:noFill/>
              <a:miter lim="400000"/>
              <a:headEnd/>
              <a:tailEnd/>
            </a:ln>
          </p:spPr>
          <p:txBody>
            <a:bodyPr lIns="45719" tIns="45719" rIns="45719" bIns="45719" anchor="ctr"/>
            <a:lstStyle/>
            <a:p>
              <a:pPr algn="ctr"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106512" name="矩形 50"/>
            <p:cNvSpPr>
              <a:spLocks noChangeArrowheads="1"/>
            </p:cNvSpPr>
            <p:nvPr/>
          </p:nvSpPr>
          <p:spPr bwMode="auto">
            <a:xfrm>
              <a:off x="12429" y="316274"/>
              <a:ext cx="2379218" cy="145034"/>
            </a:xfrm>
            <a:prstGeom prst="rect">
              <a:avLst/>
            </a:prstGeom>
            <a:solidFill>
              <a:srgbClr val="A4DE48"/>
            </a:solidFill>
            <a:ln w="12700">
              <a:noFill/>
              <a:miter lim="400000"/>
              <a:headEnd/>
              <a:tailEnd/>
            </a:ln>
          </p:spPr>
          <p:txBody>
            <a:bodyPr lIns="45719" tIns="45719" rIns="45719" bIns="45719" anchor="ctr"/>
            <a:lstStyle/>
            <a:p>
              <a:pPr algn="ctr"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106513" name="矩形 53"/>
            <p:cNvSpPr>
              <a:spLocks noChangeArrowheads="1"/>
            </p:cNvSpPr>
            <p:nvPr/>
          </p:nvSpPr>
          <p:spPr bwMode="auto">
            <a:xfrm>
              <a:off x="12429" y="2332866"/>
              <a:ext cx="2379218" cy="145034"/>
            </a:xfrm>
            <a:prstGeom prst="rect">
              <a:avLst/>
            </a:prstGeom>
            <a:solidFill>
              <a:srgbClr val="A4DE48"/>
            </a:solidFill>
            <a:ln w="12700">
              <a:noFill/>
              <a:miter lim="400000"/>
              <a:headEnd/>
              <a:tailEnd/>
            </a:ln>
          </p:spPr>
          <p:txBody>
            <a:bodyPr lIns="45719" tIns="45719" rIns="45719" bIns="45719" anchor="ctr"/>
            <a:lstStyle/>
            <a:p>
              <a:pPr algn="ctr"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106514" name="文本框 54"/>
            <p:cNvSpPr txBox="1">
              <a:spLocks noChangeArrowheads="1"/>
            </p:cNvSpPr>
            <p:nvPr/>
          </p:nvSpPr>
          <p:spPr bwMode="auto">
            <a:xfrm>
              <a:off x="169037" y="0"/>
              <a:ext cx="3924083" cy="415496"/>
            </a:xfrm>
            <a:prstGeom prst="rect">
              <a:avLst/>
            </a:prstGeom>
            <a:noFill/>
            <a:ln w="12700">
              <a:noFill/>
              <a:miter lim="400000"/>
              <a:headEnd/>
              <a:tailEnd/>
            </a:ln>
          </p:spPr>
          <p:txBody>
            <a:bodyPr lIns="22859" tIns="22859" rIns="22859" bIns="22859">
              <a:spAutoFit/>
            </a:bodyPr>
            <a:lstStyle/>
            <a:p>
              <a:pPr defTabSz="912813" eaLnBrk="1"/>
              <a:r>
                <a:rPr lang="en-US" altLang="zh-CN" sz="2400">
                  <a:latin typeface="OPPOSans-M" pitchFamily="18" charset="-122"/>
                  <a:ea typeface="OPPOSans-M" pitchFamily="18" charset="-122"/>
                  <a:sym typeface="OPPOSans-M" pitchFamily="18" charset="-122"/>
                </a:rPr>
                <a:t>Front Steady Video</a:t>
              </a:r>
              <a:endParaRPr lang="en-US" altLang="en-US" sz="2400">
                <a:latin typeface="OPPOSans-M" pitchFamily="18" charset="-122"/>
                <a:ea typeface="OPPOSans-M" pitchFamily="18" charset="-122"/>
                <a:sym typeface="OPPOSans-M" pitchFamily="18" charset="-122"/>
              </a:endParaRPr>
            </a:p>
          </p:txBody>
        </p:sp>
        <p:sp>
          <p:nvSpPr>
            <p:cNvPr id="106515" name="文本框 55"/>
            <p:cNvSpPr txBox="1">
              <a:spLocks noChangeArrowheads="1"/>
            </p:cNvSpPr>
            <p:nvPr/>
          </p:nvSpPr>
          <p:spPr bwMode="auto">
            <a:xfrm>
              <a:off x="188623" y="998914"/>
              <a:ext cx="3877415" cy="415496"/>
            </a:xfrm>
            <a:prstGeom prst="rect">
              <a:avLst/>
            </a:prstGeom>
            <a:noFill/>
            <a:ln w="12700">
              <a:noFill/>
              <a:miter lim="400000"/>
              <a:headEnd/>
              <a:tailEnd/>
            </a:ln>
          </p:spPr>
          <p:txBody>
            <a:bodyPr lIns="22859" tIns="22859" rIns="22859" bIns="22859">
              <a:spAutoFit/>
            </a:bodyPr>
            <a:lstStyle/>
            <a:p>
              <a:pPr defTabSz="912813" eaLnBrk="1"/>
              <a:r>
                <a:rPr lang="en-US" altLang="zh-CN" sz="2400">
                  <a:latin typeface="OPPOSans-M" pitchFamily="18" charset="-122"/>
                  <a:ea typeface="OPPOSans-M" pitchFamily="18" charset="-122"/>
                  <a:sym typeface="OPPOSans-M" pitchFamily="18" charset="-122"/>
                </a:rPr>
                <a:t>Ultra Steady Video</a:t>
              </a:r>
              <a:endParaRPr lang="en-US" altLang="en-US" sz="2400">
                <a:latin typeface="OPPOSans-M" pitchFamily="18" charset="-122"/>
                <a:ea typeface="OPPOSans-M" pitchFamily="18" charset="-122"/>
                <a:sym typeface="OPPOSans-M" pitchFamily="18" charset="-122"/>
              </a:endParaRPr>
            </a:p>
          </p:txBody>
        </p:sp>
        <p:sp>
          <p:nvSpPr>
            <p:cNvPr id="106516" name="文本框 56"/>
            <p:cNvSpPr txBox="1">
              <a:spLocks noChangeArrowheads="1"/>
            </p:cNvSpPr>
            <p:nvPr/>
          </p:nvSpPr>
          <p:spPr bwMode="auto">
            <a:xfrm>
              <a:off x="169036" y="2016427"/>
              <a:ext cx="4724912" cy="415496"/>
            </a:xfrm>
            <a:prstGeom prst="rect">
              <a:avLst/>
            </a:prstGeom>
            <a:noFill/>
            <a:ln w="12700">
              <a:noFill/>
              <a:miter lim="400000"/>
              <a:headEnd/>
              <a:tailEnd/>
            </a:ln>
          </p:spPr>
          <p:txBody>
            <a:bodyPr lIns="22859" tIns="22859" rIns="22859" bIns="22859">
              <a:spAutoFit/>
            </a:bodyPr>
            <a:lstStyle/>
            <a:p>
              <a:pPr defTabSz="912813" eaLnBrk="1"/>
              <a:r>
                <a:rPr lang="en-US" altLang="zh-CN" sz="2400">
                  <a:latin typeface="OPPOSans-M" pitchFamily="18" charset="-122"/>
                  <a:ea typeface="OPPOSans-M" pitchFamily="18" charset="-122"/>
                  <a:sym typeface="OPPOSans-M" pitchFamily="18" charset="-122"/>
                </a:rPr>
                <a:t>Ultra Steady Video </a:t>
              </a:r>
              <a:r>
                <a:rPr lang="en-US" altLang="en-US" sz="2400">
                  <a:latin typeface="OPPOSans-M" pitchFamily="18" charset="-122"/>
                  <a:ea typeface="OPPOSans-M" pitchFamily="18" charset="-122"/>
                  <a:sym typeface="OPPOSans-M" pitchFamily="18" charset="-122"/>
                </a:rPr>
                <a:t>Pro</a:t>
              </a:r>
            </a:p>
          </p:txBody>
        </p:sp>
      </p:grpSp>
      <p:sp>
        <p:nvSpPr>
          <p:cNvPr id="106508" name="文本框 17"/>
          <p:cNvSpPr txBox="1">
            <a:spLocks noChangeArrowheads="1"/>
          </p:cNvSpPr>
          <p:nvPr/>
        </p:nvSpPr>
        <p:spPr bwMode="auto">
          <a:xfrm>
            <a:off x="622300" y="2324100"/>
            <a:ext cx="6286500" cy="1631950"/>
          </a:xfrm>
          <a:prstGeom prst="rect">
            <a:avLst/>
          </a:prstGeom>
          <a:noFill/>
          <a:ln w="12700">
            <a:noFill/>
            <a:miter lim="400000"/>
            <a:headEnd/>
            <a:tailEnd/>
          </a:ln>
        </p:spPr>
        <p:txBody>
          <a:bodyPr lIns="45719" rIns="45719">
            <a:spAutoFit/>
          </a:bodyPr>
          <a:lstStyle/>
          <a:p>
            <a:pPr defTabSz="455613" eaLnBrk="1"/>
            <a:r>
              <a:rPr lang="en-US" altLang="en-US" sz="2000">
                <a:latin typeface="OPPOSans M" pitchFamily="18" charset="-122"/>
                <a:ea typeface="OPPOSans M" pitchFamily="18" charset="-122"/>
                <a:sym typeface="OPPOSans Medium"/>
              </a:rPr>
              <a:t>Teknologi stabil video generasi ketiga OPPO, baik kamera depan dan belakang mendukung video yang stabil, memberi Anda pengalaman video yang stabil kapan pun, di mana pun.</a:t>
            </a:r>
          </a:p>
        </p:txBody>
      </p:sp>
      <p:sp>
        <p:nvSpPr>
          <p:cNvPr id="106509" name="矩形 27"/>
          <p:cNvSpPr txBox="1">
            <a:spLocks noChangeArrowheads="1"/>
          </p:cNvSpPr>
          <p:nvPr/>
        </p:nvSpPr>
        <p:spPr bwMode="auto">
          <a:xfrm>
            <a:off x="622300" y="1709738"/>
            <a:ext cx="5246688" cy="400050"/>
          </a:xfrm>
          <a:prstGeom prst="rect">
            <a:avLst/>
          </a:prstGeom>
          <a:noFill/>
          <a:ln w="12700">
            <a:noFill/>
            <a:miter lim="400000"/>
            <a:headEnd/>
            <a:tailEnd/>
          </a:ln>
        </p:spPr>
        <p:txBody>
          <a:bodyPr wrap="none" lIns="45719" rIns="45719">
            <a:spAutoFit/>
          </a:bodyPr>
          <a:lstStyle/>
          <a:p>
            <a:pPr defTabSz="457200" eaLnBrk="1">
              <a:spcBef>
                <a:spcPts val="1000"/>
              </a:spcBef>
            </a:pPr>
            <a:r>
              <a:rPr lang="en-US" altLang="en-US" sz="2000">
                <a:latin typeface="OPPOSans-S Medium"/>
                <a:ea typeface="OPPOSans-S Medium"/>
                <a:cs typeface="OPPOSans-S Medium"/>
                <a:sym typeface="OPPOSans-S Medium"/>
              </a:rPr>
              <a:t>Termasuk video yang stabil untuk kamera depan</a:t>
            </a:r>
          </a:p>
        </p:txBody>
      </p:sp>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Tree>
  </p:cSld>
  <p:clrMapOvr>
    <a:masterClrMapping/>
  </p:clrMapOvr>
  <p:transition spd="med"/>
  <p:timing>
    <p:tnLst>
      <p:par>
        <p:cTn id="1" dur="indefinite" restart="never" fill="hold"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矩形 31"/>
          <p:cNvSpPr>
            <a:spLocks noChangeArrowheads="1"/>
          </p:cNvSpPr>
          <p:nvPr/>
        </p:nvSpPr>
        <p:spPr bwMode="auto">
          <a:xfrm>
            <a:off x="933450" y="5992813"/>
            <a:ext cx="2768600" cy="127000"/>
          </a:xfrm>
          <a:prstGeom prst="rect">
            <a:avLst/>
          </a:prstGeom>
          <a:solidFill>
            <a:srgbClr val="A4DE48"/>
          </a:solidFill>
          <a:ln w="12700">
            <a:noFill/>
            <a:miter lim="400000"/>
            <a:headEnd/>
            <a:tailEnd/>
          </a:ln>
        </p:spPr>
        <p:txBody>
          <a:bodyPr lIns="45719" rIns="45719" anchor="ctr"/>
          <a:lstStyle/>
          <a:p>
            <a:pPr algn="ctr" eaLnBrk="1"/>
            <a:endParaRPr lang="en-US" altLang="en-US" sz="2400">
              <a:solidFill>
                <a:srgbClr val="FFFFFF"/>
              </a:solidFill>
              <a:latin typeface="OPPOSans-M" pitchFamily="18" charset="-122"/>
              <a:ea typeface="OPPOSans-M" pitchFamily="18" charset="-122"/>
              <a:sym typeface="OPPOSans-M" pitchFamily="18" charset="-122"/>
            </a:endParaRPr>
          </a:p>
        </p:txBody>
      </p:sp>
      <p:pic>
        <p:nvPicPr>
          <p:cNvPr id="108547" name="图片 2" descr="图片 2"/>
          <p:cNvPicPr>
            <a:picLocks noChangeAspect="1" noChangeArrowheads="1"/>
          </p:cNvPicPr>
          <p:nvPr/>
        </p:nvPicPr>
        <p:blipFill>
          <a:blip r:embed="rId3"/>
          <a:srcRect/>
          <a:stretch>
            <a:fillRect/>
          </a:stretch>
        </p:blipFill>
        <p:spPr bwMode="auto">
          <a:xfrm>
            <a:off x="4089400" y="1968500"/>
            <a:ext cx="3386138" cy="2606675"/>
          </a:xfrm>
          <a:prstGeom prst="rect">
            <a:avLst/>
          </a:prstGeom>
          <a:noFill/>
          <a:ln w="12700">
            <a:noFill/>
            <a:miter lim="400000"/>
            <a:headEnd/>
            <a:tailEnd/>
          </a:ln>
        </p:spPr>
      </p:pic>
      <p:pic>
        <p:nvPicPr>
          <p:cNvPr id="108548" name="图片 1" descr="图片 1"/>
          <p:cNvPicPr>
            <a:picLocks noChangeAspect="1" noChangeArrowheads="1"/>
          </p:cNvPicPr>
          <p:nvPr/>
        </p:nvPicPr>
        <p:blipFill>
          <a:blip r:embed="rId4"/>
          <a:srcRect/>
          <a:stretch>
            <a:fillRect/>
          </a:stretch>
        </p:blipFill>
        <p:spPr bwMode="auto">
          <a:xfrm>
            <a:off x="7635875" y="1973263"/>
            <a:ext cx="3521075" cy="2605087"/>
          </a:xfrm>
          <a:prstGeom prst="rect">
            <a:avLst/>
          </a:prstGeom>
          <a:noFill/>
          <a:ln w="12700">
            <a:noFill/>
            <a:miter lim="400000"/>
            <a:headEnd/>
            <a:tailEnd/>
          </a:ln>
        </p:spPr>
      </p:pic>
      <p:pic>
        <p:nvPicPr>
          <p:cNvPr id="108549" name="图片 25" descr="图片 25"/>
          <p:cNvPicPr>
            <a:picLocks noChangeAspect="1" noChangeArrowheads="1"/>
          </p:cNvPicPr>
          <p:nvPr/>
        </p:nvPicPr>
        <p:blipFill>
          <a:blip r:embed="rId5"/>
          <a:srcRect/>
          <a:stretch>
            <a:fillRect/>
          </a:stretch>
        </p:blipFill>
        <p:spPr bwMode="auto">
          <a:xfrm>
            <a:off x="542925" y="1973263"/>
            <a:ext cx="3468688" cy="2605087"/>
          </a:xfrm>
          <a:prstGeom prst="rect">
            <a:avLst/>
          </a:prstGeom>
          <a:noFill/>
          <a:ln w="12700">
            <a:noFill/>
            <a:miter lim="400000"/>
            <a:headEnd/>
            <a:tailEnd/>
          </a:ln>
        </p:spPr>
      </p:pic>
      <p:sp>
        <p:nvSpPr>
          <p:cNvPr id="1404" name="平行四边形 37"/>
          <p:cNvSpPr>
            <a:spLocks/>
          </p:cNvSpPr>
          <p:nvPr/>
        </p:nvSpPr>
        <p:spPr bwMode="auto">
          <a:xfrm>
            <a:off x="1174750" y="1658938"/>
            <a:ext cx="2765425" cy="511175"/>
          </a:xfrm>
          <a:custGeom>
            <a:avLst/>
            <a:gdLst>
              <a:gd name="T0" fmla="*/ 2147483646 w 21600"/>
              <a:gd name="T1" fmla="*/ 143311698 h 21600"/>
              <a:gd name="T2" fmla="*/ 2147483646 w 21600"/>
              <a:gd name="T3" fmla="*/ 143311698 h 21600"/>
              <a:gd name="T4" fmla="*/ 2147483646 w 21600"/>
              <a:gd name="T5" fmla="*/ 143311698 h 21600"/>
              <a:gd name="T6" fmla="*/ 2147483646 w 21600"/>
              <a:gd name="T7" fmla="*/ 14331169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21600"/>
                </a:moveTo>
                <a:lnTo>
                  <a:pt x="999" y="0"/>
                </a:lnTo>
                <a:lnTo>
                  <a:pt x="21600" y="0"/>
                </a:lnTo>
                <a:lnTo>
                  <a:pt x="20601" y="21600"/>
                </a:lnTo>
                <a:lnTo>
                  <a:pt x="0" y="21600"/>
                </a:lnTo>
                <a:close/>
              </a:path>
            </a:pathLst>
          </a:custGeom>
          <a:solidFill>
            <a:srgbClr val="B1DB61"/>
          </a:solidFill>
          <a:ln w="12700">
            <a:noFill/>
            <a:miter lim="400000"/>
            <a:headEnd/>
            <a:tailEnd/>
          </a:ln>
        </p:spPr>
        <p:txBody>
          <a:bodyPr lIns="45719" rIns="45719" anchor="ctr"/>
          <a:lstStyle/>
          <a:p>
            <a:endParaRPr lang="en-US"/>
          </a:p>
        </p:txBody>
      </p:sp>
      <p:sp>
        <p:nvSpPr>
          <p:cNvPr id="1405" name="文本框 38"/>
          <p:cNvSpPr txBox="1">
            <a:spLocks noChangeArrowheads="1"/>
          </p:cNvSpPr>
          <p:nvPr/>
        </p:nvSpPr>
        <p:spPr bwMode="auto">
          <a:xfrm>
            <a:off x="1423988" y="1717675"/>
            <a:ext cx="2511425" cy="354013"/>
          </a:xfrm>
          <a:prstGeom prst="rect">
            <a:avLst/>
          </a:prstGeom>
          <a:noFill/>
          <a:ln w="12700">
            <a:noFill/>
            <a:miter lim="400000"/>
            <a:headEnd/>
            <a:tailEnd/>
          </a:ln>
        </p:spPr>
        <p:txBody>
          <a:bodyPr lIns="22857" tIns="22857" rIns="22857" bIns="22857">
            <a:spAutoFit/>
          </a:bodyPr>
          <a:lstStyle/>
          <a:p>
            <a:pPr eaLnBrk="1"/>
            <a:r>
              <a:rPr lang="en-ID" altLang="zh-CN" sz="2000">
                <a:solidFill>
                  <a:srgbClr val="FFFFFF"/>
                </a:solidFill>
                <a:latin typeface="OPPOSans-M" pitchFamily="18" charset="-122"/>
                <a:ea typeface="OPPOSans-M" pitchFamily="18" charset="-122"/>
                <a:sym typeface="OPPOSans-M" pitchFamily="18" charset="-122"/>
              </a:rPr>
              <a:t>Siang &amp; Malam</a:t>
            </a:r>
            <a:endParaRPr lang="en-US" altLang="zh-CN" sz="2000">
              <a:solidFill>
                <a:srgbClr val="FFFFFF"/>
              </a:solidFill>
              <a:latin typeface="OPPOSans-M" pitchFamily="18" charset="-122"/>
              <a:ea typeface="OPPOSans-M" pitchFamily="18" charset="-122"/>
              <a:sym typeface="OPPOSans-M" pitchFamily="18" charset="-122"/>
            </a:endParaRPr>
          </a:p>
        </p:txBody>
      </p:sp>
      <p:sp>
        <p:nvSpPr>
          <p:cNvPr id="1406" name="平行四边形 37"/>
          <p:cNvSpPr>
            <a:spLocks/>
          </p:cNvSpPr>
          <p:nvPr/>
        </p:nvSpPr>
        <p:spPr bwMode="auto">
          <a:xfrm>
            <a:off x="4083050" y="1655763"/>
            <a:ext cx="3627438" cy="514350"/>
          </a:xfrm>
          <a:custGeom>
            <a:avLst/>
            <a:gdLst>
              <a:gd name="T0" fmla="*/ 2147483646 w 21600"/>
              <a:gd name="T1" fmla="*/ 77029175 h 21600"/>
              <a:gd name="T2" fmla="*/ 2147483646 w 21600"/>
              <a:gd name="T3" fmla="*/ 77029175 h 21600"/>
              <a:gd name="T4" fmla="*/ 2147483646 w 21600"/>
              <a:gd name="T5" fmla="*/ 77029175 h 21600"/>
              <a:gd name="T6" fmla="*/ 2147483646 w 21600"/>
              <a:gd name="T7" fmla="*/ 7702917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21600"/>
                </a:moveTo>
                <a:lnTo>
                  <a:pt x="999" y="0"/>
                </a:lnTo>
                <a:lnTo>
                  <a:pt x="21600" y="0"/>
                </a:lnTo>
                <a:lnTo>
                  <a:pt x="20601" y="21600"/>
                </a:lnTo>
                <a:lnTo>
                  <a:pt x="0" y="21600"/>
                </a:lnTo>
                <a:close/>
              </a:path>
            </a:pathLst>
          </a:custGeom>
          <a:solidFill>
            <a:srgbClr val="B1DB61"/>
          </a:solidFill>
          <a:ln w="12700">
            <a:noFill/>
            <a:miter lim="400000"/>
            <a:headEnd/>
            <a:tailEnd/>
          </a:ln>
        </p:spPr>
        <p:txBody>
          <a:bodyPr lIns="45719" rIns="45719" anchor="ctr"/>
          <a:lstStyle/>
          <a:p>
            <a:endParaRPr lang="en-US"/>
          </a:p>
        </p:txBody>
      </p:sp>
      <p:sp>
        <p:nvSpPr>
          <p:cNvPr id="1407" name="文本框 38"/>
          <p:cNvSpPr txBox="1">
            <a:spLocks noChangeArrowheads="1"/>
          </p:cNvSpPr>
          <p:nvPr/>
        </p:nvSpPr>
        <p:spPr bwMode="auto">
          <a:xfrm>
            <a:off x="4224338" y="1677988"/>
            <a:ext cx="3916362" cy="323159"/>
          </a:xfrm>
          <a:prstGeom prst="rect">
            <a:avLst/>
          </a:prstGeom>
          <a:noFill/>
          <a:ln w="12700">
            <a:noFill/>
            <a:miter lim="400000"/>
            <a:headEnd/>
            <a:tailEnd/>
          </a:ln>
        </p:spPr>
        <p:txBody>
          <a:bodyPr wrap="square" lIns="22857" tIns="22857" rIns="22857" bIns="22857">
            <a:spAutoFit/>
          </a:bodyPr>
          <a:lstStyle/>
          <a:p>
            <a:pPr eaLnBrk="1"/>
            <a:r>
              <a:rPr lang="en-US" altLang="zh-CN" dirty="0" err="1">
                <a:solidFill>
                  <a:srgbClr val="FFFFFF"/>
                </a:solidFill>
                <a:latin typeface="OPPOSans-M" pitchFamily="18" charset="-122"/>
                <a:ea typeface="OPPOSans-M" pitchFamily="18" charset="-122"/>
                <a:sym typeface="OPPOSans-M" pitchFamily="18" charset="-122"/>
              </a:rPr>
              <a:t>Frontlighting</a:t>
            </a:r>
            <a:r>
              <a:rPr lang="zh-CN" altLang="en-US" dirty="0">
                <a:solidFill>
                  <a:srgbClr val="FFFFFF"/>
                </a:solidFill>
                <a:latin typeface="OPPOSans-M" pitchFamily="18" charset="-122"/>
                <a:ea typeface="OPPOSans-M" pitchFamily="18" charset="-122"/>
                <a:sym typeface="OPPOSans-M" pitchFamily="18" charset="-122"/>
              </a:rPr>
              <a:t> </a:t>
            </a:r>
            <a:r>
              <a:rPr lang="en-US" altLang="zh-CN" dirty="0" smtClean="0">
                <a:solidFill>
                  <a:srgbClr val="FFFFFF"/>
                </a:solidFill>
                <a:latin typeface="OPPOSans-M" pitchFamily="18" charset="-122"/>
                <a:ea typeface="OPPOSans-M" pitchFamily="18" charset="-122"/>
                <a:sym typeface="OPPOSans-M" pitchFamily="18" charset="-122"/>
              </a:rPr>
              <a:t>&amp;</a:t>
            </a:r>
            <a:r>
              <a:rPr lang="zh-CN" altLang="en-US" dirty="0" smtClean="0">
                <a:solidFill>
                  <a:srgbClr val="FFFFFF"/>
                </a:solidFill>
                <a:latin typeface="OPPOSans-M" pitchFamily="18" charset="-122"/>
                <a:ea typeface="OPPOSans-M" pitchFamily="18" charset="-122"/>
                <a:sym typeface="OPPOSans-M" pitchFamily="18" charset="-122"/>
              </a:rPr>
              <a:t> </a:t>
            </a:r>
            <a:r>
              <a:rPr lang="en-US" altLang="zh-CN" dirty="0" smtClean="0">
                <a:solidFill>
                  <a:srgbClr val="FFFFFF"/>
                </a:solidFill>
                <a:latin typeface="OPPOSans-M" pitchFamily="18" charset="-122"/>
                <a:ea typeface="OPPOSans-M" pitchFamily="18" charset="-122"/>
                <a:sym typeface="OPPOSans-M" pitchFamily="18" charset="-122"/>
              </a:rPr>
              <a:t>Backlighting</a:t>
            </a:r>
            <a:endParaRPr lang="en-US" altLang="zh-CN" dirty="0">
              <a:solidFill>
                <a:srgbClr val="FFFFFF"/>
              </a:solidFill>
              <a:latin typeface="OPPOSans-M" pitchFamily="18" charset="-122"/>
              <a:ea typeface="OPPOSans-M" pitchFamily="18" charset="-122"/>
              <a:sym typeface="OPPOSans-M" pitchFamily="18" charset="-122"/>
            </a:endParaRPr>
          </a:p>
        </p:txBody>
      </p:sp>
      <p:sp>
        <p:nvSpPr>
          <p:cNvPr id="1408" name="平行四边形 37"/>
          <p:cNvSpPr>
            <a:spLocks/>
          </p:cNvSpPr>
          <p:nvPr/>
        </p:nvSpPr>
        <p:spPr bwMode="auto">
          <a:xfrm>
            <a:off x="8289925" y="1655763"/>
            <a:ext cx="2767013" cy="511175"/>
          </a:xfrm>
          <a:custGeom>
            <a:avLst/>
            <a:gdLst>
              <a:gd name="T0" fmla="*/ 2147483646 w 21600"/>
              <a:gd name="T1" fmla="*/ 143311698 h 21600"/>
              <a:gd name="T2" fmla="*/ 2147483646 w 21600"/>
              <a:gd name="T3" fmla="*/ 143311698 h 21600"/>
              <a:gd name="T4" fmla="*/ 2147483646 w 21600"/>
              <a:gd name="T5" fmla="*/ 143311698 h 21600"/>
              <a:gd name="T6" fmla="*/ 2147483646 w 21600"/>
              <a:gd name="T7" fmla="*/ 14331169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21600"/>
                </a:moveTo>
                <a:lnTo>
                  <a:pt x="999" y="0"/>
                </a:lnTo>
                <a:lnTo>
                  <a:pt x="21600" y="0"/>
                </a:lnTo>
                <a:lnTo>
                  <a:pt x="20601" y="21600"/>
                </a:lnTo>
                <a:lnTo>
                  <a:pt x="0" y="21600"/>
                </a:lnTo>
                <a:close/>
              </a:path>
            </a:pathLst>
          </a:custGeom>
          <a:solidFill>
            <a:srgbClr val="B1DB61"/>
          </a:solidFill>
          <a:ln w="12700">
            <a:noFill/>
            <a:miter lim="400000"/>
            <a:headEnd/>
            <a:tailEnd/>
          </a:ln>
        </p:spPr>
        <p:txBody>
          <a:bodyPr lIns="45719" rIns="45719" anchor="ctr"/>
          <a:lstStyle/>
          <a:p>
            <a:endParaRPr lang="en-US"/>
          </a:p>
        </p:txBody>
      </p:sp>
      <p:sp>
        <p:nvSpPr>
          <p:cNvPr id="1409" name="文本框 38"/>
          <p:cNvSpPr txBox="1">
            <a:spLocks noChangeArrowheads="1"/>
          </p:cNvSpPr>
          <p:nvPr/>
        </p:nvSpPr>
        <p:spPr bwMode="auto">
          <a:xfrm>
            <a:off x="8532813" y="1735138"/>
            <a:ext cx="3394075" cy="354012"/>
          </a:xfrm>
          <a:prstGeom prst="rect">
            <a:avLst/>
          </a:prstGeom>
          <a:noFill/>
          <a:ln w="12700">
            <a:noFill/>
            <a:miter lim="400000"/>
            <a:headEnd/>
            <a:tailEnd/>
          </a:ln>
        </p:spPr>
        <p:txBody>
          <a:bodyPr lIns="22857" tIns="22857" rIns="22857" bIns="22857">
            <a:spAutoFit/>
          </a:bodyPr>
          <a:lstStyle/>
          <a:p>
            <a:pPr eaLnBrk="1"/>
            <a:r>
              <a:rPr lang="en-US" altLang="zh-CN" sz="2000">
                <a:solidFill>
                  <a:srgbClr val="FFFFFF"/>
                </a:solidFill>
                <a:latin typeface="OPPOSans-M" pitchFamily="18" charset="-122"/>
                <a:ea typeface="OPPOSans-M" pitchFamily="18" charset="-122"/>
                <a:sym typeface="OPPOSans-M" pitchFamily="18" charset="-122"/>
              </a:rPr>
              <a:t>Statis</a:t>
            </a:r>
            <a:r>
              <a:rPr lang="zh-CN" altLang="en-US" sz="2000">
                <a:solidFill>
                  <a:srgbClr val="FFFFFF"/>
                </a:solidFill>
                <a:latin typeface="OPPOSans-M" pitchFamily="18" charset="-122"/>
                <a:ea typeface="OPPOSans-M" pitchFamily="18" charset="-122"/>
                <a:sym typeface="OPPOSans-M" pitchFamily="18" charset="-122"/>
              </a:rPr>
              <a:t> </a:t>
            </a:r>
            <a:r>
              <a:rPr lang="en-US" altLang="zh-CN" sz="2000">
                <a:solidFill>
                  <a:srgbClr val="FFFFFF"/>
                </a:solidFill>
                <a:latin typeface="OPPOSans-M" pitchFamily="18" charset="-122"/>
                <a:ea typeface="OPPOSans-M" pitchFamily="18" charset="-122"/>
                <a:sym typeface="OPPOSans-M" pitchFamily="18" charset="-122"/>
              </a:rPr>
              <a:t>&amp;</a:t>
            </a:r>
            <a:r>
              <a:rPr lang="zh-CN" altLang="en-US" sz="2000">
                <a:solidFill>
                  <a:srgbClr val="FFFFFF"/>
                </a:solidFill>
                <a:latin typeface="OPPOSans-M" pitchFamily="18" charset="-122"/>
                <a:ea typeface="OPPOSans-M" pitchFamily="18" charset="-122"/>
                <a:sym typeface="OPPOSans-M" pitchFamily="18" charset="-122"/>
              </a:rPr>
              <a:t> </a:t>
            </a:r>
            <a:r>
              <a:rPr lang="en-US" altLang="zh-CN" sz="2000">
                <a:solidFill>
                  <a:srgbClr val="FFFFFF"/>
                </a:solidFill>
                <a:latin typeface="OPPOSans-M" pitchFamily="18" charset="-122"/>
                <a:ea typeface="OPPOSans-M" pitchFamily="18" charset="-122"/>
                <a:sym typeface="OPPOSans-M" pitchFamily="18" charset="-122"/>
              </a:rPr>
              <a:t>Dinamik</a:t>
            </a:r>
          </a:p>
        </p:txBody>
      </p:sp>
      <p:sp>
        <p:nvSpPr>
          <p:cNvPr id="108556" name="文本框 23"/>
          <p:cNvSpPr txBox="1">
            <a:spLocks noChangeArrowheads="1"/>
          </p:cNvSpPr>
          <p:nvPr/>
        </p:nvSpPr>
        <p:spPr bwMode="auto">
          <a:xfrm>
            <a:off x="533400" y="355600"/>
            <a:ext cx="11107738" cy="1230313"/>
          </a:xfrm>
          <a:prstGeom prst="rect">
            <a:avLst/>
          </a:prstGeom>
          <a:noFill/>
          <a:ln w="12700">
            <a:noFill/>
            <a:miter lim="400000"/>
            <a:headEnd/>
            <a:tailEnd/>
          </a:ln>
        </p:spPr>
        <p:txBody>
          <a:bodyPr lIns="45719" rIns="45719">
            <a:spAutoFit/>
          </a:bodyPr>
          <a:lstStyle/>
          <a:p>
            <a:pPr defTabSz="608013" eaLnBrk="1"/>
            <a:r>
              <a:rPr lang="en-US" altLang="en-US" sz="3700" dirty="0" err="1">
                <a:latin typeface="OPPOSans-M" pitchFamily="18" charset="-122"/>
                <a:ea typeface="OPPOSans-M" pitchFamily="18" charset="-122"/>
                <a:sym typeface="OPPOSans-M" pitchFamily="18" charset="-122"/>
              </a:rPr>
              <a:t>Perekaman</a:t>
            </a:r>
            <a:r>
              <a:rPr lang="en-US" altLang="en-US" sz="3700" dirty="0">
                <a:latin typeface="OPPOSans-M" pitchFamily="18" charset="-122"/>
                <a:ea typeface="OPPOSans-M" pitchFamily="18" charset="-122"/>
                <a:sym typeface="OPPOSans-M" pitchFamily="18" charset="-122"/>
              </a:rPr>
              <a:t> video Reno4 Pro 5G </a:t>
            </a:r>
            <a:r>
              <a:rPr lang="en-US" altLang="en-US" sz="3700" dirty="0" err="1">
                <a:latin typeface="OPPOSans-M" pitchFamily="18" charset="-122"/>
                <a:ea typeface="OPPOSans-M" pitchFamily="18" charset="-122"/>
                <a:sym typeface="OPPOSans-M" pitchFamily="18" charset="-122"/>
              </a:rPr>
              <a:t>untuk</a:t>
            </a:r>
            <a:r>
              <a:rPr lang="en-US" altLang="en-US" sz="3700" dirty="0">
                <a:latin typeface="OPPOSans-M" pitchFamily="18" charset="-122"/>
                <a:ea typeface="OPPOSans-M" pitchFamily="18" charset="-122"/>
                <a:sym typeface="OPPOSans-M" pitchFamily="18" charset="-122"/>
              </a:rPr>
              <a:t> </a:t>
            </a:r>
            <a:r>
              <a:rPr lang="en-US" altLang="en-US" sz="3700" dirty="0" err="1">
                <a:latin typeface="OPPOSans-M" pitchFamily="18" charset="-122"/>
                <a:ea typeface="OPPOSans-M" pitchFamily="18" charset="-122"/>
                <a:sym typeface="OPPOSans-M" pitchFamily="18" charset="-122"/>
              </a:rPr>
              <a:t>pemandangan</a:t>
            </a:r>
            <a:r>
              <a:rPr lang="en-US" altLang="en-US" sz="3700" dirty="0">
                <a:latin typeface="OPPOSans-M" pitchFamily="18" charset="-122"/>
                <a:ea typeface="OPPOSans-M" pitchFamily="18" charset="-122"/>
                <a:sym typeface="OPPOSans-M" pitchFamily="18" charset="-122"/>
              </a:rPr>
              <a:t> </a:t>
            </a:r>
            <a:r>
              <a:rPr lang="en-US" altLang="en-US" sz="3700" dirty="0" err="1">
                <a:latin typeface="OPPOSans-M" pitchFamily="18" charset="-122"/>
                <a:ea typeface="OPPOSans-M" pitchFamily="18" charset="-122"/>
                <a:sym typeface="OPPOSans-M" pitchFamily="18" charset="-122"/>
              </a:rPr>
              <a:t>penuh</a:t>
            </a:r>
            <a:endParaRPr lang="en-US" altLang="en-US" sz="3700" dirty="0">
              <a:latin typeface="OPPOSans-M" pitchFamily="18" charset="-122"/>
              <a:ea typeface="OPPOSans-M" pitchFamily="18" charset="-122"/>
              <a:sym typeface="OPPOSans-M" pitchFamily="18" charset="-122"/>
            </a:endParaRPr>
          </a:p>
        </p:txBody>
      </p:sp>
      <p:sp>
        <p:nvSpPr>
          <p:cNvPr id="108557" name="矩形 24"/>
          <p:cNvSpPr>
            <a:spLocks noChangeArrowheads="1"/>
          </p:cNvSpPr>
          <p:nvPr/>
        </p:nvSpPr>
        <p:spPr bwMode="auto">
          <a:xfrm>
            <a:off x="0" y="0"/>
            <a:ext cx="419100" cy="6858000"/>
          </a:xfrm>
          <a:prstGeom prst="rect">
            <a:avLst/>
          </a:prstGeom>
          <a:solidFill>
            <a:srgbClr val="A4DE48"/>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108558" name="文本框 1"/>
          <p:cNvSpPr txBox="1">
            <a:spLocks noChangeArrowheads="1"/>
          </p:cNvSpPr>
          <p:nvPr/>
        </p:nvSpPr>
        <p:spPr bwMode="auto">
          <a:xfrm>
            <a:off x="1423988" y="4876800"/>
            <a:ext cx="2255837" cy="460375"/>
          </a:xfrm>
          <a:prstGeom prst="rect">
            <a:avLst/>
          </a:prstGeom>
          <a:noFill/>
          <a:ln w="12700">
            <a:noFill/>
            <a:miter lim="400000"/>
            <a:headEnd/>
            <a:tailEnd/>
          </a:ln>
        </p:spPr>
        <p:txBody>
          <a:bodyPr wrap="none" lIns="45719" rIns="45719">
            <a:spAutoFit/>
          </a:bodyPr>
          <a:lstStyle/>
          <a:p>
            <a:pPr eaLnBrk="1"/>
            <a:r>
              <a:rPr lang="en-US" altLang="zh-CN" sz="2400">
                <a:latin typeface="OPPOSans-M" pitchFamily="18" charset="-122"/>
                <a:ea typeface="OPPOSans-M" pitchFamily="18" charset="-122"/>
                <a:sym typeface="OPPOSans-M" pitchFamily="18" charset="-122"/>
              </a:rPr>
              <a:t>Ultra Night Video</a:t>
            </a:r>
            <a:endParaRPr lang="en-US" altLang="en-US" sz="2400">
              <a:latin typeface="OPPOSans-M" pitchFamily="18" charset="-122"/>
              <a:ea typeface="OPPOSans-M" pitchFamily="18" charset="-122"/>
              <a:sym typeface="OPPOSans-M" pitchFamily="18" charset="-122"/>
            </a:endParaRPr>
          </a:p>
        </p:txBody>
      </p:sp>
      <p:sp>
        <p:nvSpPr>
          <p:cNvPr id="108559" name="文本框 28"/>
          <p:cNvSpPr txBox="1">
            <a:spLocks noChangeArrowheads="1"/>
          </p:cNvSpPr>
          <p:nvPr/>
        </p:nvSpPr>
        <p:spPr bwMode="auto">
          <a:xfrm>
            <a:off x="5251450" y="4865688"/>
            <a:ext cx="1203325" cy="461962"/>
          </a:xfrm>
          <a:prstGeom prst="rect">
            <a:avLst/>
          </a:prstGeom>
          <a:noFill/>
          <a:ln w="12700">
            <a:noFill/>
            <a:miter lim="400000"/>
            <a:headEnd/>
            <a:tailEnd/>
          </a:ln>
        </p:spPr>
        <p:txBody>
          <a:bodyPr wrap="none" lIns="45719" rIns="45719">
            <a:spAutoFit/>
          </a:bodyPr>
          <a:lstStyle/>
          <a:p>
            <a:pPr eaLnBrk="1"/>
            <a:r>
              <a:rPr lang="en-US" altLang="zh-CN" sz="2400">
                <a:latin typeface="OPPOSans-M" pitchFamily="18" charset="-122"/>
                <a:ea typeface="OPPOSans-M" pitchFamily="18" charset="-122"/>
                <a:sym typeface="OPPOSans-M" pitchFamily="18" charset="-122"/>
              </a:rPr>
              <a:t>Live </a:t>
            </a:r>
            <a:r>
              <a:rPr lang="en-US" altLang="en-US" sz="2400">
                <a:latin typeface="OPPOSans-M" pitchFamily="18" charset="-122"/>
                <a:ea typeface="OPPOSans-M" pitchFamily="18" charset="-122"/>
                <a:sym typeface="OPPOSans-M" pitchFamily="18" charset="-122"/>
              </a:rPr>
              <a:t>HDR</a:t>
            </a:r>
          </a:p>
        </p:txBody>
      </p:sp>
      <p:sp>
        <p:nvSpPr>
          <p:cNvPr id="108560" name="文本框 29"/>
          <p:cNvSpPr txBox="1">
            <a:spLocks noChangeArrowheads="1"/>
          </p:cNvSpPr>
          <p:nvPr/>
        </p:nvSpPr>
        <p:spPr bwMode="auto">
          <a:xfrm>
            <a:off x="8174038" y="4865688"/>
            <a:ext cx="2882900" cy="461962"/>
          </a:xfrm>
          <a:prstGeom prst="rect">
            <a:avLst/>
          </a:prstGeom>
          <a:noFill/>
          <a:ln w="12700">
            <a:noFill/>
            <a:miter lim="400000"/>
            <a:headEnd/>
            <a:tailEnd/>
          </a:ln>
        </p:spPr>
        <p:txBody>
          <a:bodyPr wrap="none" lIns="45719" rIns="45719">
            <a:spAutoFit/>
          </a:bodyPr>
          <a:lstStyle/>
          <a:p>
            <a:pPr eaLnBrk="1"/>
            <a:r>
              <a:rPr lang="en-US" altLang="zh-CN" sz="2400">
                <a:latin typeface="OPPOSans-M" pitchFamily="18" charset="-122"/>
                <a:ea typeface="OPPOSans-M" pitchFamily="18" charset="-122"/>
                <a:sym typeface="OPPOSans-M" pitchFamily="18" charset="-122"/>
              </a:rPr>
              <a:t>Ultra Steady Video </a:t>
            </a:r>
            <a:r>
              <a:rPr lang="en-US" altLang="en-US" sz="2400">
                <a:latin typeface="OPPOSans-M" pitchFamily="18" charset="-122"/>
                <a:ea typeface="OPPOSans-M" pitchFamily="18" charset="-122"/>
                <a:sym typeface="OPPOSans-M" pitchFamily="18" charset="-122"/>
              </a:rPr>
              <a:t>3.0</a:t>
            </a:r>
          </a:p>
        </p:txBody>
      </p:sp>
      <p:sp>
        <p:nvSpPr>
          <p:cNvPr id="108561" name="文本框 30"/>
          <p:cNvSpPr txBox="1">
            <a:spLocks noChangeArrowheads="1"/>
          </p:cNvSpPr>
          <p:nvPr/>
        </p:nvSpPr>
        <p:spPr bwMode="auto">
          <a:xfrm>
            <a:off x="681038" y="5473700"/>
            <a:ext cx="3489325" cy="646113"/>
          </a:xfrm>
          <a:prstGeom prst="rect">
            <a:avLst/>
          </a:prstGeom>
          <a:noFill/>
          <a:ln w="12700">
            <a:noFill/>
            <a:miter lim="400000"/>
            <a:headEnd/>
            <a:tailEnd/>
          </a:ln>
        </p:spPr>
        <p:txBody>
          <a:bodyPr lIns="45719" rIns="45719">
            <a:spAutoFit/>
          </a:bodyPr>
          <a:lstStyle/>
          <a:p>
            <a:pPr algn="ctr" eaLnBrk="1"/>
            <a:r>
              <a:rPr lang="en-US" altLang="zh-CN">
                <a:latin typeface="OPPOSans-M" pitchFamily="18" charset="-122"/>
                <a:ea typeface="OPPOSans-M" pitchFamily="18" charset="-122"/>
                <a:sym typeface="OPPOSans-M" pitchFamily="18" charset="-122"/>
              </a:rPr>
              <a:t>Untuk pemandangan Kota di malam hari</a:t>
            </a:r>
            <a:endParaRPr lang="en-US" altLang="en-US">
              <a:latin typeface="OPPOSans-M" pitchFamily="18" charset="-122"/>
              <a:ea typeface="OPPOSans-M" pitchFamily="18" charset="-122"/>
              <a:sym typeface="OPPOSans-M" pitchFamily="18" charset="-122"/>
            </a:endParaRPr>
          </a:p>
        </p:txBody>
      </p:sp>
      <p:sp>
        <p:nvSpPr>
          <p:cNvPr id="108562" name="矩形 32"/>
          <p:cNvSpPr>
            <a:spLocks noChangeArrowheads="1"/>
          </p:cNvSpPr>
          <p:nvPr/>
        </p:nvSpPr>
        <p:spPr bwMode="auto">
          <a:xfrm>
            <a:off x="4584700" y="5992813"/>
            <a:ext cx="2767013" cy="127000"/>
          </a:xfrm>
          <a:prstGeom prst="rect">
            <a:avLst/>
          </a:prstGeom>
          <a:solidFill>
            <a:srgbClr val="A4DE48"/>
          </a:solidFill>
          <a:ln w="12700">
            <a:noFill/>
            <a:miter lim="400000"/>
            <a:headEnd/>
            <a:tailEnd/>
          </a:ln>
        </p:spPr>
        <p:txBody>
          <a:bodyPr lIns="45719" rIns="45719" anchor="ctr"/>
          <a:lstStyle/>
          <a:p>
            <a:pPr algn="ctr"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108563" name="文本框 33"/>
          <p:cNvSpPr txBox="1">
            <a:spLocks noChangeArrowheads="1"/>
          </p:cNvSpPr>
          <p:nvPr/>
        </p:nvSpPr>
        <p:spPr bwMode="auto">
          <a:xfrm>
            <a:off x="4681538" y="5484813"/>
            <a:ext cx="3028950" cy="646112"/>
          </a:xfrm>
          <a:prstGeom prst="rect">
            <a:avLst/>
          </a:prstGeom>
          <a:noFill/>
          <a:ln w="12700">
            <a:noFill/>
            <a:miter lim="400000"/>
            <a:headEnd/>
            <a:tailEnd/>
          </a:ln>
        </p:spPr>
        <p:txBody>
          <a:bodyPr lIns="45719" rIns="45719">
            <a:spAutoFit/>
          </a:bodyPr>
          <a:lstStyle/>
          <a:p>
            <a:pPr algn="ctr" eaLnBrk="1"/>
            <a:r>
              <a:rPr lang="en-ID" altLang="zh-CN">
                <a:latin typeface="OPPOSans-M" pitchFamily="18" charset="-122"/>
                <a:ea typeface="OPPOSans-M" pitchFamily="18" charset="-122"/>
                <a:sym typeface="OPPOSans-M" pitchFamily="18" charset="-122"/>
              </a:rPr>
              <a:t>Untuk matahari Terbit &amp; Terbenam</a:t>
            </a:r>
            <a:endParaRPr lang="en-US" altLang="en-US">
              <a:latin typeface="OPPOSans-M" pitchFamily="18" charset="-122"/>
              <a:ea typeface="OPPOSans-M" pitchFamily="18" charset="-122"/>
              <a:sym typeface="OPPOSans-M" pitchFamily="18" charset="-122"/>
            </a:endParaRPr>
          </a:p>
        </p:txBody>
      </p:sp>
      <p:sp>
        <p:nvSpPr>
          <p:cNvPr id="108564" name="矩形 34"/>
          <p:cNvSpPr>
            <a:spLocks noChangeArrowheads="1"/>
          </p:cNvSpPr>
          <p:nvPr/>
        </p:nvSpPr>
        <p:spPr bwMode="auto">
          <a:xfrm>
            <a:off x="8140700" y="5992813"/>
            <a:ext cx="2768600" cy="127000"/>
          </a:xfrm>
          <a:prstGeom prst="rect">
            <a:avLst/>
          </a:prstGeom>
          <a:solidFill>
            <a:srgbClr val="A4DE48"/>
          </a:solidFill>
          <a:ln w="12700">
            <a:noFill/>
            <a:miter lim="400000"/>
            <a:headEnd/>
            <a:tailEnd/>
          </a:ln>
        </p:spPr>
        <p:txBody>
          <a:bodyPr lIns="45719" rIns="45719" anchor="ctr"/>
          <a:lstStyle/>
          <a:p>
            <a:pPr algn="ctr"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108565" name="文本框 35"/>
          <p:cNvSpPr txBox="1">
            <a:spLocks noChangeArrowheads="1"/>
          </p:cNvSpPr>
          <p:nvPr/>
        </p:nvSpPr>
        <p:spPr bwMode="auto">
          <a:xfrm>
            <a:off x="8234363" y="5473700"/>
            <a:ext cx="3165475" cy="646113"/>
          </a:xfrm>
          <a:prstGeom prst="rect">
            <a:avLst/>
          </a:prstGeom>
          <a:noFill/>
          <a:ln w="12700">
            <a:noFill/>
            <a:miter lim="400000"/>
            <a:headEnd/>
            <a:tailEnd/>
          </a:ln>
        </p:spPr>
        <p:txBody>
          <a:bodyPr lIns="45719" rIns="45719">
            <a:spAutoFit/>
          </a:bodyPr>
          <a:lstStyle/>
          <a:p>
            <a:pPr algn="ctr" eaLnBrk="1"/>
            <a:r>
              <a:rPr lang="en-ID" altLang="zh-CN">
                <a:latin typeface="OPPOSans-M" pitchFamily="18" charset="-122"/>
                <a:ea typeface="OPPOSans-M" pitchFamily="18" charset="-122"/>
                <a:sym typeface="OPPOSans-M" pitchFamily="18" charset="-122"/>
              </a:rPr>
              <a:t>Untuk Hewan peliharaan &amp; Anak-anak</a:t>
            </a:r>
            <a:endParaRPr lang="en-US" altLang="en-US">
              <a:latin typeface="OPPOSans-M" pitchFamily="18" charset="-122"/>
              <a:ea typeface="OPPOSans-M" pitchFamily="18" charset="-122"/>
              <a:sym typeface="OPPOSans-M" pitchFamily="18" charset="-122"/>
            </a:endParaRPr>
          </a:p>
        </p:txBody>
      </p:sp>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iterate>
                                    <p:tmAbs val="0"/>
                                  </p:iterate>
                                  <p:childTnLst>
                                    <p:set>
                                      <p:cBhvr>
                                        <p:cTn id="6" fill="hold"/>
                                        <p:tgtEl>
                                          <p:spTgt spid="1404"/>
                                        </p:tgtEl>
                                        <p:attrNameLst>
                                          <p:attrName>style.visibility</p:attrName>
                                        </p:attrNameLst>
                                      </p:cBhvr>
                                      <p:to>
                                        <p:strVal val="visible"/>
                                      </p:to>
                                    </p:set>
                                    <p:animEffect transition="in" filter="wipe(down)">
                                      <p:cBhvr>
                                        <p:cTn id="7" dur="500"/>
                                        <p:tgtEl>
                                          <p:spTgt spid="1404"/>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iterate>
                                    <p:tmAbs val="0"/>
                                  </p:iterate>
                                  <p:childTnLst>
                                    <p:set>
                                      <p:cBhvr>
                                        <p:cTn id="10" fill="hold"/>
                                        <p:tgtEl>
                                          <p:spTgt spid="1405"/>
                                        </p:tgtEl>
                                        <p:attrNameLst>
                                          <p:attrName>style.visibility</p:attrName>
                                        </p:attrNameLst>
                                      </p:cBhvr>
                                      <p:to>
                                        <p:strVal val="visible"/>
                                      </p:to>
                                    </p:set>
                                    <p:animEffect transition="in" filter="wipe(down)">
                                      <p:cBhvr>
                                        <p:cTn id="11" dur="500"/>
                                        <p:tgtEl>
                                          <p:spTgt spid="1405"/>
                                        </p:tgtEl>
                                      </p:cBhvr>
                                    </p:animEffect>
                                  </p:childTnLst>
                                </p:cTn>
                              </p:par>
                            </p:childTnLst>
                          </p:cTn>
                        </p:par>
                        <p:par>
                          <p:cTn id="12" fill="hold" nodeType="afterGroup">
                            <p:stCondLst>
                              <p:cond delay="1000"/>
                            </p:stCondLst>
                            <p:childTnLst>
                              <p:par>
                                <p:cTn id="13" presetID="22" presetClass="entr" presetSubtype="4" fill="hold" grpId="0" nodeType="afterEffect">
                                  <p:stCondLst>
                                    <p:cond delay="0"/>
                                  </p:stCondLst>
                                  <p:iterate>
                                    <p:tmAbs val="0"/>
                                  </p:iterate>
                                  <p:childTnLst>
                                    <p:set>
                                      <p:cBhvr>
                                        <p:cTn id="14" fill="hold"/>
                                        <p:tgtEl>
                                          <p:spTgt spid="1406"/>
                                        </p:tgtEl>
                                        <p:attrNameLst>
                                          <p:attrName>style.visibility</p:attrName>
                                        </p:attrNameLst>
                                      </p:cBhvr>
                                      <p:to>
                                        <p:strVal val="visible"/>
                                      </p:to>
                                    </p:set>
                                    <p:animEffect transition="in" filter="wipe(down)">
                                      <p:cBhvr>
                                        <p:cTn id="15" dur="500"/>
                                        <p:tgtEl>
                                          <p:spTgt spid="1406"/>
                                        </p:tgtEl>
                                      </p:cBhvr>
                                    </p:animEffect>
                                  </p:childTnLst>
                                </p:cTn>
                              </p:par>
                            </p:childTnLst>
                          </p:cTn>
                        </p:par>
                        <p:par>
                          <p:cTn id="16" fill="hold" nodeType="afterGroup">
                            <p:stCondLst>
                              <p:cond delay="1500"/>
                            </p:stCondLst>
                            <p:childTnLst>
                              <p:par>
                                <p:cTn id="17" presetID="22" presetClass="entr" presetSubtype="4" fill="hold" grpId="0" nodeType="afterEffect">
                                  <p:stCondLst>
                                    <p:cond delay="0"/>
                                  </p:stCondLst>
                                  <p:iterate>
                                    <p:tmAbs val="0"/>
                                  </p:iterate>
                                  <p:childTnLst>
                                    <p:set>
                                      <p:cBhvr>
                                        <p:cTn id="18" fill="hold"/>
                                        <p:tgtEl>
                                          <p:spTgt spid="1407"/>
                                        </p:tgtEl>
                                        <p:attrNameLst>
                                          <p:attrName>style.visibility</p:attrName>
                                        </p:attrNameLst>
                                      </p:cBhvr>
                                      <p:to>
                                        <p:strVal val="visible"/>
                                      </p:to>
                                    </p:set>
                                    <p:animEffect transition="in" filter="wipe(down)">
                                      <p:cBhvr>
                                        <p:cTn id="19" dur="500"/>
                                        <p:tgtEl>
                                          <p:spTgt spid="1407"/>
                                        </p:tgtEl>
                                      </p:cBhvr>
                                    </p:animEffect>
                                  </p:childTnLst>
                                </p:cTn>
                              </p:par>
                            </p:childTnLst>
                          </p:cTn>
                        </p:par>
                        <p:par>
                          <p:cTn id="20" fill="hold" nodeType="afterGroup">
                            <p:stCondLst>
                              <p:cond delay="2000"/>
                            </p:stCondLst>
                            <p:childTnLst>
                              <p:par>
                                <p:cTn id="21" presetID="22" presetClass="entr" presetSubtype="4" fill="hold" grpId="0" nodeType="afterEffect">
                                  <p:stCondLst>
                                    <p:cond delay="0"/>
                                  </p:stCondLst>
                                  <p:iterate>
                                    <p:tmAbs val="0"/>
                                  </p:iterate>
                                  <p:childTnLst>
                                    <p:set>
                                      <p:cBhvr>
                                        <p:cTn id="22" fill="hold"/>
                                        <p:tgtEl>
                                          <p:spTgt spid="1408"/>
                                        </p:tgtEl>
                                        <p:attrNameLst>
                                          <p:attrName>style.visibility</p:attrName>
                                        </p:attrNameLst>
                                      </p:cBhvr>
                                      <p:to>
                                        <p:strVal val="visible"/>
                                      </p:to>
                                    </p:set>
                                    <p:animEffect transition="in" filter="wipe(down)">
                                      <p:cBhvr>
                                        <p:cTn id="23" dur="500"/>
                                        <p:tgtEl>
                                          <p:spTgt spid="1408"/>
                                        </p:tgtEl>
                                      </p:cBhvr>
                                    </p:animEffect>
                                  </p:childTnLst>
                                </p:cTn>
                              </p:par>
                            </p:childTnLst>
                          </p:cTn>
                        </p:par>
                        <p:par>
                          <p:cTn id="24" fill="hold" nodeType="afterGroup">
                            <p:stCondLst>
                              <p:cond delay="2500"/>
                            </p:stCondLst>
                            <p:childTnLst>
                              <p:par>
                                <p:cTn id="25" presetID="22" presetClass="entr" presetSubtype="4" fill="hold" grpId="0" nodeType="afterEffect">
                                  <p:stCondLst>
                                    <p:cond delay="0"/>
                                  </p:stCondLst>
                                  <p:iterate>
                                    <p:tmAbs val="0"/>
                                  </p:iterate>
                                  <p:childTnLst>
                                    <p:set>
                                      <p:cBhvr>
                                        <p:cTn id="26" fill="hold"/>
                                        <p:tgtEl>
                                          <p:spTgt spid="1409"/>
                                        </p:tgtEl>
                                        <p:attrNameLst>
                                          <p:attrName>style.visibility</p:attrName>
                                        </p:attrNameLst>
                                      </p:cBhvr>
                                      <p:to>
                                        <p:strVal val="visible"/>
                                      </p:to>
                                    </p:set>
                                    <p:animEffect transition="in" filter="wipe(down)">
                                      <p:cBhvr>
                                        <p:cTn id="27" dur="500"/>
                                        <p:tgtEl>
                                          <p:spTgt spid="14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4" grpId="0" animBg="1"/>
      <p:bldP spid="1405" grpId="0" animBg="1" advAuto="0"/>
      <p:bldP spid="1406" grpId="0" animBg="1"/>
      <p:bldP spid="1407" grpId="0" animBg="1" advAuto="0"/>
      <p:bldP spid="1408" grpId="0" animBg="1"/>
      <p:bldP spid="1409" grpId="0" animBg="1" advAuto="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矩形 78"/>
          <p:cNvSpPr>
            <a:spLocks noChangeArrowheads="1"/>
          </p:cNvSpPr>
          <p:nvPr/>
        </p:nvSpPr>
        <p:spPr bwMode="auto">
          <a:xfrm>
            <a:off x="0" y="3792538"/>
            <a:ext cx="2787650" cy="3065462"/>
          </a:xfrm>
          <a:prstGeom prst="rect">
            <a:avLst/>
          </a:prstGeom>
          <a:solidFill>
            <a:srgbClr val="A4DE48"/>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1429" name="RENO3"/>
          <p:cNvSpPr txBox="1"/>
          <p:nvPr/>
        </p:nvSpPr>
        <p:spPr>
          <a:xfrm>
            <a:off x="2882900" y="3422650"/>
            <a:ext cx="1846263" cy="307975"/>
          </a:xfrm>
          <a:prstGeom prst="rect">
            <a:avLst/>
          </a:prstGeom>
          <a:ln w="12700">
            <a:miter lim="400000"/>
          </a:ln>
        </p:spPr>
        <p:txBody>
          <a:bodyPr wrap="none" lIns="0" tIns="0" rIns="0" bIns="0">
            <a:spAutoFit/>
          </a:bodyPr>
          <a:lstStyle/>
          <a:p>
            <a:pPr algn="ctr" defTabSz="609584" eaLnBrk="1" fontAlgn="auto">
              <a:spcBef>
                <a:spcPts val="0"/>
              </a:spcBef>
              <a:spcAft>
                <a:spcPts val="0"/>
              </a:spcAft>
              <a:defRPr sz="2000" spc="200">
                <a:latin typeface="OPPOSans-M"/>
                <a:ea typeface="OPPOSans-M"/>
                <a:cs typeface="OPPOSans-M"/>
                <a:sym typeface="OPPOSans-M"/>
              </a:defRPr>
            </a:pPr>
            <a:r>
              <a:rPr sz="2000" kern="0" spc="200" dirty="0">
                <a:latin typeface="OPPOSans-M"/>
                <a:ea typeface="OPPOSans-M"/>
                <a:cs typeface="OPPOSans-M"/>
                <a:sym typeface="OPPOSans-M"/>
              </a:rPr>
              <a:t>Reno4 Pro</a:t>
            </a:r>
            <a:r>
              <a:rPr lang="en-US" sz="2000" kern="0" spc="200" dirty="0">
                <a:latin typeface="OPPOSans-M"/>
                <a:ea typeface="OPPOSans-M"/>
                <a:cs typeface="OPPOSans-M"/>
                <a:sym typeface="OPPOSans-M"/>
              </a:rPr>
              <a:t> 5G</a:t>
            </a:r>
            <a:endParaRPr sz="2000" kern="0" spc="200" dirty="0">
              <a:latin typeface="OPPOSans-M"/>
              <a:ea typeface="OPPOSans-M"/>
              <a:cs typeface="OPPOSans-M"/>
              <a:sym typeface="OPPOSans-M"/>
            </a:endParaRPr>
          </a:p>
        </p:txBody>
      </p:sp>
      <p:sp>
        <p:nvSpPr>
          <p:cNvPr id="1430" name="矩形 22"/>
          <p:cNvSpPr txBox="1"/>
          <p:nvPr/>
        </p:nvSpPr>
        <p:spPr>
          <a:xfrm>
            <a:off x="-4763" y="4108450"/>
            <a:ext cx="3030538" cy="277813"/>
          </a:xfrm>
          <a:prstGeom prst="rect">
            <a:avLst/>
          </a:prstGeom>
          <a:ln w="12700">
            <a:miter lim="400000"/>
          </a:ln>
        </p:spPr>
        <p:txBody>
          <a:bodyPr lIns="0" tIns="0" rIns="0" bIns="0">
            <a:spAutoFit/>
          </a:bodyPr>
          <a:lstStyle>
            <a:lvl1pPr algn="ctr" defTabSz="609584">
              <a:defRPr spc="180">
                <a:latin typeface="OPPOSans-M"/>
                <a:ea typeface="OPPOSans-M"/>
                <a:cs typeface="OPPOSans-M"/>
                <a:sym typeface="OPPOSans-M"/>
              </a:defRPr>
            </a:lvl1pPr>
          </a:lstStyle>
          <a:p>
            <a:pPr eaLnBrk="1" fontAlgn="auto">
              <a:spcBef>
                <a:spcPts val="0"/>
              </a:spcBef>
              <a:spcAft>
                <a:spcPts val="0"/>
              </a:spcAft>
              <a:defRPr/>
            </a:pPr>
            <a:r>
              <a:rPr lang="en-US" altLang="zh-CN" kern="0" dirty="0"/>
              <a:t>Front Steady Video</a:t>
            </a:r>
            <a:endParaRPr kern="0" dirty="0"/>
          </a:p>
        </p:txBody>
      </p:sp>
      <p:sp>
        <p:nvSpPr>
          <p:cNvPr id="1431" name="30"/>
          <p:cNvSpPr txBox="1"/>
          <p:nvPr/>
        </p:nvSpPr>
        <p:spPr>
          <a:xfrm>
            <a:off x="5135563" y="3397250"/>
            <a:ext cx="1863725" cy="355600"/>
          </a:xfrm>
          <a:prstGeom prst="rect">
            <a:avLst/>
          </a:prstGeom>
          <a:ln w="12700">
            <a:miter lim="400000"/>
          </a:ln>
        </p:spPr>
        <p:txBody>
          <a:bodyPr wrap="none" lIns="0" tIns="0" rIns="0" bIns="0">
            <a:spAutoFit/>
          </a:bodyPr>
          <a:lstStyle/>
          <a:p>
            <a:pPr algn="ctr" defTabSz="609584" eaLnBrk="1" fontAlgn="auto">
              <a:spcBef>
                <a:spcPts val="0"/>
              </a:spcBef>
              <a:spcAft>
                <a:spcPts val="0"/>
              </a:spcAft>
              <a:defRPr sz="2000" spc="200">
                <a:latin typeface="OPPOSans-M"/>
                <a:ea typeface="OPPOSans-M"/>
                <a:cs typeface="OPPOSans-M"/>
                <a:sym typeface="OPPOSans-M"/>
              </a:defRPr>
            </a:pPr>
            <a:r>
              <a:rPr sz="2000" kern="0" spc="200" dirty="0">
                <a:latin typeface="OPPOSans-M"/>
                <a:ea typeface="OPPOSans-M"/>
                <a:cs typeface="OPPOSans-M"/>
                <a:sym typeface="OPPOSans-M"/>
              </a:rPr>
              <a:t>某nova7 Pro</a:t>
            </a:r>
          </a:p>
        </p:txBody>
      </p:sp>
      <p:sp>
        <p:nvSpPr>
          <p:cNvPr id="1432" name="30POR"/>
          <p:cNvSpPr txBox="1"/>
          <p:nvPr/>
        </p:nvSpPr>
        <p:spPr>
          <a:xfrm>
            <a:off x="7953375" y="3397250"/>
            <a:ext cx="1295400" cy="355600"/>
          </a:xfrm>
          <a:prstGeom prst="rect">
            <a:avLst/>
          </a:prstGeom>
          <a:ln w="12700">
            <a:miter lim="400000"/>
          </a:ln>
        </p:spPr>
        <p:txBody>
          <a:bodyPr wrap="none" lIns="0" tIns="0" rIns="0" bIns="0">
            <a:spAutoFit/>
          </a:bodyPr>
          <a:lstStyle>
            <a:lvl1pPr algn="ctr" defTabSz="609584">
              <a:defRPr sz="2000" spc="200">
                <a:latin typeface="OPPOSans-M"/>
                <a:ea typeface="OPPOSans-M"/>
                <a:cs typeface="OPPOSans-M"/>
                <a:sym typeface="OPPOSans-M"/>
              </a:defRPr>
            </a:lvl1pPr>
          </a:lstStyle>
          <a:p>
            <a:pPr eaLnBrk="1" fontAlgn="auto">
              <a:spcBef>
                <a:spcPts val="0"/>
              </a:spcBef>
              <a:spcAft>
                <a:spcPts val="0"/>
              </a:spcAft>
              <a:defRPr/>
            </a:pPr>
            <a:r>
              <a:rPr kern="0" dirty="0"/>
              <a:t>某30 Pro</a:t>
            </a:r>
          </a:p>
        </p:txBody>
      </p:sp>
      <p:sp>
        <p:nvSpPr>
          <p:cNvPr id="1433" name="X30 pro"/>
          <p:cNvSpPr txBox="1"/>
          <p:nvPr/>
        </p:nvSpPr>
        <p:spPr>
          <a:xfrm>
            <a:off x="10425113" y="3397250"/>
            <a:ext cx="617537" cy="355600"/>
          </a:xfrm>
          <a:prstGeom prst="rect">
            <a:avLst/>
          </a:prstGeom>
          <a:ln w="12700">
            <a:miter lim="400000"/>
          </a:ln>
        </p:spPr>
        <p:txBody>
          <a:bodyPr wrap="none" lIns="0" tIns="0" rIns="0" bIns="0">
            <a:spAutoFit/>
          </a:bodyPr>
          <a:lstStyle>
            <a:lvl1pPr algn="ctr" defTabSz="609584">
              <a:defRPr sz="2000" spc="200">
                <a:latin typeface="OPPOSans-M"/>
                <a:ea typeface="OPPOSans-M"/>
                <a:cs typeface="OPPOSans-M"/>
                <a:sym typeface="OPPOSans-M"/>
              </a:defRPr>
            </a:lvl1pPr>
          </a:lstStyle>
          <a:p>
            <a:pPr eaLnBrk="1" fontAlgn="auto">
              <a:spcBef>
                <a:spcPts val="0"/>
              </a:spcBef>
              <a:spcAft>
                <a:spcPts val="0"/>
              </a:spcAft>
              <a:defRPr/>
            </a:pPr>
            <a:r>
              <a:rPr kern="0" dirty="0"/>
              <a:t>X50</a:t>
            </a:r>
          </a:p>
        </p:txBody>
      </p:sp>
      <p:sp>
        <p:nvSpPr>
          <p:cNvPr id="1434" name="✔"/>
          <p:cNvSpPr txBox="1"/>
          <p:nvPr/>
        </p:nvSpPr>
        <p:spPr>
          <a:xfrm>
            <a:off x="3641725" y="4013200"/>
            <a:ext cx="301625" cy="304800"/>
          </a:xfrm>
          <a:prstGeom prst="rect">
            <a:avLst/>
          </a:prstGeom>
          <a:ln w="12700">
            <a:miter lim="400000"/>
          </a:ln>
        </p:spPr>
        <p:txBody>
          <a:bodyPr wrap="none" lIns="0" tIns="0" rIns="0" bIns="0">
            <a:spAutoFit/>
          </a:bodyPr>
          <a:lstStyle>
            <a:lvl1pPr algn="ctr" defTabSz="609584">
              <a:defRPr sz="2400" spc="251">
                <a:solidFill>
                  <a:srgbClr val="A4DE48"/>
                </a:solidFill>
                <a:latin typeface="OPPOSans-R"/>
                <a:ea typeface="OPPOSans-R"/>
                <a:cs typeface="OPPOSans-R"/>
                <a:sym typeface="OPPOSans-R"/>
              </a:defRPr>
            </a:lvl1pPr>
          </a:lstStyle>
          <a:p>
            <a:pPr eaLnBrk="1" fontAlgn="auto">
              <a:spcBef>
                <a:spcPts val="0"/>
              </a:spcBef>
              <a:spcAft>
                <a:spcPts val="0"/>
              </a:spcAft>
              <a:defRPr>
                <a:latin typeface="OPPOSans-M"/>
                <a:ea typeface="OPPOSans-M"/>
                <a:cs typeface="OPPOSans-M"/>
                <a:sym typeface="OPPOSans-M"/>
              </a:defRPr>
            </a:pPr>
            <a:r>
              <a:rPr kern="0" dirty="0">
                <a:latin typeface="OPPOSans-M"/>
                <a:ea typeface="OPPOSans-M"/>
                <a:cs typeface="OPPOSans-M"/>
                <a:sym typeface="OPPOSans-M"/>
              </a:rPr>
              <a:t>✔</a:t>
            </a:r>
          </a:p>
        </p:txBody>
      </p:sp>
      <p:sp>
        <p:nvSpPr>
          <p:cNvPr id="1435" name="✘"/>
          <p:cNvSpPr txBox="1"/>
          <p:nvPr/>
        </p:nvSpPr>
        <p:spPr>
          <a:xfrm>
            <a:off x="5961063" y="4013200"/>
            <a:ext cx="303212" cy="304800"/>
          </a:xfrm>
          <a:prstGeom prst="rect">
            <a:avLst/>
          </a:prstGeom>
          <a:ln w="12700">
            <a:miter lim="400000"/>
          </a:ln>
        </p:spPr>
        <p:txBody>
          <a:bodyPr wrap="none" lIns="0" tIns="0" rIns="0" bIns="0">
            <a:spAutoFit/>
          </a:bodyPr>
          <a:lstStyle>
            <a:lvl1pPr algn="ctr">
              <a:defRPr sz="2400" spc="251">
                <a:solidFill>
                  <a:srgbClr val="A4DE48"/>
                </a:solidFill>
                <a:latin typeface="OPPOSans-R"/>
                <a:ea typeface="OPPOSans-R"/>
                <a:cs typeface="OPPOSans-R"/>
                <a:sym typeface="OPPOSans-R"/>
              </a:defRPr>
            </a:lvl1pPr>
          </a:lstStyle>
          <a:p>
            <a:pPr eaLnBrk="1" fontAlgn="auto">
              <a:spcBef>
                <a:spcPts val="0"/>
              </a:spcBef>
              <a:spcAft>
                <a:spcPts val="0"/>
              </a:spcAft>
              <a:defRPr>
                <a:latin typeface="OPPOSans-M"/>
                <a:ea typeface="OPPOSans-M"/>
                <a:cs typeface="OPPOSans-M"/>
                <a:sym typeface="OPPOSans-M"/>
              </a:defRPr>
            </a:pPr>
            <a:r>
              <a:rPr kern="0" dirty="0">
                <a:latin typeface="OPPOSans-M"/>
                <a:ea typeface="OPPOSans-M"/>
                <a:cs typeface="OPPOSans-M"/>
                <a:sym typeface="OPPOSans-M"/>
              </a:rPr>
              <a:t>✔</a:t>
            </a:r>
          </a:p>
        </p:txBody>
      </p:sp>
      <p:sp>
        <p:nvSpPr>
          <p:cNvPr id="1436" name="✘"/>
          <p:cNvSpPr txBox="1"/>
          <p:nvPr/>
        </p:nvSpPr>
        <p:spPr>
          <a:xfrm>
            <a:off x="8475663" y="4013200"/>
            <a:ext cx="250825" cy="304800"/>
          </a:xfrm>
          <a:prstGeom prst="rect">
            <a:avLst/>
          </a:prstGeom>
          <a:ln w="12700">
            <a:miter lim="400000"/>
          </a:ln>
        </p:spPr>
        <p:txBody>
          <a:bodyPr wrap="none" lIns="0" tIns="0" rIns="0" bIns="0">
            <a:spAutoFit/>
          </a:bodyPr>
          <a:lstStyle>
            <a:lvl1pPr algn="ctr" defTabSz="609584">
              <a:defRPr sz="2400" spc="251">
                <a:solidFill>
                  <a:srgbClr val="A4DE48"/>
                </a:solidFill>
                <a:latin typeface="OPPOSans-R"/>
                <a:ea typeface="OPPOSans-R"/>
                <a:cs typeface="OPPOSans-R"/>
                <a:sym typeface="OPPOSans-R"/>
              </a:defRPr>
            </a:lvl1pPr>
          </a:lstStyle>
          <a:p>
            <a:pPr eaLnBrk="1" fontAlgn="auto">
              <a:spcBef>
                <a:spcPts val="0"/>
              </a:spcBef>
              <a:spcAft>
                <a:spcPts val="0"/>
              </a:spcAft>
              <a:defRPr>
                <a:latin typeface="OPPOSans-M"/>
                <a:ea typeface="OPPOSans-M"/>
                <a:cs typeface="OPPOSans-M"/>
                <a:sym typeface="OPPOSans-M"/>
              </a:defRPr>
            </a:pPr>
            <a:r>
              <a:rPr kern="0" dirty="0">
                <a:latin typeface="OPPOSans-M"/>
                <a:ea typeface="OPPOSans-M"/>
                <a:cs typeface="OPPOSans-M"/>
                <a:sym typeface="OPPOSans-M"/>
              </a:rPr>
              <a:t>✘</a:t>
            </a:r>
          </a:p>
        </p:txBody>
      </p:sp>
      <p:sp>
        <p:nvSpPr>
          <p:cNvPr id="1437" name="✘"/>
          <p:cNvSpPr txBox="1"/>
          <p:nvPr/>
        </p:nvSpPr>
        <p:spPr>
          <a:xfrm>
            <a:off x="10634663" y="4013200"/>
            <a:ext cx="250825" cy="304800"/>
          </a:xfrm>
          <a:prstGeom prst="rect">
            <a:avLst/>
          </a:prstGeom>
          <a:ln w="12700">
            <a:miter lim="400000"/>
          </a:ln>
        </p:spPr>
        <p:txBody>
          <a:bodyPr wrap="none" lIns="0" tIns="0" rIns="0" bIns="0">
            <a:spAutoFit/>
          </a:bodyPr>
          <a:lstStyle>
            <a:lvl1pPr algn="ctr" defTabSz="609584">
              <a:defRPr sz="2400" spc="251">
                <a:solidFill>
                  <a:srgbClr val="A4DE48"/>
                </a:solidFill>
                <a:latin typeface="OPPOSans-R"/>
                <a:ea typeface="OPPOSans-R"/>
                <a:cs typeface="OPPOSans-R"/>
                <a:sym typeface="OPPOSans-R"/>
              </a:defRPr>
            </a:lvl1pPr>
          </a:lstStyle>
          <a:p>
            <a:pPr eaLnBrk="1" fontAlgn="auto">
              <a:spcBef>
                <a:spcPts val="0"/>
              </a:spcBef>
              <a:spcAft>
                <a:spcPts val="0"/>
              </a:spcAft>
              <a:defRPr>
                <a:latin typeface="OPPOSans-M"/>
                <a:ea typeface="OPPOSans-M"/>
                <a:cs typeface="OPPOSans-M"/>
                <a:sym typeface="OPPOSans-M"/>
              </a:defRPr>
            </a:pPr>
            <a:r>
              <a:rPr kern="0" dirty="0">
                <a:latin typeface="OPPOSans-M"/>
                <a:ea typeface="OPPOSans-M"/>
                <a:cs typeface="OPPOSans-M"/>
                <a:sym typeface="OPPOSans-M"/>
              </a:rPr>
              <a:t>✘</a:t>
            </a:r>
          </a:p>
        </p:txBody>
      </p:sp>
      <p:grpSp>
        <p:nvGrpSpPr>
          <p:cNvPr id="110604" name="组合 6"/>
          <p:cNvGrpSpPr>
            <a:grpSpLocks/>
          </p:cNvGrpSpPr>
          <p:nvPr/>
        </p:nvGrpSpPr>
        <p:grpSpPr bwMode="auto">
          <a:xfrm>
            <a:off x="7580313" y="1936750"/>
            <a:ext cx="1909762" cy="1439863"/>
            <a:chOff x="0" y="0"/>
            <a:chExt cx="1910452" cy="1440479"/>
          </a:xfrm>
        </p:grpSpPr>
        <p:grpSp>
          <p:nvGrpSpPr>
            <p:cNvPr id="110637" name="成组"/>
            <p:cNvGrpSpPr>
              <a:grpSpLocks/>
            </p:cNvGrpSpPr>
            <p:nvPr/>
          </p:nvGrpSpPr>
          <p:grpSpPr bwMode="auto">
            <a:xfrm>
              <a:off x="0" y="-1"/>
              <a:ext cx="1910453" cy="1440481"/>
              <a:chOff x="0" y="0"/>
              <a:chExt cx="1910452" cy="1440479"/>
            </a:xfrm>
          </p:grpSpPr>
          <p:pic>
            <p:nvPicPr>
              <p:cNvPr id="110639" name="图像" descr="图像"/>
              <p:cNvPicPr>
                <a:picLocks noChangeAspect="1" noChangeArrowheads="1"/>
              </p:cNvPicPr>
              <p:nvPr/>
            </p:nvPicPr>
            <p:blipFill>
              <a:blip r:embed="rId3"/>
              <a:srcRect/>
              <a:stretch>
                <a:fillRect/>
              </a:stretch>
            </p:blipFill>
            <p:spPr bwMode="auto">
              <a:xfrm>
                <a:off x="491718" y="10872"/>
                <a:ext cx="1418735" cy="1418736"/>
              </a:xfrm>
              <a:prstGeom prst="rect">
                <a:avLst/>
              </a:prstGeom>
              <a:noFill/>
              <a:ln w="12700">
                <a:noFill/>
                <a:miter lim="400000"/>
                <a:headEnd/>
                <a:tailEnd/>
              </a:ln>
            </p:spPr>
          </p:pic>
          <p:pic>
            <p:nvPicPr>
              <p:cNvPr id="110640" name="图像" descr="图像"/>
              <p:cNvPicPr>
                <a:picLocks noChangeAspect="1" noChangeArrowheads="1"/>
              </p:cNvPicPr>
              <p:nvPr/>
            </p:nvPicPr>
            <p:blipFill>
              <a:blip r:embed="rId4"/>
              <a:srcRect/>
              <a:stretch>
                <a:fillRect/>
              </a:stretch>
            </p:blipFill>
            <p:spPr bwMode="auto">
              <a:xfrm>
                <a:off x="-1" y="-1"/>
                <a:ext cx="1440481" cy="1440481"/>
              </a:xfrm>
              <a:prstGeom prst="rect">
                <a:avLst/>
              </a:prstGeom>
              <a:noFill/>
              <a:ln w="12700">
                <a:noFill/>
                <a:miter lim="400000"/>
                <a:headEnd/>
                <a:tailEnd/>
              </a:ln>
            </p:spPr>
          </p:pic>
        </p:grpSp>
        <p:sp>
          <p:nvSpPr>
            <p:cNvPr id="110638" name="圆角矩形"/>
            <p:cNvSpPr>
              <a:spLocks noChangeArrowheads="1"/>
            </p:cNvSpPr>
            <p:nvPr/>
          </p:nvSpPr>
          <p:spPr bwMode="auto">
            <a:xfrm>
              <a:off x="1062655" y="1052688"/>
              <a:ext cx="276860" cy="144654"/>
            </a:xfrm>
            <a:prstGeom prst="roundRect">
              <a:avLst>
                <a:gd name="adj" fmla="val 20574"/>
              </a:avLst>
            </a:prstGeom>
            <a:solidFill>
              <a:srgbClr val="0E0B31"/>
            </a:solidFill>
            <a:ln w="12700">
              <a:noFill/>
              <a:miter lim="400000"/>
              <a:headEnd/>
              <a:tailEnd/>
            </a:ln>
          </p:spPr>
          <p:txBody>
            <a:bodyPr lIns="45719" tIns="45719" rIns="45719" bIns="45719"/>
            <a:lstStyle/>
            <a:p>
              <a:pPr defTabSz="608013" eaLnBrk="1"/>
              <a:endParaRPr lang="en-US" altLang="en-US" sz="2400">
                <a:latin typeface="OPPOSans-M" pitchFamily="18" charset="-122"/>
                <a:ea typeface="OPPOSans-M" pitchFamily="18" charset="-122"/>
                <a:sym typeface="OPPOSans-M" pitchFamily="18" charset="-122"/>
              </a:endParaRPr>
            </a:p>
          </p:txBody>
        </p:sp>
      </p:grpSp>
      <p:sp>
        <p:nvSpPr>
          <p:cNvPr id="110605" name="矩形 77"/>
          <p:cNvSpPr>
            <a:spLocks noChangeArrowheads="1"/>
          </p:cNvSpPr>
          <p:nvPr/>
        </p:nvSpPr>
        <p:spPr bwMode="auto">
          <a:xfrm>
            <a:off x="0" y="1130300"/>
            <a:ext cx="5848350" cy="414338"/>
          </a:xfrm>
          <a:prstGeom prst="rect">
            <a:avLst/>
          </a:prstGeom>
          <a:solidFill>
            <a:srgbClr val="A4DE48"/>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1444" name="文本框 36"/>
          <p:cNvSpPr txBox="1">
            <a:spLocks noChangeArrowheads="1"/>
          </p:cNvSpPr>
          <p:nvPr/>
        </p:nvSpPr>
        <p:spPr bwMode="auto">
          <a:xfrm>
            <a:off x="117475" y="92075"/>
            <a:ext cx="7067550" cy="1231900"/>
          </a:xfrm>
          <a:prstGeom prst="rect">
            <a:avLst/>
          </a:prstGeom>
          <a:noFill/>
          <a:ln w="12700">
            <a:noFill/>
            <a:miter lim="400000"/>
            <a:headEnd/>
            <a:tailEnd/>
          </a:ln>
        </p:spPr>
        <p:txBody>
          <a:bodyPr lIns="45719" rIns="45719">
            <a:spAutoFit/>
          </a:bodyPr>
          <a:lstStyle/>
          <a:p>
            <a:pPr defTabSz="608013" eaLnBrk="1"/>
            <a:r>
              <a:rPr lang="en-US" altLang="en-US" sz="3700" dirty="0">
                <a:latin typeface="OPPOSans-M" pitchFamily="18" charset="-122"/>
                <a:ea typeface="OPPOSans-M" pitchFamily="18" charset="-122"/>
                <a:sym typeface="OPPOSans-M" pitchFamily="18" charset="-122"/>
              </a:rPr>
              <a:t>Reno4 Pro 5G</a:t>
            </a:r>
          </a:p>
          <a:p>
            <a:pPr defTabSz="608013" eaLnBrk="1"/>
            <a:r>
              <a:rPr lang="en-US" altLang="zh-CN" sz="3700" dirty="0" err="1" smtClean="0">
                <a:latin typeface="OPPOSans-M" pitchFamily="18" charset="-122"/>
                <a:ea typeface="OPPOSans-M" pitchFamily="18" charset="-122"/>
                <a:sym typeface="OPPOSans-M" pitchFamily="18" charset="-122"/>
              </a:rPr>
              <a:t>Ponsel</a:t>
            </a:r>
            <a:r>
              <a:rPr lang="en-US" altLang="zh-CN" sz="3700" dirty="0" smtClean="0">
                <a:latin typeface="OPPOSans-M" pitchFamily="18" charset="-122"/>
                <a:ea typeface="OPPOSans-M" pitchFamily="18" charset="-122"/>
                <a:sym typeface="OPPOSans-M" pitchFamily="18" charset="-122"/>
              </a:rPr>
              <a:t> Video </a:t>
            </a:r>
            <a:r>
              <a:rPr lang="en-US" altLang="zh-CN" sz="3700" dirty="0" err="1" smtClean="0">
                <a:latin typeface="OPPOSans-M" pitchFamily="18" charset="-122"/>
                <a:ea typeface="OPPOSans-M" pitchFamily="18" charset="-122"/>
                <a:sym typeface="OPPOSans-M" pitchFamily="18" charset="-122"/>
              </a:rPr>
              <a:t>Terbaik</a:t>
            </a:r>
            <a:endParaRPr lang="en-US" altLang="zh-CN" sz="3700" dirty="0">
              <a:latin typeface="OPPOSans-M" pitchFamily="18" charset="-122"/>
              <a:ea typeface="OPPOSans-M" pitchFamily="18" charset="-122"/>
              <a:sym typeface="OPPOSans-M" pitchFamily="18" charset="-122"/>
            </a:endParaRPr>
          </a:p>
        </p:txBody>
      </p:sp>
      <p:sp>
        <p:nvSpPr>
          <p:cNvPr id="1445" name="矩形 22"/>
          <p:cNvSpPr txBox="1"/>
          <p:nvPr/>
        </p:nvSpPr>
        <p:spPr>
          <a:xfrm>
            <a:off x="-195263" y="5207000"/>
            <a:ext cx="3776663" cy="276225"/>
          </a:xfrm>
          <a:prstGeom prst="rect">
            <a:avLst/>
          </a:prstGeom>
          <a:ln w="12700">
            <a:miter lim="400000"/>
          </a:ln>
        </p:spPr>
        <p:txBody>
          <a:bodyPr lIns="0" tIns="0" rIns="0" bIns="0">
            <a:spAutoFit/>
          </a:bodyPr>
          <a:lstStyle/>
          <a:p>
            <a:pPr algn="ctr" defTabSz="609584" eaLnBrk="1" fontAlgn="auto">
              <a:spcBef>
                <a:spcPts val="0"/>
              </a:spcBef>
              <a:spcAft>
                <a:spcPts val="0"/>
              </a:spcAft>
              <a:defRPr spc="180">
                <a:latin typeface="OPPOSans-M"/>
                <a:ea typeface="OPPOSans-M"/>
                <a:cs typeface="OPPOSans-M"/>
                <a:sym typeface="OPPOSans-M"/>
              </a:defRPr>
            </a:pPr>
            <a:r>
              <a:rPr lang="en-US" altLang="zh-CN" kern="0" spc="180" dirty="0">
                <a:latin typeface="OPPOSans-M"/>
                <a:ea typeface="OPPOSans-M"/>
                <a:cs typeface="OPPOSans-M"/>
                <a:sym typeface="OPPOSans-M"/>
              </a:rPr>
              <a:t>Ultra Steady Video </a:t>
            </a:r>
            <a:r>
              <a:rPr kern="0" spc="180" dirty="0">
                <a:latin typeface="OPPOSans-M"/>
                <a:ea typeface="OPPOSans-M"/>
                <a:cs typeface="OPPOSans-M"/>
                <a:sym typeface="OPPOSans-M"/>
              </a:rPr>
              <a:t>Pro</a:t>
            </a:r>
          </a:p>
        </p:txBody>
      </p:sp>
      <p:sp>
        <p:nvSpPr>
          <p:cNvPr id="1446" name="矩形 22"/>
          <p:cNvSpPr txBox="1"/>
          <p:nvPr/>
        </p:nvSpPr>
        <p:spPr>
          <a:xfrm>
            <a:off x="-4763" y="4657725"/>
            <a:ext cx="3030538" cy="276225"/>
          </a:xfrm>
          <a:prstGeom prst="rect">
            <a:avLst/>
          </a:prstGeom>
          <a:ln w="12700">
            <a:miter lim="400000"/>
          </a:ln>
        </p:spPr>
        <p:txBody>
          <a:bodyPr lIns="0" tIns="0" rIns="0" bIns="0">
            <a:spAutoFit/>
          </a:bodyPr>
          <a:lstStyle>
            <a:lvl1pPr algn="ctr" defTabSz="609584">
              <a:defRPr spc="180">
                <a:latin typeface="OPPOSans-M"/>
                <a:ea typeface="OPPOSans-M"/>
                <a:cs typeface="OPPOSans-M"/>
                <a:sym typeface="OPPOSans-M"/>
              </a:defRPr>
            </a:lvl1pPr>
          </a:lstStyle>
          <a:p>
            <a:pPr eaLnBrk="1" fontAlgn="auto">
              <a:spcBef>
                <a:spcPts val="0"/>
              </a:spcBef>
              <a:spcAft>
                <a:spcPts val="0"/>
              </a:spcAft>
              <a:defRPr/>
            </a:pPr>
            <a:r>
              <a:rPr lang="en-US" altLang="zh-CN" kern="0" dirty="0"/>
              <a:t>Ultra Steady Video</a:t>
            </a:r>
            <a:endParaRPr kern="0" dirty="0"/>
          </a:p>
        </p:txBody>
      </p:sp>
      <p:sp>
        <p:nvSpPr>
          <p:cNvPr id="1447" name="✔"/>
          <p:cNvSpPr txBox="1"/>
          <p:nvPr/>
        </p:nvSpPr>
        <p:spPr>
          <a:xfrm>
            <a:off x="3641725" y="4551363"/>
            <a:ext cx="301625" cy="304800"/>
          </a:xfrm>
          <a:prstGeom prst="rect">
            <a:avLst/>
          </a:prstGeom>
          <a:ln w="12700">
            <a:miter lim="400000"/>
          </a:ln>
        </p:spPr>
        <p:txBody>
          <a:bodyPr wrap="none" lIns="0" tIns="0" rIns="0" bIns="0">
            <a:spAutoFit/>
          </a:bodyPr>
          <a:lstStyle>
            <a:lvl1pPr algn="ctr" defTabSz="609584">
              <a:defRPr sz="2400" spc="251">
                <a:solidFill>
                  <a:srgbClr val="A4DE48"/>
                </a:solidFill>
                <a:latin typeface="OPPOSans-R"/>
                <a:ea typeface="OPPOSans-R"/>
                <a:cs typeface="OPPOSans-R"/>
                <a:sym typeface="OPPOSans-R"/>
              </a:defRPr>
            </a:lvl1pPr>
          </a:lstStyle>
          <a:p>
            <a:pPr eaLnBrk="1" fontAlgn="auto">
              <a:spcBef>
                <a:spcPts val="0"/>
              </a:spcBef>
              <a:spcAft>
                <a:spcPts val="0"/>
              </a:spcAft>
              <a:defRPr>
                <a:latin typeface="OPPOSans-M"/>
                <a:ea typeface="OPPOSans-M"/>
                <a:cs typeface="OPPOSans-M"/>
                <a:sym typeface="OPPOSans-M"/>
              </a:defRPr>
            </a:pPr>
            <a:r>
              <a:rPr kern="0" dirty="0">
                <a:latin typeface="OPPOSans-M"/>
                <a:ea typeface="OPPOSans-M"/>
                <a:cs typeface="OPPOSans-M"/>
                <a:sym typeface="OPPOSans-M"/>
              </a:rPr>
              <a:t>✔</a:t>
            </a:r>
          </a:p>
        </p:txBody>
      </p:sp>
      <p:sp>
        <p:nvSpPr>
          <p:cNvPr id="1448" name="✘"/>
          <p:cNvSpPr txBox="1"/>
          <p:nvPr/>
        </p:nvSpPr>
        <p:spPr>
          <a:xfrm>
            <a:off x="5988050" y="4551363"/>
            <a:ext cx="250825" cy="304800"/>
          </a:xfrm>
          <a:prstGeom prst="rect">
            <a:avLst/>
          </a:prstGeom>
          <a:ln w="12700">
            <a:miter lim="400000"/>
          </a:ln>
        </p:spPr>
        <p:txBody>
          <a:bodyPr wrap="none" lIns="0" tIns="0" rIns="0" bIns="0">
            <a:spAutoFit/>
          </a:bodyPr>
          <a:lstStyle>
            <a:lvl1pPr algn="ctr" defTabSz="609584">
              <a:defRPr sz="2400" spc="251">
                <a:solidFill>
                  <a:srgbClr val="A4DE48"/>
                </a:solidFill>
                <a:latin typeface="OPPOSans-R"/>
                <a:ea typeface="OPPOSans-R"/>
                <a:cs typeface="OPPOSans-R"/>
                <a:sym typeface="OPPOSans-R"/>
              </a:defRPr>
            </a:lvl1pPr>
          </a:lstStyle>
          <a:p>
            <a:pPr eaLnBrk="1" fontAlgn="auto">
              <a:spcBef>
                <a:spcPts val="0"/>
              </a:spcBef>
              <a:spcAft>
                <a:spcPts val="0"/>
              </a:spcAft>
              <a:defRPr>
                <a:latin typeface="OPPOSans-M"/>
                <a:ea typeface="OPPOSans-M"/>
                <a:cs typeface="OPPOSans-M"/>
                <a:sym typeface="OPPOSans-M"/>
              </a:defRPr>
            </a:pPr>
            <a:r>
              <a:rPr kern="0" dirty="0">
                <a:latin typeface="OPPOSans-M"/>
                <a:ea typeface="OPPOSans-M"/>
                <a:cs typeface="OPPOSans-M"/>
                <a:sym typeface="OPPOSans-M"/>
              </a:rPr>
              <a:t>✘</a:t>
            </a:r>
          </a:p>
        </p:txBody>
      </p:sp>
      <p:sp>
        <p:nvSpPr>
          <p:cNvPr id="1449" name="✘"/>
          <p:cNvSpPr txBox="1"/>
          <p:nvPr/>
        </p:nvSpPr>
        <p:spPr>
          <a:xfrm>
            <a:off x="8475663" y="4551363"/>
            <a:ext cx="250825" cy="304800"/>
          </a:xfrm>
          <a:prstGeom prst="rect">
            <a:avLst/>
          </a:prstGeom>
          <a:ln w="12700">
            <a:miter lim="400000"/>
          </a:ln>
        </p:spPr>
        <p:txBody>
          <a:bodyPr wrap="none" lIns="0" tIns="0" rIns="0" bIns="0">
            <a:spAutoFit/>
          </a:bodyPr>
          <a:lstStyle>
            <a:lvl1pPr algn="ctr" defTabSz="609584">
              <a:defRPr sz="2400" spc="251">
                <a:solidFill>
                  <a:srgbClr val="A4DE48"/>
                </a:solidFill>
                <a:latin typeface="OPPOSans-R"/>
                <a:ea typeface="OPPOSans-R"/>
                <a:cs typeface="OPPOSans-R"/>
                <a:sym typeface="OPPOSans-R"/>
              </a:defRPr>
            </a:lvl1pPr>
          </a:lstStyle>
          <a:p>
            <a:pPr eaLnBrk="1" fontAlgn="auto">
              <a:spcBef>
                <a:spcPts val="0"/>
              </a:spcBef>
              <a:spcAft>
                <a:spcPts val="0"/>
              </a:spcAft>
              <a:defRPr>
                <a:latin typeface="OPPOSans-M"/>
                <a:ea typeface="OPPOSans-M"/>
                <a:cs typeface="OPPOSans-M"/>
                <a:sym typeface="OPPOSans-M"/>
              </a:defRPr>
            </a:pPr>
            <a:r>
              <a:rPr kern="0" dirty="0">
                <a:latin typeface="OPPOSans-M"/>
                <a:ea typeface="OPPOSans-M"/>
                <a:cs typeface="OPPOSans-M"/>
                <a:sym typeface="OPPOSans-M"/>
              </a:rPr>
              <a:t>✘</a:t>
            </a:r>
          </a:p>
        </p:txBody>
      </p:sp>
      <p:sp>
        <p:nvSpPr>
          <p:cNvPr id="1450" name="✔"/>
          <p:cNvSpPr txBox="1"/>
          <p:nvPr/>
        </p:nvSpPr>
        <p:spPr>
          <a:xfrm>
            <a:off x="3641725" y="5091113"/>
            <a:ext cx="301625" cy="304800"/>
          </a:xfrm>
          <a:prstGeom prst="rect">
            <a:avLst/>
          </a:prstGeom>
          <a:ln w="12700">
            <a:miter lim="400000"/>
          </a:ln>
        </p:spPr>
        <p:txBody>
          <a:bodyPr wrap="none" lIns="0" tIns="0" rIns="0" bIns="0">
            <a:spAutoFit/>
          </a:bodyPr>
          <a:lstStyle>
            <a:lvl1pPr algn="ctr" defTabSz="609584">
              <a:defRPr sz="2400" spc="251">
                <a:solidFill>
                  <a:srgbClr val="A4DE48"/>
                </a:solidFill>
                <a:latin typeface="OPPOSans-R"/>
                <a:ea typeface="OPPOSans-R"/>
                <a:cs typeface="OPPOSans-R"/>
                <a:sym typeface="OPPOSans-R"/>
              </a:defRPr>
            </a:lvl1pPr>
          </a:lstStyle>
          <a:p>
            <a:pPr eaLnBrk="1" fontAlgn="auto">
              <a:spcBef>
                <a:spcPts val="0"/>
              </a:spcBef>
              <a:spcAft>
                <a:spcPts val="0"/>
              </a:spcAft>
              <a:defRPr>
                <a:latin typeface="OPPOSans-M"/>
                <a:ea typeface="OPPOSans-M"/>
                <a:cs typeface="OPPOSans-M"/>
                <a:sym typeface="OPPOSans-M"/>
              </a:defRPr>
            </a:pPr>
            <a:r>
              <a:rPr kern="0" dirty="0">
                <a:latin typeface="OPPOSans-M"/>
                <a:ea typeface="OPPOSans-M"/>
                <a:cs typeface="OPPOSans-M"/>
                <a:sym typeface="OPPOSans-M"/>
              </a:rPr>
              <a:t>✔</a:t>
            </a:r>
          </a:p>
        </p:txBody>
      </p:sp>
      <p:sp>
        <p:nvSpPr>
          <p:cNvPr id="1451" name="✘"/>
          <p:cNvSpPr txBox="1"/>
          <p:nvPr/>
        </p:nvSpPr>
        <p:spPr>
          <a:xfrm>
            <a:off x="5988050" y="5091113"/>
            <a:ext cx="250825" cy="304800"/>
          </a:xfrm>
          <a:prstGeom prst="rect">
            <a:avLst/>
          </a:prstGeom>
          <a:ln w="12700">
            <a:miter lim="400000"/>
          </a:ln>
        </p:spPr>
        <p:txBody>
          <a:bodyPr wrap="none" lIns="0" tIns="0" rIns="0" bIns="0">
            <a:spAutoFit/>
          </a:bodyPr>
          <a:lstStyle>
            <a:lvl1pPr algn="ctr" defTabSz="609584">
              <a:defRPr sz="2400" spc="251">
                <a:solidFill>
                  <a:srgbClr val="A4DE48"/>
                </a:solidFill>
                <a:latin typeface="OPPOSans-R"/>
                <a:ea typeface="OPPOSans-R"/>
                <a:cs typeface="OPPOSans-R"/>
                <a:sym typeface="OPPOSans-R"/>
              </a:defRPr>
            </a:lvl1pPr>
          </a:lstStyle>
          <a:p>
            <a:pPr eaLnBrk="1" fontAlgn="auto">
              <a:spcBef>
                <a:spcPts val="0"/>
              </a:spcBef>
              <a:spcAft>
                <a:spcPts val="0"/>
              </a:spcAft>
              <a:defRPr>
                <a:latin typeface="OPPOSans-M"/>
                <a:ea typeface="OPPOSans-M"/>
                <a:cs typeface="OPPOSans-M"/>
                <a:sym typeface="OPPOSans-M"/>
              </a:defRPr>
            </a:pPr>
            <a:r>
              <a:rPr kern="0" dirty="0">
                <a:latin typeface="OPPOSans-M"/>
                <a:ea typeface="OPPOSans-M"/>
                <a:cs typeface="OPPOSans-M"/>
                <a:sym typeface="OPPOSans-M"/>
              </a:rPr>
              <a:t>✘</a:t>
            </a:r>
          </a:p>
        </p:txBody>
      </p:sp>
      <p:sp>
        <p:nvSpPr>
          <p:cNvPr id="1452" name="✘"/>
          <p:cNvSpPr txBox="1"/>
          <p:nvPr/>
        </p:nvSpPr>
        <p:spPr>
          <a:xfrm>
            <a:off x="8475663" y="5091113"/>
            <a:ext cx="250825" cy="304800"/>
          </a:xfrm>
          <a:prstGeom prst="rect">
            <a:avLst/>
          </a:prstGeom>
          <a:ln w="12700">
            <a:miter lim="400000"/>
          </a:ln>
        </p:spPr>
        <p:txBody>
          <a:bodyPr wrap="none" lIns="0" tIns="0" rIns="0" bIns="0">
            <a:spAutoFit/>
          </a:bodyPr>
          <a:lstStyle>
            <a:lvl1pPr algn="ctr" defTabSz="609584">
              <a:defRPr sz="2400" spc="251">
                <a:solidFill>
                  <a:srgbClr val="A4DE48"/>
                </a:solidFill>
                <a:latin typeface="OPPOSans-R"/>
                <a:ea typeface="OPPOSans-R"/>
                <a:cs typeface="OPPOSans-R"/>
                <a:sym typeface="OPPOSans-R"/>
              </a:defRPr>
            </a:lvl1pPr>
          </a:lstStyle>
          <a:p>
            <a:pPr eaLnBrk="1" fontAlgn="auto">
              <a:spcBef>
                <a:spcPts val="0"/>
              </a:spcBef>
              <a:spcAft>
                <a:spcPts val="0"/>
              </a:spcAft>
              <a:defRPr>
                <a:latin typeface="OPPOSans-M"/>
                <a:ea typeface="OPPOSans-M"/>
                <a:cs typeface="OPPOSans-M"/>
                <a:sym typeface="OPPOSans-M"/>
              </a:defRPr>
            </a:pPr>
            <a:r>
              <a:rPr kern="0" dirty="0">
                <a:latin typeface="OPPOSans-M"/>
                <a:ea typeface="OPPOSans-M"/>
                <a:cs typeface="OPPOSans-M"/>
                <a:sym typeface="OPPOSans-M"/>
              </a:rPr>
              <a:t>✘</a:t>
            </a:r>
          </a:p>
        </p:txBody>
      </p:sp>
      <p:sp>
        <p:nvSpPr>
          <p:cNvPr id="1453" name="✔"/>
          <p:cNvSpPr txBox="1"/>
          <p:nvPr/>
        </p:nvSpPr>
        <p:spPr>
          <a:xfrm>
            <a:off x="10628313" y="4973638"/>
            <a:ext cx="260350" cy="304800"/>
          </a:xfrm>
          <a:prstGeom prst="rect">
            <a:avLst/>
          </a:prstGeom>
          <a:ln w="12700">
            <a:miter lim="400000"/>
          </a:ln>
        </p:spPr>
        <p:txBody>
          <a:bodyPr wrap="none" lIns="0" tIns="0" rIns="0" bIns="0">
            <a:spAutoFit/>
          </a:bodyPr>
          <a:lstStyle>
            <a:lvl1pPr algn="ctr" defTabSz="609584">
              <a:defRPr sz="2400" spc="333">
                <a:solidFill>
                  <a:srgbClr val="A4DE48"/>
                </a:solidFill>
                <a:latin typeface="OPPOSans-R"/>
                <a:ea typeface="OPPOSans-R"/>
                <a:cs typeface="OPPOSans-R"/>
                <a:sym typeface="OPPOSans-R"/>
              </a:defRPr>
            </a:lvl1pPr>
          </a:lstStyle>
          <a:p>
            <a:pPr eaLnBrk="1" fontAlgn="auto">
              <a:spcBef>
                <a:spcPts val="0"/>
              </a:spcBef>
              <a:spcAft>
                <a:spcPts val="0"/>
              </a:spcAft>
              <a:defRPr>
                <a:latin typeface="OPPOSans-M"/>
                <a:ea typeface="OPPOSans-M"/>
                <a:cs typeface="OPPOSans-M"/>
                <a:sym typeface="OPPOSans-M"/>
              </a:defRPr>
            </a:pPr>
            <a:r>
              <a:rPr kern="0" dirty="0">
                <a:latin typeface="OPPOSans-M"/>
                <a:ea typeface="OPPOSans-M"/>
                <a:cs typeface="OPPOSans-M"/>
                <a:sym typeface="OPPOSans-M"/>
              </a:rPr>
              <a:t>✘</a:t>
            </a:r>
          </a:p>
        </p:txBody>
      </p:sp>
      <p:sp>
        <p:nvSpPr>
          <p:cNvPr id="1454" name="✘"/>
          <p:cNvSpPr txBox="1"/>
          <p:nvPr/>
        </p:nvSpPr>
        <p:spPr>
          <a:xfrm>
            <a:off x="10634663" y="4530725"/>
            <a:ext cx="250825" cy="304800"/>
          </a:xfrm>
          <a:prstGeom prst="rect">
            <a:avLst/>
          </a:prstGeom>
          <a:ln w="12700">
            <a:miter lim="400000"/>
          </a:ln>
        </p:spPr>
        <p:txBody>
          <a:bodyPr wrap="none" lIns="0" tIns="0" rIns="0" bIns="0">
            <a:spAutoFit/>
          </a:bodyPr>
          <a:lstStyle>
            <a:lvl1pPr algn="ctr" defTabSz="609584">
              <a:defRPr sz="2400" spc="251">
                <a:solidFill>
                  <a:srgbClr val="A4DE48"/>
                </a:solidFill>
                <a:latin typeface="OPPOSans-R"/>
                <a:ea typeface="OPPOSans-R"/>
                <a:cs typeface="OPPOSans-R"/>
                <a:sym typeface="OPPOSans-R"/>
              </a:defRPr>
            </a:lvl1pPr>
          </a:lstStyle>
          <a:p>
            <a:pPr eaLnBrk="1" fontAlgn="auto">
              <a:spcBef>
                <a:spcPts val="0"/>
              </a:spcBef>
              <a:spcAft>
                <a:spcPts val="0"/>
              </a:spcAft>
              <a:defRPr>
                <a:latin typeface="OPPOSans-M"/>
                <a:ea typeface="OPPOSans-M"/>
                <a:cs typeface="OPPOSans-M"/>
                <a:sym typeface="OPPOSans-M"/>
              </a:defRPr>
            </a:pPr>
            <a:r>
              <a:rPr kern="0" dirty="0">
                <a:latin typeface="OPPOSans-M"/>
                <a:ea typeface="OPPOSans-M"/>
                <a:cs typeface="OPPOSans-M"/>
                <a:sym typeface="OPPOSans-M"/>
              </a:rPr>
              <a:t>✘</a:t>
            </a:r>
          </a:p>
        </p:txBody>
      </p:sp>
      <p:sp>
        <p:nvSpPr>
          <p:cNvPr id="1455" name="矩形 22"/>
          <p:cNvSpPr txBox="1"/>
          <p:nvPr/>
        </p:nvSpPr>
        <p:spPr>
          <a:xfrm>
            <a:off x="225425" y="5754688"/>
            <a:ext cx="2719388" cy="277812"/>
          </a:xfrm>
          <a:prstGeom prst="rect">
            <a:avLst/>
          </a:prstGeom>
          <a:ln w="12700">
            <a:miter lim="400000"/>
          </a:ln>
        </p:spPr>
        <p:txBody>
          <a:bodyPr lIns="0" tIns="0" rIns="0" bIns="0">
            <a:spAutoFit/>
          </a:bodyPr>
          <a:lstStyle/>
          <a:p>
            <a:pPr algn="ctr" defTabSz="609584" eaLnBrk="1" fontAlgn="auto">
              <a:spcBef>
                <a:spcPts val="0"/>
              </a:spcBef>
              <a:spcAft>
                <a:spcPts val="0"/>
              </a:spcAft>
              <a:defRPr spc="180">
                <a:latin typeface="OPPOSans-M"/>
                <a:ea typeface="OPPOSans-M"/>
                <a:cs typeface="OPPOSans-M"/>
                <a:sym typeface="OPPOSans-M"/>
              </a:defRPr>
            </a:pPr>
            <a:r>
              <a:rPr lang="en-US" altLang="zh-CN" kern="0" spc="180" dirty="0">
                <a:latin typeface="OPPOSans-M"/>
                <a:ea typeface="OPPOSans-M"/>
                <a:cs typeface="OPPOSans-M"/>
                <a:sym typeface="OPPOSans-M"/>
              </a:rPr>
              <a:t>Live </a:t>
            </a:r>
            <a:r>
              <a:rPr kern="0" spc="180" dirty="0">
                <a:latin typeface="OPPOSans-M"/>
                <a:ea typeface="OPPOSans-M"/>
                <a:cs typeface="OPPOSans-M"/>
                <a:sym typeface="OPPOSans-M"/>
              </a:rPr>
              <a:t>HDR</a:t>
            </a:r>
          </a:p>
        </p:txBody>
      </p:sp>
      <p:sp>
        <p:nvSpPr>
          <p:cNvPr id="1456" name="✔"/>
          <p:cNvSpPr txBox="1"/>
          <p:nvPr/>
        </p:nvSpPr>
        <p:spPr>
          <a:xfrm>
            <a:off x="3641725" y="5629275"/>
            <a:ext cx="301625" cy="304800"/>
          </a:xfrm>
          <a:prstGeom prst="rect">
            <a:avLst/>
          </a:prstGeom>
          <a:ln w="12700">
            <a:miter lim="400000"/>
          </a:ln>
        </p:spPr>
        <p:txBody>
          <a:bodyPr wrap="none" lIns="0" tIns="0" rIns="0" bIns="0">
            <a:spAutoFit/>
          </a:bodyPr>
          <a:lstStyle>
            <a:lvl1pPr algn="ctr" defTabSz="609584">
              <a:defRPr sz="2400" spc="251">
                <a:solidFill>
                  <a:srgbClr val="A4DE48"/>
                </a:solidFill>
                <a:latin typeface="OPPOSans-R"/>
                <a:ea typeface="OPPOSans-R"/>
                <a:cs typeface="OPPOSans-R"/>
                <a:sym typeface="OPPOSans-R"/>
              </a:defRPr>
            </a:lvl1pPr>
          </a:lstStyle>
          <a:p>
            <a:pPr eaLnBrk="1" fontAlgn="auto">
              <a:spcBef>
                <a:spcPts val="0"/>
              </a:spcBef>
              <a:spcAft>
                <a:spcPts val="0"/>
              </a:spcAft>
              <a:defRPr>
                <a:latin typeface="OPPOSans-M"/>
                <a:ea typeface="OPPOSans-M"/>
                <a:cs typeface="OPPOSans-M"/>
                <a:sym typeface="OPPOSans-M"/>
              </a:defRPr>
            </a:pPr>
            <a:r>
              <a:rPr kern="0" dirty="0">
                <a:latin typeface="OPPOSans-M"/>
                <a:ea typeface="OPPOSans-M"/>
                <a:cs typeface="OPPOSans-M"/>
                <a:sym typeface="OPPOSans-M"/>
              </a:rPr>
              <a:t>✔</a:t>
            </a:r>
          </a:p>
        </p:txBody>
      </p:sp>
      <p:sp>
        <p:nvSpPr>
          <p:cNvPr id="1457" name="✘"/>
          <p:cNvSpPr txBox="1"/>
          <p:nvPr/>
        </p:nvSpPr>
        <p:spPr>
          <a:xfrm>
            <a:off x="5988050" y="5629275"/>
            <a:ext cx="250825" cy="304800"/>
          </a:xfrm>
          <a:prstGeom prst="rect">
            <a:avLst/>
          </a:prstGeom>
          <a:ln w="12700">
            <a:miter lim="400000"/>
          </a:ln>
        </p:spPr>
        <p:txBody>
          <a:bodyPr wrap="none" lIns="0" tIns="0" rIns="0" bIns="0">
            <a:spAutoFit/>
          </a:bodyPr>
          <a:lstStyle>
            <a:lvl1pPr algn="ctr" defTabSz="609584">
              <a:defRPr sz="2400" spc="251">
                <a:solidFill>
                  <a:srgbClr val="A4DE48"/>
                </a:solidFill>
                <a:latin typeface="OPPOSans-R"/>
                <a:ea typeface="OPPOSans-R"/>
                <a:cs typeface="OPPOSans-R"/>
                <a:sym typeface="OPPOSans-R"/>
              </a:defRPr>
            </a:lvl1pPr>
          </a:lstStyle>
          <a:p>
            <a:pPr eaLnBrk="1" fontAlgn="auto">
              <a:spcBef>
                <a:spcPts val="0"/>
              </a:spcBef>
              <a:spcAft>
                <a:spcPts val="0"/>
              </a:spcAft>
              <a:defRPr>
                <a:latin typeface="OPPOSans-M"/>
                <a:ea typeface="OPPOSans-M"/>
                <a:cs typeface="OPPOSans-M"/>
                <a:sym typeface="OPPOSans-M"/>
              </a:defRPr>
            </a:pPr>
            <a:r>
              <a:rPr kern="0" dirty="0">
                <a:latin typeface="OPPOSans-M"/>
                <a:ea typeface="OPPOSans-M"/>
                <a:cs typeface="OPPOSans-M"/>
                <a:sym typeface="OPPOSans-M"/>
              </a:rPr>
              <a:t>✘</a:t>
            </a:r>
          </a:p>
        </p:txBody>
      </p:sp>
      <p:sp>
        <p:nvSpPr>
          <p:cNvPr id="1458" name="✘"/>
          <p:cNvSpPr txBox="1"/>
          <p:nvPr/>
        </p:nvSpPr>
        <p:spPr>
          <a:xfrm>
            <a:off x="8455025" y="5629275"/>
            <a:ext cx="293688" cy="304800"/>
          </a:xfrm>
          <a:prstGeom prst="rect">
            <a:avLst/>
          </a:prstGeom>
          <a:ln w="12700">
            <a:miter lim="400000"/>
          </a:ln>
        </p:spPr>
        <p:txBody>
          <a:bodyPr lIns="0" tIns="0" rIns="0" bIns="0">
            <a:spAutoFit/>
          </a:bodyPr>
          <a:lstStyle>
            <a:lvl1pPr algn="ctr" defTabSz="609584">
              <a:defRPr sz="2400" spc="251">
                <a:solidFill>
                  <a:srgbClr val="A4DE48"/>
                </a:solidFill>
                <a:latin typeface="OPPOSans-R"/>
                <a:ea typeface="OPPOSans-R"/>
                <a:cs typeface="OPPOSans-R"/>
                <a:sym typeface="OPPOSans-R"/>
              </a:defRPr>
            </a:lvl1pPr>
          </a:lstStyle>
          <a:p>
            <a:pPr eaLnBrk="1" fontAlgn="auto">
              <a:spcBef>
                <a:spcPts val="0"/>
              </a:spcBef>
              <a:spcAft>
                <a:spcPts val="0"/>
              </a:spcAft>
              <a:defRPr>
                <a:latin typeface="OPPOSans-M"/>
                <a:ea typeface="OPPOSans-M"/>
                <a:cs typeface="OPPOSans-M"/>
                <a:sym typeface="OPPOSans-M"/>
              </a:defRPr>
            </a:pPr>
            <a:r>
              <a:rPr kern="0" dirty="0">
                <a:latin typeface="OPPOSans-M"/>
                <a:ea typeface="OPPOSans-M"/>
                <a:cs typeface="OPPOSans-M"/>
                <a:sym typeface="OPPOSans-M"/>
              </a:rPr>
              <a:t>✘</a:t>
            </a:r>
          </a:p>
        </p:txBody>
      </p:sp>
      <p:sp>
        <p:nvSpPr>
          <p:cNvPr id="1459" name="✔"/>
          <p:cNvSpPr txBox="1"/>
          <p:nvPr/>
        </p:nvSpPr>
        <p:spPr>
          <a:xfrm>
            <a:off x="10628313" y="5519738"/>
            <a:ext cx="260350" cy="304800"/>
          </a:xfrm>
          <a:prstGeom prst="rect">
            <a:avLst/>
          </a:prstGeom>
          <a:ln w="12700">
            <a:miter lim="400000"/>
          </a:ln>
        </p:spPr>
        <p:txBody>
          <a:bodyPr wrap="none" lIns="0" tIns="0" rIns="0" bIns="0">
            <a:spAutoFit/>
          </a:bodyPr>
          <a:lstStyle>
            <a:lvl1pPr algn="ctr" defTabSz="609584">
              <a:defRPr sz="2400" spc="333">
                <a:solidFill>
                  <a:srgbClr val="A4DE48"/>
                </a:solidFill>
                <a:latin typeface="OPPOSans-R"/>
                <a:ea typeface="OPPOSans-R"/>
                <a:cs typeface="OPPOSans-R"/>
                <a:sym typeface="OPPOSans-R"/>
              </a:defRPr>
            </a:lvl1pPr>
          </a:lstStyle>
          <a:p>
            <a:pPr eaLnBrk="1" fontAlgn="auto">
              <a:spcBef>
                <a:spcPts val="0"/>
              </a:spcBef>
              <a:spcAft>
                <a:spcPts val="0"/>
              </a:spcAft>
              <a:defRPr>
                <a:latin typeface="OPPOSans-M"/>
                <a:ea typeface="OPPOSans-M"/>
                <a:cs typeface="OPPOSans-M"/>
                <a:sym typeface="OPPOSans-M"/>
              </a:defRPr>
            </a:pPr>
            <a:r>
              <a:rPr kern="0" dirty="0">
                <a:latin typeface="OPPOSans-M"/>
                <a:ea typeface="OPPOSans-M"/>
                <a:cs typeface="OPPOSans-M"/>
                <a:sym typeface="OPPOSans-M"/>
              </a:rPr>
              <a:t>✘</a:t>
            </a:r>
          </a:p>
        </p:txBody>
      </p:sp>
      <p:sp>
        <p:nvSpPr>
          <p:cNvPr id="1460" name="矩形 22"/>
          <p:cNvSpPr txBox="1"/>
          <p:nvPr/>
        </p:nvSpPr>
        <p:spPr>
          <a:xfrm>
            <a:off x="234950" y="6303963"/>
            <a:ext cx="2720975" cy="276225"/>
          </a:xfrm>
          <a:prstGeom prst="rect">
            <a:avLst/>
          </a:prstGeom>
          <a:ln w="12700">
            <a:miter lim="400000"/>
          </a:ln>
        </p:spPr>
        <p:txBody>
          <a:bodyPr lIns="0" tIns="0" rIns="0" bIns="0">
            <a:spAutoFit/>
          </a:bodyPr>
          <a:lstStyle>
            <a:lvl1pPr algn="ctr" defTabSz="609584">
              <a:defRPr spc="180">
                <a:latin typeface="OPPOSans-M"/>
                <a:ea typeface="OPPOSans-M"/>
                <a:cs typeface="OPPOSans-M"/>
                <a:sym typeface="OPPOSans-M"/>
              </a:defRPr>
            </a:lvl1pPr>
          </a:lstStyle>
          <a:p>
            <a:pPr eaLnBrk="1" fontAlgn="auto">
              <a:spcBef>
                <a:spcPts val="0"/>
              </a:spcBef>
              <a:spcAft>
                <a:spcPts val="0"/>
              </a:spcAft>
              <a:defRPr/>
            </a:pPr>
            <a:r>
              <a:rPr lang="en-US" altLang="zh-CN" kern="0" dirty="0"/>
              <a:t>Ultra Night Video</a:t>
            </a:r>
            <a:endParaRPr kern="0" dirty="0"/>
          </a:p>
        </p:txBody>
      </p:sp>
      <p:sp>
        <p:nvSpPr>
          <p:cNvPr id="1461" name="✔"/>
          <p:cNvSpPr txBox="1"/>
          <p:nvPr/>
        </p:nvSpPr>
        <p:spPr>
          <a:xfrm>
            <a:off x="3651250" y="6167438"/>
            <a:ext cx="303213" cy="304800"/>
          </a:xfrm>
          <a:prstGeom prst="rect">
            <a:avLst/>
          </a:prstGeom>
          <a:ln w="12700">
            <a:miter lim="400000"/>
          </a:ln>
        </p:spPr>
        <p:txBody>
          <a:bodyPr wrap="none" lIns="0" tIns="0" rIns="0" bIns="0">
            <a:spAutoFit/>
          </a:bodyPr>
          <a:lstStyle>
            <a:lvl1pPr algn="ctr" defTabSz="609584">
              <a:defRPr sz="2400" spc="251">
                <a:solidFill>
                  <a:srgbClr val="A4DE48"/>
                </a:solidFill>
                <a:latin typeface="OPPOSans-R"/>
                <a:ea typeface="OPPOSans-R"/>
                <a:cs typeface="OPPOSans-R"/>
                <a:sym typeface="OPPOSans-R"/>
              </a:defRPr>
            </a:lvl1pPr>
          </a:lstStyle>
          <a:p>
            <a:pPr eaLnBrk="1" fontAlgn="auto">
              <a:spcBef>
                <a:spcPts val="0"/>
              </a:spcBef>
              <a:spcAft>
                <a:spcPts val="0"/>
              </a:spcAft>
              <a:defRPr>
                <a:latin typeface="OPPOSans-M"/>
                <a:ea typeface="OPPOSans-M"/>
                <a:cs typeface="OPPOSans-M"/>
                <a:sym typeface="OPPOSans-M"/>
              </a:defRPr>
            </a:pPr>
            <a:r>
              <a:rPr kern="0" dirty="0">
                <a:latin typeface="OPPOSans-M"/>
                <a:ea typeface="OPPOSans-M"/>
                <a:cs typeface="OPPOSans-M"/>
                <a:sym typeface="OPPOSans-M"/>
              </a:rPr>
              <a:t>✔</a:t>
            </a:r>
          </a:p>
        </p:txBody>
      </p:sp>
      <p:sp>
        <p:nvSpPr>
          <p:cNvPr id="1462" name="✘"/>
          <p:cNvSpPr txBox="1"/>
          <p:nvPr/>
        </p:nvSpPr>
        <p:spPr>
          <a:xfrm>
            <a:off x="5997575" y="6167438"/>
            <a:ext cx="250825" cy="304800"/>
          </a:xfrm>
          <a:prstGeom prst="rect">
            <a:avLst/>
          </a:prstGeom>
          <a:ln w="12700">
            <a:miter lim="400000"/>
          </a:ln>
        </p:spPr>
        <p:txBody>
          <a:bodyPr wrap="none" lIns="0" tIns="0" rIns="0" bIns="0">
            <a:spAutoFit/>
          </a:bodyPr>
          <a:lstStyle>
            <a:lvl1pPr algn="ctr" defTabSz="609584">
              <a:defRPr sz="2400" spc="251">
                <a:solidFill>
                  <a:srgbClr val="A4DE48"/>
                </a:solidFill>
                <a:latin typeface="OPPOSans-R"/>
                <a:ea typeface="OPPOSans-R"/>
                <a:cs typeface="OPPOSans-R"/>
                <a:sym typeface="OPPOSans-R"/>
              </a:defRPr>
            </a:lvl1pPr>
          </a:lstStyle>
          <a:p>
            <a:pPr eaLnBrk="1" fontAlgn="auto">
              <a:spcBef>
                <a:spcPts val="0"/>
              </a:spcBef>
              <a:spcAft>
                <a:spcPts val="0"/>
              </a:spcAft>
              <a:defRPr>
                <a:latin typeface="OPPOSans-M"/>
                <a:ea typeface="OPPOSans-M"/>
                <a:cs typeface="OPPOSans-M"/>
                <a:sym typeface="OPPOSans-M"/>
              </a:defRPr>
            </a:pPr>
            <a:r>
              <a:rPr kern="0" dirty="0">
                <a:latin typeface="OPPOSans-M"/>
                <a:ea typeface="OPPOSans-M"/>
                <a:cs typeface="OPPOSans-M"/>
                <a:sym typeface="OPPOSans-M"/>
              </a:rPr>
              <a:t>✘</a:t>
            </a:r>
          </a:p>
        </p:txBody>
      </p:sp>
      <p:sp>
        <p:nvSpPr>
          <p:cNvPr id="1463" name="✘"/>
          <p:cNvSpPr txBox="1"/>
          <p:nvPr/>
        </p:nvSpPr>
        <p:spPr>
          <a:xfrm>
            <a:off x="8464550" y="6167438"/>
            <a:ext cx="293688" cy="304800"/>
          </a:xfrm>
          <a:prstGeom prst="rect">
            <a:avLst/>
          </a:prstGeom>
          <a:ln w="12700">
            <a:miter lim="400000"/>
          </a:ln>
        </p:spPr>
        <p:txBody>
          <a:bodyPr lIns="0" tIns="0" rIns="0" bIns="0">
            <a:spAutoFit/>
          </a:bodyPr>
          <a:lstStyle>
            <a:lvl1pPr algn="ctr" defTabSz="609584">
              <a:defRPr sz="2400" spc="251">
                <a:solidFill>
                  <a:srgbClr val="A4DE48"/>
                </a:solidFill>
                <a:latin typeface="OPPOSans-R"/>
                <a:ea typeface="OPPOSans-R"/>
                <a:cs typeface="OPPOSans-R"/>
                <a:sym typeface="OPPOSans-R"/>
              </a:defRPr>
            </a:lvl1pPr>
          </a:lstStyle>
          <a:p>
            <a:pPr eaLnBrk="1" fontAlgn="auto">
              <a:spcBef>
                <a:spcPts val="0"/>
              </a:spcBef>
              <a:spcAft>
                <a:spcPts val="0"/>
              </a:spcAft>
              <a:defRPr>
                <a:latin typeface="OPPOSans-M"/>
                <a:ea typeface="OPPOSans-M"/>
                <a:cs typeface="OPPOSans-M"/>
                <a:sym typeface="OPPOSans-M"/>
              </a:defRPr>
            </a:pPr>
            <a:r>
              <a:rPr kern="0" dirty="0">
                <a:latin typeface="OPPOSans-M"/>
                <a:ea typeface="OPPOSans-M"/>
                <a:cs typeface="OPPOSans-M"/>
                <a:sym typeface="OPPOSans-M"/>
              </a:rPr>
              <a:t>✘</a:t>
            </a:r>
          </a:p>
        </p:txBody>
      </p:sp>
      <p:sp>
        <p:nvSpPr>
          <p:cNvPr id="1464" name="✔"/>
          <p:cNvSpPr txBox="1"/>
          <p:nvPr/>
        </p:nvSpPr>
        <p:spPr>
          <a:xfrm>
            <a:off x="10637838" y="6167438"/>
            <a:ext cx="261937" cy="304800"/>
          </a:xfrm>
          <a:prstGeom prst="rect">
            <a:avLst/>
          </a:prstGeom>
          <a:ln w="12700">
            <a:miter lim="400000"/>
          </a:ln>
        </p:spPr>
        <p:txBody>
          <a:bodyPr wrap="none" lIns="0" tIns="0" rIns="0" bIns="0">
            <a:spAutoFit/>
          </a:bodyPr>
          <a:lstStyle>
            <a:lvl1pPr algn="ctr" defTabSz="609584">
              <a:defRPr sz="2400" spc="333">
                <a:solidFill>
                  <a:srgbClr val="A4DE48"/>
                </a:solidFill>
                <a:latin typeface="OPPOSans-R"/>
                <a:ea typeface="OPPOSans-R"/>
                <a:cs typeface="OPPOSans-R"/>
                <a:sym typeface="OPPOSans-R"/>
              </a:defRPr>
            </a:lvl1pPr>
          </a:lstStyle>
          <a:p>
            <a:pPr eaLnBrk="1" fontAlgn="auto">
              <a:spcBef>
                <a:spcPts val="0"/>
              </a:spcBef>
              <a:spcAft>
                <a:spcPts val="0"/>
              </a:spcAft>
              <a:defRPr>
                <a:latin typeface="OPPOSans-M"/>
                <a:ea typeface="OPPOSans-M"/>
                <a:cs typeface="OPPOSans-M"/>
                <a:sym typeface="OPPOSans-M"/>
              </a:defRPr>
            </a:pPr>
            <a:r>
              <a:rPr kern="0" dirty="0">
                <a:latin typeface="OPPOSans-M"/>
                <a:ea typeface="OPPOSans-M"/>
                <a:cs typeface="OPPOSans-M"/>
                <a:sym typeface="OPPOSans-M"/>
              </a:rPr>
              <a:t>✘</a:t>
            </a:r>
          </a:p>
        </p:txBody>
      </p:sp>
      <p:sp>
        <p:nvSpPr>
          <p:cNvPr id="110627" name="直接连接符 5"/>
          <p:cNvSpPr>
            <a:spLocks noChangeShapeType="1"/>
          </p:cNvSpPr>
          <p:nvPr/>
        </p:nvSpPr>
        <p:spPr bwMode="auto">
          <a:xfrm>
            <a:off x="279400" y="4432300"/>
            <a:ext cx="11163300" cy="0"/>
          </a:xfrm>
          <a:prstGeom prst="line">
            <a:avLst/>
          </a:prstGeom>
          <a:noFill/>
          <a:ln w="6350">
            <a:solidFill>
              <a:srgbClr val="808080"/>
            </a:solidFill>
            <a:miter lim="800000"/>
            <a:headEnd/>
            <a:tailEnd/>
          </a:ln>
        </p:spPr>
        <p:txBody>
          <a:bodyPr lIns="45719" rIns="45719"/>
          <a:lstStyle/>
          <a:p>
            <a:endParaRPr lang="en-US"/>
          </a:p>
        </p:txBody>
      </p:sp>
      <p:sp>
        <p:nvSpPr>
          <p:cNvPr id="110628" name="直接连接符 59"/>
          <p:cNvSpPr>
            <a:spLocks noChangeShapeType="1"/>
          </p:cNvSpPr>
          <p:nvPr/>
        </p:nvSpPr>
        <p:spPr bwMode="auto">
          <a:xfrm>
            <a:off x="279400" y="4972050"/>
            <a:ext cx="11163300" cy="0"/>
          </a:xfrm>
          <a:prstGeom prst="line">
            <a:avLst/>
          </a:prstGeom>
          <a:noFill/>
          <a:ln w="6350">
            <a:solidFill>
              <a:srgbClr val="808080"/>
            </a:solidFill>
            <a:miter lim="800000"/>
            <a:headEnd/>
            <a:tailEnd/>
          </a:ln>
        </p:spPr>
        <p:txBody>
          <a:bodyPr lIns="45719" rIns="45719"/>
          <a:lstStyle/>
          <a:p>
            <a:endParaRPr lang="en-US"/>
          </a:p>
        </p:txBody>
      </p:sp>
      <p:sp>
        <p:nvSpPr>
          <p:cNvPr id="110629" name="直接连接符 60"/>
          <p:cNvSpPr>
            <a:spLocks noChangeShapeType="1"/>
          </p:cNvSpPr>
          <p:nvPr/>
        </p:nvSpPr>
        <p:spPr bwMode="auto">
          <a:xfrm>
            <a:off x="279400" y="5510213"/>
            <a:ext cx="11163300" cy="0"/>
          </a:xfrm>
          <a:prstGeom prst="line">
            <a:avLst/>
          </a:prstGeom>
          <a:noFill/>
          <a:ln w="6350">
            <a:solidFill>
              <a:srgbClr val="808080"/>
            </a:solidFill>
            <a:miter lim="800000"/>
            <a:headEnd/>
            <a:tailEnd/>
          </a:ln>
        </p:spPr>
        <p:txBody>
          <a:bodyPr lIns="45719" rIns="45719"/>
          <a:lstStyle/>
          <a:p>
            <a:endParaRPr lang="en-US"/>
          </a:p>
        </p:txBody>
      </p:sp>
      <p:sp>
        <p:nvSpPr>
          <p:cNvPr id="110630" name="直接连接符 75"/>
          <p:cNvSpPr>
            <a:spLocks noChangeShapeType="1"/>
          </p:cNvSpPr>
          <p:nvPr/>
        </p:nvSpPr>
        <p:spPr bwMode="auto">
          <a:xfrm>
            <a:off x="279400" y="6048375"/>
            <a:ext cx="11163300" cy="0"/>
          </a:xfrm>
          <a:prstGeom prst="line">
            <a:avLst/>
          </a:prstGeom>
          <a:noFill/>
          <a:ln w="6350">
            <a:solidFill>
              <a:srgbClr val="808080"/>
            </a:solidFill>
            <a:miter lim="800000"/>
            <a:headEnd/>
            <a:tailEnd/>
          </a:ln>
        </p:spPr>
        <p:txBody>
          <a:bodyPr lIns="45719" rIns="45719"/>
          <a:lstStyle/>
          <a:p>
            <a:endParaRPr lang="en-US"/>
          </a:p>
        </p:txBody>
      </p:sp>
      <p:sp>
        <p:nvSpPr>
          <p:cNvPr id="110631" name="直接连接符 76"/>
          <p:cNvSpPr>
            <a:spLocks noChangeShapeType="1"/>
          </p:cNvSpPr>
          <p:nvPr/>
        </p:nvSpPr>
        <p:spPr bwMode="auto">
          <a:xfrm>
            <a:off x="279400" y="6586538"/>
            <a:ext cx="11163300" cy="0"/>
          </a:xfrm>
          <a:prstGeom prst="line">
            <a:avLst/>
          </a:prstGeom>
          <a:noFill/>
          <a:ln w="6350">
            <a:solidFill>
              <a:srgbClr val="808080"/>
            </a:solidFill>
            <a:miter lim="800000"/>
            <a:headEnd/>
            <a:tailEnd/>
          </a:ln>
        </p:spPr>
        <p:txBody>
          <a:bodyPr lIns="45719" rIns="45719"/>
          <a:lstStyle/>
          <a:p>
            <a:endParaRPr lang="en-US"/>
          </a:p>
        </p:txBody>
      </p:sp>
      <p:pic>
        <p:nvPicPr>
          <p:cNvPr id="110632" name="图片 61" descr="图片 61"/>
          <p:cNvPicPr>
            <a:picLocks noChangeAspect="1" noChangeArrowheads="1"/>
          </p:cNvPicPr>
          <p:nvPr/>
        </p:nvPicPr>
        <p:blipFill>
          <a:blip r:embed="rId5"/>
          <a:srcRect/>
          <a:stretch>
            <a:fillRect/>
          </a:stretch>
        </p:blipFill>
        <p:spPr bwMode="auto">
          <a:xfrm>
            <a:off x="5408613" y="1909763"/>
            <a:ext cx="1247775" cy="1444625"/>
          </a:xfrm>
          <a:prstGeom prst="rect">
            <a:avLst/>
          </a:prstGeom>
          <a:noFill/>
          <a:ln w="12700">
            <a:noFill/>
            <a:miter lim="400000"/>
            <a:headEnd/>
            <a:tailEnd/>
          </a:ln>
        </p:spPr>
      </p:pic>
      <p:pic>
        <p:nvPicPr>
          <p:cNvPr id="110633" name="图片 1" descr="图片 1"/>
          <p:cNvPicPr>
            <a:picLocks noChangeAspect="1" noChangeArrowheads="1"/>
          </p:cNvPicPr>
          <p:nvPr/>
        </p:nvPicPr>
        <p:blipFill>
          <a:blip r:embed="rId6"/>
          <a:srcRect/>
          <a:stretch>
            <a:fillRect/>
          </a:stretch>
        </p:blipFill>
        <p:spPr bwMode="auto">
          <a:xfrm>
            <a:off x="9817100" y="1835150"/>
            <a:ext cx="1587500" cy="1587500"/>
          </a:xfrm>
          <a:prstGeom prst="rect">
            <a:avLst/>
          </a:prstGeom>
          <a:noFill/>
          <a:ln w="12700">
            <a:noFill/>
            <a:miter lim="400000"/>
            <a:headEnd/>
            <a:tailEnd/>
          </a:ln>
        </p:spPr>
      </p:pic>
      <p:pic>
        <p:nvPicPr>
          <p:cNvPr id="110634" name="图片 62" descr="图片 62"/>
          <p:cNvPicPr>
            <a:picLocks noChangeAspect="1" noChangeArrowheads="1"/>
          </p:cNvPicPr>
          <p:nvPr/>
        </p:nvPicPr>
        <p:blipFill>
          <a:blip r:embed="rId7"/>
          <a:srcRect/>
          <a:stretch>
            <a:fillRect/>
          </a:stretch>
        </p:blipFill>
        <p:spPr bwMode="auto">
          <a:xfrm>
            <a:off x="3132138" y="1957388"/>
            <a:ext cx="655637" cy="1431925"/>
          </a:xfrm>
          <a:prstGeom prst="rect">
            <a:avLst/>
          </a:prstGeom>
          <a:noFill/>
          <a:ln w="12700">
            <a:noFill/>
            <a:miter lim="400000"/>
            <a:headEnd/>
            <a:tailEnd/>
          </a:ln>
        </p:spPr>
      </p:pic>
      <p:pic>
        <p:nvPicPr>
          <p:cNvPr id="110635" name="图片 63" descr="图片 63"/>
          <p:cNvPicPr>
            <a:picLocks noChangeAspect="1" noChangeArrowheads="1"/>
          </p:cNvPicPr>
          <p:nvPr/>
        </p:nvPicPr>
        <p:blipFill>
          <a:blip r:embed="rId8"/>
          <a:srcRect/>
          <a:stretch>
            <a:fillRect/>
          </a:stretch>
        </p:blipFill>
        <p:spPr bwMode="auto">
          <a:xfrm>
            <a:off x="3614738" y="1957388"/>
            <a:ext cx="658812" cy="1431925"/>
          </a:xfrm>
          <a:prstGeom prst="rect">
            <a:avLst/>
          </a:prstGeom>
          <a:noFill/>
          <a:ln w="12700">
            <a:noFill/>
            <a:miter lim="400000"/>
            <a:headEnd/>
            <a:tailEnd/>
          </a:ln>
        </p:spPr>
      </p:pic>
      <p:sp>
        <p:nvSpPr>
          <p:cNvPr id="110636" name="文本框 64"/>
          <p:cNvSpPr txBox="1">
            <a:spLocks noChangeArrowheads="1"/>
          </p:cNvSpPr>
          <p:nvPr/>
        </p:nvSpPr>
        <p:spPr bwMode="auto">
          <a:xfrm>
            <a:off x="8299450" y="954088"/>
            <a:ext cx="2868613" cy="369887"/>
          </a:xfrm>
          <a:prstGeom prst="rect">
            <a:avLst/>
          </a:prstGeom>
          <a:noFill/>
          <a:ln w="9525">
            <a:solidFill>
              <a:schemeClr val="accent1"/>
            </a:solidFill>
            <a:miter lim="800000"/>
            <a:headEnd/>
            <a:tailEnd/>
          </a:ln>
        </p:spPr>
        <p:txBody>
          <a:bodyPr wrap="none" lIns="45719" rIns="45719">
            <a:spAutoFit/>
          </a:bodyPr>
          <a:lstStyle/>
          <a:p>
            <a:pPr eaLnBrk="1"/>
            <a:r>
              <a:rPr lang="en-US" altLang="en-US">
                <a:solidFill>
                  <a:srgbClr val="FF0000"/>
                </a:solidFill>
                <a:latin typeface="OPPOSans-M" pitchFamily="18" charset="-122"/>
                <a:ea typeface="OPPOSans-M" pitchFamily="18" charset="-122"/>
                <a:sym typeface="OPPOSans-M" pitchFamily="18" charset="-122"/>
              </a:rPr>
              <a:t>* wilayah perlu diganti</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fill="hold" grpId="0" nodeType="afterEffect">
                                  <p:stCondLst>
                                    <p:cond delay="0"/>
                                  </p:stCondLst>
                                  <p:iterate>
                                    <p:tmAbs val="0"/>
                                  </p:iterate>
                                  <p:childTnLst>
                                    <p:set>
                                      <p:cBhvr>
                                        <p:cTn id="6" fill="hold"/>
                                        <p:tgtEl>
                                          <p:spTgt spid="1444"/>
                                        </p:tgtEl>
                                        <p:attrNameLst>
                                          <p:attrName>style.visibility</p:attrName>
                                        </p:attrNameLst>
                                      </p:cBhvr>
                                      <p:to>
                                        <p:strVal val="visible"/>
                                      </p:to>
                                    </p:set>
                                    <p:animEffect transition="in" filter="fade">
                                      <p:cBhvr>
                                        <p:cTn id="7" dur="500"/>
                                        <p:tgtEl>
                                          <p:spTgt spid="14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4" grpId="0" animBg="1" advAuto="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矩形 9"/>
          <p:cNvSpPr>
            <a:spLocks noChangeArrowheads="1"/>
          </p:cNvSpPr>
          <p:nvPr/>
        </p:nvSpPr>
        <p:spPr bwMode="auto">
          <a:xfrm>
            <a:off x="0" y="-38100"/>
            <a:ext cx="6907213" cy="6896100"/>
          </a:xfrm>
          <a:prstGeom prst="rect">
            <a:avLst/>
          </a:prstGeom>
          <a:solidFill>
            <a:srgbClr val="A4DE48"/>
          </a:solidFill>
          <a:ln w="12700">
            <a:noFill/>
            <a:miter lim="400000"/>
            <a:headEnd/>
            <a:tailEnd/>
          </a:ln>
        </p:spPr>
        <p:txBody>
          <a:bodyPr lIns="45719" rIns="45719" anchor="ctr"/>
          <a:lstStyle/>
          <a:p>
            <a:pPr algn="ctr" defTabSz="608013" eaLnBrk="1"/>
            <a:endParaRPr lang="en-US" altLang="en-US" sz="2400" dirty="0">
              <a:solidFill>
                <a:srgbClr val="A4DE48"/>
              </a:solidFill>
              <a:latin typeface="OPPOSans-M" pitchFamily="18" charset="-122"/>
              <a:ea typeface="OPPOSans-M" pitchFamily="18" charset="-122"/>
              <a:sym typeface="OPPOSans-M" pitchFamily="18" charset="-122"/>
            </a:endParaRPr>
          </a:p>
        </p:txBody>
      </p:sp>
      <p:sp>
        <p:nvSpPr>
          <p:cNvPr id="112643" name="关键话术：…"/>
          <p:cNvSpPr txBox="1">
            <a:spLocks noChangeArrowheads="1"/>
          </p:cNvSpPr>
          <p:nvPr/>
        </p:nvSpPr>
        <p:spPr bwMode="auto">
          <a:xfrm>
            <a:off x="6229350" y="2941638"/>
            <a:ext cx="5962650" cy="406400"/>
          </a:xfrm>
          <a:prstGeom prst="rect">
            <a:avLst/>
          </a:prstGeom>
          <a:noFill/>
          <a:ln w="12700">
            <a:noFill/>
            <a:miter lim="400000"/>
            <a:headEnd/>
            <a:tailEnd/>
          </a:ln>
        </p:spPr>
        <p:txBody>
          <a:bodyPr lIns="25400" tIns="25400" rIns="25400" bIns="25400">
            <a:spAutoFit/>
          </a:bodyPr>
          <a:lstStyle/>
          <a:p>
            <a:pPr defTabSz="131763" eaLnBrk="1">
              <a:lnSpc>
                <a:spcPct val="120000"/>
              </a:lnSpc>
            </a:pPr>
            <a:r>
              <a:rPr lang="en-US" altLang="en-US" sz="2000">
                <a:latin typeface="OPPOSans-M" pitchFamily="18" charset="-122"/>
                <a:ea typeface="OPPOSans-M" pitchFamily="18" charset="-122"/>
                <a:sym typeface="OPPOSans-M" pitchFamily="18" charset="-122"/>
              </a:rPr>
              <a:t>    </a:t>
            </a:r>
          </a:p>
        </p:txBody>
      </p:sp>
      <p:sp>
        <p:nvSpPr>
          <p:cNvPr id="112644" name="关键话术：…"/>
          <p:cNvSpPr txBox="1">
            <a:spLocks noChangeArrowheads="1"/>
          </p:cNvSpPr>
          <p:nvPr/>
        </p:nvSpPr>
        <p:spPr bwMode="auto">
          <a:xfrm>
            <a:off x="76200" y="1436688"/>
            <a:ext cx="6019800" cy="1620837"/>
          </a:xfrm>
          <a:prstGeom prst="rect">
            <a:avLst/>
          </a:prstGeom>
          <a:noFill/>
          <a:ln w="12700">
            <a:noFill/>
            <a:miter lim="400000"/>
            <a:headEnd/>
            <a:tailEnd/>
          </a:ln>
        </p:spPr>
        <p:txBody>
          <a:bodyPr lIns="25400" tIns="25400" rIns="25400" bIns="25400">
            <a:spAutoFit/>
          </a:bodyPr>
          <a:lstStyle/>
          <a:p>
            <a:pPr marL="914400" lvl="1" indent="-457200" algn="ctr" defTabSz="131763" eaLnBrk="1">
              <a:lnSpc>
                <a:spcPct val="150000"/>
              </a:lnSpc>
              <a:buSzPct val="100000"/>
              <a:buFontTx/>
              <a:buAutoNum type="arabicPeriod"/>
            </a:pPr>
            <a:r>
              <a:rPr lang="en-US" altLang="zh-CN" sz="2800" dirty="0">
                <a:latin typeface="OPPOSans-M" pitchFamily="18" charset="-122"/>
                <a:ea typeface="OPPOSans-M" pitchFamily="18" charset="-122"/>
                <a:sym typeface="OPPOSans-M" pitchFamily="18" charset="-122"/>
              </a:rPr>
              <a:t>Ultra Night Video</a:t>
            </a:r>
            <a:endParaRPr lang="en-US" altLang="en-US" sz="2800" dirty="0">
              <a:latin typeface="OPPOSans-M" pitchFamily="18" charset="-122"/>
              <a:ea typeface="OPPOSans-M" pitchFamily="18" charset="-122"/>
              <a:sym typeface="OPPOSans-M" pitchFamily="18" charset="-122"/>
            </a:endParaRPr>
          </a:p>
          <a:p>
            <a:pPr marL="914400" lvl="1" indent="-457200" algn="ctr" defTabSz="131763" eaLnBrk="1"/>
            <a:r>
              <a:rPr lang="en-US" altLang="zh-CN" sz="2000" dirty="0" err="1">
                <a:latin typeface="OPPOSans-M" pitchFamily="18" charset="-122"/>
                <a:ea typeface="OPPOSans-M" pitchFamily="18" charset="-122"/>
                <a:sym typeface="OPPOSans-M" pitchFamily="18" charset="-122"/>
              </a:rPr>
              <a:t>Tunjukkan</a:t>
            </a:r>
            <a:r>
              <a:rPr lang="en-US" altLang="zh-CN" sz="2000" dirty="0">
                <a:latin typeface="OPPOSans-M" pitchFamily="18" charset="-122"/>
                <a:ea typeface="OPPOSans-M" pitchFamily="18" charset="-122"/>
                <a:sym typeface="OPPOSans-M" pitchFamily="18" charset="-122"/>
              </a:rPr>
              <a:t> </a:t>
            </a:r>
            <a:r>
              <a:rPr lang="en-US" altLang="zh-CN" sz="2000" dirty="0" err="1">
                <a:latin typeface="OPPOSans-M" pitchFamily="18" charset="-122"/>
                <a:ea typeface="OPPOSans-M" pitchFamily="18" charset="-122"/>
                <a:sym typeface="OPPOSans-M" pitchFamily="18" charset="-122"/>
              </a:rPr>
              <a:t>efek</a:t>
            </a:r>
            <a:r>
              <a:rPr lang="en-US" altLang="zh-CN" sz="2000" dirty="0">
                <a:latin typeface="OPPOSans-M" pitchFamily="18" charset="-122"/>
                <a:ea typeface="OPPOSans-M" pitchFamily="18" charset="-122"/>
                <a:sym typeface="OPPOSans-M" pitchFamily="18" charset="-122"/>
              </a:rPr>
              <a:t> </a:t>
            </a:r>
            <a:r>
              <a:rPr lang="en-US" altLang="zh-CN" sz="2000" dirty="0" err="1">
                <a:latin typeface="OPPOSans-M" pitchFamily="18" charset="-122"/>
                <a:ea typeface="OPPOSans-M" pitchFamily="18" charset="-122"/>
                <a:sym typeface="OPPOSans-M" pitchFamily="18" charset="-122"/>
              </a:rPr>
              <a:t>algoritma</a:t>
            </a:r>
            <a:r>
              <a:rPr lang="en-US" altLang="zh-CN" sz="2000" dirty="0">
                <a:latin typeface="OPPOSans-M" pitchFamily="18" charset="-122"/>
                <a:ea typeface="OPPOSans-M" pitchFamily="18" charset="-122"/>
                <a:sym typeface="OPPOSans-M" pitchFamily="18" charset="-122"/>
              </a:rPr>
              <a:t> video </a:t>
            </a:r>
            <a:r>
              <a:rPr lang="en-US" altLang="zh-CN" sz="2000" dirty="0" err="1">
                <a:latin typeface="OPPOSans-M" pitchFamily="18" charset="-122"/>
                <a:ea typeface="OPPOSans-M" pitchFamily="18" charset="-122"/>
                <a:sym typeface="OPPOSans-M" pitchFamily="18" charset="-122"/>
              </a:rPr>
              <a:t>pemandangan</a:t>
            </a:r>
            <a:r>
              <a:rPr lang="en-US" altLang="zh-CN" sz="2000" dirty="0">
                <a:latin typeface="OPPOSans-M" pitchFamily="18" charset="-122"/>
                <a:ea typeface="OPPOSans-M" pitchFamily="18" charset="-122"/>
                <a:sym typeface="OPPOSans-M" pitchFamily="18" charset="-122"/>
              </a:rPr>
              <a:t> </a:t>
            </a:r>
            <a:r>
              <a:rPr lang="en-US" altLang="zh-CN" sz="2000" dirty="0" err="1">
                <a:latin typeface="OPPOSans-M" pitchFamily="18" charset="-122"/>
                <a:ea typeface="OPPOSans-M" pitchFamily="18" charset="-122"/>
                <a:sym typeface="OPPOSans-M" pitchFamily="18" charset="-122"/>
              </a:rPr>
              <a:t>malam</a:t>
            </a:r>
            <a:r>
              <a:rPr lang="en-US" altLang="zh-CN" sz="2000" dirty="0">
                <a:latin typeface="OPPOSans-M" pitchFamily="18" charset="-122"/>
                <a:ea typeface="OPPOSans-M" pitchFamily="18" charset="-122"/>
                <a:sym typeface="OPPOSans-M" pitchFamily="18" charset="-122"/>
              </a:rPr>
              <a:t> </a:t>
            </a:r>
            <a:r>
              <a:rPr lang="en-US" altLang="zh-CN" sz="2000" dirty="0" err="1">
                <a:latin typeface="OPPOSans-M" pitchFamily="18" charset="-122"/>
                <a:ea typeface="OPPOSans-M" pitchFamily="18" charset="-122"/>
                <a:sym typeface="OPPOSans-M" pitchFamily="18" charset="-122"/>
              </a:rPr>
              <a:t>bulan</a:t>
            </a:r>
            <a:r>
              <a:rPr lang="en-US" altLang="zh-CN" sz="2000" dirty="0">
                <a:latin typeface="OPPOSans-M" pitchFamily="18" charset="-122"/>
                <a:ea typeface="OPPOSans-M" pitchFamily="18" charset="-122"/>
                <a:sym typeface="OPPOSans-M" pitchFamily="18" charset="-122"/>
              </a:rPr>
              <a:t> </a:t>
            </a:r>
            <a:r>
              <a:rPr lang="en-US" altLang="zh-CN" sz="2000" dirty="0" err="1">
                <a:latin typeface="OPPOSans-M" pitchFamily="18" charset="-122"/>
                <a:ea typeface="OPPOSans-M" pitchFamily="18" charset="-122"/>
                <a:sym typeface="OPPOSans-M" pitchFamily="18" charset="-122"/>
              </a:rPr>
              <a:t>dengan</a:t>
            </a:r>
            <a:r>
              <a:rPr lang="en-US" altLang="zh-CN" sz="2000" dirty="0">
                <a:latin typeface="OPPOSans-M" pitchFamily="18" charset="-122"/>
                <a:ea typeface="OPPOSans-M" pitchFamily="18" charset="-122"/>
                <a:sym typeface="OPPOSans-M" pitchFamily="18" charset="-122"/>
              </a:rPr>
              <a:t> demo APP</a:t>
            </a:r>
            <a:endParaRPr lang="en-US" altLang="en-US" sz="2000" dirty="0">
              <a:latin typeface="OPPOSans-M" pitchFamily="18" charset="-122"/>
              <a:ea typeface="OPPOSans-M" pitchFamily="18" charset="-122"/>
              <a:sym typeface="OPPOSans-M" pitchFamily="18" charset="-122"/>
            </a:endParaRPr>
          </a:p>
        </p:txBody>
      </p:sp>
      <p:sp>
        <p:nvSpPr>
          <p:cNvPr id="112645" name="文本框 27"/>
          <p:cNvSpPr txBox="1">
            <a:spLocks noChangeArrowheads="1"/>
          </p:cNvSpPr>
          <p:nvPr/>
        </p:nvSpPr>
        <p:spPr bwMode="auto">
          <a:xfrm>
            <a:off x="1008063" y="0"/>
            <a:ext cx="5608868" cy="1569660"/>
          </a:xfrm>
          <a:prstGeom prst="rect">
            <a:avLst/>
          </a:prstGeom>
          <a:noFill/>
          <a:ln w="12700">
            <a:noFill/>
            <a:miter lim="400000"/>
            <a:headEnd/>
            <a:tailEnd/>
          </a:ln>
        </p:spPr>
        <p:txBody>
          <a:bodyPr wrap="square" lIns="45719" rIns="45719">
            <a:spAutoFit/>
          </a:bodyPr>
          <a:lstStyle/>
          <a:p>
            <a:pPr algn="ctr" defTabSz="608013" eaLnBrk="1"/>
            <a:r>
              <a:rPr lang="en-US" altLang="zh-CN" sz="3200" dirty="0" err="1" smtClean="0">
                <a:solidFill>
                  <a:srgbClr val="262626"/>
                </a:solidFill>
                <a:latin typeface="OPPOSans-M" pitchFamily="18" charset="-122"/>
                <a:ea typeface="OPPOSans-M" pitchFamily="18" charset="-122"/>
                <a:sym typeface="OPPOSans-M" pitchFamily="18" charset="-122"/>
              </a:rPr>
              <a:t>Gunakan</a:t>
            </a:r>
            <a:r>
              <a:rPr lang="en-US" altLang="zh-CN" sz="3200" dirty="0" smtClean="0">
                <a:solidFill>
                  <a:srgbClr val="262626"/>
                </a:solidFill>
                <a:latin typeface="OPPOSans-M" pitchFamily="18" charset="-122"/>
                <a:ea typeface="OPPOSans-M" pitchFamily="18" charset="-122"/>
                <a:sym typeface="OPPOSans-M" pitchFamily="18" charset="-122"/>
              </a:rPr>
              <a:t> demo APP, </a:t>
            </a:r>
            <a:r>
              <a:rPr lang="en-US" altLang="zh-CN" sz="3200" dirty="0" err="1" smtClean="0">
                <a:solidFill>
                  <a:srgbClr val="262626"/>
                </a:solidFill>
                <a:latin typeface="OPPOSans-M" pitchFamily="18" charset="-122"/>
                <a:ea typeface="OPPOSans-M" pitchFamily="18" charset="-122"/>
                <a:sym typeface="OPPOSans-M" pitchFamily="18" charset="-122"/>
              </a:rPr>
              <a:t>dapatkan</a:t>
            </a:r>
            <a:r>
              <a:rPr lang="en-US" altLang="zh-CN" sz="3200" dirty="0" smtClean="0">
                <a:solidFill>
                  <a:srgbClr val="262626"/>
                </a:solidFill>
                <a:latin typeface="OPPOSans-M" pitchFamily="18" charset="-122"/>
                <a:ea typeface="OPPOSans-M" pitchFamily="18" charset="-122"/>
                <a:sym typeface="OPPOSans-M" pitchFamily="18" charset="-122"/>
              </a:rPr>
              <a:t> </a:t>
            </a:r>
            <a:r>
              <a:rPr lang="en-US" altLang="zh-CN" sz="3200" dirty="0" err="1" smtClean="0">
                <a:solidFill>
                  <a:srgbClr val="262626"/>
                </a:solidFill>
                <a:latin typeface="OPPOSans-M" pitchFamily="18" charset="-122"/>
                <a:ea typeface="OPPOSans-M" pitchFamily="18" charset="-122"/>
                <a:sym typeface="OPPOSans-M" pitchFamily="18" charset="-122"/>
              </a:rPr>
              <a:t>lebih</a:t>
            </a:r>
            <a:r>
              <a:rPr lang="en-US" altLang="zh-CN" sz="3200" dirty="0" smtClean="0">
                <a:solidFill>
                  <a:srgbClr val="262626"/>
                </a:solidFill>
                <a:latin typeface="OPPOSans-M" pitchFamily="18" charset="-122"/>
                <a:ea typeface="OPPOSans-M" pitchFamily="18" charset="-122"/>
                <a:sym typeface="OPPOSans-M" pitchFamily="18" charset="-122"/>
              </a:rPr>
              <a:t> </a:t>
            </a:r>
            <a:r>
              <a:rPr lang="en-US" altLang="zh-CN" sz="3200" dirty="0" err="1" smtClean="0">
                <a:solidFill>
                  <a:srgbClr val="262626"/>
                </a:solidFill>
                <a:latin typeface="OPPOSans-M" pitchFamily="18" charset="-122"/>
                <a:ea typeface="OPPOSans-M" pitchFamily="18" charset="-122"/>
                <a:sym typeface="OPPOSans-M" pitchFamily="18" charset="-122"/>
              </a:rPr>
              <a:t>banyak</a:t>
            </a:r>
            <a:r>
              <a:rPr lang="en-US" altLang="zh-CN" sz="3200" dirty="0" smtClean="0">
                <a:solidFill>
                  <a:srgbClr val="262626"/>
                </a:solidFill>
                <a:latin typeface="OPPOSans-M" pitchFamily="18" charset="-122"/>
                <a:ea typeface="OPPOSans-M" pitchFamily="18" charset="-122"/>
                <a:sym typeface="OPPOSans-M" pitchFamily="18" charset="-122"/>
              </a:rPr>
              <a:t> </a:t>
            </a:r>
            <a:r>
              <a:rPr lang="en-US" altLang="zh-CN" sz="3200" dirty="0" err="1" smtClean="0">
                <a:solidFill>
                  <a:srgbClr val="262626"/>
                </a:solidFill>
                <a:latin typeface="OPPOSans-M" pitchFamily="18" charset="-122"/>
                <a:ea typeface="OPPOSans-M" pitchFamily="18" charset="-122"/>
                <a:sym typeface="OPPOSans-M" pitchFamily="18" charset="-122"/>
              </a:rPr>
              <a:t>penjualan</a:t>
            </a:r>
            <a:endParaRPr lang="en-US" altLang="zh-CN" sz="3200" dirty="0">
              <a:solidFill>
                <a:srgbClr val="262626"/>
              </a:solidFill>
              <a:latin typeface="OPPOSans-M" pitchFamily="18" charset="-122"/>
              <a:ea typeface="OPPOSans-M" pitchFamily="18" charset="-122"/>
              <a:sym typeface="OPPOSans-M" pitchFamily="18" charset="-122"/>
            </a:endParaRPr>
          </a:p>
        </p:txBody>
      </p:sp>
      <p:pic>
        <p:nvPicPr>
          <p:cNvPr id="112646" name="图片 3" descr="图片 3"/>
          <p:cNvPicPr>
            <a:picLocks noChangeAspect="1" noChangeArrowheads="1"/>
          </p:cNvPicPr>
          <p:nvPr/>
        </p:nvPicPr>
        <p:blipFill>
          <a:blip r:embed="rId3"/>
          <a:srcRect/>
          <a:stretch>
            <a:fillRect/>
          </a:stretch>
        </p:blipFill>
        <p:spPr bwMode="auto">
          <a:xfrm>
            <a:off x="382588" y="290513"/>
            <a:ext cx="419100" cy="584200"/>
          </a:xfrm>
          <a:prstGeom prst="rect">
            <a:avLst/>
          </a:prstGeom>
          <a:noFill/>
          <a:ln w="12700">
            <a:noFill/>
            <a:miter lim="400000"/>
            <a:headEnd/>
            <a:tailEnd/>
          </a:ln>
        </p:spPr>
      </p:pic>
      <p:sp>
        <p:nvSpPr>
          <p:cNvPr id="112647" name="文本框 11"/>
          <p:cNvSpPr txBox="1">
            <a:spLocks noChangeArrowheads="1"/>
          </p:cNvSpPr>
          <p:nvPr/>
        </p:nvSpPr>
        <p:spPr bwMode="auto">
          <a:xfrm>
            <a:off x="73025" y="4410075"/>
            <a:ext cx="5976938" cy="1970088"/>
          </a:xfrm>
          <a:prstGeom prst="rect">
            <a:avLst/>
          </a:prstGeom>
          <a:noFill/>
          <a:ln w="12700">
            <a:noFill/>
            <a:miter lim="400000"/>
            <a:headEnd/>
            <a:tailEnd/>
          </a:ln>
        </p:spPr>
        <p:txBody>
          <a:bodyPr lIns="45719" rIns="45719">
            <a:spAutoFit/>
          </a:bodyPr>
          <a:lstStyle/>
          <a:p>
            <a:pPr marL="0" lvl="1" indent="457200" algn="ctr" defTabSz="131763" eaLnBrk="1">
              <a:lnSpc>
                <a:spcPct val="150000"/>
              </a:lnSpc>
            </a:pPr>
            <a:r>
              <a:rPr lang="en-US" altLang="en-US" sz="2800" dirty="0">
                <a:latin typeface="OPPOSans-M" pitchFamily="18" charset="-122"/>
                <a:ea typeface="OPPOSans-M" pitchFamily="18" charset="-122"/>
                <a:sym typeface="OPPOSans-M" pitchFamily="18" charset="-122"/>
              </a:rPr>
              <a:t>3.</a:t>
            </a:r>
            <a:r>
              <a:rPr lang="en-US" altLang="zh-CN" sz="2800" dirty="0">
                <a:latin typeface="OPPOSans-M" pitchFamily="18" charset="-122"/>
                <a:ea typeface="OPPOSans-M" pitchFamily="18" charset="-122"/>
                <a:sym typeface="OPPOSans-M" pitchFamily="18" charset="-122"/>
              </a:rPr>
              <a:t>Ultra Steady Video </a:t>
            </a:r>
            <a:r>
              <a:rPr lang="en-US" altLang="en-US" sz="2800" dirty="0">
                <a:latin typeface="OPPOSans-M" pitchFamily="18" charset="-122"/>
                <a:ea typeface="OPPOSans-M" pitchFamily="18" charset="-122"/>
                <a:sym typeface="OPPOSans-M" pitchFamily="18" charset="-122"/>
              </a:rPr>
              <a:t>3.0：</a:t>
            </a:r>
          </a:p>
          <a:p>
            <a:pPr marL="0" lvl="1" indent="457200" algn="ctr" defTabSz="131763" eaLnBrk="1"/>
            <a:r>
              <a:rPr lang="en-US" altLang="zh-CN" sz="2000" dirty="0" err="1">
                <a:latin typeface="OPPOSans-M" pitchFamily="18" charset="-122"/>
                <a:ea typeface="OPPOSans-M" pitchFamily="18" charset="-122"/>
                <a:sym typeface="OPPOSans-M" pitchFamily="18" charset="-122"/>
              </a:rPr>
              <a:t>Buka</a:t>
            </a:r>
            <a:r>
              <a:rPr lang="en-US" altLang="zh-CN" sz="2000" dirty="0">
                <a:latin typeface="OPPOSans-M" pitchFamily="18" charset="-122"/>
                <a:ea typeface="OPPOSans-M" pitchFamily="18" charset="-122"/>
                <a:sym typeface="OPPOSans-M" pitchFamily="18" charset="-122"/>
              </a:rPr>
              <a:t> demo APP, </a:t>
            </a:r>
            <a:r>
              <a:rPr lang="en-US" altLang="zh-CN" sz="2000" dirty="0" err="1">
                <a:latin typeface="OPPOSans-M" pitchFamily="18" charset="-122"/>
                <a:ea typeface="OPPOSans-M" pitchFamily="18" charset="-122"/>
                <a:sym typeface="OPPOSans-M" pitchFamily="18" charset="-122"/>
              </a:rPr>
              <a:t>pilih</a:t>
            </a:r>
            <a:r>
              <a:rPr lang="en-US" altLang="zh-CN" sz="2000" dirty="0">
                <a:latin typeface="OPPOSans-M" pitchFamily="18" charset="-122"/>
                <a:ea typeface="OPPOSans-M" pitchFamily="18" charset="-122"/>
                <a:sym typeface="OPPOSans-M" pitchFamily="18" charset="-122"/>
              </a:rPr>
              <a:t> Ultra Steady Video 3.0, </a:t>
            </a:r>
            <a:r>
              <a:rPr lang="en-US" altLang="zh-CN" sz="2000" dirty="0" err="1">
                <a:latin typeface="OPPOSans-M" pitchFamily="18" charset="-122"/>
                <a:ea typeface="OPPOSans-M" pitchFamily="18" charset="-122"/>
                <a:sym typeface="OPPOSans-M" pitchFamily="18" charset="-122"/>
              </a:rPr>
              <a:t>tampilkan</a:t>
            </a:r>
            <a:r>
              <a:rPr lang="en-US" altLang="zh-CN" sz="2000" dirty="0">
                <a:latin typeface="OPPOSans-M" pitchFamily="18" charset="-122"/>
                <a:ea typeface="OPPOSans-M" pitchFamily="18" charset="-122"/>
                <a:sym typeface="OPPOSans-M" pitchFamily="18" charset="-122"/>
              </a:rPr>
              <a:t> </a:t>
            </a:r>
            <a:r>
              <a:rPr lang="en-US" altLang="zh-CN" sz="2000" dirty="0" err="1">
                <a:latin typeface="OPPOSans-M" pitchFamily="18" charset="-122"/>
                <a:ea typeface="OPPOSans-M" pitchFamily="18" charset="-122"/>
                <a:sym typeface="OPPOSans-M" pitchFamily="18" charset="-122"/>
              </a:rPr>
              <a:t>efek</a:t>
            </a:r>
            <a:r>
              <a:rPr lang="en-US" altLang="zh-CN" sz="2000" dirty="0">
                <a:latin typeface="OPPOSans-M" pitchFamily="18" charset="-122"/>
                <a:ea typeface="OPPOSans-M" pitchFamily="18" charset="-122"/>
                <a:sym typeface="OPPOSans-M" pitchFamily="18" charset="-122"/>
              </a:rPr>
              <a:t> Front Steady Video, Ultra Steady Video, </a:t>
            </a:r>
            <a:r>
              <a:rPr lang="en-US" altLang="zh-CN" sz="2000" dirty="0" err="1">
                <a:latin typeface="OPPOSans-M" pitchFamily="18" charset="-122"/>
                <a:ea typeface="OPPOSans-M" pitchFamily="18" charset="-122"/>
                <a:sym typeface="OPPOSans-M" pitchFamily="18" charset="-122"/>
              </a:rPr>
              <a:t>dan</a:t>
            </a:r>
            <a:r>
              <a:rPr lang="en-US" altLang="zh-CN" sz="2000" dirty="0">
                <a:latin typeface="OPPOSans-M" pitchFamily="18" charset="-122"/>
                <a:ea typeface="OPPOSans-M" pitchFamily="18" charset="-122"/>
                <a:sym typeface="OPPOSans-M" pitchFamily="18" charset="-122"/>
              </a:rPr>
              <a:t> Ultra Steady Video Pro.</a:t>
            </a:r>
          </a:p>
        </p:txBody>
      </p:sp>
      <p:sp>
        <p:nvSpPr>
          <p:cNvPr id="112648" name="文本框 13"/>
          <p:cNvSpPr txBox="1">
            <a:spLocks noChangeArrowheads="1"/>
          </p:cNvSpPr>
          <p:nvPr/>
        </p:nvSpPr>
        <p:spPr bwMode="auto">
          <a:xfrm>
            <a:off x="73025" y="3062288"/>
            <a:ext cx="5976938" cy="1354137"/>
          </a:xfrm>
          <a:prstGeom prst="rect">
            <a:avLst/>
          </a:prstGeom>
          <a:noFill/>
          <a:ln w="12700">
            <a:noFill/>
            <a:miter lim="400000"/>
            <a:headEnd/>
            <a:tailEnd/>
          </a:ln>
        </p:spPr>
        <p:txBody>
          <a:bodyPr lIns="45719" rIns="45719">
            <a:spAutoFit/>
          </a:bodyPr>
          <a:lstStyle/>
          <a:p>
            <a:pPr marL="0" lvl="1" indent="457200" algn="ctr" defTabSz="131763" eaLnBrk="1">
              <a:lnSpc>
                <a:spcPct val="150000"/>
              </a:lnSpc>
            </a:pPr>
            <a:r>
              <a:rPr lang="en-US" altLang="en-US" sz="2800" dirty="0">
                <a:latin typeface="OPPOSans-M" pitchFamily="18" charset="-122"/>
                <a:ea typeface="OPPOSans-M" pitchFamily="18" charset="-122"/>
                <a:sym typeface="OPPOSans-M" pitchFamily="18" charset="-122"/>
              </a:rPr>
              <a:t>2. </a:t>
            </a:r>
            <a:r>
              <a:rPr lang="en-US" altLang="zh-CN" sz="2800" dirty="0">
                <a:latin typeface="OPPOSans-M" pitchFamily="18" charset="-122"/>
                <a:ea typeface="OPPOSans-M" pitchFamily="18" charset="-122"/>
                <a:sym typeface="OPPOSans-M" pitchFamily="18" charset="-122"/>
              </a:rPr>
              <a:t>Live </a:t>
            </a:r>
            <a:r>
              <a:rPr lang="en-US" altLang="en-US" sz="2800" dirty="0">
                <a:latin typeface="OPPOSans-M" pitchFamily="18" charset="-122"/>
                <a:ea typeface="OPPOSans-M" pitchFamily="18" charset="-122"/>
                <a:sym typeface="OPPOSans-M" pitchFamily="18" charset="-122"/>
              </a:rPr>
              <a:t>HDR：</a:t>
            </a:r>
          </a:p>
          <a:p>
            <a:pPr marL="0" lvl="1" indent="457200" algn="ctr" defTabSz="131763" eaLnBrk="1"/>
            <a:r>
              <a:rPr lang="en-US" altLang="zh-CN" sz="2000" dirty="0" err="1">
                <a:latin typeface="OPPOSans-M" pitchFamily="18" charset="-122"/>
                <a:ea typeface="OPPOSans-M" pitchFamily="18" charset="-122"/>
                <a:sym typeface="OPPOSans-M" pitchFamily="18" charset="-122"/>
              </a:rPr>
              <a:t>Buka</a:t>
            </a:r>
            <a:r>
              <a:rPr lang="en-US" altLang="zh-CN" sz="2000" dirty="0">
                <a:latin typeface="OPPOSans-M" pitchFamily="18" charset="-122"/>
                <a:ea typeface="OPPOSans-M" pitchFamily="18" charset="-122"/>
                <a:sym typeface="OPPOSans-M" pitchFamily="18" charset="-122"/>
              </a:rPr>
              <a:t> demo APP, </a:t>
            </a:r>
            <a:r>
              <a:rPr lang="en-US" altLang="zh-CN" sz="2000" dirty="0" err="1">
                <a:latin typeface="OPPOSans-M" pitchFamily="18" charset="-122"/>
                <a:ea typeface="OPPOSans-M" pitchFamily="18" charset="-122"/>
                <a:sym typeface="OPPOSans-M" pitchFamily="18" charset="-122"/>
              </a:rPr>
              <a:t>pilih</a:t>
            </a:r>
            <a:r>
              <a:rPr lang="en-US" altLang="zh-CN" sz="2000" dirty="0">
                <a:latin typeface="OPPOSans-M" pitchFamily="18" charset="-122"/>
                <a:ea typeface="OPPOSans-M" pitchFamily="18" charset="-122"/>
                <a:sym typeface="OPPOSans-M" pitchFamily="18" charset="-122"/>
              </a:rPr>
              <a:t> live HDR, </a:t>
            </a:r>
            <a:r>
              <a:rPr lang="en-US" altLang="zh-CN" sz="2000" dirty="0" err="1">
                <a:latin typeface="OPPOSans-M" pitchFamily="18" charset="-122"/>
                <a:ea typeface="OPPOSans-M" pitchFamily="18" charset="-122"/>
                <a:sym typeface="OPPOSans-M" pitchFamily="18" charset="-122"/>
              </a:rPr>
              <a:t>tampilkan</a:t>
            </a:r>
            <a:r>
              <a:rPr lang="en-US" altLang="zh-CN" sz="2000" dirty="0">
                <a:latin typeface="OPPOSans-M" pitchFamily="18" charset="-122"/>
                <a:ea typeface="OPPOSans-M" pitchFamily="18" charset="-122"/>
                <a:sym typeface="OPPOSans-M" pitchFamily="18" charset="-122"/>
              </a:rPr>
              <a:t> </a:t>
            </a:r>
            <a:r>
              <a:rPr lang="en-US" altLang="zh-CN" sz="2000" dirty="0" err="1">
                <a:latin typeface="OPPOSans-M" pitchFamily="18" charset="-122"/>
                <a:ea typeface="OPPOSans-M" pitchFamily="18" charset="-122"/>
                <a:sym typeface="OPPOSans-M" pitchFamily="18" charset="-122"/>
              </a:rPr>
              <a:t>perbandingannya</a:t>
            </a:r>
            <a:endParaRPr lang="en-US" altLang="zh-CN" sz="2000" dirty="0">
              <a:latin typeface="OPPOSans-M" pitchFamily="18" charset="-122"/>
              <a:ea typeface="OPPOSans-M" pitchFamily="18" charset="-122"/>
              <a:sym typeface="OPPOSans-M" pitchFamily="18" charset="-122"/>
            </a:endParaRPr>
          </a:p>
        </p:txBody>
      </p:sp>
      <p:pic>
        <p:nvPicPr>
          <p:cNvPr id="112649" name="在线媒体 1" descr="在线媒体 1"/>
          <p:cNvPicPr>
            <a:picLocks noChangeArrowheads="1"/>
          </p:cNvPicPr>
          <p:nvPr/>
        </p:nvPicPr>
        <p:blipFill>
          <a:blip r:embed="rId4"/>
          <a:srcRect/>
          <a:stretch>
            <a:fillRect/>
          </a:stretch>
        </p:blipFill>
        <p:spPr bwMode="auto">
          <a:xfrm>
            <a:off x="7907338" y="989013"/>
            <a:ext cx="2606675" cy="5794375"/>
          </a:xfrm>
          <a:prstGeom prst="rect">
            <a:avLst/>
          </a:prstGeom>
          <a:noFill/>
          <a:ln w="12700">
            <a:noFill/>
            <a:miter lim="400000"/>
            <a:headEnd/>
            <a:tailEnd/>
          </a:ln>
        </p:spPr>
      </p:pic>
    </p:spTree>
  </p:cSld>
  <p:clrMapOvr>
    <a:masterClrMapping/>
  </p:clrMapOvr>
  <p:transition spd="med"/>
  <p:timing>
    <p:tnLst>
      <p:par>
        <p:cTn id="1" dur="indefinite" restart="never" fill="hold"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文本框 23"/>
          <p:cNvSpPr txBox="1">
            <a:spLocks noChangeArrowheads="1"/>
          </p:cNvSpPr>
          <p:nvPr/>
        </p:nvSpPr>
        <p:spPr bwMode="auto">
          <a:xfrm>
            <a:off x="533400" y="355600"/>
            <a:ext cx="7689850" cy="1230313"/>
          </a:xfrm>
          <a:prstGeom prst="rect">
            <a:avLst/>
          </a:prstGeom>
          <a:noFill/>
          <a:ln w="12700">
            <a:noFill/>
            <a:miter lim="400000"/>
            <a:headEnd/>
            <a:tailEnd/>
          </a:ln>
        </p:spPr>
        <p:txBody>
          <a:bodyPr lIns="45719" rIns="45719">
            <a:spAutoFit/>
          </a:bodyPr>
          <a:lstStyle/>
          <a:p>
            <a:pPr defTabSz="608013" eaLnBrk="1"/>
            <a:r>
              <a:rPr lang="en-US" altLang="en-US" sz="3700">
                <a:latin typeface="OPPOSans M" pitchFamily="18" charset="-122"/>
                <a:ea typeface="OPPOSans M" pitchFamily="18" charset="-122"/>
                <a:cs typeface="OPPOSans-M" pitchFamily="18" charset="-122"/>
                <a:sym typeface="OPPOSans-M" pitchFamily="18" charset="-122"/>
              </a:rPr>
              <a:t>Reno4 Pro 5G Lebih Banyak Fungsi</a:t>
            </a:r>
          </a:p>
        </p:txBody>
      </p:sp>
      <p:sp>
        <p:nvSpPr>
          <p:cNvPr id="114691" name="矩形 24"/>
          <p:cNvSpPr>
            <a:spLocks noChangeArrowheads="1"/>
          </p:cNvSpPr>
          <p:nvPr/>
        </p:nvSpPr>
        <p:spPr bwMode="auto">
          <a:xfrm>
            <a:off x="0" y="0"/>
            <a:ext cx="419100" cy="6858000"/>
          </a:xfrm>
          <a:prstGeom prst="rect">
            <a:avLst/>
          </a:prstGeom>
          <a:solidFill>
            <a:srgbClr val="A4DE48"/>
          </a:solidFill>
          <a:ln w="12700">
            <a:noFill/>
            <a:miter lim="400000"/>
            <a:headEnd/>
            <a:tailEnd/>
          </a:ln>
        </p:spPr>
        <p:txBody>
          <a:bodyPr lIns="45719" rIns="45719" anchor="ctr"/>
          <a:lstStyle/>
          <a:p>
            <a:pPr algn="ctr" defTabSz="608013" eaLnBrk="1"/>
            <a:endParaRPr lang="en-US" altLang="en-US" sz="2400">
              <a:solidFill>
                <a:srgbClr val="FFFFFF"/>
              </a:solidFill>
              <a:latin typeface="OPPOSans M" pitchFamily="18" charset="-122"/>
              <a:ea typeface="OPPOSans M" pitchFamily="18" charset="-122"/>
              <a:cs typeface="OPPOSans-M" pitchFamily="18" charset="-122"/>
              <a:sym typeface="OPPOSans-M" pitchFamily="18" charset="-122"/>
            </a:endParaRPr>
          </a:p>
        </p:txBody>
      </p:sp>
      <p:sp>
        <p:nvSpPr>
          <p:cNvPr id="27" name="内容占位符 2"/>
          <p:cNvSpPr txBox="1">
            <a:spLocks noChangeArrowheads="1"/>
          </p:cNvSpPr>
          <p:nvPr/>
        </p:nvSpPr>
        <p:spPr bwMode="auto">
          <a:xfrm>
            <a:off x="571500" y="2292350"/>
            <a:ext cx="4354513" cy="1195388"/>
          </a:xfrm>
          <a:prstGeom prst="rect">
            <a:avLst/>
          </a:prstGeom>
          <a:noFill/>
          <a:ln w="9525">
            <a:noFill/>
            <a:miter lim="800000"/>
            <a:headEnd/>
            <a:tailEnd/>
          </a:ln>
        </p:spPr>
        <p:txBody>
          <a:bodyPr/>
          <a:lstStyle/>
          <a:p>
            <a:pPr defTabSz="912813" eaLnBrk="1" hangingPunct="1">
              <a:lnSpc>
                <a:spcPct val="90000"/>
              </a:lnSpc>
              <a:spcBef>
                <a:spcPts val="1000"/>
              </a:spcBef>
              <a:buFont typeface="Arial" pitchFamily="34" charset="0"/>
              <a:buNone/>
            </a:pPr>
            <a:r>
              <a:rPr kumimoji="1" lang="en-US" altLang="zh-CN" sz="4000" dirty="0">
                <a:latin typeface="OPPOSans M" pitchFamily="18" charset="-122"/>
                <a:ea typeface="OPPOSans M" pitchFamily="18" charset="-122"/>
                <a:cs typeface="OPPOSans-S"/>
              </a:rPr>
              <a:t>AI</a:t>
            </a:r>
            <a:r>
              <a:rPr kumimoji="1" lang="zh-CN" altLang="en-US" sz="4000" dirty="0">
                <a:latin typeface="OPPOSans M" pitchFamily="18" charset="-122"/>
                <a:ea typeface="OPPOSans M" pitchFamily="18" charset="-122"/>
                <a:cs typeface="OPPOSans-S"/>
              </a:rPr>
              <a:t> </a:t>
            </a:r>
            <a:r>
              <a:rPr kumimoji="1" lang="en-US" altLang="zh-CN" sz="4000" dirty="0">
                <a:latin typeface="OPPOSans M" pitchFamily="18" charset="-122"/>
                <a:ea typeface="OPPOSans M" pitchFamily="18" charset="-122"/>
                <a:cs typeface="OPPOSans-S"/>
              </a:rPr>
              <a:t>Portrait</a:t>
            </a:r>
          </a:p>
          <a:p>
            <a:pPr defTabSz="912813" eaLnBrk="1" hangingPunct="1">
              <a:lnSpc>
                <a:spcPct val="150000"/>
              </a:lnSpc>
              <a:spcBef>
                <a:spcPts val="1000"/>
              </a:spcBef>
              <a:buFont typeface="Arial" pitchFamily="34" charset="0"/>
              <a:buNone/>
            </a:pPr>
            <a:r>
              <a:rPr lang="en-US" altLang="zh-CN" sz="1400" dirty="0">
                <a:latin typeface="OPPOSans M" pitchFamily="18" charset="-122"/>
                <a:ea typeface="OPPOSans M" pitchFamily="18" charset="-122"/>
                <a:cs typeface="OPPOSans-S"/>
              </a:rPr>
              <a:t>AI Portrait </a:t>
            </a:r>
            <a:r>
              <a:rPr lang="en-US" altLang="zh-CN" sz="1400" dirty="0" err="1">
                <a:latin typeface="OPPOSans M" pitchFamily="18" charset="-122"/>
                <a:ea typeface="OPPOSans M" pitchFamily="18" charset="-122"/>
                <a:cs typeface="OPPOSans-S"/>
              </a:rPr>
              <a:t>mencakup</a:t>
            </a:r>
            <a:r>
              <a:rPr lang="en-US" altLang="zh-CN" sz="1400" dirty="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algoritma</a:t>
            </a:r>
            <a:r>
              <a:rPr lang="en-US" altLang="zh-CN" sz="1400" dirty="0">
                <a:latin typeface="OPPOSans M" pitchFamily="18" charset="-122"/>
                <a:ea typeface="OPPOSans M" pitchFamily="18" charset="-122"/>
                <a:cs typeface="OPPOSans-S"/>
              </a:rPr>
              <a:t> "Face Repair" </a:t>
            </a:r>
            <a:r>
              <a:rPr lang="en-US" altLang="zh-CN" sz="1400" dirty="0" err="1">
                <a:latin typeface="OPPOSans M" pitchFamily="18" charset="-122"/>
                <a:ea typeface="OPPOSans M" pitchFamily="18" charset="-122"/>
                <a:cs typeface="OPPOSans-S"/>
              </a:rPr>
              <a:t>eksklusif</a:t>
            </a:r>
            <a:r>
              <a:rPr lang="en-US" altLang="zh-CN" sz="1400" dirty="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dan</a:t>
            </a:r>
            <a:r>
              <a:rPr lang="en-US" altLang="zh-CN" sz="1400" dirty="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pertama</a:t>
            </a:r>
            <a:r>
              <a:rPr lang="en-US" altLang="zh-CN" sz="1400" dirty="0">
                <a:latin typeface="OPPOSans M" pitchFamily="18" charset="-122"/>
                <a:ea typeface="OPPOSans M" pitchFamily="18" charset="-122"/>
                <a:cs typeface="OPPOSans-S"/>
              </a:rPr>
              <a:t> kali </a:t>
            </a:r>
            <a:r>
              <a:rPr lang="en-US" altLang="zh-CN" sz="1400" dirty="0" err="1">
                <a:latin typeface="OPPOSans M" pitchFamily="18" charset="-122"/>
                <a:ea typeface="OPPOSans M" pitchFamily="18" charset="-122"/>
                <a:cs typeface="OPPOSans-S"/>
              </a:rPr>
              <a:t>dirilis</a:t>
            </a:r>
            <a:r>
              <a:rPr lang="en-US" altLang="zh-CN" sz="1400" dirty="0">
                <a:latin typeface="OPPOSans M" pitchFamily="18" charset="-122"/>
                <a:ea typeface="OPPOSans M" pitchFamily="18" charset="-122"/>
                <a:cs typeface="OPPOSans-S"/>
              </a:rPr>
              <a:t> yang </a:t>
            </a:r>
            <a:r>
              <a:rPr lang="en-US" altLang="zh-CN" sz="1400" dirty="0" err="1">
                <a:latin typeface="OPPOSans M" pitchFamily="18" charset="-122"/>
                <a:ea typeface="OPPOSans M" pitchFamily="18" charset="-122"/>
                <a:cs typeface="OPPOSans-S"/>
              </a:rPr>
              <a:t>menekankan</a:t>
            </a:r>
            <a:r>
              <a:rPr lang="en-US" altLang="zh-CN" sz="1400" dirty="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pada</a:t>
            </a:r>
            <a:r>
              <a:rPr lang="en-US" altLang="zh-CN" sz="1400" dirty="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mengoptimalkan</a:t>
            </a:r>
            <a:r>
              <a:rPr lang="en-US" altLang="zh-CN" sz="1400" dirty="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fokus</a:t>
            </a:r>
            <a:r>
              <a:rPr lang="en-US" altLang="zh-CN" sz="1400" dirty="0">
                <a:latin typeface="OPPOSans M" pitchFamily="18" charset="-122"/>
                <a:ea typeface="OPPOSans M" pitchFamily="18" charset="-122"/>
                <a:cs typeface="OPPOSans-S"/>
              </a:rPr>
              <a:t> virtual </a:t>
            </a:r>
            <a:r>
              <a:rPr lang="en-US" altLang="zh-CN" sz="1400" dirty="0" err="1">
                <a:latin typeface="OPPOSans M" pitchFamily="18" charset="-122"/>
                <a:ea typeface="OPPOSans M" pitchFamily="18" charset="-122"/>
                <a:cs typeface="OPPOSans-S"/>
              </a:rPr>
              <a:t>kamera</a:t>
            </a:r>
            <a:r>
              <a:rPr lang="en-US" altLang="zh-CN" sz="1400" dirty="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depan</a:t>
            </a:r>
            <a:r>
              <a:rPr lang="en-US" altLang="zh-CN" sz="1400" dirty="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telefoto</a:t>
            </a:r>
            <a:r>
              <a:rPr lang="en-US" altLang="zh-CN" sz="1400" dirty="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kamera</a:t>
            </a:r>
            <a:r>
              <a:rPr lang="en-US" altLang="zh-CN" sz="1400" dirty="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belakang</a:t>
            </a:r>
            <a:r>
              <a:rPr lang="en-US" altLang="zh-CN" sz="1400" dirty="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dan</a:t>
            </a:r>
            <a:r>
              <a:rPr lang="en-US" altLang="zh-CN" sz="1400" dirty="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kedua</a:t>
            </a:r>
            <a:r>
              <a:rPr lang="en-US" altLang="zh-CN" sz="1400" dirty="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kamera</a:t>
            </a:r>
            <a:r>
              <a:rPr lang="en-US" altLang="zh-CN" sz="1400" dirty="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adegan</a:t>
            </a:r>
            <a:r>
              <a:rPr lang="en-US" altLang="zh-CN" sz="1400" dirty="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cahaya</a:t>
            </a:r>
            <a:r>
              <a:rPr lang="en-US" altLang="zh-CN" sz="1400" dirty="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rendah</a:t>
            </a:r>
            <a:r>
              <a:rPr lang="en-US" altLang="zh-CN" sz="1400" dirty="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Bahkan</a:t>
            </a:r>
            <a:r>
              <a:rPr lang="en-US" altLang="zh-CN" sz="1400" dirty="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wajah</a:t>
            </a:r>
            <a:r>
              <a:rPr lang="en-US" altLang="zh-CN" sz="1400" dirty="0">
                <a:latin typeface="OPPOSans M" pitchFamily="18" charset="-122"/>
                <a:ea typeface="OPPOSans M" pitchFamily="18" charset="-122"/>
                <a:cs typeface="OPPOSans-S"/>
              </a:rPr>
              <a:t> yang </a:t>
            </a:r>
            <a:r>
              <a:rPr lang="en-US" altLang="zh-CN" sz="1400" dirty="0" err="1">
                <a:latin typeface="OPPOSans M" pitchFamily="18" charset="-122"/>
                <a:ea typeface="OPPOSans M" pitchFamily="18" charset="-122"/>
                <a:cs typeface="OPPOSans-S"/>
              </a:rPr>
              <a:t>gelap</a:t>
            </a:r>
            <a:r>
              <a:rPr lang="en-US" altLang="zh-CN" sz="1400" dirty="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atau</a:t>
            </a:r>
            <a:r>
              <a:rPr lang="en-US" altLang="zh-CN" sz="1400" dirty="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jauh</a:t>
            </a:r>
            <a:r>
              <a:rPr lang="en-US" altLang="zh-CN" sz="1400" dirty="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dapat</a:t>
            </a:r>
            <a:r>
              <a:rPr lang="en-US" altLang="zh-CN" sz="1400" dirty="0">
                <a:latin typeface="OPPOSans M" pitchFamily="18" charset="-122"/>
                <a:ea typeface="OPPOSans M" pitchFamily="18" charset="-122"/>
                <a:cs typeface="OPPOSans-S"/>
              </a:rPr>
              <a:t> </a:t>
            </a:r>
            <a:r>
              <a:rPr lang="en-US" altLang="zh-CN" sz="1400" dirty="0" err="1" smtClean="0">
                <a:latin typeface="OPPOSans M" pitchFamily="18" charset="-122"/>
                <a:ea typeface="OPPOSans M" pitchFamily="18" charset="-122"/>
                <a:cs typeface="OPPOSans-S"/>
              </a:rPr>
              <a:t>dibidik</a:t>
            </a:r>
            <a:r>
              <a:rPr lang="en-US" altLang="zh-CN" sz="1400" dirty="0" smtClean="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dengan</a:t>
            </a:r>
            <a:r>
              <a:rPr lang="en-US" altLang="zh-CN" sz="1400" dirty="0">
                <a:latin typeface="OPPOSans M" pitchFamily="18" charset="-122"/>
                <a:ea typeface="OPPOSans M" pitchFamily="18" charset="-122"/>
                <a:cs typeface="OPPOSans-S"/>
              </a:rPr>
              <a:t> </a:t>
            </a:r>
            <a:r>
              <a:rPr lang="en-US" altLang="zh-CN" sz="1400" dirty="0" err="1">
                <a:latin typeface="OPPOSans M" pitchFamily="18" charset="-122"/>
                <a:ea typeface="OPPOSans M" pitchFamily="18" charset="-122"/>
                <a:cs typeface="OPPOSans-S"/>
              </a:rPr>
              <a:t>jelas</a:t>
            </a:r>
            <a:endParaRPr lang="en-US" altLang="zh-CN" sz="1400" dirty="0">
              <a:latin typeface="OPPOSans M" pitchFamily="18" charset="-122"/>
              <a:ea typeface="OPPOSans M" pitchFamily="18" charset="-122"/>
              <a:cs typeface="OPPOSans-S"/>
            </a:endParaRPr>
          </a:p>
        </p:txBody>
      </p:sp>
      <p:pic>
        <p:nvPicPr>
          <p:cNvPr id="28" name="图片 27"/>
          <p:cNvPicPr>
            <a:picLocks noChangeAspect="1" noChangeArrowheads="1"/>
          </p:cNvPicPr>
          <p:nvPr/>
        </p:nvPicPr>
        <p:blipFill>
          <a:blip r:embed="rId3"/>
          <a:srcRect/>
          <a:stretch>
            <a:fillRect/>
          </a:stretch>
        </p:blipFill>
        <p:spPr bwMode="auto">
          <a:xfrm>
            <a:off x="5389563" y="2171700"/>
            <a:ext cx="2681287" cy="3576638"/>
          </a:xfrm>
          <a:prstGeom prst="rect">
            <a:avLst/>
          </a:prstGeom>
          <a:noFill/>
          <a:ln w="9525">
            <a:noFill/>
            <a:miter lim="800000"/>
            <a:headEnd/>
            <a:tailEnd/>
          </a:ln>
        </p:spPr>
      </p:pic>
      <p:pic>
        <p:nvPicPr>
          <p:cNvPr id="29" name="图片 28"/>
          <p:cNvPicPr>
            <a:picLocks noChangeAspect="1" noChangeArrowheads="1"/>
          </p:cNvPicPr>
          <p:nvPr/>
        </p:nvPicPr>
        <p:blipFill>
          <a:blip r:embed="rId4"/>
          <a:srcRect/>
          <a:stretch>
            <a:fillRect/>
          </a:stretch>
        </p:blipFill>
        <p:spPr bwMode="auto">
          <a:xfrm>
            <a:off x="8223250" y="2182813"/>
            <a:ext cx="2705100" cy="3614737"/>
          </a:xfrm>
          <a:prstGeom prst="rect">
            <a:avLst/>
          </a:prstGeom>
          <a:noFill/>
          <a:ln w="9525">
            <a:noFill/>
            <a:miter lim="800000"/>
            <a:headEnd/>
            <a:tailEnd/>
          </a:ln>
        </p:spPr>
      </p:pic>
      <p:sp>
        <p:nvSpPr>
          <p:cNvPr id="30" name="文本框 29"/>
          <p:cNvSpPr txBox="1">
            <a:spLocks noChangeArrowheads="1"/>
          </p:cNvSpPr>
          <p:nvPr/>
        </p:nvSpPr>
        <p:spPr bwMode="auto">
          <a:xfrm>
            <a:off x="5949950" y="5797550"/>
            <a:ext cx="1099981" cy="400050"/>
          </a:xfrm>
          <a:prstGeom prst="rect">
            <a:avLst/>
          </a:prstGeom>
          <a:noFill/>
          <a:ln w="9525">
            <a:noFill/>
            <a:miter lim="800000"/>
            <a:headEnd/>
            <a:tailEnd/>
          </a:ln>
        </p:spPr>
        <p:txBody>
          <a:bodyPr wrap="square">
            <a:spAutoFit/>
          </a:bodyPr>
          <a:lstStyle/>
          <a:p>
            <a:pPr algn="ctr" defTabSz="608013" eaLnBrk="1"/>
            <a:r>
              <a:rPr lang="en-US" altLang="zh-CN" sz="2000" dirty="0" smtClean="0">
                <a:latin typeface="OPPOSans M" pitchFamily="18" charset="-122"/>
                <a:ea typeface="OPPOSans M" pitchFamily="18" charset="-122"/>
                <a:cs typeface="OPPOSans-S"/>
              </a:rPr>
              <a:t>Others</a:t>
            </a:r>
            <a:endParaRPr lang="zh-CN" altLang="en-US" sz="2000" dirty="0">
              <a:latin typeface="OPPOSans M" pitchFamily="18" charset="-122"/>
              <a:ea typeface="OPPOSans M" pitchFamily="18" charset="-122"/>
              <a:cs typeface="OPPOSans-S"/>
            </a:endParaRPr>
          </a:p>
        </p:txBody>
      </p:sp>
      <p:sp>
        <p:nvSpPr>
          <p:cNvPr id="31" name="文本框 30"/>
          <p:cNvSpPr txBox="1">
            <a:spLocks noChangeArrowheads="1"/>
          </p:cNvSpPr>
          <p:nvPr/>
        </p:nvSpPr>
        <p:spPr bwMode="auto">
          <a:xfrm>
            <a:off x="9118600" y="5797550"/>
            <a:ext cx="954088" cy="400050"/>
          </a:xfrm>
          <a:prstGeom prst="rect">
            <a:avLst/>
          </a:prstGeom>
          <a:noFill/>
          <a:ln w="9525">
            <a:noFill/>
            <a:miter lim="800000"/>
            <a:headEnd/>
            <a:tailEnd/>
          </a:ln>
        </p:spPr>
        <p:txBody>
          <a:bodyPr wrap="none">
            <a:spAutoFit/>
          </a:bodyPr>
          <a:lstStyle/>
          <a:p>
            <a:pPr eaLnBrk="1"/>
            <a:r>
              <a:rPr lang="en-US" altLang="zh-CN" sz="2000">
                <a:latin typeface="OPPOSans M" pitchFamily="18" charset="-122"/>
                <a:ea typeface="OPPOSans M" pitchFamily="18" charset="-122"/>
                <a:cs typeface="OPPOSans-S"/>
              </a:rPr>
              <a:t>OPPO</a:t>
            </a:r>
            <a:endParaRPr lang="zh-CN" altLang="en-US" sz="2000">
              <a:latin typeface="OPPOSans M" pitchFamily="18" charset="-122"/>
              <a:ea typeface="OPPOSans M" pitchFamily="18" charset="-122"/>
              <a:cs typeface="OPPOSans-S"/>
            </a:endParaRPr>
          </a:p>
        </p:txBody>
      </p:sp>
      <p:sp>
        <p:nvSpPr>
          <p:cNvPr id="32" name="椭圆 31"/>
          <p:cNvSpPr/>
          <p:nvPr/>
        </p:nvSpPr>
        <p:spPr>
          <a:xfrm>
            <a:off x="6265863" y="2636838"/>
            <a:ext cx="1736725" cy="1701800"/>
          </a:xfrm>
          <a:prstGeom prst="ellipse">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a:spcBef>
                <a:spcPts val="0"/>
              </a:spcBef>
              <a:spcAft>
                <a:spcPts val="0"/>
              </a:spcAft>
              <a:defRPr/>
            </a:pPr>
            <a:endParaRPr kumimoji="1" lang="zh-CN" altLang="en-US" sz="2400" kern="0" dirty="0">
              <a:solidFill>
                <a:srgbClr val="FFFFFF"/>
              </a:solidFill>
              <a:latin typeface="OPPOSans M" pitchFamily="18" charset="-122"/>
              <a:ea typeface="OPPOSans M" pitchFamily="18" charset="-122"/>
              <a:cs typeface="OPPOSans-S" charset="-122"/>
              <a:sym typeface="Calibri"/>
            </a:endParaRPr>
          </a:p>
        </p:txBody>
      </p:sp>
      <p:sp>
        <p:nvSpPr>
          <p:cNvPr id="33" name="椭圆 32"/>
          <p:cNvSpPr/>
          <p:nvPr/>
        </p:nvSpPr>
        <p:spPr>
          <a:xfrm>
            <a:off x="9259888" y="2636838"/>
            <a:ext cx="1736725" cy="1701800"/>
          </a:xfrm>
          <a:prstGeom prst="ellipse">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a:spcBef>
                <a:spcPts val="0"/>
              </a:spcBef>
              <a:spcAft>
                <a:spcPts val="0"/>
              </a:spcAft>
              <a:defRPr/>
            </a:pPr>
            <a:endParaRPr kumimoji="1" lang="zh-CN" altLang="en-US" sz="2400" kern="0" dirty="0">
              <a:solidFill>
                <a:srgbClr val="FFFFFF"/>
              </a:solidFill>
              <a:latin typeface="OPPOSans M" pitchFamily="18" charset="-122"/>
              <a:ea typeface="OPPOSans M" pitchFamily="18" charset="-122"/>
              <a:cs typeface="OPPOSans-S" charset="-122"/>
              <a:sym typeface="Calibri"/>
            </a:endParaRPr>
          </a:p>
        </p:txBody>
      </p:sp>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0" grpId="0"/>
      <p:bldP spid="31" grpId="0"/>
      <p:bldP spid="32" grpId="0" animBg="1"/>
      <p:bldP spid="33"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8" name="图片 3"/>
          <p:cNvPicPr>
            <a:picLocks noChangeAspect="1" noChangeArrowheads="1"/>
          </p:cNvPicPr>
          <p:nvPr/>
        </p:nvPicPr>
        <p:blipFill>
          <a:blip r:embed="rId3"/>
          <a:srcRect/>
          <a:stretch>
            <a:fillRect/>
          </a:stretch>
        </p:blipFill>
        <p:spPr bwMode="auto">
          <a:xfrm>
            <a:off x="-17463" y="-80963"/>
            <a:ext cx="6069013" cy="4046538"/>
          </a:xfrm>
          <a:prstGeom prst="rect">
            <a:avLst/>
          </a:prstGeom>
          <a:noFill/>
          <a:ln w="9525">
            <a:noFill/>
            <a:miter lim="800000"/>
            <a:headEnd/>
            <a:tailEnd/>
          </a:ln>
        </p:spPr>
      </p:pic>
      <p:pic>
        <p:nvPicPr>
          <p:cNvPr id="116739" name="图片 36"/>
          <p:cNvPicPr>
            <a:picLocks noChangeAspect="1" noChangeArrowheads="1"/>
          </p:cNvPicPr>
          <p:nvPr/>
        </p:nvPicPr>
        <p:blipFill>
          <a:blip r:embed="rId4"/>
          <a:srcRect/>
          <a:stretch>
            <a:fillRect/>
          </a:stretch>
        </p:blipFill>
        <p:spPr bwMode="auto">
          <a:xfrm>
            <a:off x="-82550" y="3513138"/>
            <a:ext cx="6138863" cy="3443287"/>
          </a:xfrm>
          <a:prstGeom prst="rect">
            <a:avLst/>
          </a:prstGeom>
          <a:noFill/>
          <a:ln w="9525">
            <a:noFill/>
            <a:miter lim="800000"/>
            <a:headEnd/>
            <a:tailEnd/>
          </a:ln>
        </p:spPr>
      </p:pic>
      <p:pic>
        <p:nvPicPr>
          <p:cNvPr id="116740" name="图片 5"/>
          <p:cNvPicPr>
            <a:picLocks noChangeAspect="1" noChangeArrowheads="1"/>
          </p:cNvPicPr>
          <p:nvPr/>
        </p:nvPicPr>
        <p:blipFill>
          <a:blip r:embed="rId5"/>
          <a:srcRect/>
          <a:stretch>
            <a:fillRect/>
          </a:stretch>
        </p:blipFill>
        <p:spPr bwMode="auto">
          <a:xfrm>
            <a:off x="6026150" y="3421063"/>
            <a:ext cx="6462713" cy="4311650"/>
          </a:xfrm>
          <a:prstGeom prst="rect">
            <a:avLst/>
          </a:prstGeom>
          <a:noFill/>
          <a:ln w="9525">
            <a:noFill/>
            <a:miter lim="800000"/>
            <a:headEnd/>
            <a:tailEnd/>
          </a:ln>
        </p:spPr>
      </p:pic>
      <p:pic>
        <p:nvPicPr>
          <p:cNvPr id="116741" name="图片 6"/>
          <p:cNvPicPr>
            <a:picLocks noChangeAspect="1" noChangeArrowheads="1"/>
          </p:cNvPicPr>
          <p:nvPr/>
        </p:nvPicPr>
        <p:blipFill>
          <a:blip r:embed="rId6"/>
          <a:srcRect/>
          <a:stretch>
            <a:fillRect/>
          </a:stretch>
        </p:blipFill>
        <p:spPr bwMode="auto">
          <a:xfrm>
            <a:off x="6051550" y="-28575"/>
            <a:ext cx="6432550" cy="3486150"/>
          </a:xfrm>
          <a:prstGeom prst="rect">
            <a:avLst/>
          </a:prstGeom>
          <a:noFill/>
          <a:ln w="9525">
            <a:noFill/>
            <a:miter lim="800000"/>
            <a:headEnd/>
            <a:tailEnd/>
          </a:ln>
        </p:spPr>
      </p:pic>
      <p:sp>
        <p:nvSpPr>
          <p:cNvPr id="34" name="矩形 33"/>
          <p:cNvSpPr/>
          <p:nvPr/>
        </p:nvSpPr>
        <p:spPr>
          <a:xfrm>
            <a:off x="-36513" y="-80963"/>
            <a:ext cx="12190413" cy="6856413"/>
          </a:xfrm>
          <a:prstGeom prst="rect">
            <a:avLst/>
          </a:prstGeom>
          <a:solidFill>
            <a:schemeClr val="tx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a:spcBef>
                <a:spcPts val="0"/>
              </a:spcBef>
              <a:spcAft>
                <a:spcPts val="0"/>
              </a:spcAft>
              <a:defRPr/>
            </a:pPr>
            <a:endParaRPr lang="zh-CN" altLang="en-US" kern="0" dirty="0">
              <a:solidFill>
                <a:srgbClr val="FFFFFF"/>
              </a:solidFill>
              <a:latin typeface="Microsoft YaHei Semibold" panose="020B0402040204020203" pitchFamily="34" charset="-122"/>
              <a:ea typeface="Microsoft YaHei Semilight" panose="020B0402040204020203" pitchFamily="34" charset="-122"/>
              <a:sym typeface="Calibri"/>
            </a:endParaRPr>
          </a:p>
        </p:txBody>
      </p:sp>
      <p:sp>
        <p:nvSpPr>
          <p:cNvPr id="15" name="文本框 1"/>
          <p:cNvSpPr txBox="1"/>
          <p:nvPr/>
        </p:nvSpPr>
        <p:spPr>
          <a:xfrm>
            <a:off x="498475" y="396875"/>
            <a:ext cx="8878888" cy="631825"/>
          </a:xfrm>
          <a:prstGeom prst="rect">
            <a:avLst/>
          </a:prstGeom>
          <a:ln w="12700">
            <a:miter lim="400000"/>
          </a:ln>
        </p:spPr>
        <p:txBody>
          <a:bodyPr lIns="22857" rIns="22857">
            <a:spAutoFit/>
          </a:bodyPr>
          <a:lstStyle/>
          <a:p>
            <a:pPr eaLnBrk="1" fontAlgn="auto">
              <a:spcBef>
                <a:spcPts val="0"/>
              </a:spcBef>
              <a:spcAft>
                <a:spcPts val="0"/>
              </a:spcAft>
              <a:defRPr sz="6000">
                <a:solidFill>
                  <a:srgbClr val="FFFFFF"/>
                </a:solidFill>
              </a:defRPr>
            </a:pPr>
            <a:r>
              <a:rPr lang="en-US" altLang="zh-CN" sz="3499" b="1" kern="0" dirty="0" err="1">
                <a:solidFill>
                  <a:srgbClr val="FFFFFF"/>
                </a:solidFill>
                <a:latin typeface="Microsoft YaHei Heavy" panose="020B0402040204020203" pitchFamily="34" charset="-122"/>
                <a:ea typeface="Microsoft YaHei Heavy" panose="020B0402040204020203" pitchFamily="34" charset="-122"/>
                <a:cs typeface="OPPOSans-J Heavy" pitchFamily="18" charset="-122"/>
                <a:sym typeface="Calibri"/>
              </a:rPr>
              <a:t>Fungsi</a:t>
            </a:r>
            <a:r>
              <a:rPr lang="en-US" altLang="zh-CN" sz="3499" b="1" kern="0" dirty="0">
                <a:solidFill>
                  <a:srgbClr val="FFFFFF"/>
                </a:solidFill>
                <a:latin typeface="Microsoft YaHei Heavy" panose="020B0402040204020203" pitchFamily="34" charset="-122"/>
                <a:ea typeface="Microsoft YaHei Heavy" panose="020B0402040204020203" pitchFamily="34" charset="-122"/>
                <a:cs typeface="OPPOSans-J Heavy" pitchFamily="18" charset="-122"/>
                <a:sym typeface="Calibri"/>
              </a:rPr>
              <a:t> </a:t>
            </a:r>
            <a:r>
              <a:rPr lang="en-US" altLang="zh-CN" sz="3499" b="1" kern="0" dirty="0" err="1">
                <a:solidFill>
                  <a:srgbClr val="FFFFFF"/>
                </a:solidFill>
                <a:latin typeface="Microsoft YaHei Heavy" panose="020B0402040204020203" pitchFamily="34" charset="-122"/>
                <a:ea typeface="Microsoft YaHei Heavy" panose="020B0402040204020203" pitchFamily="34" charset="-122"/>
                <a:cs typeface="OPPOSans-J Heavy" pitchFamily="18" charset="-122"/>
                <a:sym typeface="Calibri"/>
              </a:rPr>
              <a:t>Fotografi</a:t>
            </a:r>
            <a:r>
              <a:rPr lang="en-US" altLang="zh-CN" sz="3499" b="1" kern="0" dirty="0">
                <a:solidFill>
                  <a:srgbClr val="FFFFFF"/>
                </a:solidFill>
                <a:latin typeface="Microsoft YaHei Heavy" panose="020B0402040204020203" pitchFamily="34" charset="-122"/>
                <a:ea typeface="Microsoft YaHei Heavy" panose="020B0402040204020203" pitchFamily="34" charset="-122"/>
                <a:cs typeface="OPPOSans-J Heavy" pitchFamily="18" charset="-122"/>
                <a:sym typeface="Calibri"/>
              </a:rPr>
              <a:t> </a:t>
            </a:r>
            <a:r>
              <a:rPr lang="en-US" altLang="zh-CN" sz="3499" b="1" kern="0" dirty="0" err="1">
                <a:solidFill>
                  <a:srgbClr val="FFFFFF"/>
                </a:solidFill>
                <a:latin typeface="Microsoft YaHei Heavy" panose="020B0402040204020203" pitchFamily="34" charset="-122"/>
                <a:ea typeface="Microsoft YaHei Heavy" panose="020B0402040204020203" pitchFamily="34" charset="-122"/>
                <a:cs typeface="OPPOSans-J Heavy" pitchFamily="18" charset="-122"/>
                <a:sym typeface="Calibri"/>
              </a:rPr>
              <a:t>Lainnya</a:t>
            </a:r>
            <a:endParaRPr lang="en-US" altLang="zh-CN" sz="3499" b="1" kern="0" dirty="0">
              <a:solidFill>
                <a:srgbClr val="FFFFFF"/>
              </a:solidFill>
              <a:latin typeface="Microsoft YaHei Heavy" panose="020B0402040204020203" pitchFamily="34" charset="-122"/>
              <a:ea typeface="Microsoft YaHei Heavy" panose="020B0402040204020203" pitchFamily="34" charset="-122"/>
              <a:cs typeface="OPPOSans-J Heavy" pitchFamily="18" charset="-122"/>
              <a:sym typeface="Calibri"/>
            </a:endParaRPr>
          </a:p>
        </p:txBody>
      </p:sp>
      <p:sp>
        <p:nvSpPr>
          <p:cNvPr id="116744" name="平行四边形 37"/>
          <p:cNvSpPr>
            <a:spLocks/>
          </p:cNvSpPr>
          <p:nvPr/>
        </p:nvSpPr>
        <p:spPr bwMode="auto">
          <a:xfrm>
            <a:off x="379413" y="2840038"/>
            <a:ext cx="5191125" cy="571500"/>
          </a:xfrm>
          <a:custGeom>
            <a:avLst/>
            <a:gdLst>
              <a:gd name="T0" fmla="*/ 2147483646 w 21600"/>
              <a:gd name="T1" fmla="*/ 200140305 h 21600"/>
              <a:gd name="T2" fmla="*/ 2147483646 w 21600"/>
              <a:gd name="T3" fmla="*/ 200140305 h 21600"/>
              <a:gd name="T4" fmla="*/ 2147483646 w 21600"/>
              <a:gd name="T5" fmla="*/ 200140305 h 21600"/>
              <a:gd name="T6" fmla="*/ 2147483646 w 21600"/>
              <a:gd name="T7" fmla="*/ 20014030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21600"/>
                </a:moveTo>
                <a:lnTo>
                  <a:pt x="999" y="0"/>
                </a:lnTo>
                <a:lnTo>
                  <a:pt x="21600" y="0"/>
                </a:lnTo>
                <a:lnTo>
                  <a:pt x="20601" y="21600"/>
                </a:lnTo>
                <a:lnTo>
                  <a:pt x="0" y="21600"/>
                </a:lnTo>
                <a:close/>
              </a:path>
            </a:pathLst>
          </a:custGeom>
          <a:solidFill>
            <a:srgbClr val="92D050"/>
          </a:solidFill>
          <a:ln w="12700">
            <a:noFill/>
            <a:miter lim="400000"/>
            <a:headEnd/>
            <a:tailEnd/>
          </a:ln>
        </p:spPr>
        <p:txBody>
          <a:bodyPr lIns="22857" rIns="22857" anchor="ctr"/>
          <a:lstStyle/>
          <a:p>
            <a:endParaRPr lang="en-US"/>
          </a:p>
        </p:txBody>
      </p:sp>
      <p:sp>
        <p:nvSpPr>
          <p:cNvPr id="24" name="文本框 23"/>
          <p:cNvSpPr txBox="1"/>
          <p:nvPr/>
        </p:nvSpPr>
        <p:spPr>
          <a:xfrm>
            <a:off x="773915" y="2855981"/>
            <a:ext cx="1441400" cy="5386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lIns="22857" tIns="22857" rIns="22857" bIns="22857" spcCol="38100">
            <a:spAutoFit/>
          </a:bodyPr>
          <a:lstStyle/>
          <a:p>
            <a:pPr eaLnBrk="1" fontAlgn="auto">
              <a:spcBef>
                <a:spcPts val="0"/>
              </a:spcBef>
              <a:spcAft>
                <a:spcPts val="0"/>
              </a:spcAft>
              <a:defRPr/>
            </a:pPr>
            <a:r>
              <a:rPr lang="en-US" altLang="zh-CN" sz="3200" b="1" kern="0" dirty="0" err="1">
                <a:solidFill>
                  <a:srgbClr val="16181A">
                    <a:lumMod val="10000"/>
                    <a:lumOff val="90000"/>
                  </a:srgbClr>
                </a:solidFill>
                <a:latin typeface="Microsoft YaHei Semibold" panose="020B0402040204020203" pitchFamily="34" charset="-122"/>
                <a:ea typeface="Microsoft YaHei Semibold" panose="020B0402040204020203" pitchFamily="34" charset="-122"/>
                <a:cs typeface="OPPOSans-S Medium" pitchFamily="18" charset="-122"/>
                <a:sym typeface="Calibri"/>
              </a:rPr>
              <a:t>Pesta</a:t>
            </a:r>
            <a:endParaRPr lang="zh-CN" altLang="en-US" sz="3200" b="1" kern="0" dirty="0">
              <a:solidFill>
                <a:srgbClr val="16181A">
                  <a:lumMod val="10000"/>
                  <a:lumOff val="90000"/>
                </a:srgbClr>
              </a:solidFill>
              <a:latin typeface="Microsoft YaHei Semibold" panose="020B0402040204020203" pitchFamily="34" charset="-122"/>
              <a:ea typeface="Microsoft YaHei Semibold" panose="020B0402040204020203" pitchFamily="34" charset="-122"/>
              <a:cs typeface="OPPOSans-S Medium" pitchFamily="18" charset="-122"/>
              <a:sym typeface="Calibri"/>
            </a:endParaRPr>
          </a:p>
        </p:txBody>
      </p:sp>
      <p:sp>
        <p:nvSpPr>
          <p:cNvPr id="25" name="文本框 24"/>
          <p:cNvSpPr txBox="1"/>
          <p:nvPr/>
        </p:nvSpPr>
        <p:spPr>
          <a:xfrm>
            <a:off x="4359052" y="2839386"/>
            <a:ext cx="1267131" cy="5386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lIns="22857" tIns="22857" rIns="22857" bIns="22857" spcCol="38100">
            <a:spAutoFit/>
          </a:bodyPr>
          <a:lstStyle/>
          <a:p>
            <a:pPr eaLnBrk="1" fontAlgn="auto">
              <a:spcBef>
                <a:spcPts val="0"/>
              </a:spcBef>
              <a:spcAft>
                <a:spcPts val="0"/>
              </a:spcAft>
              <a:defRPr/>
            </a:pPr>
            <a:r>
              <a:rPr lang="en-US" altLang="zh-CN" sz="3200" b="1" kern="0" dirty="0">
                <a:solidFill>
                  <a:srgbClr val="16181A">
                    <a:lumMod val="10000"/>
                    <a:lumOff val="90000"/>
                  </a:srgbClr>
                </a:solidFill>
                <a:latin typeface="Microsoft YaHei Semibold" panose="020B0402040204020203" pitchFamily="34" charset="-122"/>
                <a:ea typeface="Microsoft YaHei Semibold" panose="020B0402040204020203" pitchFamily="34" charset="-122"/>
                <a:cs typeface="OPPOSans-S Medium" pitchFamily="18" charset="-122"/>
                <a:sym typeface="Calibri"/>
              </a:rPr>
              <a:t>Bar</a:t>
            </a:r>
            <a:endParaRPr lang="zh-CN" altLang="en-US" sz="3200" b="1" kern="0" dirty="0">
              <a:solidFill>
                <a:srgbClr val="16181A">
                  <a:lumMod val="10000"/>
                  <a:lumOff val="90000"/>
                </a:srgbClr>
              </a:solidFill>
              <a:latin typeface="Microsoft YaHei Semibold" panose="020B0402040204020203" pitchFamily="34" charset="-122"/>
              <a:ea typeface="Microsoft YaHei Semibold" panose="020B0402040204020203" pitchFamily="34" charset="-122"/>
              <a:cs typeface="OPPOSans-S Medium" pitchFamily="18" charset="-122"/>
              <a:sym typeface="Calibri"/>
            </a:endParaRPr>
          </a:p>
        </p:txBody>
      </p:sp>
      <p:sp>
        <p:nvSpPr>
          <p:cNvPr id="26" name="文本框 25"/>
          <p:cNvSpPr txBox="1"/>
          <p:nvPr/>
        </p:nvSpPr>
        <p:spPr>
          <a:xfrm>
            <a:off x="2350047" y="2808539"/>
            <a:ext cx="2125021" cy="5386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lIns="22857" tIns="22857" rIns="22857" bIns="22857" spcCol="38100">
            <a:spAutoFit/>
          </a:bodyPr>
          <a:lstStyle/>
          <a:p>
            <a:pPr eaLnBrk="1" fontAlgn="auto">
              <a:spcBef>
                <a:spcPts val="0"/>
              </a:spcBef>
              <a:spcAft>
                <a:spcPts val="0"/>
              </a:spcAft>
              <a:defRPr/>
            </a:pPr>
            <a:r>
              <a:rPr lang="en-US" altLang="zh-CN" sz="3200" b="1" kern="0" dirty="0" err="1">
                <a:solidFill>
                  <a:srgbClr val="16181A">
                    <a:lumMod val="10000"/>
                    <a:lumOff val="90000"/>
                  </a:srgbClr>
                </a:solidFill>
                <a:latin typeface="Microsoft YaHei Semibold" panose="020B0402040204020203" pitchFamily="34" charset="-122"/>
                <a:ea typeface="Microsoft YaHei Semibold" panose="020B0402040204020203" pitchFamily="34" charset="-122"/>
                <a:cs typeface="OPPOSans-S Medium" pitchFamily="18" charset="-122"/>
                <a:sym typeface="Calibri"/>
              </a:rPr>
              <a:t>Liburan</a:t>
            </a:r>
            <a:endParaRPr lang="zh-CN" altLang="en-US" sz="3200" b="1" kern="0" dirty="0">
              <a:solidFill>
                <a:srgbClr val="16181A">
                  <a:lumMod val="10000"/>
                  <a:lumOff val="90000"/>
                </a:srgbClr>
              </a:solidFill>
              <a:latin typeface="Microsoft YaHei Semibold" panose="020B0402040204020203" pitchFamily="34" charset="-122"/>
              <a:ea typeface="Microsoft YaHei Semibold" panose="020B0402040204020203" pitchFamily="34" charset="-122"/>
              <a:cs typeface="OPPOSans-S Medium" pitchFamily="18" charset="-122"/>
              <a:sym typeface="Calibri"/>
            </a:endParaRPr>
          </a:p>
        </p:txBody>
      </p:sp>
      <p:sp>
        <p:nvSpPr>
          <p:cNvPr id="116748" name="平行四边形 37"/>
          <p:cNvSpPr>
            <a:spLocks/>
          </p:cNvSpPr>
          <p:nvPr/>
        </p:nvSpPr>
        <p:spPr bwMode="auto">
          <a:xfrm>
            <a:off x="288925" y="4197350"/>
            <a:ext cx="5192713" cy="571500"/>
          </a:xfrm>
          <a:custGeom>
            <a:avLst/>
            <a:gdLst>
              <a:gd name="T0" fmla="*/ 2147483646 w 21600"/>
              <a:gd name="T1" fmla="*/ 200140305 h 21600"/>
              <a:gd name="T2" fmla="*/ 2147483646 w 21600"/>
              <a:gd name="T3" fmla="*/ 200140305 h 21600"/>
              <a:gd name="T4" fmla="*/ 2147483646 w 21600"/>
              <a:gd name="T5" fmla="*/ 200140305 h 21600"/>
              <a:gd name="T6" fmla="*/ 2147483646 w 21600"/>
              <a:gd name="T7" fmla="*/ 20014030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21600"/>
                </a:moveTo>
                <a:lnTo>
                  <a:pt x="999" y="0"/>
                </a:lnTo>
                <a:lnTo>
                  <a:pt x="21600" y="0"/>
                </a:lnTo>
                <a:lnTo>
                  <a:pt x="20601" y="21600"/>
                </a:lnTo>
                <a:lnTo>
                  <a:pt x="0" y="21600"/>
                </a:lnTo>
                <a:close/>
              </a:path>
            </a:pathLst>
          </a:custGeom>
          <a:solidFill>
            <a:srgbClr val="92D050"/>
          </a:solidFill>
          <a:ln w="12700">
            <a:noFill/>
            <a:miter lim="400000"/>
            <a:headEnd/>
            <a:tailEnd/>
          </a:ln>
        </p:spPr>
        <p:txBody>
          <a:bodyPr lIns="22857" rIns="22857" anchor="ctr"/>
          <a:lstStyle/>
          <a:p>
            <a:endParaRPr lang="en-US"/>
          </a:p>
        </p:txBody>
      </p:sp>
      <p:sp>
        <p:nvSpPr>
          <p:cNvPr id="31" name="文本框 30"/>
          <p:cNvSpPr txBox="1"/>
          <p:nvPr/>
        </p:nvSpPr>
        <p:spPr>
          <a:xfrm>
            <a:off x="568359" y="4213736"/>
            <a:ext cx="1164795" cy="5386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lIns="22857" tIns="22857" rIns="22857" bIns="22857" spcCol="38100">
            <a:spAutoFit/>
          </a:bodyPr>
          <a:lstStyle/>
          <a:p>
            <a:pPr eaLnBrk="1" fontAlgn="auto">
              <a:spcBef>
                <a:spcPts val="0"/>
              </a:spcBef>
              <a:spcAft>
                <a:spcPts val="0"/>
              </a:spcAft>
              <a:defRPr/>
            </a:pPr>
            <a:r>
              <a:rPr lang="en-US" altLang="zh-CN" sz="3200" b="1" kern="0" dirty="0">
                <a:solidFill>
                  <a:srgbClr val="16181A">
                    <a:lumMod val="10000"/>
                    <a:lumOff val="90000"/>
                  </a:srgbClr>
                </a:solidFill>
                <a:latin typeface="Microsoft YaHei Semibold" panose="020B0402040204020203" pitchFamily="34" charset="-122"/>
                <a:ea typeface="Microsoft YaHei Semibold" panose="020B0402040204020203" pitchFamily="34" charset="-122"/>
                <a:cs typeface="OPPOSans-S Medium" pitchFamily="18" charset="-122"/>
                <a:sym typeface="Calibri"/>
              </a:rPr>
              <a:t>Life</a:t>
            </a:r>
            <a:endParaRPr lang="zh-CN" altLang="en-US" sz="3200" b="1" kern="0" dirty="0">
              <a:solidFill>
                <a:srgbClr val="16181A">
                  <a:lumMod val="10000"/>
                  <a:lumOff val="90000"/>
                </a:srgbClr>
              </a:solidFill>
              <a:latin typeface="Microsoft YaHei Semibold" panose="020B0402040204020203" pitchFamily="34" charset="-122"/>
              <a:ea typeface="Microsoft YaHei Semibold" panose="020B0402040204020203" pitchFamily="34" charset="-122"/>
              <a:cs typeface="OPPOSans-S Medium" pitchFamily="18" charset="-122"/>
              <a:sym typeface="Calibri"/>
            </a:endParaRPr>
          </a:p>
        </p:txBody>
      </p:sp>
      <p:sp>
        <p:nvSpPr>
          <p:cNvPr id="32" name="文本框 31"/>
          <p:cNvSpPr txBox="1"/>
          <p:nvPr/>
        </p:nvSpPr>
        <p:spPr>
          <a:xfrm>
            <a:off x="3923353" y="4211070"/>
            <a:ext cx="1651394" cy="5386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lIns="22857" tIns="22857" rIns="22857" bIns="22857" spcCol="38100">
            <a:spAutoFit/>
          </a:bodyPr>
          <a:lstStyle/>
          <a:p>
            <a:pPr eaLnBrk="1" fontAlgn="auto">
              <a:spcBef>
                <a:spcPts val="0"/>
              </a:spcBef>
              <a:spcAft>
                <a:spcPts val="0"/>
              </a:spcAft>
              <a:defRPr/>
            </a:pPr>
            <a:r>
              <a:rPr lang="en-US" altLang="zh-CN" sz="3200" b="1" kern="0" dirty="0">
                <a:solidFill>
                  <a:srgbClr val="16181A">
                    <a:lumMod val="10000"/>
                    <a:lumOff val="90000"/>
                  </a:srgbClr>
                </a:solidFill>
                <a:latin typeface="Microsoft YaHei Semibold" panose="020B0402040204020203" pitchFamily="34" charset="-122"/>
                <a:ea typeface="Microsoft YaHei Semibold" panose="020B0402040204020203" pitchFamily="34" charset="-122"/>
                <a:cs typeface="OPPOSans-S Medium" pitchFamily="18" charset="-122"/>
                <a:sym typeface="Calibri"/>
              </a:rPr>
              <a:t>Malam</a:t>
            </a:r>
            <a:endParaRPr lang="zh-CN" altLang="en-US" sz="3200" b="1" kern="0" dirty="0">
              <a:solidFill>
                <a:srgbClr val="16181A">
                  <a:lumMod val="10000"/>
                  <a:lumOff val="90000"/>
                </a:srgbClr>
              </a:solidFill>
              <a:latin typeface="Microsoft YaHei Semibold" panose="020B0402040204020203" pitchFamily="34" charset="-122"/>
              <a:ea typeface="Microsoft YaHei Semibold" panose="020B0402040204020203" pitchFamily="34" charset="-122"/>
              <a:cs typeface="OPPOSans-S Medium" pitchFamily="18" charset="-122"/>
              <a:sym typeface="Calibri"/>
            </a:endParaRPr>
          </a:p>
        </p:txBody>
      </p:sp>
      <p:sp>
        <p:nvSpPr>
          <p:cNvPr id="33" name="文本框 32"/>
          <p:cNvSpPr txBox="1"/>
          <p:nvPr/>
        </p:nvSpPr>
        <p:spPr>
          <a:xfrm>
            <a:off x="1601850" y="3875502"/>
            <a:ext cx="2321503" cy="10310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lIns="22857" tIns="22857" rIns="22857" bIns="22857" spcCol="38100">
            <a:spAutoFit/>
          </a:bodyPr>
          <a:lstStyle/>
          <a:p>
            <a:pPr algn="ctr" eaLnBrk="1" fontAlgn="auto">
              <a:spcBef>
                <a:spcPts val="0"/>
              </a:spcBef>
              <a:spcAft>
                <a:spcPts val="0"/>
              </a:spcAft>
              <a:defRPr/>
            </a:pPr>
            <a:r>
              <a:rPr lang="en-US" altLang="zh-CN" sz="3200" b="1" kern="0" dirty="0" err="1">
                <a:solidFill>
                  <a:srgbClr val="16181A">
                    <a:lumMod val="10000"/>
                    <a:lumOff val="90000"/>
                  </a:srgbClr>
                </a:solidFill>
                <a:latin typeface="Microsoft YaHei Semibold" panose="020B0402040204020203" pitchFamily="34" charset="-122"/>
                <a:ea typeface="Microsoft YaHei Semibold" panose="020B0402040204020203" pitchFamily="34" charset="-122"/>
                <a:cs typeface="OPPOSans-S Medium" pitchFamily="18" charset="-122"/>
                <a:sym typeface="Calibri"/>
              </a:rPr>
              <a:t>Luar</a:t>
            </a:r>
            <a:r>
              <a:rPr lang="en-US" altLang="zh-CN" sz="3200" b="1" kern="0" dirty="0">
                <a:solidFill>
                  <a:srgbClr val="16181A">
                    <a:lumMod val="10000"/>
                    <a:lumOff val="90000"/>
                  </a:srgbClr>
                </a:solidFill>
                <a:latin typeface="Microsoft YaHei Semibold" panose="020B0402040204020203" pitchFamily="34" charset="-122"/>
                <a:ea typeface="Microsoft YaHei Semibold" panose="020B0402040204020203" pitchFamily="34" charset="-122"/>
                <a:cs typeface="OPPOSans-S Medium" pitchFamily="18" charset="-122"/>
                <a:sym typeface="Calibri"/>
              </a:rPr>
              <a:t> </a:t>
            </a:r>
            <a:r>
              <a:rPr lang="en-US" altLang="zh-CN" sz="3200" b="1" kern="0" dirty="0" err="1">
                <a:solidFill>
                  <a:srgbClr val="16181A">
                    <a:lumMod val="10000"/>
                    <a:lumOff val="90000"/>
                  </a:srgbClr>
                </a:solidFill>
                <a:latin typeface="Microsoft YaHei Semibold" panose="020B0402040204020203" pitchFamily="34" charset="-122"/>
                <a:ea typeface="Microsoft YaHei Semibold" panose="020B0402040204020203" pitchFamily="34" charset="-122"/>
                <a:cs typeface="OPPOSans-S Medium" pitchFamily="18" charset="-122"/>
                <a:sym typeface="Calibri"/>
              </a:rPr>
              <a:t>Ruangan</a:t>
            </a:r>
            <a:endParaRPr lang="zh-CN" altLang="en-US" sz="3200" b="1" kern="0" dirty="0">
              <a:solidFill>
                <a:srgbClr val="16181A">
                  <a:lumMod val="10000"/>
                  <a:lumOff val="90000"/>
                </a:srgbClr>
              </a:solidFill>
              <a:latin typeface="Microsoft YaHei Semibold" panose="020B0402040204020203" pitchFamily="34" charset="-122"/>
              <a:ea typeface="Microsoft YaHei Semibold" panose="020B0402040204020203" pitchFamily="34" charset="-122"/>
              <a:cs typeface="OPPOSans-S Medium" pitchFamily="18" charset="-122"/>
              <a:sym typeface="Calibri"/>
            </a:endParaRPr>
          </a:p>
        </p:txBody>
      </p:sp>
      <p:grpSp>
        <p:nvGrpSpPr>
          <p:cNvPr id="116752" name="组合 7"/>
          <p:cNvGrpSpPr>
            <a:grpSpLocks/>
          </p:cNvGrpSpPr>
          <p:nvPr/>
        </p:nvGrpSpPr>
        <p:grpSpPr bwMode="auto">
          <a:xfrm>
            <a:off x="6861175" y="2033588"/>
            <a:ext cx="4789488" cy="4073525"/>
            <a:chOff x="13388203" y="3099543"/>
            <a:chExt cx="9582435" cy="8146076"/>
          </a:xfrm>
        </p:grpSpPr>
        <p:grpSp>
          <p:nvGrpSpPr>
            <p:cNvPr id="116755" name="组合 15"/>
            <p:cNvGrpSpPr>
              <a:grpSpLocks/>
            </p:cNvGrpSpPr>
            <p:nvPr/>
          </p:nvGrpSpPr>
          <p:grpSpPr bwMode="auto">
            <a:xfrm>
              <a:off x="13388203" y="3099543"/>
              <a:ext cx="9582435" cy="8146076"/>
              <a:chOff x="420712" y="6184098"/>
              <a:chExt cx="6616393" cy="5624628"/>
            </a:xfrm>
          </p:grpSpPr>
          <p:sp>
            <p:nvSpPr>
              <p:cNvPr id="116760" name="剪去单角的矩形 49"/>
              <p:cNvSpPr>
                <a:spLocks/>
              </p:cNvSpPr>
              <p:nvPr/>
            </p:nvSpPr>
            <p:spPr bwMode="auto">
              <a:xfrm rot="10800000" flipH="1">
                <a:off x="420712" y="6184098"/>
                <a:ext cx="6616393" cy="562462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0"/>
                    </a:moveTo>
                    <a:lnTo>
                      <a:pt x="17461" y="0"/>
                    </a:lnTo>
                    <a:lnTo>
                      <a:pt x="21600" y="5603"/>
                    </a:lnTo>
                    <a:lnTo>
                      <a:pt x="21600" y="21600"/>
                    </a:lnTo>
                    <a:lnTo>
                      <a:pt x="0" y="21600"/>
                    </a:lnTo>
                    <a:lnTo>
                      <a:pt x="0" y="0"/>
                    </a:lnTo>
                    <a:close/>
                  </a:path>
                </a:pathLst>
              </a:custGeom>
              <a:solidFill>
                <a:srgbClr val="92D050"/>
              </a:solidFill>
              <a:ln w="12700" cap="flat">
                <a:noFill/>
                <a:miter lim="400000"/>
                <a:headEnd/>
                <a:tailEnd/>
              </a:ln>
            </p:spPr>
            <p:txBody>
              <a:bodyPr lIns="22857" tIns="22857" rIns="22857" bIns="22857" anchor="ctr"/>
              <a:lstStyle/>
              <a:p>
                <a:endParaRPr lang="en-US"/>
              </a:p>
            </p:txBody>
          </p:sp>
          <p:sp>
            <p:nvSpPr>
              <p:cNvPr id="116761" name="三角形 52"/>
              <p:cNvSpPr>
                <a:spLocks/>
              </p:cNvSpPr>
              <p:nvPr/>
            </p:nvSpPr>
            <p:spPr bwMode="auto">
              <a:xfrm rot="-2923003">
                <a:off x="5125072" y="10370151"/>
                <a:ext cx="1923327" cy="839155"/>
              </a:xfrm>
              <a:custGeom>
                <a:avLst/>
                <a:gdLst>
                  <a:gd name="T0" fmla="*/ 2147483646 w 21600"/>
                  <a:gd name="T1" fmla="*/ 633270963 h 21600"/>
                  <a:gd name="T2" fmla="*/ 2147483646 w 21600"/>
                  <a:gd name="T3" fmla="*/ 633270963 h 21600"/>
                  <a:gd name="T4" fmla="*/ 2147483646 w 21600"/>
                  <a:gd name="T5" fmla="*/ 633270963 h 21600"/>
                  <a:gd name="T6" fmla="*/ 2147483646 w 21600"/>
                  <a:gd name="T7" fmla="*/ 633270963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21600"/>
                    </a:moveTo>
                    <a:lnTo>
                      <a:pt x="8526" y="0"/>
                    </a:lnTo>
                    <a:lnTo>
                      <a:pt x="21600" y="21600"/>
                    </a:lnTo>
                    <a:lnTo>
                      <a:pt x="0" y="21600"/>
                    </a:lnTo>
                    <a:close/>
                  </a:path>
                </a:pathLst>
              </a:custGeom>
              <a:solidFill>
                <a:schemeClr val="bg1"/>
              </a:solidFill>
              <a:ln w="12700" cap="flat">
                <a:noFill/>
                <a:miter lim="400000"/>
                <a:headEnd/>
                <a:tailEnd/>
              </a:ln>
            </p:spPr>
            <p:txBody>
              <a:bodyPr lIns="22857" tIns="22857" rIns="22857" bIns="22857" anchor="ctr"/>
              <a:lstStyle/>
              <a:p>
                <a:endParaRPr lang="en-US"/>
              </a:p>
            </p:txBody>
          </p:sp>
        </p:grpSp>
        <p:sp>
          <p:nvSpPr>
            <p:cNvPr id="35" name="文本框 3"/>
            <p:cNvSpPr txBox="1"/>
            <p:nvPr/>
          </p:nvSpPr>
          <p:spPr>
            <a:xfrm>
              <a:off x="15862422" y="3950341"/>
              <a:ext cx="7095511" cy="1015879"/>
            </a:xfrm>
            <a:prstGeom prst="rect">
              <a:avLst/>
            </a:prstGeom>
            <a:noFill/>
            <a:ln w="12700" cap="flat">
              <a:noFill/>
              <a:miter lim="400000"/>
            </a:ln>
            <a:effectLst/>
          </p:spPr>
          <p:txBody>
            <a:bodyPr lIns="22857" tIns="22857" rIns="22857" bIns="22857">
              <a:spAutoFit/>
            </a:bodyPr>
            <a:lstStyle>
              <a:lvl1pPr>
                <a:defRPr sz="6000" b="1">
                  <a:solidFill>
                    <a:srgbClr val="00FF9B"/>
                  </a:solidFill>
                  <a:latin typeface="OPPOSans Medium"/>
                  <a:ea typeface="OPPOSans Medium"/>
                  <a:cs typeface="OPPOSans Medium"/>
                  <a:sym typeface="OPPOSans Medium"/>
                </a:defRPr>
              </a:lvl1pPr>
            </a:lstStyle>
            <a:p>
              <a:pPr eaLnBrk="1" fontAlgn="auto">
                <a:spcBef>
                  <a:spcPts val="0"/>
                </a:spcBef>
                <a:spcAft>
                  <a:spcPts val="0"/>
                </a:spcAft>
                <a:defRPr/>
              </a:pPr>
              <a:r>
                <a:rPr lang="en-US" altLang="zh-CN" sz="2999" kern="0" dirty="0">
                  <a:solidFill>
                    <a:srgbClr val="FFFFFF"/>
                  </a:solidFill>
                  <a:latin typeface="Microsoft YaHei Semibold" panose="020B0402040204020203" pitchFamily="34" charset="-122"/>
                  <a:ea typeface="Microsoft YaHei Semibold" panose="020B0402040204020203" pitchFamily="34" charset="-122"/>
                </a:rPr>
                <a:t>Gambar</a:t>
              </a:r>
              <a:endParaRPr sz="2999" kern="0" dirty="0">
                <a:solidFill>
                  <a:srgbClr val="FFFFFF"/>
                </a:solidFill>
                <a:latin typeface="Microsoft YaHei Semibold" panose="020B0402040204020203" pitchFamily="34" charset="-122"/>
                <a:ea typeface="Microsoft YaHei Semibold" panose="020B0402040204020203" pitchFamily="34" charset="-122"/>
              </a:endParaRPr>
            </a:p>
          </p:txBody>
        </p:sp>
        <p:sp>
          <p:nvSpPr>
            <p:cNvPr id="41" name="文本框 3"/>
            <p:cNvSpPr txBox="1"/>
            <p:nvPr/>
          </p:nvSpPr>
          <p:spPr>
            <a:xfrm>
              <a:off x="15862422" y="7667821"/>
              <a:ext cx="5675773" cy="1015879"/>
            </a:xfrm>
            <a:prstGeom prst="rect">
              <a:avLst/>
            </a:prstGeom>
            <a:noFill/>
            <a:ln w="12700" cap="flat">
              <a:noFill/>
              <a:miter lim="400000"/>
            </a:ln>
            <a:effectLst/>
          </p:spPr>
          <p:txBody>
            <a:bodyPr lIns="22857" tIns="22857" rIns="22857" bIns="22857">
              <a:spAutoFit/>
            </a:bodyPr>
            <a:lstStyle>
              <a:lvl1pPr>
                <a:defRPr sz="6000" b="1">
                  <a:solidFill>
                    <a:srgbClr val="00FF9B"/>
                  </a:solidFill>
                  <a:latin typeface="OPPOSans Medium"/>
                  <a:ea typeface="OPPOSans Medium"/>
                  <a:cs typeface="OPPOSans Medium"/>
                  <a:sym typeface="OPPOSans Medium"/>
                </a:defRPr>
              </a:lvl1pPr>
            </a:lstStyle>
            <a:p>
              <a:pPr eaLnBrk="1" fontAlgn="auto">
                <a:spcBef>
                  <a:spcPts val="0"/>
                </a:spcBef>
                <a:spcAft>
                  <a:spcPts val="0"/>
                </a:spcAft>
                <a:defRPr/>
              </a:pPr>
              <a:r>
                <a:rPr lang="en-US" altLang="zh-CN" sz="2999" kern="0" dirty="0">
                  <a:solidFill>
                    <a:srgbClr val="FFFFFF"/>
                  </a:solidFill>
                  <a:latin typeface="Microsoft YaHei Semibold" panose="020B0402040204020203" pitchFamily="34" charset="-122"/>
                  <a:ea typeface="Microsoft YaHei Semibold" panose="020B0402040204020203" pitchFamily="34" charset="-122"/>
                </a:rPr>
                <a:t>Video</a:t>
              </a:r>
              <a:endParaRPr sz="2999" kern="0" dirty="0">
                <a:solidFill>
                  <a:srgbClr val="FFFFFF"/>
                </a:solidFill>
                <a:latin typeface="Microsoft YaHei Semibold" panose="020B0402040204020203" pitchFamily="34" charset="-122"/>
                <a:ea typeface="Microsoft YaHei Semibold" panose="020B0402040204020203" pitchFamily="34" charset="-122"/>
              </a:endParaRPr>
            </a:p>
          </p:txBody>
        </p:sp>
        <p:pic>
          <p:nvPicPr>
            <p:cNvPr id="2" name="图片 1"/>
            <p:cNvPicPr>
              <a:picLocks noChangeAspect="1"/>
            </p:cNvPicPr>
            <p:nvPr/>
          </p:nvPicPr>
          <p:blipFill>
            <a:blip r:embed="rId7" cstate="email">
              <a:duotone>
                <a:schemeClr val="bg2">
                  <a:shade val="45000"/>
                  <a:satMod val="135000"/>
                </a:schemeClr>
                <a:prstClr val="white"/>
              </a:duotone>
            </a:blip>
            <a:stretch>
              <a:fillRect/>
            </a:stretch>
          </p:blipFill>
          <p:spPr>
            <a:xfrm>
              <a:off x="14309524" y="3961728"/>
              <a:ext cx="1148049" cy="913434"/>
            </a:xfrm>
            <a:prstGeom prst="rect">
              <a:avLst/>
            </a:prstGeom>
          </p:spPr>
        </p:pic>
        <p:pic>
          <p:nvPicPr>
            <p:cNvPr id="5" name="图片 4"/>
            <p:cNvPicPr>
              <a:picLocks noChangeAspect="1"/>
            </p:cNvPicPr>
            <p:nvPr/>
          </p:nvPicPr>
          <p:blipFill>
            <a:blip r:embed="rId8" cstate="email">
              <a:duotone>
                <a:schemeClr val="bg2">
                  <a:shade val="45000"/>
                  <a:satMod val="135000"/>
                </a:schemeClr>
                <a:prstClr val="white"/>
              </a:duotone>
            </a:blip>
            <a:stretch>
              <a:fillRect/>
            </a:stretch>
          </p:blipFill>
          <p:spPr>
            <a:xfrm>
              <a:off x="14232569" y="7753808"/>
              <a:ext cx="1301957" cy="851697"/>
            </a:xfrm>
            <a:prstGeom prst="rect">
              <a:avLst/>
            </a:prstGeom>
          </p:spPr>
        </p:pic>
      </p:grpSp>
      <p:sp>
        <p:nvSpPr>
          <p:cNvPr id="116753" name="文本框 12"/>
          <p:cNvSpPr txBox="1">
            <a:spLocks noChangeArrowheads="1"/>
          </p:cNvSpPr>
          <p:nvPr/>
        </p:nvSpPr>
        <p:spPr bwMode="auto">
          <a:xfrm>
            <a:off x="7315200" y="2921000"/>
            <a:ext cx="2901950" cy="1016000"/>
          </a:xfrm>
          <a:prstGeom prst="rect">
            <a:avLst/>
          </a:prstGeom>
          <a:noFill/>
          <a:ln w="12700">
            <a:noFill/>
            <a:miter lim="400000"/>
            <a:headEnd/>
            <a:tailEnd/>
          </a:ln>
        </p:spPr>
        <p:txBody>
          <a:bodyPr lIns="45719" tIns="45719" rIns="45719" bIns="45719">
            <a:spAutoFit/>
          </a:bodyPr>
          <a:lstStyle/>
          <a:p>
            <a:pPr defTabSz="457200" eaLnBrk="1"/>
            <a:r>
              <a:rPr lang="en-US" altLang="en-US" sz="2000">
                <a:solidFill>
                  <a:srgbClr val="FFFFFF"/>
                </a:solidFill>
                <a:latin typeface="OPPOSans Medium"/>
                <a:sym typeface="OPPOSans Medium"/>
              </a:rPr>
              <a:t>AI Ultra Night Mode</a:t>
            </a:r>
          </a:p>
          <a:p>
            <a:pPr defTabSz="457200" eaLnBrk="1"/>
            <a:r>
              <a:rPr lang="en-US" altLang="en-US" sz="2000">
                <a:solidFill>
                  <a:srgbClr val="FFFFFF"/>
                </a:solidFill>
                <a:latin typeface="OPPOSans Medium"/>
                <a:sym typeface="OPPOSans Medium"/>
              </a:rPr>
              <a:t>Ultra Dark Mode </a:t>
            </a:r>
            <a:endParaRPr lang="en-US" altLang="en-US" sz="2000">
              <a:solidFill>
                <a:srgbClr val="FFFFFF"/>
              </a:solidFill>
              <a:latin typeface="OPPOSans-R" pitchFamily="18" charset="-122"/>
              <a:ea typeface="OPPOSans-R" pitchFamily="18" charset="-122"/>
              <a:sym typeface="OPPOSans-R" pitchFamily="18" charset="-122"/>
            </a:endParaRPr>
          </a:p>
          <a:p>
            <a:pPr defTabSz="457200" eaLnBrk="1"/>
            <a:r>
              <a:rPr lang="en-US" altLang="en-US" sz="2000">
                <a:solidFill>
                  <a:srgbClr val="FFFFFF"/>
                </a:solidFill>
                <a:latin typeface="OPPOSans Medium"/>
                <a:sym typeface="OPPOSans Medium"/>
              </a:rPr>
              <a:t>Ultra Night Selfie Mode</a:t>
            </a:r>
          </a:p>
        </p:txBody>
      </p:sp>
      <p:sp>
        <p:nvSpPr>
          <p:cNvPr id="116754" name="文本框 16"/>
          <p:cNvSpPr txBox="1">
            <a:spLocks noChangeArrowheads="1"/>
          </p:cNvSpPr>
          <p:nvPr/>
        </p:nvSpPr>
        <p:spPr bwMode="auto">
          <a:xfrm>
            <a:off x="7315200" y="4803775"/>
            <a:ext cx="3803650" cy="708025"/>
          </a:xfrm>
          <a:prstGeom prst="rect">
            <a:avLst/>
          </a:prstGeom>
          <a:noFill/>
          <a:ln w="12700">
            <a:noFill/>
            <a:miter lim="400000"/>
            <a:headEnd/>
            <a:tailEnd/>
          </a:ln>
        </p:spPr>
        <p:txBody>
          <a:bodyPr lIns="45719" tIns="45719" rIns="45719" bIns="45719">
            <a:spAutoFit/>
          </a:bodyPr>
          <a:lstStyle/>
          <a:p>
            <a:pPr defTabSz="457200" eaLnBrk="1"/>
            <a:r>
              <a:rPr lang="en-US" altLang="en-US" sz="2000">
                <a:solidFill>
                  <a:srgbClr val="FFFFFF"/>
                </a:solidFill>
                <a:latin typeface="OPPOSans Medium"/>
                <a:sym typeface="OPPOSans Medium"/>
              </a:rPr>
              <a:t>Video Bokeh    Video Beautification</a:t>
            </a:r>
          </a:p>
          <a:p>
            <a:pPr defTabSz="457200" eaLnBrk="1"/>
            <a:r>
              <a:rPr lang="en-US" altLang="en-US" sz="2000">
                <a:solidFill>
                  <a:srgbClr val="FFFFFF"/>
                </a:solidFill>
                <a:latin typeface="OPPOSans Medium"/>
                <a:sym typeface="OPPOSans Medium"/>
              </a:rPr>
              <a:t>Ultra Steady Video</a:t>
            </a:r>
          </a:p>
        </p:txBody>
      </p:sp>
    </p:spTree>
  </p:cSld>
  <p:clrMapOvr>
    <a:masterClrMapping/>
  </p:clrMapOvr>
  <p:transition spd="slow">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圆角矩形 56"/>
          <p:cNvSpPr>
            <a:spLocks noChangeArrowheads="1"/>
          </p:cNvSpPr>
          <p:nvPr/>
        </p:nvSpPr>
        <p:spPr bwMode="auto">
          <a:xfrm>
            <a:off x="682625" y="736600"/>
            <a:ext cx="11272838" cy="1303338"/>
          </a:xfrm>
          <a:prstGeom prst="roundRect">
            <a:avLst>
              <a:gd name="adj" fmla="val 16667"/>
            </a:avLst>
          </a:prstGeom>
          <a:solidFill>
            <a:srgbClr val="B1DB61"/>
          </a:solidFill>
          <a:ln w="12700">
            <a:noFill/>
            <a:miter lim="400000"/>
            <a:headEnd/>
            <a:tailEnd/>
          </a:ln>
        </p:spPr>
        <p:txBody>
          <a:bodyPr lIns="45719" rIns="45719" anchor="ctr"/>
          <a:lstStyle/>
          <a:p>
            <a:pPr algn="ctr" eaLnBrk="1"/>
            <a:endParaRPr lang="en-US" altLang="en-US">
              <a:solidFill>
                <a:srgbClr val="FFFFFF"/>
              </a:solidFill>
              <a:latin typeface="OPPOSans-M" pitchFamily="18" charset="-122"/>
              <a:ea typeface="OPPOSans-M" pitchFamily="18" charset="-122"/>
              <a:sym typeface="OPPOSans-M" pitchFamily="18" charset="-122"/>
            </a:endParaRPr>
          </a:p>
        </p:txBody>
      </p:sp>
      <p:pic>
        <p:nvPicPr>
          <p:cNvPr id="1491" name="pasted-image.png" descr="pasted-image.png"/>
          <p:cNvPicPr>
            <a:picLocks noChangeAspect="1"/>
          </p:cNvPicPr>
          <p:nvPr/>
        </p:nvPicPr>
        <p:blipFill>
          <a:blip r:embed="rId3" cstate="email"/>
          <a:srcRect/>
          <a:stretch>
            <a:fillRect/>
          </a:stretch>
        </p:blipFill>
        <p:spPr>
          <a:xfrm>
            <a:off x="860013" y="861688"/>
            <a:ext cx="908777" cy="94218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7"/>
                  <a:pt x="0" y="10800"/>
                </a:cubicBezTo>
                <a:cubicBezTo>
                  <a:pt x="0" y="16763"/>
                  <a:pt x="4836" y="21600"/>
                  <a:pt x="10800" y="21600"/>
                </a:cubicBezTo>
                <a:cubicBezTo>
                  <a:pt x="16764" y="21600"/>
                  <a:pt x="21600" y="16763"/>
                  <a:pt x="21600" y="10800"/>
                </a:cubicBezTo>
                <a:cubicBezTo>
                  <a:pt x="21600" y="4837"/>
                  <a:pt x="16764" y="0"/>
                  <a:pt x="10800" y="0"/>
                </a:cubicBezTo>
                <a:close/>
              </a:path>
            </a:pathLst>
          </a:custGeom>
          <a:ln w="12700">
            <a:solidFill>
              <a:srgbClr val="73FDFF"/>
            </a:solidFill>
            <a:miter/>
          </a:ln>
        </p:spPr>
      </p:pic>
      <p:sp>
        <p:nvSpPr>
          <p:cNvPr id="118788" name="文本框 55"/>
          <p:cNvSpPr txBox="1">
            <a:spLocks noChangeArrowheads="1"/>
          </p:cNvSpPr>
          <p:nvPr/>
        </p:nvSpPr>
        <p:spPr bwMode="auto">
          <a:xfrm>
            <a:off x="3706813" y="131763"/>
            <a:ext cx="4799012" cy="461962"/>
          </a:xfrm>
          <a:prstGeom prst="rect">
            <a:avLst/>
          </a:prstGeom>
          <a:noFill/>
          <a:ln w="12700">
            <a:noFill/>
            <a:miter lim="400000"/>
            <a:headEnd/>
            <a:tailEnd/>
          </a:ln>
        </p:spPr>
        <p:txBody>
          <a:bodyPr lIns="45719" rIns="45719">
            <a:spAutoFit/>
          </a:bodyPr>
          <a:lstStyle/>
          <a:p>
            <a:pPr algn="ctr" eaLnBrk="1"/>
            <a:r>
              <a:rPr lang="en-US" altLang="en-US" sz="2400" u="sng" dirty="0" err="1" smtClean="0">
                <a:latin typeface="OPPOSans-M" pitchFamily="18" charset="-122"/>
                <a:ea typeface="OPPOSans-M" pitchFamily="18" charset="-122"/>
                <a:sym typeface="OPPOSans-M" pitchFamily="18" charset="-122"/>
              </a:rPr>
              <a:t>Ringkasan</a:t>
            </a:r>
            <a:endParaRPr lang="en-US" altLang="en-US" sz="2400" u="sng" dirty="0">
              <a:latin typeface="OPPOSans-M" pitchFamily="18" charset="-122"/>
              <a:ea typeface="OPPOSans-M" pitchFamily="18" charset="-122"/>
              <a:sym typeface="OPPOSans-M" pitchFamily="18" charset="-122"/>
            </a:endParaRPr>
          </a:p>
        </p:txBody>
      </p:sp>
      <p:grpSp>
        <p:nvGrpSpPr>
          <p:cNvPr id="118789" name="五边形 57"/>
          <p:cNvGrpSpPr>
            <a:grpSpLocks/>
          </p:cNvGrpSpPr>
          <p:nvPr/>
        </p:nvGrpSpPr>
        <p:grpSpPr bwMode="auto">
          <a:xfrm>
            <a:off x="682625" y="2108200"/>
            <a:ext cx="3282950" cy="831850"/>
            <a:chOff x="-1" y="-21817"/>
            <a:chExt cx="3284475" cy="831663"/>
          </a:xfrm>
        </p:grpSpPr>
        <p:sp>
          <p:nvSpPr>
            <p:cNvPr id="118810" name="形状"/>
            <p:cNvSpPr>
              <a:spLocks/>
            </p:cNvSpPr>
            <p:nvPr/>
          </p:nvSpPr>
          <p:spPr bwMode="auto">
            <a:xfrm>
              <a:off x="-1" y="-1"/>
              <a:ext cx="3284475" cy="788033"/>
            </a:xfrm>
            <a:custGeom>
              <a:avLst/>
              <a:gdLst>
                <a:gd name="T0" fmla="*/ 2147483646 w 21600"/>
                <a:gd name="T1" fmla="*/ 524440558 h 21600"/>
                <a:gd name="T2" fmla="*/ 2147483646 w 21600"/>
                <a:gd name="T3" fmla="*/ 524440558 h 21600"/>
                <a:gd name="T4" fmla="*/ 2147483646 w 21600"/>
                <a:gd name="T5" fmla="*/ 524440558 h 21600"/>
                <a:gd name="T6" fmla="*/ 2147483646 w 21600"/>
                <a:gd name="T7" fmla="*/ 52444055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0"/>
                  </a:moveTo>
                  <a:lnTo>
                    <a:pt x="19009" y="0"/>
                  </a:lnTo>
                  <a:lnTo>
                    <a:pt x="21600" y="10800"/>
                  </a:lnTo>
                  <a:lnTo>
                    <a:pt x="19009" y="21600"/>
                  </a:lnTo>
                  <a:lnTo>
                    <a:pt x="0" y="21600"/>
                  </a:lnTo>
                  <a:lnTo>
                    <a:pt x="0" y="0"/>
                  </a:lnTo>
                  <a:close/>
                </a:path>
              </a:pathLst>
            </a:custGeom>
            <a:solidFill>
              <a:srgbClr val="B1DB61"/>
            </a:solidFill>
            <a:ln w="12700" cap="flat">
              <a:noFill/>
              <a:miter lim="400000"/>
              <a:headEnd/>
              <a:tailEnd/>
            </a:ln>
          </p:spPr>
          <p:txBody>
            <a:bodyPr lIns="45719" tIns="45719" rIns="45719" bIns="45719" anchor="ctr"/>
            <a:lstStyle/>
            <a:p>
              <a:endParaRPr lang="en-US"/>
            </a:p>
          </p:txBody>
        </p:sp>
        <p:sp>
          <p:nvSpPr>
            <p:cNvPr id="118811" name="核心卖点"/>
            <p:cNvSpPr txBox="1">
              <a:spLocks noChangeArrowheads="1"/>
            </p:cNvSpPr>
            <p:nvPr/>
          </p:nvSpPr>
          <p:spPr bwMode="auto">
            <a:xfrm>
              <a:off x="45719" y="-21817"/>
              <a:ext cx="2996027" cy="831663"/>
            </a:xfrm>
            <a:prstGeom prst="rect">
              <a:avLst/>
            </a:prstGeom>
            <a:noFill/>
            <a:ln w="12700">
              <a:noFill/>
              <a:miter lim="400000"/>
              <a:headEnd/>
              <a:tailEnd/>
            </a:ln>
          </p:spPr>
          <p:txBody>
            <a:bodyPr lIns="45719" tIns="45719" rIns="45719" bIns="45719" anchor="ctr">
              <a:spAutoFit/>
            </a:bodyPr>
            <a:lstStyle/>
            <a:p>
              <a:pPr algn="ctr" eaLnBrk="1"/>
              <a:r>
                <a:rPr lang="en-US" altLang="zh-CN" sz="2400">
                  <a:solidFill>
                    <a:srgbClr val="FFFFFF"/>
                  </a:solidFill>
                  <a:latin typeface="OPPOSans-M" pitchFamily="18" charset="-122"/>
                  <a:ea typeface="OPPOSans-M" pitchFamily="18" charset="-122"/>
                  <a:sym typeface="OPPOSans-M" pitchFamily="18" charset="-122"/>
                </a:rPr>
                <a:t>Poin Inti penjualan</a:t>
              </a:r>
            </a:p>
          </p:txBody>
        </p:sp>
      </p:grpSp>
      <p:grpSp>
        <p:nvGrpSpPr>
          <p:cNvPr id="118790" name="燕尾形 58"/>
          <p:cNvGrpSpPr>
            <a:grpSpLocks/>
          </p:cNvGrpSpPr>
          <p:nvPr/>
        </p:nvGrpSpPr>
        <p:grpSpPr bwMode="auto">
          <a:xfrm>
            <a:off x="3651250" y="2101850"/>
            <a:ext cx="4889500" cy="815975"/>
            <a:chOff x="0" y="0"/>
            <a:chExt cx="4890976" cy="816322"/>
          </a:xfrm>
        </p:grpSpPr>
        <p:sp>
          <p:nvSpPr>
            <p:cNvPr id="118808" name="锯齿"/>
            <p:cNvSpPr>
              <a:spLocks noChangeArrowheads="1"/>
            </p:cNvSpPr>
            <p:nvPr/>
          </p:nvSpPr>
          <p:spPr bwMode="auto">
            <a:xfrm>
              <a:off x="0" y="0"/>
              <a:ext cx="4890976" cy="816322"/>
            </a:xfrm>
            <a:prstGeom prst="chevron">
              <a:avLst>
                <a:gd name="adj" fmla="val 50012"/>
              </a:avLst>
            </a:prstGeom>
            <a:solidFill>
              <a:srgbClr val="B1DB61"/>
            </a:solidFill>
            <a:ln w="12700">
              <a:noFill/>
              <a:miter lim="400000"/>
              <a:headEnd/>
              <a:tailEnd/>
            </a:ln>
          </p:spPr>
          <p:txBody>
            <a:bodyPr lIns="45719" tIns="45719" rIns="45719" bIns="45719" anchor="ctr"/>
            <a:lstStyle/>
            <a:p>
              <a:pPr algn="ctr" eaLnBrk="1">
                <a:lnSpc>
                  <a:spcPct val="150000"/>
                </a:lnSpc>
              </a:pPr>
              <a:endParaRPr lang="en-US" altLang="en-US">
                <a:solidFill>
                  <a:srgbClr val="FFFFFF"/>
                </a:solidFill>
              </a:endParaRPr>
            </a:p>
          </p:txBody>
        </p:sp>
        <p:sp>
          <p:nvSpPr>
            <p:cNvPr id="118809" name="痛点场景"/>
            <p:cNvSpPr txBox="1">
              <a:spLocks noChangeArrowheads="1"/>
            </p:cNvSpPr>
            <p:nvPr/>
          </p:nvSpPr>
          <p:spPr bwMode="auto">
            <a:xfrm>
              <a:off x="453881" y="109395"/>
              <a:ext cx="4365363" cy="597531"/>
            </a:xfrm>
            <a:prstGeom prst="rect">
              <a:avLst/>
            </a:prstGeom>
            <a:noFill/>
            <a:ln w="12700">
              <a:noFill/>
              <a:miter lim="400000"/>
              <a:headEnd/>
              <a:tailEnd/>
            </a:ln>
          </p:spPr>
          <p:txBody>
            <a:bodyPr lIns="45719" tIns="45719" rIns="45719" bIns="45719" anchor="ctr">
              <a:spAutoFit/>
            </a:bodyPr>
            <a:lstStyle/>
            <a:p>
              <a:pPr algn="ctr" eaLnBrk="1">
                <a:lnSpc>
                  <a:spcPct val="150000"/>
                </a:lnSpc>
              </a:pPr>
              <a:r>
                <a:rPr lang="en-US" altLang="zh-CN" sz="2400">
                  <a:solidFill>
                    <a:srgbClr val="FFFFFF"/>
                  </a:solidFill>
                  <a:latin typeface="OPPOSans-M" pitchFamily="18" charset="-122"/>
                  <a:ea typeface="OPPOSans-M" pitchFamily="18" charset="-122"/>
                  <a:sym typeface="OPPOSans-M" pitchFamily="18" charset="-122"/>
                </a:rPr>
                <a:t>Skenario Kejadian/Kasus</a:t>
              </a:r>
            </a:p>
          </p:txBody>
        </p:sp>
      </p:grpSp>
      <p:grpSp>
        <p:nvGrpSpPr>
          <p:cNvPr id="118791" name="燕尾形 59"/>
          <p:cNvGrpSpPr>
            <a:grpSpLocks/>
          </p:cNvGrpSpPr>
          <p:nvPr/>
        </p:nvGrpSpPr>
        <p:grpSpPr bwMode="auto">
          <a:xfrm>
            <a:off x="8226425" y="2105025"/>
            <a:ext cx="3729038" cy="812800"/>
            <a:chOff x="0" y="0"/>
            <a:chExt cx="3729936" cy="813986"/>
          </a:xfrm>
        </p:grpSpPr>
        <p:sp>
          <p:nvSpPr>
            <p:cNvPr id="118806" name="锯齿"/>
            <p:cNvSpPr>
              <a:spLocks noChangeArrowheads="1"/>
            </p:cNvSpPr>
            <p:nvPr/>
          </p:nvSpPr>
          <p:spPr bwMode="auto">
            <a:xfrm>
              <a:off x="0" y="0"/>
              <a:ext cx="3729936" cy="813986"/>
            </a:xfrm>
            <a:prstGeom prst="chevron">
              <a:avLst>
                <a:gd name="adj" fmla="val 50002"/>
              </a:avLst>
            </a:prstGeom>
            <a:solidFill>
              <a:srgbClr val="B1DB61"/>
            </a:solidFill>
            <a:ln w="12700">
              <a:noFill/>
              <a:miter lim="400000"/>
              <a:headEnd/>
              <a:tailEnd/>
            </a:ln>
          </p:spPr>
          <p:txBody>
            <a:bodyPr lIns="45719" tIns="45719" rIns="45719" bIns="45719" anchor="ctr"/>
            <a:lstStyle/>
            <a:p>
              <a:pPr algn="ctr" eaLnBrk="1">
                <a:lnSpc>
                  <a:spcPct val="150000"/>
                </a:lnSpc>
              </a:pPr>
              <a:endParaRPr lang="en-US" altLang="en-US">
                <a:solidFill>
                  <a:srgbClr val="FFFFFF"/>
                </a:solidFill>
              </a:endParaRPr>
            </a:p>
          </p:txBody>
        </p:sp>
        <p:sp>
          <p:nvSpPr>
            <p:cNvPr id="118807" name="演示动作"/>
            <p:cNvSpPr txBox="1">
              <a:spLocks noChangeArrowheads="1"/>
            </p:cNvSpPr>
            <p:nvPr/>
          </p:nvSpPr>
          <p:spPr bwMode="auto">
            <a:xfrm>
              <a:off x="452712" y="112458"/>
              <a:ext cx="2824512" cy="589069"/>
            </a:xfrm>
            <a:prstGeom prst="rect">
              <a:avLst/>
            </a:prstGeom>
            <a:noFill/>
            <a:ln w="12700">
              <a:noFill/>
              <a:miter lim="400000"/>
              <a:headEnd/>
              <a:tailEnd/>
            </a:ln>
          </p:spPr>
          <p:txBody>
            <a:bodyPr lIns="45719" tIns="45719" rIns="45719" bIns="45719" anchor="ctr">
              <a:spAutoFit/>
            </a:bodyPr>
            <a:lstStyle/>
            <a:p>
              <a:pPr algn="ctr" eaLnBrk="1">
                <a:lnSpc>
                  <a:spcPct val="150000"/>
                </a:lnSpc>
              </a:pPr>
              <a:r>
                <a:rPr lang="en-US" altLang="zh-CN" sz="2400">
                  <a:solidFill>
                    <a:srgbClr val="FFFFFF"/>
                  </a:solidFill>
                  <a:latin typeface="OPPOSans-M" pitchFamily="18" charset="-122"/>
                  <a:ea typeface="OPPOSans-M" pitchFamily="18" charset="-122"/>
                  <a:sym typeface="OPPOSans-M" pitchFamily="18" charset="-122"/>
                </a:rPr>
                <a:t>Demo</a:t>
              </a:r>
              <a:endParaRPr lang="en-US" altLang="en-US" sz="2400">
                <a:solidFill>
                  <a:srgbClr val="FFFFFF"/>
                </a:solidFill>
                <a:latin typeface="OPPOSans-M" pitchFamily="18" charset="-122"/>
                <a:ea typeface="OPPOSans-M" pitchFamily="18" charset="-122"/>
                <a:sym typeface="OPPOSans-M" pitchFamily="18" charset="-122"/>
              </a:endParaRPr>
            </a:p>
          </p:txBody>
        </p:sp>
      </p:grpSp>
      <p:sp>
        <p:nvSpPr>
          <p:cNvPr id="118792" name="文本框 73"/>
          <p:cNvSpPr txBox="1">
            <a:spLocks noChangeArrowheads="1"/>
          </p:cNvSpPr>
          <p:nvPr/>
        </p:nvSpPr>
        <p:spPr bwMode="auto">
          <a:xfrm>
            <a:off x="727075" y="3257550"/>
            <a:ext cx="2232025" cy="463550"/>
          </a:xfrm>
          <a:prstGeom prst="rect">
            <a:avLst/>
          </a:prstGeom>
          <a:noFill/>
          <a:ln w="12700">
            <a:noFill/>
            <a:miter lim="400000"/>
            <a:headEnd/>
            <a:tailEnd/>
          </a:ln>
        </p:spPr>
        <p:txBody>
          <a:bodyPr lIns="45719" rIns="45719">
            <a:spAutoFit/>
          </a:bodyPr>
          <a:lstStyle/>
          <a:p>
            <a:pPr eaLnBrk="1">
              <a:lnSpc>
                <a:spcPct val="150000"/>
              </a:lnSpc>
            </a:pPr>
            <a:r>
              <a:rPr lang="en-US" altLang="zh-CN">
                <a:latin typeface="OPPOSans-M" pitchFamily="18" charset="-122"/>
                <a:ea typeface="OPPOSans-M" pitchFamily="18" charset="-122"/>
                <a:sym typeface="OPPOSans-M" pitchFamily="18" charset="-122"/>
              </a:rPr>
              <a:t>Ultra Night Video</a:t>
            </a:r>
            <a:endParaRPr lang="en-US" altLang="en-US">
              <a:latin typeface="OPPOSans-M" pitchFamily="18" charset="-122"/>
              <a:ea typeface="OPPOSans-M" pitchFamily="18" charset="-122"/>
              <a:sym typeface="OPPOSans-M" pitchFamily="18" charset="-122"/>
            </a:endParaRPr>
          </a:p>
        </p:txBody>
      </p:sp>
      <p:sp>
        <p:nvSpPr>
          <p:cNvPr id="118793" name="任意多边形: 形状 16"/>
          <p:cNvSpPr>
            <a:spLocks noChangeShapeType="1"/>
          </p:cNvSpPr>
          <p:nvPr/>
        </p:nvSpPr>
        <p:spPr bwMode="auto">
          <a:xfrm>
            <a:off x="682625" y="3989388"/>
            <a:ext cx="11509375" cy="0"/>
          </a:xfrm>
          <a:prstGeom prst="line">
            <a:avLst/>
          </a:prstGeom>
          <a:noFill/>
          <a:ln w="4801">
            <a:solidFill>
              <a:srgbClr val="231815"/>
            </a:solidFill>
            <a:miter lim="800000"/>
            <a:headEnd/>
            <a:tailEnd/>
          </a:ln>
        </p:spPr>
        <p:txBody>
          <a:bodyPr lIns="45719" rIns="45719"/>
          <a:lstStyle/>
          <a:p>
            <a:endParaRPr lang="en-US"/>
          </a:p>
        </p:txBody>
      </p:sp>
      <p:sp>
        <p:nvSpPr>
          <p:cNvPr id="118794" name="文本框 25"/>
          <p:cNvSpPr txBox="1">
            <a:spLocks noChangeArrowheads="1"/>
          </p:cNvSpPr>
          <p:nvPr/>
        </p:nvSpPr>
        <p:spPr bwMode="auto">
          <a:xfrm>
            <a:off x="3602038" y="3063875"/>
            <a:ext cx="3702050" cy="798295"/>
          </a:xfrm>
          <a:prstGeom prst="rect">
            <a:avLst/>
          </a:prstGeom>
          <a:noFill/>
          <a:ln w="12700">
            <a:noFill/>
            <a:miter lim="400000"/>
            <a:headEnd/>
            <a:tailEnd/>
          </a:ln>
        </p:spPr>
        <p:txBody>
          <a:bodyPr lIns="45719" rIns="45719">
            <a:spAutoFit/>
          </a:bodyPr>
          <a:lstStyle/>
          <a:p>
            <a:pPr eaLnBrk="1">
              <a:lnSpc>
                <a:spcPct val="150000"/>
              </a:lnSpc>
            </a:pPr>
            <a:r>
              <a:rPr lang="en-US" altLang="zh-CN" sz="1600" dirty="0">
                <a:latin typeface="OPPOSans-M" pitchFamily="18" charset="-122"/>
                <a:ea typeface="OPPOSans-M" pitchFamily="18" charset="-122"/>
                <a:sym typeface="OPPOSans-M" pitchFamily="18" charset="-122"/>
              </a:rPr>
              <a:t>Di bar, </a:t>
            </a:r>
            <a:r>
              <a:rPr lang="en-US" altLang="zh-CN" sz="1600" dirty="0" err="1">
                <a:latin typeface="OPPOSans-M" pitchFamily="18" charset="-122"/>
                <a:ea typeface="OPPOSans-M" pitchFamily="18" charset="-122"/>
                <a:sym typeface="OPPOSans-M" pitchFamily="18" charset="-122"/>
              </a:rPr>
              <a:t>terlalu</a:t>
            </a:r>
            <a:r>
              <a:rPr lang="en-US" altLang="zh-CN" sz="1600" dirty="0">
                <a:latin typeface="OPPOSans-M" pitchFamily="18" charset="-122"/>
                <a:ea typeface="OPPOSans-M" pitchFamily="18" charset="-122"/>
                <a:sym typeface="OPPOSans-M" pitchFamily="18" charset="-122"/>
              </a:rPr>
              <a:t> </a:t>
            </a:r>
            <a:r>
              <a:rPr lang="en-US" altLang="zh-CN" sz="1600" dirty="0" err="1">
                <a:latin typeface="OPPOSans-M" pitchFamily="18" charset="-122"/>
                <a:ea typeface="OPPOSans-M" pitchFamily="18" charset="-122"/>
                <a:sym typeface="OPPOSans-M" pitchFamily="18" charset="-122"/>
              </a:rPr>
              <a:t>gelap</a:t>
            </a:r>
            <a:r>
              <a:rPr lang="en-US" altLang="zh-CN" sz="1600" dirty="0">
                <a:latin typeface="OPPOSans-M" pitchFamily="18" charset="-122"/>
                <a:ea typeface="OPPOSans-M" pitchFamily="18" charset="-122"/>
                <a:sym typeface="OPPOSans-M" pitchFamily="18" charset="-122"/>
              </a:rPr>
              <a:t> </a:t>
            </a:r>
            <a:r>
              <a:rPr lang="en-US" altLang="zh-CN" sz="1600" dirty="0" err="1">
                <a:latin typeface="OPPOSans-M" pitchFamily="18" charset="-122"/>
                <a:ea typeface="OPPOSans-M" pitchFamily="18" charset="-122"/>
                <a:sym typeface="OPPOSans-M" pitchFamily="18" charset="-122"/>
              </a:rPr>
              <a:t>untuk</a:t>
            </a:r>
            <a:r>
              <a:rPr lang="en-US" altLang="zh-CN" sz="1600" dirty="0">
                <a:latin typeface="OPPOSans-M" pitchFamily="18" charset="-122"/>
                <a:ea typeface="OPPOSans-M" pitchFamily="18" charset="-122"/>
                <a:sym typeface="OPPOSans-M" pitchFamily="18" charset="-122"/>
              </a:rPr>
              <a:t> </a:t>
            </a:r>
            <a:r>
              <a:rPr lang="en-US" altLang="zh-CN" sz="1600" dirty="0" err="1">
                <a:latin typeface="OPPOSans-M" pitchFamily="18" charset="-122"/>
                <a:ea typeface="OPPOSans-M" pitchFamily="18" charset="-122"/>
                <a:sym typeface="OPPOSans-M" pitchFamily="18" charset="-122"/>
              </a:rPr>
              <a:t>merekam</a:t>
            </a:r>
            <a:r>
              <a:rPr lang="en-US" altLang="zh-CN" sz="1600" dirty="0">
                <a:latin typeface="OPPOSans-M" pitchFamily="18" charset="-122"/>
                <a:ea typeface="OPPOSans-M" pitchFamily="18" charset="-122"/>
                <a:sym typeface="OPPOSans-M" pitchFamily="18" charset="-122"/>
              </a:rPr>
              <a:t> video </a:t>
            </a:r>
            <a:r>
              <a:rPr lang="en-US" altLang="zh-CN" sz="1600" dirty="0" err="1">
                <a:latin typeface="OPPOSans-M" pitchFamily="18" charset="-122"/>
                <a:ea typeface="OPPOSans-M" pitchFamily="18" charset="-122"/>
                <a:sym typeface="OPPOSans-M" pitchFamily="18" charset="-122"/>
              </a:rPr>
              <a:t>dengan</a:t>
            </a:r>
            <a:r>
              <a:rPr lang="en-US" altLang="zh-CN" sz="1600" dirty="0">
                <a:latin typeface="OPPOSans-M" pitchFamily="18" charset="-122"/>
                <a:ea typeface="OPPOSans-M" pitchFamily="18" charset="-122"/>
                <a:sym typeface="OPPOSans-M" pitchFamily="18" charset="-122"/>
              </a:rPr>
              <a:t> </a:t>
            </a:r>
            <a:r>
              <a:rPr lang="en-US" altLang="zh-CN" sz="1600" dirty="0" err="1">
                <a:latin typeface="OPPOSans-M" pitchFamily="18" charset="-122"/>
                <a:ea typeface="OPPOSans-M" pitchFamily="18" charset="-122"/>
                <a:sym typeface="OPPOSans-M" pitchFamily="18" charset="-122"/>
              </a:rPr>
              <a:t>jelas</a:t>
            </a:r>
            <a:endParaRPr lang="en-US" altLang="en-US" sz="1600" dirty="0">
              <a:latin typeface="OPPOSans-M" pitchFamily="18" charset="-122"/>
              <a:ea typeface="OPPOSans-M" pitchFamily="18" charset="-122"/>
              <a:sym typeface="OPPOSans-M" pitchFamily="18" charset="-122"/>
            </a:endParaRPr>
          </a:p>
        </p:txBody>
      </p:sp>
      <p:sp>
        <p:nvSpPr>
          <p:cNvPr id="118795" name="文本框 26"/>
          <p:cNvSpPr txBox="1">
            <a:spLocks noChangeArrowheads="1"/>
          </p:cNvSpPr>
          <p:nvPr/>
        </p:nvSpPr>
        <p:spPr bwMode="auto">
          <a:xfrm>
            <a:off x="7796213" y="3079750"/>
            <a:ext cx="4805362" cy="798513"/>
          </a:xfrm>
          <a:prstGeom prst="rect">
            <a:avLst/>
          </a:prstGeom>
          <a:noFill/>
          <a:ln w="12700">
            <a:noFill/>
            <a:miter lim="400000"/>
            <a:headEnd/>
            <a:tailEnd/>
          </a:ln>
        </p:spPr>
        <p:txBody>
          <a:bodyPr lIns="45719" rIns="45719">
            <a:spAutoFit/>
          </a:bodyPr>
          <a:lstStyle/>
          <a:p>
            <a:pPr eaLnBrk="1">
              <a:lnSpc>
                <a:spcPct val="150000"/>
              </a:lnSpc>
            </a:pPr>
            <a:r>
              <a:rPr lang="en-US" altLang="zh-CN" sz="1600">
                <a:latin typeface="OPPOSans-M" pitchFamily="18" charset="-122"/>
                <a:ea typeface="OPPOSans-M" pitchFamily="18" charset="-122"/>
                <a:sym typeface="OPPOSans-M" pitchFamily="18" charset="-122"/>
              </a:rPr>
              <a:t>Buka demo APP, pilih Ultra Night Video, tampilkan perbandingannya</a:t>
            </a:r>
          </a:p>
        </p:txBody>
      </p:sp>
      <p:sp>
        <p:nvSpPr>
          <p:cNvPr id="118796" name="文本框 27"/>
          <p:cNvSpPr txBox="1">
            <a:spLocks noChangeArrowheads="1"/>
          </p:cNvSpPr>
          <p:nvPr/>
        </p:nvSpPr>
        <p:spPr bwMode="auto">
          <a:xfrm>
            <a:off x="727075" y="4408488"/>
            <a:ext cx="2887663" cy="463550"/>
          </a:xfrm>
          <a:prstGeom prst="rect">
            <a:avLst/>
          </a:prstGeom>
          <a:noFill/>
          <a:ln w="12700">
            <a:noFill/>
            <a:miter lim="400000"/>
            <a:headEnd/>
            <a:tailEnd/>
          </a:ln>
        </p:spPr>
        <p:txBody>
          <a:bodyPr lIns="45719" rIns="45719">
            <a:spAutoFit/>
          </a:bodyPr>
          <a:lstStyle/>
          <a:p>
            <a:pPr eaLnBrk="1">
              <a:lnSpc>
                <a:spcPct val="150000"/>
              </a:lnSpc>
            </a:pPr>
            <a:r>
              <a:rPr lang="en-US" altLang="zh-CN">
                <a:latin typeface="OPPOSans-M" pitchFamily="18" charset="-122"/>
                <a:ea typeface="OPPOSans-M" pitchFamily="18" charset="-122"/>
                <a:sym typeface="OPPOSans-M" pitchFamily="18" charset="-122"/>
              </a:rPr>
              <a:t>Live </a:t>
            </a:r>
            <a:r>
              <a:rPr lang="en-US" altLang="en-US">
                <a:latin typeface="OPPOSans-M" pitchFamily="18" charset="-122"/>
                <a:ea typeface="OPPOSans-M" pitchFamily="18" charset="-122"/>
                <a:sym typeface="OPPOSans-M" pitchFamily="18" charset="-122"/>
              </a:rPr>
              <a:t>HDR</a:t>
            </a:r>
          </a:p>
        </p:txBody>
      </p:sp>
      <p:sp>
        <p:nvSpPr>
          <p:cNvPr id="118797" name="任意多边形: 形状 16"/>
          <p:cNvSpPr>
            <a:spLocks noChangeShapeType="1"/>
          </p:cNvSpPr>
          <p:nvPr/>
        </p:nvSpPr>
        <p:spPr bwMode="auto">
          <a:xfrm>
            <a:off x="682625" y="5162550"/>
            <a:ext cx="11509375" cy="0"/>
          </a:xfrm>
          <a:prstGeom prst="line">
            <a:avLst/>
          </a:prstGeom>
          <a:noFill/>
          <a:ln w="4801">
            <a:solidFill>
              <a:srgbClr val="231815"/>
            </a:solidFill>
            <a:miter lim="800000"/>
            <a:headEnd/>
            <a:tailEnd/>
          </a:ln>
        </p:spPr>
        <p:txBody>
          <a:bodyPr lIns="45719" rIns="45719"/>
          <a:lstStyle/>
          <a:p>
            <a:endParaRPr lang="en-US"/>
          </a:p>
        </p:txBody>
      </p:sp>
      <p:sp>
        <p:nvSpPr>
          <p:cNvPr id="118798" name="文本框 29"/>
          <p:cNvSpPr txBox="1">
            <a:spLocks noChangeArrowheads="1"/>
          </p:cNvSpPr>
          <p:nvPr/>
        </p:nvSpPr>
        <p:spPr bwMode="auto">
          <a:xfrm>
            <a:off x="3602038" y="3994923"/>
            <a:ext cx="4365625" cy="1167627"/>
          </a:xfrm>
          <a:prstGeom prst="rect">
            <a:avLst/>
          </a:prstGeom>
          <a:noFill/>
          <a:ln w="12700">
            <a:noFill/>
            <a:miter lim="400000"/>
            <a:headEnd/>
            <a:tailEnd/>
          </a:ln>
        </p:spPr>
        <p:txBody>
          <a:bodyPr lIns="45719" rIns="45719">
            <a:spAutoFit/>
          </a:bodyPr>
          <a:lstStyle/>
          <a:p>
            <a:pPr eaLnBrk="1">
              <a:lnSpc>
                <a:spcPct val="150000"/>
              </a:lnSpc>
            </a:pPr>
            <a:r>
              <a:rPr lang="en-US" altLang="zh-CN" sz="1600" dirty="0" err="1">
                <a:latin typeface="OPPOSans-M" pitchFamily="18" charset="-122"/>
                <a:ea typeface="OPPOSans-M" pitchFamily="18" charset="-122"/>
                <a:sym typeface="OPPOSans-M" pitchFamily="18" charset="-122"/>
              </a:rPr>
              <a:t>Saat</a:t>
            </a:r>
            <a:r>
              <a:rPr lang="en-US" altLang="zh-CN" sz="1600" dirty="0">
                <a:latin typeface="OPPOSans-M" pitchFamily="18" charset="-122"/>
                <a:ea typeface="OPPOSans-M" pitchFamily="18" charset="-122"/>
                <a:sym typeface="OPPOSans-M" pitchFamily="18" charset="-122"/>
              </a:rPr>
              <a:t> </a:t>
            </a:r>
            <a:r>
              <a:rPr lang="en-US" altLang="zh-CN" sz="1600" dirty="0" err="1">
                <a:latin typeface="OPPOSans-M" pitchFamily="18" charset="-122"/>
                <a:ea typeface="OPPOSans-M" pitchFamily="18" charset="-122"/>
                <a:sym typeface="OPPOSans-M" pitchFamily="18" charset="-122"/>
              </a:rPr>
              <a:t>matahari</a:t>
            </a:r>
            <a:r>
              <a:rPr lang="en-US" altLang="zh-CN" sz="1600" dirty="0">
                <a:latin typeface="OPPOSans-M" pitchFamily="18" charset="-122"/>
                <a:ea typeface="OPPOSans-M" pitchFamily="18" charset="-122"/>
                <a:sym typeface="OPPOSans-M" pitchFamily="18" charset="-122"/>
              </a:rPr>
              <a:t> </a:t>
            </a:r>
            <a:r>
              <a:rPr lang="en-US" altLang="zh-CN" sz="1600" dirty="0" err="1">
                <a:latin typeface="OPPOSans-M" pitchFamily="18" charset="-122"/>
                <a:ea typeface="OPPOSans-M" pitchFamily="18" charset="-122"/>
                <a:sym typeface="OPPOSans-M" pitchFamily="18" charset="-122"/>
              </a:rPr>
              <a:t>terbit</a:t>
            </a:r>
            <a:r>
              <a:rPr lang="en-US" altLang="zh-CN" sz="1600" dirty="0">
                <a:latin typeface="OPPOSans-M" pitchFamily="18" charset="-122"/>
                <a:ea typeface="OPPOSans-M" pitchFamily="18" charset="-122"/>
                <a:sym typeface="OPPOSans-M" pitchFamily="18" charset="-122"/>
              </a:rPr>
              <a:t> </a:t>
            </a:r>
            <a:r>
              <a:rPr lang="en-US" altLang="zh-CN" sz="1600" dirty="0" err="1">
                <a:latin typeface="OPPOSans-M" pitchFamily="18" charset="-122"/>
                <a:ea typeface="OPPOSans-M" pitchFamily="18" charset="-122"/>
                <a:sym typeface="OPPOSans-M" pitchFamily="18" charset="-122"/>
              </a:rPr>
              <a:t>dan</a:t>
            </a:r>
            <a:r>
              <a:rPr lang="en-US" altLang="zh-CN" sz="1600" dirty="0">
                <a:latin typeface="OPPOSans-M" pitchFamily="18" charset="-122"/>
                <a:ea typeface="OPPOSans-M" pitchFamily="18" charset="-122"/>
                <a:sym typeface="OPPOSans-M" pitchFamily="18" charset="-122"/>
              </a:rPr>
              <a:t> </a:t>
            </a:r>
            <a:r>
              <a:rPr lang="en-US" altLang="zh-CN" sz="1600" dirty="0" err="1">
                <a:latin typeface="OPPOSans-M" pitchFamily="18" charset="-122"/>
                <a:ea typeface="OPPOSans-M" pitchFamily="18" charset="-122"/>
                <a:sym typeface="OPPOSans-M" pitchFamily="18" charset="-122"/>
              </a:rPr>
              <a:t>terbenam</a:t>
            </a:r>
            <a:r>
              <a:rPr lang="en-US" altLang="zh-CN" sz="1600" dirty="0">
                <a:latin typeface="OPPOSans-M" pitchFamily="18" charset="-122"/>
                <a:ea typeface="OPPOSans-M" pitchFamily="18" charset="-122"/>
                <a:sym typeface="OPPOSans-M" pitchFamily="18" charset="-122"/>
              </a:rPr>
              <a:t> </a:t>
            </a:r>
            <a:r>
              <a:rPr lang="zh-CN" altLang="en-US" sz="1600" dirty="0">
                <a:latin typeface="OPPOSans-M" pitchFamily="18" charset="-122"/>
                <a:ea typeface="OPPOSans-M" pitchFamily="18" charset="-122"/>
                <a:sym typeface="OPPOSans-M" pitchFamily="18" charset="-122"/>
              </a:rPr>
              <a:t>， </a:t>
            </a:r>
            <a:r>
              <a:rPr lang="en-US" altLang="zh-CN" sz="1600" dirty="0" err="1">
                <a:latin typeface="OPPOSans-M" pitchFamily="18" charset="-122"/>
                <a:ea typeface="OPPOSans-M" pitchFamily="18" charset="-122"/>
                <a:sym typeface="OPPOSans-M" pitchFamily="18" charset="-122"/>
              </a:rPr>
              <a:t>tidak</a:t>
            </a:r>
            <a:r>
              <a:rPr lang="en-US" altLang="zh-CN" sz="1600" dirty="0">
                <a:latin typeface="OPPOSans-M" pitchFamily="18" charset="-122"/>
                <a:ea typeface="OPPOSans-M" pitchFamily="18" charset="-122"/>
                <a:sym typeface="OPPOSans-M" pitchFamily="18" charset="-122"/>
              </a:rPr>
              <a:t> </a:t>
            </a:r>
            <a:r>
              <a:rPr lang="en-US" altLang="zh-CN" sz="1600" dirty="0" err="1">
                <a:latin typeface="OPPOSans-M" pitchFamily="18" charset="-122"/>
                <a:ea typeface="OPPOSans-M" pitchFamily="18" charset="-122"/>
                <a:sym typeface="OPPOSans-M" pitchFamily="18" charset="-122"/>
              </a:rPr>
              <a:t>dapat</a:t>
            </a:r>
            <a:r>
              <a:rPr lang="en-US" altLang="zh-CN" sz="1600" dirty="0">
                <a:latin typeface="OPPOSans-M" pitchFamily="18" charset="-122"/>
                <a:ea typeface="OPPOSans-M" pitchFamily="18" charset="-122"/>
                <a:sym typeface="OPPOSans-M" pitchFamily="18" charset="-122"/>
              </a:rPr>
              <a:t> </a:t>
            </a:r>
            <a:r>
              <a:rPr lang="en-US" altLang="zh-CN" sz="1600" dirty="0" err="1">
                <a:latin typeface="OPPOSans-M" pitchFamily="18" charset="-122"/>
                <a:ea typeface="OPPOSans-M" pitchFamily="18" charset="-122"/>
                <a:sym typeface="OPPOSans-M" pitchFamily="18" charset="-122"/>
              </a:rPr>
              <a:t>merekam</a:t>
            </a:r>
            <a:r>
              <a:rPr lang="en-US" altLang="zh-CN" sz="1600" dirty="0">
                <a:latin typeface="OPPOSans-M" pitchFamily="18" charset="-122"/>
                <a:ea typeface="OPPOSans-M" pitchFamily="18" charset="-122"/>
                <a:sym typeface="OPPOSans-M" pitchFamily="18" charset="-122"/>
              </a:rPr>
              <a:t> video yang </a:t>
            </a:r>
            <a:r>
              <a:rPr lang="en-US" altLang="zh-CN" sz="1600" dirty="0" err="1">
                <a:latin typeface="OPPOSans-M" pitchFamily="18" charset="-122"/>
                <a:ea typeface="OPPOSans-M" pitchFamily="18" charset="-122"/>
                <a:sym typeface="OPPOSans-M" pitchFamily="18" charset="-122"/>
              </a:rPr>
              <a:t>indah</a:t>
            </a:r>
            <a:r>
              <a:rPr lang="en-US" altLang="zh-CN" sz="1600" dirty="0">
                <a:latin typeface="OPPOSans-M" pitchFamily="18" charset="-122"/>
                <a:ea typeface="OPPOSans-M" pitchFamily="18" charset="-122"/>
                <a:sym typeface="OPPOSans-M" pitchFamily="18" charset="-122"/>
              </a:rPr>
              <a:t> </a:t>
            </a:r>
            <a:r>
              <a:rPr lang="en-US" altLang="zh-CN" sz="1600" dirty="0" err="1">
                <a:latin typeface="OPPOSans-M" pitchFamily="18" charset="-122"/>
                <a:ea typeface="OPPOSans-M" pitchFamily="18" charset="-122"/>
                <a:sym typeface="OPPOSans-M" pitchFamily="18" charset="-122"/>
              </a:rPr>
              <a:t>untuk</a:t>
            </a:r>
            <a:r>
              <a:rPr lang="en-US" altLang="zh-CN" sz="1600" dirty="0">
                <a:latin typeface="OPPOSans-M" pitchFamily="18" charset="-122"/>
                <a:ea typeface="OPPOSans-M" pitchFamily="18" charset="-122"/>
                <a:sym typeface="OPPOSans-M" pitchFamily="18" charset="-122"/>
              </a:rPr>
              <a:t> </a:t>
            </a:r>
            <a:r>
              <a:rPr lang="en-US" altLang="zh-CN" sz="1600" dirty="0" err="1">
                <a:latin typeface="OPPOSans-M" pitchFamily="18" charset="-122"/>
                <a:ea typeface="OPPOSans-M" pitchFamily="18" charset="-122"/>
                <a:sym typeface="OPPOSans-M" pitchFamily="18" charset="-122"/>
              </a:rPr>
              <a:t>teman-teman</a:t>
            </a:r>
            <a:endParaRPr lang="en-US" altLang="en-US" sz="1600" dirty="0">
              <a:latin typeface="OPPOSans-M" pitchFamily="18" charset="-122"/>
              <a:ea typeface="OPPOSans-M" pitchFamily="18" charset="-122"/>
              <a:sym typeface="OPPOSans-M" pitchFamily="18" charset="-122"/>
            </a:endParaRPr>
          </a:p>
        </p:txBody>
      </p:sp>
      <p:sp>
        <p:nvSpPr>
          <p:cNvPr id="118799" name="文本框 30"/>
          <p:cNvSpPr txBox="1">
            <a:spLocks noChangeArrowheads="1"/>
          </p:cNvSpPr>
          <p:nvPr/>
        </p:nvSpPr>
        <p:spPr bwMode="auto">
          <a:xfrm>
            <a:off x="7793038" y="4168775"/>
            <a:ext cx="4162425" cy="798513"/>
          </a:xfrm>
          <a:prstGeom prst="rect">
            <a:avLst/>
          </a:prstGeom>
          <a:noFill/>
          <a:ln w="12700">
            <a:noFill/>
            <a:miter lim="400000"/>
            <a:headEnd/>
            <a:tailEnd/>
          </a:ln>
        </p:spPr>
        <p:txBody>
          <a:bodyPr lIns="45719" rIns="45719">
            <a:spAutoFit/>
          </a:bodyPr>
          <a:lstStyle/>
          <a:p>
            <a:pPr eaLnBrk="1">
              <a:lnSpc>
                <a:spcPct val="150000"/>
              </a:lnSpc>
            </a:pPr>
            <a:r>
              <a:rPr lang="en-US" altLang="zh-CN" sz="1600">
                <a:latin typeface="OPPOSans-M" pitchFamily="18" charset="-122"/>
                <a:ea typeface="OPPOSans-M" pitchFamily="18" charset="-122"/>
                <a:sym typeface="OPPOSans-M" pitchFamily="18" charset="-122"/>
              </a:rPr>
              <a:t>Buka demo APP,pilih Live HDR, tampilkan perbandingannya</a:t>
            </a:r>
          </a:p>
        </p:txBody>
      </p:sp>
      <p:sp>
        <p:nvSpPr>
          <p:cNvPr id="118800" name="文本框 31"/>
          <p:cNvSpPr txBox="1">
            <a:spLocks noChangeArrowheads="1"/>
          </p:cNvSpPr>
          <p:nvPr/>
        </p:nvSpPr>
        <p:spPr bwMode="auto">
          <a:xfrm>
            <a:off x="727075" y="5387975"/>
            <a:ext cx="2887663" cy="471488"/>
          </a:xfrm>
          <a:prstGeom prst="rect">
            <a:avLst/>
          </a:prstGeom>
          <a:noFill/>
          <a:ln w="12700">
            <a:noFill/>
            <a:miter lim="400000"/>
            <a:headEnd/>
            <a:tailEnd/>
          </a:ln>
        </p:spPr>
        <p:txBody>
          <a:bodyPr lIns="45719" rIns="45719">
            <a:spAutoFit/>
          </a:bodyPr>
          <a:lstStyle/>
          <a:p>
            <a:pPr eaLnBrk="1">
              <a:lnSpc>
                <a:spcPct val="150000"/>
              </a:lnSpc>
            </a:pPr>
            <a:r>
              <a:rPr lang="en-US" altLang="zh-CN">
                <a:latin typeface="OPPOSans-M" pitchFamily="18" charset="-122"/>
                <a:ea typeface="OPPOSans-M" pitchFamily="18" charset="-122"/>
                <a:sym typeface="OPPOSans-M" pitchFamily="18" charset="-122"/>
              </a:rPr>
              <a:t>Ultra Steady Video </a:t>
            </a:r>
            <a:r>
              <a:rPr lang="en-US" altLang="en-US">
                <a:latin typeface="OPPOSans-M" pitchFamily="18" charset="-122"/>
                <a:ea typeface="OPPOSans-M" pitchFamily="18" charset="-122"/>
                <a:sym typeface="OPPOSans-M" pitchFamily="18" charset="-122"/>
              </a:rPr>
              <a:t>3.0</a:t>
            </a:r>
          </a:p>
        </p:txBody>
      </p:sp>
      <p:sp>
        <p:nvSpPr>
          <p:cNvPr id="118801" name="文本框 32"/>
          <p:cNvSpPr txBox="1">
            <a:spLocks noChangeArrowheads="1"/>
          </p:cNvSpPr>
          <p:nvPr/>
        </p:nvSpPr>
        <p:spPr bwMode="auto">
          <a:xfrm>
            <a:off x="3602038" y="5351463"/>
            <a:ext cx="3702050" cy="798295"/>
          </a:xfrm>
          <a:prstGeom prst="rect">
            <a:avLst/>
          </a:prstGeom>
          <a:noFill/>
          <a:ln w="12700">
            <a:noFill/>
            <a:miter lim="400000"/>
            <a:headEnd/>
            <a:tailEnd/>
          </a:ln>
        </p:spPr>
        <p:txBody>
          <a:bodyPr lIns="45719" rIns="45719">
            <a:spAutoFit/>
          </a:bodyPr>
          <a:lstStyle/>
          <a:p>
            <a:pPr eaLnBrk="1">
              <a:lnSpc>
                <a:spcPct val="150000"/>
              </a:lnSpc>
            </a:pPr>
            <a:r>
              <a:rPr lang="en-US" altLang="zh-CN" sz="1600" b="1" dirty="0" err="1" smtClean="0">
                <a:latin typeface="OPPOSans R" pitchFamily="18" charset="-122"/>
                <a:ea typeface="OPPOSans-M"/>
                <a:sym typeface="OPPOSans-S Medium"/>
              </a:rPr>
              <a:t>Terlalu</a:t>
            </a:r>
            <a:r>
              <a:rPr lang="en-US" altLang="zh-CN" sz="1600" b="1" dirty="0" smtClean="0">
                <a:latin typeface="OPPOSans R" pitchFamily="18" charset="-122"/>
                <a:ea typeface="OPPOSans-M"/>
                <a:sym typeface="OPPOSans-S Medium"/>
              </a:rPr>
              <a:t> </a:t>
            </a:r>
            <a:r>
              <a:rPr lang="en-US" altLang="zh-CN" sz="1600" b="1" dirty="0" err="1" smtClean="0">
                <a:latin typeface="OPPOSans R" pitchFamily="18" charset="-122"/>
                <a:ea typeface="OPPOSans-M"/>
                <a:sym typeface="OPPOSans-S Medium"/>
              </a:rPr>
              <a:t>gemetar</a:t>
            </a:r>
            <a:r>
              <a:rPr lang="en-US" altLang="zh-CN" sz="1600" b="1" dirty="0" smtClean="0">
                <a:latin typeface="OPPOSans R" pitchFamily="18" charset="-122"/>
                <a:ea typeface="OPPOSans-M"/>
                <a:sym typeface="OPPOSans-S Medium"/>
              </a:rPr>
              <a:t> </a:t>
            </a:r>
            <a:r>
              <a:rPr lang="en-US" altLang="zh-CN" sz="1600" b="1" dirty="0" err="1" smtClean="0">
                <a:latin typeface="OPPOSans R" pitchFamily="18" charset="-122"/>
                <a:ea typeface="OPPOSans-M"/>
                <a:sym typeface="OPPOSans-S Medium"/>
              </a:rPr>
              <a:t>saat</a:t>
            </a:r>
            <a:r>
              <a:rPr lang="en-US" altLang="zh-CN" sz="1600" b="1" dirty="0" smtClean="0">
                <a:latin typeface="OPPOSans R" pitchFamily="18" charset="-122"/>
                <a:ea typeface="OPPOSans-M"/>
                <a:sym typeface="OPPOSans-S Medium"/>
              </a:rPr>
              <a:t> </a:t>
            </a:r>
            <a:r>
              <a:rPr lang="en-US" altLang="zh-CN" sz="1600" b="1" dirty="0" err="1" smtClean="0">
                <a:latin typeface="OPPOSans R" pitchFamily="18" charset="-122"/>
                <a:ea typeface="OPPOSans-M"/>
                <a:sym typeface="OPPOSans-S Medium"/>
              </a:rPr>
              <a:t>merekam</a:t>
            </a:r>
            <a:r>
              <a:rPr lang="en-US" altLang="zh-CN" sz="1600" b="1" dirty="0" smtClean="0">
                <a:latin typeface="OPPOSans R" pitchFamily="18" charset="-122"/>
                <a:ea typeface="OPPOSans-M"/>
                <a:sym typeface="OPPOSans-S Medium"/>
              </a:rPr>
              <a:t> video</a:t>
            </a:r>
            <a:endParaRPr lang="en-US" altLang="zh-CN" sz="1600" b="1" dirty="0">
              <a:latin typeface="OPPOSans R" pitchFamily="18" charset="-122"/>
              <a:ea typeface="OPPOSans-M"/>
              <a:sym typeface="OPPOSans-S Medium"/>
            </a:endParaRPr>
          </a:p>
        </p:txBody>
      </p:sp>
      <p:sp>
        <p:nvSpPr>
          <p:cNvPr id="118802" name="文本框 33"/>
          <p:cNvSpPr txBox="1">
            <a:spLocks noChangeArrowheads="1"/>
          </p:cNvSpPr>
          <p:nvPr/>
        </p:nvSpPr>
        <p:spPr bwMode="auto">
          <a:xfrm>
            <a:off x="7796213" y="5157788"/>
            <a:ext cx="4587875" cy="1536700"/>
          </a:xfrm>
          <a:prstGeom prst="rect">
            <a:avLst/>
          </a:prstGeom>
          <a:noFill/>
          <a:ln w="12700">
            <a:noFill/>
            <a:miter lim="400000"/>
            <a:headEnd/>
            <a:tailEnd/>
          </a:ln>
        </p:spPr>
        <p:txBody>
          <a:bodyPr lIns="45719" rIns="45719">
            <a:spAutoFit/>
          </a:bodyPr>
          <a:lstStyle/>
          <a:p>
            <a:pPr eaLnBrk="1">
              <a:lnSpc>
                <a:spcPct val="150000"/>
              </a:lnSpc>
            </a:pPr>
            <a:r>
              <a:rPr lang="en-US" altLang="en-US" sz="1600">
                <a:latin typeface="OPPOSans-M" pitchFamily="18" charset="-122"/>
                <a:ea typeface="OPPOSans-M" pitchFamily="18" charset="-122"/>
                <a:sym typeface="OPPOSans-M" pitchFamily="18" charset="-122"/>
              </a:rPr>
              <a:t>1. Buka demo APP, pilih Ultra Steady Video 3.0, tampilkan perbandingannya</a:t>
            </a:r>
          </a:p>
          <a:p>
            <a:pPr eaLnBrk="1">
              <a:lnSpc>
                <a:spcPct val="150000"/>
              </a:lnSpc>
            </a:pPr>
            <a:r>
              <a:rPr lang="en-US" altLang="en-US" sz="1600">
                <a:latin typeface="OPPOSans-M" pitchFamily="18" charset="-122"/>
                <a:ea typeface="OPPOSans-M" pitchFamily="18" charset="-122"/>
                <a:sym typeface="OPPOSans-M" pitchFamily="18" charset="-122"/>
              </a:rPr>
              <a:t>2. Gunakan telepon demo, tampilkan perbandingannya</a:t>
            </a:r>
          </a:p>
        </p:txBody>
      </p:sp>
      <p:sp>
        <p:nvSpPr>
          <p:cNvPr id="118803" name="矩形 22"/>
          <p:cNvSpPr>
            <a:spLocks noChangeArrowheads="1"/>
          </p:cNvSpPr>
          <p:nvPr/>
        </p:nvSpPr>
        <p:spPr bwMode="auto">
          <a:xfrm>
            <a:off x="0" y="0"/>
            <a:ext cx="419100" cy="6858000"/>
          </a:xfrm>
          <a:prstGeom prst="rect">
            <a:avLst/>
          </a:prstGeom>
          <a:solidFill>
            <a:srgbClr val="B1DB61"/>
          </a:solidFill>
          <a:ln w="12700">
            <a:solidFill>
              <a:srgbClr val="B1DB61"/>
            </a:solidFill>
            <a:miter lim="8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118804" name="文本框 13"/>
          <p:cNvSpPr txBox="1">
            <a:spLocks noChangeArrowheads="1"/>
          </p:cNvSpPr>
          <p:nvPr/>
        </p:nvSpPr>
        <p:spPr bwMode="auto">
          <a:xfrm>
            <a:off x="1976438" y="890588"/>
            <a:ext cx="9759950" cy="885825"/>
          </a:xfrm>
          <a:prstGeom prst="rect">
            <a:avLst/>
          </a:prstGeom>
          <a:noFill/>
          <a:ln w="12700">
            <a:noFill/>
            <a:miter lim="400000"/>
            <a:headEnd/>
            <a:tailEnd/>
          </a:ln>
        </p:spPr>
        <p:txBody>
          <a:bodyPr lIns="45719" rIns="45719">
            <a:spAutoFit/>
          </a:bodyPr>
          <a:lstStyle/>
          <a:p>
            <a:pPr defTabSz="608013" eaLnBrk="1">
              <a:lnSpc>
                <a:spcPct val="150000"/>
              </a:lnSpc>
            </a:pPr>
            <a:r>
              <a:rPr lang="en-US" altLang="zh-CN" b="1">
                <a:latin typeface="OPPOSans-M" pitchFamily="18" charset="-122"/>
                <a:ea typeface="OPPOSans-M" pitchFamily="18" charset="-122"/>
                <a:sym typeface="OPPOSans-M" pitchFamily="18" charset="-122"/>
              </a:rPr>
              <a:t>Satu kalimat untuk menarik</a:t>
            </a:r>
          </a:p>
          <a:p>
            <a:pPr defTabSz="608013" eaLnBrk="1">
              <a:lnSpc>
                <a:spcPct val="150000"/>
              </a:lnSpc>
            </a:pPr>
            <a:r>
              <a:rPr lang="it-IT" altLang="en-US">
                <a:latin typeface="OPPOSans-M" pitchFamily="18" charset="-122"/>
                <a:ea typeface="OPPOSans-M" pitchFamily="18" charset="-122"/>
                <a:sym typeface="OPPOSans-M" pitchFamily="18" charset="-122"/>
              </a:rPr>
              <a:t>Lihatlah ponsel video 5G terbaru dari OPPO, OPPO Reno4 Pro 5G</a:t>
            </a:r>
            <a:r>
              <a:rPr lang="en-US" altLang="en-US">
                <a:latin typeface="OPPOSans-M" pitchFamily="18" charset="-122"/>
                <a:ea typeface="OPPOSans-M" pitchFamily="18" charset="-122"/>
                <a:sym typeface="OPPOSans-M" pitchFamily="18" charset="-122"/>
              </a:rPr>
              <a:t>! </a:t>
            </a:r>
          </a:p>
        </p:txBody>
      </p:sp>
      <p:sp>
        <p:nvSpPr>
          <p:cNvPr id="3" name="文本框 2"/>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Tree>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图片 16" descr="图片 16"/>
          <p:cNvPicPr>
            <a:picLocks noChangeAspect="1" noChangeArrowheads="1"/>
          </p:cNvPicPr>
          <p:nvPr/>
        </p:nvPicPr>
        <p:blipFill>
          <a:blip r:embed="rId3"/>
          <a:srcRect/>
          <a:stretch>
            <a:fillRect/>
          </a:stretch>
        </p:blipFill>
        <p:spPr bwMode="auto">
          <a:xfrm>
            <a:off x="-274638" y="-292100"/>
            <a:ext cx="13222288" cy="7442200"/>
          </a:xfrm>
          <a:prstGeom prst="rect">
            <a:avLst/>
          </a:prstGeom>
          <a:noFill/>
          <a:ln w="12700">
            <a:noFill/>
            <a:miter lim="400000"/>
            <a:headEnd/>
            <a:tailEnd/>
          </a:ln>
        </p:spPr>
      </p:pic>
      <p:sp>
        <p:nvSpPr>
          <p:cNvPr id="1524" name="矩形 2"/>
          <p:cNvSpPr txBox="1"/>
          <p:nvPr/>
        </p:nvSpPr>
        <p:spPr>
          <a:xfrm>
            <a:off x="-161925" y="787400"/>
            <a:ext cx="9852025" cy="3632200"/>
          </a:xfrm>
          <a:prstGeom prst="rect">
            <a:avLst/>
          </a:prstGeom>
          <a:ln w="12700">
            <a:miter lim="400000"/>
          </a:ln>
        </p:spPr>
        <p:txBody>
          <a:bodyPr lIns="45719" rIns="45719">
            <a:spAutoFit/>
          </a:bodyPr>
          <a:lstStyle/>
          <a:p>
            <a:pPr defTabSz="608965" eaLnBrk="1" fontAlgn="auto">
              <a:spcBef>
                <a:spcPts val="0"/>
              </a:spcBef>
              <a:spcAft>
                <a:spcPts val="0"/>
              </a:spcAft>
              <a:defRPr sz="18600" spc="496">
                <a:solidFill>
                  <a:srgbClr val="FFFFFF"/>
                </a:solidFill>
                <a:latin typeface="OPPOSans"/>
                <a:ea typeface="OPPOSans"/>
                <a:cs typeface="OPPOSans"/>
                <a:sym typeface="OPPOSans"/>
              </a:defRPr>
            </a:pPr>
            <a:r>
              <a:rPr lang="en-ID" altLang="zh-CN" sz="11500" kern="0" spc="496" dirty="0" err="1">
                <a:solidFill>
                  <a:srgbClr val="FFFFFF"/>
                </a:solidFill>
                <a:latin typeface="OPPOSans"/>
                <a:ea typeface="OPPOSans"/>
                <a:cs typeface="OPPOSans"/>
                <a:sym typeface="OPPOSans"/>
              </a:rPr>
              <a:t>Sistem</a:t>
            </a:r>
            <a:r>
              <a:rPr lang="en-ID" altLang="zh-CN" sz="11500" kern="0" spc="496" dirty="0">
                <a:solidFill>
                  <a:srgbClr val="FFFFFF"/>
                </a:solidFill>
                <a:latin typeface="OPPOSans"/>
                <a:ea typeface="OPPOSans"/>
                <a:cs typeface="OPPOSans"/>
                <a:sym typeface="OPPOSans"/>
              </a:rPr>
              <a:t> </a:t>
            </a:r>
          </a:p>
          <a:p>
            <a:pPr defTabSz="608965" eaLnBrk="1" fontAlgn="auto">
              <a:spcBef>
                <a:spcPts val="0"/>
              </a:spcBef>
              <a:spcAft>
                <a:spcPts val="0"/>
              </a:spcAft>
              <a:defRPr sz="18600" spc="496">
                <a:solidFill>
                  <a:srgbClr val="FFFFFF"/>
                </a:solidFill>
                <a:latin typeface="OPPOSans"/>
                <a:ea typeface="OPPOSans"/>
                <a:cs typeface="OPPOSans"/>
                <a:sym typeface="OPPOSans"/>
              </a:defRPr>
            </a:pPr>
            <a:r>
              <a:rPr lang="en-ID" altLang="zh-CN" sz="11500" kern="0" spc="496" dirty="0" err="1">
                <a:solidFill>
                  <a:srgbClr val="FFFFFF"/>
                </a:solidFill>
                <a:latin typeface="OPPOSans"/>
                <a:ea typeface="OPPOSans"/>
                <a:cs typeface="OPPOSans"/>
                <a:sym typeface="OPPOSans"/>
              </a:rPr>
              <a:t>Terkuat</a:t>
            </a:r>
            <a:endParaRPr lang="en" altLang="zh-CN" sz="11500" kern="0" spc="496" dirty="0">
              <a:solidFill>
                <a:srgbClr val="FFFFFF"/>
              </a:solidFill>
              <a:latin typeface="OPPOSans"/>
              <a:ea typeface="OPPOSans"/>
              <a:cs typeface="OPPOSans"/>
              <a:sym typeface="OPPOSans"/>
            </a:endParaRPr>
          </a:p>
        </p:txBody>
      </p:sp>
      <p:sp>
        <p:nvSpPr>
          <p:cNvPr id="120836" name="矩形 18"/>
          <p:cNvSpPr>
            <a:spLocks noChangeArrowheads="1"/>
          </p:cNvSpPr>
          <p:nvPr/>
        </p:nvSpPr>
        <p:spPr bwMode="auto">
          <a:xfrm>
            <a:off x="9482138" y="2581275"/>
            <a:ext cx="2901950" cy="296863"/>
          </a:xfrm>
          <a:prstGeom prst="rect">
            <a:avLst/>
          </a:prstGeom>
          <a:solidFill>
            <a:srgbClr val="00EEBA"/>
          </a:solidFill>
          <a:ln w="12700">
            <a:noFill/>
            <a:miter lim="400000"/>
            <a:headEnd/>
            <a:tailEnd/>
          </a:ln>
        </p:spPr>
        <p:txBody>
          <a:bodyPr lIns="45719" rIns="45719" anchor="ctr"/>
          <a:lstStyle/>
          <a:p>
            <a:pPr algn="ctr" defTabSz="411163" eaLnBrk="1"/>
            <a:endParaRPr lang="en-US" altLang="en-US" sz="1600">
              <a:solidFill>
                <a:srgbClr val="FFFFFF"/>
              </a:solidFill>
              <a:latin typeface="Helvetica Neue Medium"/>
              <a:ea typeface="Helvetica Neue Medium"/>
              <a:cs typeface="Helvetica Neue Medium"/>
              <a:sym typeface="Helvetica Neue Medium"/>
            </a:endParaRPr>
          </a:p>
        </p:txBody>
      </p:sp>
      <p:sp>
        <p:nvSpPr>
          <p:cNvPr id="1526" name="矩形 14"/>
          <p:cNvSpPr txBox="1"/>
          <p:nvPr/>
        </p:nvSpPr>
        <p:spPr>
          <a:xfrm rot="16200000">
            <a:off x="5976144" y="554831"/>
            <a:ext cx="11747500" cy="2122488"/>
          </a:xfrm>
          <a:prstGeom prst="rect">
            <a:avLst/>
          </a:prstGeom>
          <a:ln w="12700">
            <a:miter lim="400000"/>
          </a:ln>
        </p:spPr>
        <p:txBody>
          <a:bodyPr lIns="45719" rIns="45719">
            <a:spAutoFit/>
          </a:bodyPr>
          <a:lstStyle>
            <a:lvl1pPr defTabSz="608965">
              <a:defRPr sz="13300" spc="496">
                <a:solidFill>
                  <a:srgbClr val="FFFFFF"/>
                </a:solidFill>
                <a:latin typeface="OPPOSans"/>
                <a:ea typeface="OPPOSans"/>
                <a:cs typeface="OPPOSans"/>
                <a:sym typeface="OPPOSans"/>
              </a:defRPr>
            </a:lvl1pPr>
          </a:lstStyle>
          <a:p>
            <a:pPr eaLnBrk="1" fontAlgn="auto">
              <a:spcBef>
                <a:spcPts val="0"/>
              </a:spcBef>
              <a:spcAft>
                <a:spcPts val="0"/>
              </a:spcAft>
              <a:defRPr/>
            </a:pPr>
            <a:r>
              <a:rPr kern="0" dirty="0"/>
              <a:t>STRONGEDT</a:t>
            </a:r>
          </a:p>
        </p:txBody>
      </p:sp>
      <p:sp>
        <p:nvSpPr>
          <p:cNvPr id="120838" name="文本框 1"/>
          <p:cNvSpPr txBox="1">
            <a:spLocks noChangeArrowheads="1"/>
          </p:cNvSpPr>
          <p:nvPr/>
        </p:nvSpPr>
        <p:spPr bwMode="auto">
          <a:xfrm>
            <a:off x="9642475" y="1257300"/>
            <a:ext cx="1290638" cy="660400"/>
          </a:xfrm>
          <a:prstGeom prst="rect">
            <a:avLst/>
          </a:prstGeom>
          <a:noFill/>
          <a:ln w="12700">
            <a:noFill/>
            <a:miter lim="400000"/>
            <a:headEnd/>
            <a:tailEnd/>
          </a:ln>
        </p:spPr>
        <p:txBody>
          <a:bodyPr lIns="25400" tIns="25400" rIns="25400" bIns="25400" anchor="ctr">
            <a:spAutoFit/>
          </a:bodyPr>
          <a:lstStyle/>
          <a:p>
            <a:pPr defTabSz="1217613" eaLnBrk="1">
              <a:lnSpc>
                <a:spcPct val="90000"/>
              </a:lnSpc>
              <a:spcBef>
                <a:spcPts val="2200"/>
              </a:spcBef>
            </a:pPr>
            <a:r>
              <a:rPr lang="en-US" altLang="en-US" sz="4000">
                <a:solidFill>
                  <a:srgbClr val="FFFFFF"/>
                </a:solidFill>
                <a:latin typeface="OPPOSans"/>
                <a:ea typeface="OPPOSans"/>
                <a:cs typeface="OPPOSans"/>
                <a:sym typeface="OPPOSans"/>
              </a:rPr>
              <a:t>NO4</a:t>
            </a:r>
          </a:p>
        </p:txBody>
      </p:sp>
    </p:spTree>
  </p:cSld>
  <p:clrMapOvr>
    <a:masterClrMapping/>
  </p:clrMapOvr>
  <p:transition spd="slow">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在线媒体 1" descr="超级省电 聊天">
            <a:hlinkClick r:id="" action="ppaction://media"/>
          </p:cNvPr>
          <p:cNvPicPr>
            <a:picLocks noChangeAspect="1" noChangeArrowheads="1"/>
          </p:cNvPicPr>
          <p:nvPr/>
        </p:nvPicPr>
        <p:blipFill>
          <a:blip r:embed="rId3"/>
          <a:srcRect l="51297" t="10928" r="1907" b="44563"/>
          <a:stretch>
            <a:fillRect/>
          </a:stretch>
        </p:blipFill>
        <p:spPr bwMode="auto">
          <a:xfrm>
            <a:off x="6276975" y="1116013"/>
            <a:ext cx="2187575" cy="4625975"/>
          </a:xfrm>
          <a:prstGeom prst="rect">
            <a:avLst/>
          </a:prstGeom>
          <a:noFill/>
          <a:ln w="9525">
            <a:noFill/>
            <a:miter lim="800000"/>
            <a:headEnd/>
            <a:tailEnd/>
          </a:ln>
        </p:spPr>
      </p:pic>
      <p:pic>
        <p:nvPicPr>
          <p:cNvPr id="122883" name="在线媒体 2" descr="超级省电模式  地图">
            <a:hlinkClick r:id="" action="ppaction://media"/>
          </p:cNvPr>
          <p:cNvPicPr>
            <a:picLocks noChangeAspect="1" noChangeArrowheads="1"/>
          </p:cNvPicPr>
          <p:nvPr/>
        </p:nvPicPr>
        <p:blipFill>
          <a:blip r:embed="rId4" cstate="print"/>
          <a:srcRect l="49631" r="371" b="44501"/>
          <a:stretch>
            <a:fillRect/>
          </a:stretch>
        </p:blipFill>
        <p:spPr bwMode="auto">
          <a:xfrm>
            <a:off x="8955088" y="1116013"/>
            <a:ext cx="1874837" cy="4624387"/>
          </a:xfrm>
          <a:prstGeom prst="rect">
            <a:avLst/>
          </a:prstGeom>
          <a:noFill/>
          <a:ln w="9525">
            <a:noFill/>
            <a:miter lim="800000"/>
            <a:headEnd/>
            <a:tailEnd/>
          </a:ln>
        </p:spPr>
      </p:pic>
      <p:sp>
        <p:nvSpPr>
          <p:cNvPr id="122884" name="矩形 23"/>
          <p:cNvSpPr>
            <a:spLocks noChangeArrowheads="1"/>
          </p:cNvSpPr>
          <p:nvPr/>
        </p:nvSpPr>
        <p:spPr bwMode="auto">
          <a:xfrm rot="5400000">
            <a:off x="1302544" y="1843882"/>
            <a:ext cx="342900" cy="1439862"/>
          </a:xfrm>
          <a:prstGeom prst="rect">
            <a:avLst/>
          </a:prstGeom>
          <a:solidFill>
            <a:srgbClr val="00EEBA"/>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122885" name="矩形 16"/>
          <p:cNvSpPr>
            <a:spLocks noChangeArrowheads="1"/>
          </p:cNvSpPr>
          <p:nvPr/>
        </p:nvSpPr>
        <p:spPr bwMode="auto">
          <a:xfrm>
            <a:off x="0" y="0"/>
            <a:ext cx="419100" cy="6858000"/>
          </a:xfrm>
          <a:prstGeom prst="rect">
            <a:avLst/>
          </a:prstGeom>
          <a:solidFill>
            <a:srgbClr val="00EEBA"/>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122886" name="文本框 1"/>
          <p:cNvSpPr txBox="1">
            <a:spLocks noChangeArrowheads="1"/>
          </p:cNvSpPr>
          <p:nvPr/>
        </p:nvSpPr>
        <p:spPr bwMode="auto">
          <a:xfrm>
            <a:off x="419100" y="1376700"/>
            <a:ext cx="5499562" cy="1015663"/>
          </a:xfrm>
          <a:prstGeom prst="rect">
            <a:avLst/>
          </a:prstGeom>
          <a:noFill/>
          <a:ln w="12700">
            <a:noFill/>
            <a:miter lim="400000"/>
            <a:headEnd/>
            <a:tailEnd/>
          </a:ln>
        </p:spPr>
        <p:txBody>
          <a:bodyPr wrap="square" lIns="45719" rIns="45719">
            <a:spAutoFit/>
          </a:bodyPr>
          <a:lstStyle/>
          <a:p>
            <a:pPr defTabSz="608013" eaLnBrk="1"/>
            <a:r>
              <a:rPr lang="en-US" altLang="zh-CN" sz="2000" dirty="0" err="1">
                <a:latin typeface="OPPOSans-M" pitchFamily="18" charset="-122"/>
                <a:ea typeface="OPPOSans-M" pitchFamily="18" charset="-122"/>
                <a:sym typeface="OPPOSans-M" pitchFamily="18" charset="-122"/>
              </a:rPr>
              <a:t>Bagaimana</a:t>
            </a:r>
            <a:r>
              <a:rPr lang="en-US" altLang="zh-CN" sz="2000" dirty="0">
                <a:latin typeface="OPPOSans-M" pitchFamily="18" charset="-122"/>
                <a:ea typeface="OPPOSans-M" pitchFamily="18" charset="-122"/>
                <a:sym typeface="OPPOSans-M" pitchFamily="18" charset="-122"/>
              </a:rPr>
              <a:t> </a:t>
            </a:r>
            <a:r>
              <a:rPr lang="en-US" altLang="zh-CN" sz="2000" dirty="0" err="1">
                <a:latin typeface="OPPOSans-M" pitchFamily="18" charset="-122"/>
                <a:ea typeface="OPPOSans-M" pitchFamily="18" charset="-122"/>
                <a:sym typeface="OPPOSans-M" pitchFamily="18" charset="-122"/>
              </a:rPr>
              <a:t>jika</a:t>
            </a:r>
            <a:r>
              <a:rPr lang="en-US" altLang="zh-CN" sz="2000" dirty="0">
                <a:latin typeface="OPPOSans-M" pitchFamily="18" charset="-122"/>
                <a:ea typeface="OPPOSans-M" pitchFamily="18" charset="-122"/>
                <a:sym typeface="OPPOSans-M" pitchFamily="18" charset="-122"/>
              </a:rPr>
              <a:t> </a:t>
            </a:r>
            <a:r>
              <a:rPr lang="en-US" altLang="zh-CN" sz="2000" dirty="0" err="1">
                <a:latin typeface="OPPOSans-M" pitchFamily="18" charset="-122"/>
                <a:ea typeface="OPPOSans-M" pitchFamily="18" charset="-122"/>
                <a:sym typeface="OPPOSans-M" pitchFamily="18" charset="-122"/>
              </a:rPr>
              <a:t>Anda</a:t>
            </a:r>
            <a:r>
              <a:rPr lang="en-US" altLang="zh-CN" sz="2000" dirty="0">
                <a:latin typeface="OPPOSans-M" pitchFamily="18" charset="-122"/>
                <a:ea typeface="OPPOSans-M" pitchFamily="18" charset="-122"/>
                <a:sym typeface="OPPOSans-M" pitchFamily="18" charset="-122"/>
              </a:rPr>
              <a:t> </a:t>
            </a:r>
            <a:r>
              <a:rPr lang="en-US" altLang="zh-CN" sz="2000" dirty="0" err="1">
                <a:latin typeface="OPPOSans-M" pitchFamily="18" charset="-122"/>
                <a:ea typeface="OPPOSans-M" pitchFamily="18" charset="-122"/>
                <a:sym typeface="OPPOSans-M" pitchFamily="18" charset="-122"/>
              </a:rPr>
              <a:t>membutuhkan</a:t>
            </a:r>
            <a:endParaRPr lang="en-US" altLang="zh-CN" sz="2000" dirty="0">
              <a:latin typeface="OPPOSans-M" pitchFamily="18" charset="-122"/>
              <a:ea typeface="OPPOSans-M" pitchFamily="18" charset="-122"/>
              <a:sym typeface="OPPOSans-M" pitchFamily="18" charset="-122"/>
            </a:endParaRPr>
          </a:p>
          <a:p>
            <a:pPr defTabSz="608013" eaLnBrk="1"/>
            <a:r>
              <a:rPr lang="en-US" altLang="zh-CN" sz="2000" dirty="0" err="1" smtClean="0">
                <a:latin typeface="OPPOSans-M" pitchFamily="18" charset="-122"/>
                <a:ea typeface="OPPOSans-M" pitchFamily="18" charset="-122"/>
                <a:sym typeface="OPPOSans-M" pitchFamily="18" charset="-122"/>
              </a:rPr>
              <a:t>ponsel</a:t>
            </a:r>
            <a:r>
              <a:rPr lang="en-US" altLang="zh-CN" sz="2000" dirty="0" smtClean="0">
                <a:latin typeface="OPPOSans-M" pitchFamily="18" charset="-122"/>
                <a:ea typeface="OPPOSans-M" pitchFamily="18" charset="-122"/>
                <a:sym typeface="OPPOSans-M" pitchFamily="18" charset="-122"/>
              </a:rPr>
              <a:t> </a:t>
            </a:r>
            <a:r>
              <a:rPr lang="en-US" altLang="zh-CN" sz="2000" dirty="0" err="1">
                <a:latin typeface="OPPOSans-M" pitchFamily="18" charset="-122"/>
                <a:ea typeface="OPPOSans-M" pitchFamily="18" charset="-122"/>
                <a:sym typeface="OPPOSans-M" pitchFamily="18" charset="-122"/>
              </a:rPr>
              <a:t>Anda</a:t>
            </a:r>
            <a:r>
              <a:rPr lang="en-US" altLang="zh-CN" sz="2000" dirty="0" smtClean="0">
                <a:latin typeface="OPPOSans-M" pitchFamily="18" charset="-122"/>
                <a:ea typeface="OPPOSans-M" pitchFamily="18" charset="-122"/>
                <a:sym typeface="OPPOSans-M" pitchFamily="18" charset="-122"/>
              </a:rPr>
              <a:t>, </a:t>
            </a:r>
            <a:r>
              <a:rPr lang="en-US" altLang="zh-CN" sz="2000" dirty="0" err="1" smtClean="0">
                <a:latin typeface="OPPOSans-M" pitchFamily="18" charset="-122"/>
                <a:ea typeface="OPPOSans-M" pitchFamily="18" charset="-122"/>
                <a:sym typeface="OPPOSans-M" pitchFamily="18" charset="-122"/>
              </a:rPr>
              <a:t>tetapi</a:t>
            </a:r>
            <a:r>
              <a:rPr lang="en-US" altLang="zh-CN" sz="2000" dirty="0" smtClean="0">
                <a:latin typeface="OPPOSans-M" pitchFamily="18" charset="-122"/>
                <a:ea typeface="OPPOSans-M" pitchFamily="18" charset="-122"/>
                <a:sym typeface="OPPOSans-M" pitchFamily="18" charset="-122"/>
              </a:rPr>
              <a:t> </a:t>
            </a:r>
            <a:r>
              <a:rPr lang="en-US" altLang="zh-CN" sz="2000" dirty="0" err="1" smtClean="0">
                <a:latin typeface="OPPOSans-M" pitchFamily="18" charset="-122"/>
                <a:ea typeface="OPPOSans-M" pitchFamily="18" charset="-122"/>
                <a:sym typeface="OPPOSans-M" pitchFamily="18" charset="-122"/>
              </a:rPr>
              <a:t>saat</a:t>
            </a:r>
            <a:r>
              <a:rPr lang="en-US" altLang="zh-CN" sz="2000" dirty="0" smtClean="0">
                <a:latin typeface="OPPOSans-M" pitchFamily="18" charset="-122"/>
                <a:ea typeface="OPPOSans-M" pitchFamily="18" charset="-122"/>
                <a:sym typeface="OPPOSans-M" pitchFamily="18" charset="-122"/>
              </a:rPr>
              <a:t> </a:t>
            </a:r>
            <a:r>
              <a:rPr lang="en-US" altLang="zh-CN" sz="2000" dirty="0" err="1">
                <a:latin typeface="OPPOSans-M" pitchFamily="18" charset="-122"/>
                <a:ea typeface="OPPOSans-M" pitchFamily="18" charset="-122"/>
                <a:sym typeface="OPPOSans-M" pitchFamily="18" charset="-122"/>
              </a:rPr>
              <a:t>sedang</a:t>
            </a:r>
            <a:r>
              <a:rPr lang="en-US" altLang="zh-CN" sz="2000" dirty="0">
                <a:latin typeface="OPPOSans-M" pitchFamily="18" charset="-122"/>
                <a:ea typeface="OPPOSans-M" pitchFamily="18" charset="-122"/>
                <a:sym typeface="OPPOSans-M" pitchFamily="18" charset="-122"/>
              </a:rPr>
              <a:t> </a:t>
            </a:r>
            <a:r>
              <a:rPr lang="en-US" altLang="zh-CN" sz="2000" dirty="0" err="1" smtClean="0">
                <a:latin typeface="OPPOSans-M" pitchFamily="18" charset="-122"/>
                <a:ea typeface="OPPOSans-M" pitchFamily="18" charset="-122"/>
                <a:sym typeface="OPPOSans-M" pitchFamily="18" charset="-122"/>
              </a:rPr>
              <a:t>berjalan</a:t>
            </a:r>
            <a:r>
              <a:rPr lang="en-US" altLang="zh-CN" sz="2000" dirty="0" smtClean="0">
                <a:latin typeface="OPPOSans-M" pitchFamily="18" charset="-122"/>
                <a:ea typeface="OPPOSans-M" pitchFamily="18" charset="-122"/>
                <a:sym typeface="OPPOSans-M" pitchFamily="18" charset="-122"/>
              </a:rPr>
              <a:t> </a:t>
            </a:r>
            <a:r>
              <a:rPr lang="en-US" altLang="zh-CN" sz="2000" dirty="0" err="1" smtClean="0">
                <a:latin typeface="OPPOSans-M" pitchFamily="18" charset="-122"/>
                <a:ea typeface="OPPOSans-M" pitchFamily="18" charset="-122"/>
                <a:sym typeface="OPPOSans-M" pitchFamily="18" charset="-122"/>
              </a:rPr>
              <a:t>kehabisan</a:t>
            </a:r>
            <a:r>
              <a:rPr lang="en-US" altLang="zh-CN" sz="2000" dirty="0" smtClean="0">
                <a:latin typeface="OPPOSans-M" pitchFamily="18" charset="-122"/>
                <a:ea typeface="OPPOSans-M" pitchFamily="18" charset="-122"/>
                <a:sym typeface="OPPOSans-M" pitchFamily="18" charset="-122"/>
              </a:rPr>
              <a:t> </a:t>
            </a:r>
            <a:r>
              <a:rPr lang="en-US" altLang="zh-CN" sz="2000" dirty="0" err="1" smtClean="0">
                <a:latin typeface="OPPOSans-M" pitchFamily="18" charset="-122"/>
                <a:ea typeface="OPPOSans-M" pitchFamily="18" charset="-122"/>
                <a:sym typeface="OPPOSans-M" pitchFamily="18" charset="-122"/>
              </a:rPr>
              <a:t>daya</a:t>
            </a:r>
            <a:r>
              <a:rPr lang="en-US" altLang="zh-CN" sz="2000" dirty="0">
                <a:latin typeface="OPPOSans-M" pitchFamily="18" charset="-122"/>
                <a:ea typeface="OPPOSans-M" pitchFamily="18" charset="-122"/>
                <a:sym typeface="OPPOSans-M" pitchFamily="18" charset="-122"/>
              </a:rPr>
              <a:t>?</a:t>
            </a:r>
          </a:p>
        </p:txBody>
      </p:sp>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Tree>
  </p:cSld>
  <p:clrMapOvr>
    <a:masterClrMapping/>
  </p:clrMapOvr>
  <p:transition spd="med"/>
  <p:timing>
    <p:tnLst>
      <p:par>
        <p:cTn id="1" dur="indefinite" restart="never" fill="hold"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11" descr="图片 11"/>
          <p:cNvPicPr>
            <a:picLocks noChangeAspect="1" noChangeArrowheads="1"/>
          </p:cNvPicPr>
          <p:nvPr/>
        </p:nvPicPr>
        <p:blipFill>
          <a:blip r:embed="rId3"/>
          <a:srcRect/>
          <a:stretch>
            <a:fillRect/>
          </a:stretch>
        </p:blipFill>
        <p:spPr bwMode="auto">
          <a:xfrm>
            <a:off x="0" y="0"/>
            <a:ext cx="12192000" cy="6858000"/>
          </a:xfrm>
          <a:prstGeom prst="rect">
            <a:avLst/>
          </a:prstGeom>
          <a:noFill/>
          <a:ln w="12700">
            <a:noFill/>
            <a:miter lim="400000"/>
            <a:headEnd/>
            <a:tailEnd/>
          </a:ln>
        </p:spPr>
      </p:pic>
      <p:sp>
        <p:nvSpPr>
          <p:cNvPr id="487" name="矩形 2"/>
          <p:cNvSpPr txBox="1"/>
          <p:nvPr/>
        </p:nvSpPr>
        <p:spPr>
          <a:xfrm>
            <a:off x="238125" y="215900"/>
            <a:ext cx="7037388" cy="2555875"/>
          </a:xfrm>
          <a:prstGeom prst="rect">
            <a:avLst/>
          </a:prstGeom>
          <a:ln w="12700">
            <a:miter lim="400000"/>
          </a:ln>
        </p:spPr>
        <p:txBody>
          <a:bodyPr lIns="45719" rIns="45719">
            <a:spAutoFit/>
          </a:bodyPr>
          <a:lstStyle/>
          <a:p>
            <a:pPr>
              <a:defRPr sz="18600" spc="496">
                <a:solidFill>
                  <a:srgbClr val="FFFFFF"/>
                </a:solidFill>
                <a:latin typeface="OPPOSans"/>
                <a:ea typeface="OPPOSans"/>
                <a:cs typeface="OPPOSans"/>
                <a:sym typeface="OPPOSans"/>
              </a:defRPr>
            </a:pPr>
            <a:r>
              <a:rPr lang="en-US" sz="8000" spc="496" dirty="0" err="1">
                <a:solidFill>
                  <a:srgbClr val="FFFFFF"/>
                </a:solidFill>
                <a:latin typeface="OPPOSans"/>
                <a:ea typeface="OPPOSans"/>
                <a:cs typeface="OPPOSans"/>
                <a:sym typeface="OPPOSans"/>
              </a:rPr>
              <a:t>Eksterior</a:t>
            </a:r>
            <a:r>
              <a:rPr lang="en-US" sz="8000" spc="496" dirty="0">
                <a:solidFill>
                  <a:srgbClr val="FFFFFF"/>
                </a:solidFill>
                <a:latin typeface="OPPOSans"/>
                <a:ea typeface="OPPOSans"/>
                <a:cs typeface="OPPOSans"/>
                <a:sym typeface="OPPOSans"/>
              </a:rPr>
              <a:t> Paling </a:t>
            </a:r>
            <a:r>
              <a:rPr lang="en-US" sz="8000" spc="496" dirty="0" err="1">
                <a:solidFill>
                  <a:srgbClr val="FFFFFF"/>
                </a:solidFill>
                <a:latin typeface="OPPOSans"/>
                <a:ea typeface="OPPOSans"/>
                <a:cs typeface="OPPOSans"/>
                <a:sym typeface="OPPOSans"/>
              </a:rPr>
              <a:t>T</a:t>
            </a:r>
            <a:r>
              <a:rPr lang="en-US" sz="8000" spc="496" dirty="0" err="1" smtClean="0">
                <a:solidFill>
                  <a:srgbClr val="FFFFFF"/>
                </a:solidFill>
                <a:latin typeface="OPPOSans"/>
                <a:ea typeface="OPPOSans"/>
                <a:cs typeface="OPPOSans"/>
                <a:sym typeface="OPPOSans"/>
              </a:rPr>
              <a:t>rendi</a:t>
            </a:r>
            <a:endParaRPr sz="8000" spc="496" dirty="0">
              <a:solidFill>
                <a:srgbClr val="FFFFFF"/>
              </a:solidFill>
              <a:latin typeface="OPPOSans"/>
              <a:ea typeface="OPPOSans"/>
              <a:cs typeface="OPPOSans"/>
              <a:sym typeface="OPPOSans"/>
            </a:endParaRPr>
          </a:p>
        </p:txBody>
      </p:sp>
      <p:sp>
        <p:nvSpPr>
          <p:cNvPr id="14340" name="矩形 18"/>
          <p:cNvSpPr>
            <a:spLocks noChangeArrowheads="1"/>
          </p:cNvSpPr>
          <p:nvPr/>
        </p:nvSpPr>
        <p:spPr bwMode="auto">
          <a:xfrm>
            <a:off x="9482138" y="2730500"/>
            <a:ext cx="2901950" cy="296863"/>
          </a:xfrm>
          <a:prstGeom prst="rect">
            <a:avLst/>
          </a:prstGeom>
          <a:solidFill>
            <a:srgbClr val="63A8DA"/>
          </a:solidFill>
          <a:ln w="12700">
            <a:noFill/>
            <a:miter lim="400000"/>
            <a:headEnd/>
            <a:tailEnd/>
          </a:ln>
        </p:spPr>
        <p:txBody>
          <a:bodyPr lIns="45719" rIns="45719" anchor="ctr"/>
          <a:lstStyle/>
          <a:p>
            <a:pPr algn="ctr" defTabSz="411163"/>
            <a:endParaRPr lang="en-US" altLang="en-US" sz="1600">
              <a:solidFill>
                <a:srgbClr val="FFFFFF"/>
              </a:solidFill>
              <a:latin typeface="Helvetica Neue Medium"/>
              <a:ea typeface="Helvetica Neue Medium"/>
              <a:cs typeface="Helvetica Neue Medium"/>
              <a:sym typeface="Helvetica Neue Medium"/>
            </a:endParaRPr>
          </a:p>
        </p:txBody>
      </p:sp>
      <p:sp>
        <p:nvSpPr>
          <p:cNvPr id="489" name="矩形 14"/>
          <p:cNvSpPr txBox="1"/>
          <p:nvPr/>
        </p:nvSpPr>
        <p:spPr>
          <a:xfrm rot="16200000">
            <a:off x="5976144" y="554831"/>
            <a:ext cx="11747500" cy="2122488"/>
          </a:xfrm>
          <a:prstGeom prst="rect">
            <a:avLst/>
          </a:prstGeom>
          <a:ln w="12700">
            <a:miter lim="400000"/>
          </a:ln>
        </p:spPr>
        <p:txBody>
          <a:bodyPr lIns="45719" rIns="45719">
            <a:spAutoFit/>
          </a:bodyPr>
          <a:lstStyle>
            <a:lvl1pPr>
              <a:defRPr sz="13300" spc="496">
                <a:solidFill>
                  <a:srgbClr val="FFFFFF"/>
                </a:solidFill>
                <a:latin typeface="OPPOSans"/>
                <a:ea typeface="OPPOSans"/>
                <a:cs typeface="OPPOSans"/>
                <a:sym typeface="OPPOSans"/>
              </a:defRPr>
            </a:lvl1pPr>
          </a:lstStyle>
          <a:p>
            <a:pPr>
              <a:defRPr/>
            </a:pPr>
            <a:r>
              <a:t>FASHION</a:t>
            </a:r>
          </a:p>
        </p:txBody>
      </p:sp>
      <p:sp>
        <p:nvSpPr>
          <p:cNvPr id="14342" name="文本框 1"/>
          <p:cNvSpPr txBox="1">
            <a:spLocks noChangeArrowheads="1"/>
          </p:cNvSpPr>
          <p:nvPr/>
        </p:nvSpPr>
        <p:spPr bwMode="auto">
          <a:xfrm>
            <a:off x="9642475" y="1257300"/>
            <a:ext cx="1290638" cy="660400"/>
          </a:xfrm>
          <a:prstGeom prst="rect">
            <a:avLst/>
          </a:prstGeom>
          <a:noFill/>
          <a:ln w="12700">
            <a:noFill/>
            <a:miter lim="400000"/>
            <a:headEnd/>
            <a:tailEnd/>
          </a:ln>
        </p:spPr>
        <p:txBody>
          <a:bodyPr lIns="25400" tIns="25400" rIns="25400" bIns="25400" anchor="ctr">
            <a:spAutoFit/>
          </a:bodyPr>
          <a:lstStyle/>
          <a:p>
            <a:pPr defTabSz="1217613">
              <a:lnSpc>
                <a:spcPct val="90000"/>
              </a:lnSpc>
              <a:spcBef>
                <a:spcPts val="2200"/>
              </a:spcBef>
            </a:pPr>
            <a:r>
              <a:rPr lang="en-US" altLang="en-US" sz="4000">
                <a:solidFill>
                  <a:srgbClr val="FFFFFF"/>
                </a:solidFill>
                <a:latin typeface="OPPOSans"/>
                <a:ea typeface="OPPOSans"/>
                <a:cs typeface="OPPOSans"/>
                <a:sym typeface="OPPOSans"/>
              </a:rPr>
              <a:t>NO1</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通过CPU调频，背光调节等一系列省电策略，同时针对具体APP采取有针对性的省电策略（比如超级省电下的微信会搭配暗色模式，适当延长接收信息的时长），实现续航时长的提升。"/>
          <p:cNvSpPr txBox="1">
            <a:spLocks noChangeArrowheads="1"/>
          </p:cNvSpPr>
          <p:nvPr/>
        </p:nvSpPr>
        <p:spPr bwMode="auto">
          <a:xfrm>
            <a:off x="1790700" y="1042988"/>
            <a:ext cx="8532813" cy="1158875"/>
          </a:xfrm>
          <a:prstGeom prst="rect">
            <a:avLst/>
          </a:prstGeom>
          <a:noFill/>
          <a:ln w="12700">
            <a:noFill/>
            <a:miter lim="400000"/>
            <a:headEnd/>
            <a:tailEnd/>
          </a:ln>
        </p:spPr>
        <p:txBody>
          <a:bodyPr lIns="25400" tIns="25400" rIns="25400" bIns="25400" anchor="ctr">
            <a:spAutoFit/>
          </a:bodyPr>
          <a:lstStyle/>
          <a:p>
            <a:pPr marL="285750" indent="-285750" defTabSz="912813" eaLnBrk="1">
              <a:lnSpc>
                <a:spcPct val="150000"/>
              </a:lnSpc>
              <a:buSzPct val="100000"/>
              <a:buFontTx/>
              <a:buChar char="■"/>
            </a:pPr>
            <a:r>
              <a:rPr lang="en-US" altLang="en-US" sz="1600">
                <a:solidFill>
                  <a:srgbClr val="262626"/>
                </a:solidFill>
                <a:latin typeface="OPPOSans-M" pitchFamily="18" charset="-122"/>
                <a:ea typeface="OPPOSans-M" pitchFamily="18" charset="-122"/>
                <a:sym typeface="OPPOSans-M" pitchFamily="18" charset="-122"/>
              </a:rPr>
              <a:t>Enam aplikasi dapat dibuka dalam mode penghematan daya super</a:t>
            </a:r>
          </a:p>
          <a:p>
            <a:pPr marL="285750" indent="-285750" defTabSz="912813" eaLnBrk="1">
              <a:lnSpc>
                <a:spcPct val="150000"/>
              </a:lnSpc>
              <a:buSzPct val="100000"/>
              <a:buFontTx/>
              <a:buChar char="■"/>
            </a:pPr>
            <a:r>
              <a:rPr lang="en-US" altLang="en-US" sz="1600">
                <a:solidFill>
                  <a:srgbClr val="262626"/>
                </a:solidFill>
                <a:latin typeface="OPPOSans-M" pitchFamily="18" charset="-122"/>
                <a:ea typeface="OPPOSans-M" pitchFamily="18" charset="-122"/>
                <a:sym typeface="OPPOSans-M" pitchFamily="18" charset="-122"/>
              </a:rPr>
              <a:t>Jendela popup akan mengingatkan pengguna untuk mengaktifkan mode hemat daya super saat daya 10% dan 5%</a:t>
            </a:r>
          </a:p>
        </p:txBody>
      </p:sp>
      <p:sp>
        <p:nvSpPr>
          <p:cNvPr id="124931" name="矩形 16"/>
          <p:cNvSpPr>
            <a:spLocks noChangeArrowheads="1"/>
          </p:cNvSpPr>
          <p:nvPr/>
        </p:nvSpPr>
        <p:spPr bwMode="auto">
          <a:xfrm>
            <a:off x="0" y="0"/>
            <a:ext cx="419100" cy="6858000"/>
          </a:xfrm>
          <a:prstGeom prst="rect">
            <a:avLst/>
          </a:prstGeom>
          <a:solidFill>
            <a:srgbClr val="00EEBA"/>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124932" name="矩形 23"/>
          <p:cNvSpPr>
            <a:spLocks noChangeArrowheads="1"/>
          </p:cNvSpPr>
          <p:nvPr/>
        </p:nvSpPr>
        <p:spPr bwMode="auto">
          <a:xfrm rot="5400000">
            <a:off x="6011069" y="-1334294"/>
            <a:ext cx="342900" cy="4427538"/>
          </a:xfrm>
          <a:prstGeom prst="rect">
            <a:avLst/>
          </a:prstGeom>
          <a:solidFill>
            <a:srgbClr val="00EEBA"/>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124933" name="文本框 24"/>
          <p:cNvSpPr txBox="1">
            <a:spLocks noChangeArrowheads="1"/>
          </p:cNvSpPr>
          <p:nvPr/>
        </p:nvSpPr>
        <p:spPr bwMode="auto">
          <a:xfrm>
            <a:off x="2081213" y="0"/>
            <a:ext cx="8242300" cy="769937"/>
          </a:xfrm>
          <a:prstGeom prst="rect">
            <a:avLst/>
          </a:prstGeom>
          <a:noFill/>
          <a:ln w="12700">
            <a:noFill/>
            <a:miter lim="400000"/>
            <a:headEnd/>
            <a:tailEnd/>
          </a:ln>
        </p:spPr>
        <p:txBody>
          <a:bodyPr lIns="45719" rIns="45719">
            <a:spAutoFit/>
          </a:bodyPr>
          <a:lstStyle/>
          <a:p>
            <a:pPr algn="ctr" defTabSz="608013" eaLnBrk="1"/>
            <a:r>
              <a:rPr lang="en-US" altLang="en-US" sz="4400" dirty="0">
                <a:latin typeface="OPPOSans-M" pitchFamily="18" charset="-122"/>
                <a:ea typeface="OPPOSans-M" pitchFamily="18" charset="-122"/>
                <a:sym typeface="OPPOSans-M" pitchFamily="18" charset="-122"/>
              </a:rPr>
              <a:t>Mode Super </a:t>
            </a:r>
            <a:r>
              <a:rPr lang="en-US" altLang="en-US" sz="4400" dirty="0" err="1">
                <a:latin typeface="OPPOSans-M" pitchFamily="18" charset="-122"/>
                <a:ea typeface="OPPOSans-M" pitchFamily="18" charset="-122"/>
                <a:sym typeface="OPPOSans-M" pitchFamily="18" charset="-122"/>
              </a:rPr>
              <a:t>Hemat</a:t>
            </a:r>
            <a:r>
              <a:rPr lang="en-US" altLang="en-US" sz="4400" dirty="0">
                <a:latin typeface="OPPOSans-M" pitchFamily="18" charset="-122"/>
                <a:ea typeface="OPPOSans-M" pitchFamily="18" charset="-122"/>
                <a:sym typeface="OPPOSans-M" pitchFamily="18" charset="-122"/>
              </a:rPr>
              <a:t> </a:t>
            </a:r>
            <a:r>
              <a:rPr lang="en-US" altLang="en-US" sz="4400" dirty="0" err="1">
                <a:latin typeface="OPPOSans-M" pitchFamily="18" charset="-122"/>
                <a:ea typeface="OPPOSans-M" pitchFamily="18" charset="-122"/>
                <a:sym typeface="OPPOSans-M" pitchFamily="18" charset="-122"/>
              </a:rPr>
              <a:t>Daya</a:t>
            </a:r>
            <a:endParaRPr lang="en-US" altLang="en-US" sz="4400" dirty="0">
              <a:latin typeface="OPPOSans-M" pitchFamily="18" charset="-122"/>
              <a:ea typeface="OPPOSans-M" pitchFamily="18" charset="-122"/>
              <a:sym typeface="OPPOSans-M" pitchFamily="18" charset="-122"/>
            </a:endParaRPr>
          </a:p>
        </p:txBody>
      </p:sp>
      <p:grpSp>
        <p:nvGrpSpPr>
          <p:cNvPr id="1557" name="组合 1"/>
          <p:cNvGrpSpPr>
            <a:grpSpLocks/>
          </p:cNvGrpSpPr>
          <p:nvPr/>
        </p:nvGrpSpPr>
        <p:grpSpPr bwMode="auto">
          <a:xfrm>
            <a:off x="7413625" y="2954338"/>
            <a:ext cx="1838325" cy="3033712"/>
            <a:chOff x="-1" y="-1"/>
            <a:chExt cx="1838838" cy="3034753"/>
          </a:xfrm>
        </p:grpSpPr>
        <p:grpSp>
          <p:nvGrpSpPr>
            <p:cNvPr id="124944" name="组合 26"/>
            <p:cNvGrpSpPr>
              <a:grpSpLocks/>
            </p:cNvGrpSpPr>
            <p:nvPr/>
          </p:nvGrpSpPr>
          <p:grpSpPr bwMode="auto">
            <a:xfrm>
              <a:off x="-1" y="-1"/>
              <a:ext cx="1267625" cy="1267625"/>
              <a:chOff x="-1" y="-1"/>
              <a:chExt cx="1267624" cy="1267624"/>
            </a:xfrm>
          </p:grpSpPr>
          <p:sp>
            <p:nvSpPr>
              <p:cNvPr id="124946" name="椭圆 29"/>
              <p:cNvSpPr>
                <a:spLocks noChangeArrowheads="1"/>
              </p:cNvSpPr>
              <p:nvPr/>
            </p:nvSpPr>
            <p:spPr bwMode="auto">
              <a:xfrm>
                <a:off x="-1" y="-1"/>
                <a:ext cx="1267624" cy="1267624"/>
              </a:xfrm>
              <a:prstGeom prst="ellipse">
                <a:avLst/>
              </a:prstGeom>
              <a:solidFill>
                <a:srgbClr val="01EFBA"/>
              </a:solidFill>
              <a:ln w="12700">
                <a:noFill/>
                <a:miter lim="400000"/>
                <a:headEnd/>
                <a:tailEnd/>
              </a:ln>
            </p:spPr>
            <p:txBody>
              <a:bodyPr lIns="45719" tIns="45719" rIns="45719" bIns="45719" anchor="ctr"/>
              <a:lstStyle/>
              <a:p>
                <a:pPr algn="ctr" defTabSz="685800" eaLnBrk="1"/>
                <a:endParaRPr lang="en-US" altLang="en-US" sz="1300">
                  <a:solidFill>
                    <a:srgbClr val="FFFFFF"/>
                  </a:solidFill>
                  <a:latin typeface="OPPOSans-M" pitchFamily="18" charset="-122"/>
                  <a:ea typeface="OPPOSans-M" pitchFamily="18" charset="-122"/>
                  <a:sym typeface="OPPOSans-M" pitchFamily="18" charset="-122"/>
                </a:endParaRPr>
              </a:p>
            </p:txBody>
          </p:sp>
          <p:sp>
            <p:nvSpPr>
              <p:cNvPr id="124947" name="矩形 30"/>
              <p:cNvSpPr txBox="1">
                <a:spLocks noChangeArrowheads="1"/>
              </p:cNvSpPr>
              <p:nvPr/>
            </p:nvSpPr>
            <p:spPr bwMode="auto">
              <a:xfrm>
                <a:off x="142960" y="218313"/>
                <a:ext cx="1124663" cy="830994"/>
              </a:xfrm>
              <a:prstGeom prst="rect">
                <a:avLst/>
              </a:prstGeom>
              <a:noFill/>
              <a:ln w="12700">
                <a:noFill/>
                <a:miter lim="400000"/>
                <a:headEnd/>
                <a:tailEnd/>
              </a:ln>
            </p:spPr>
            <p:txBody>
              <a:bodyPr wrap="none" lIns="45719" tIns="45719" rIns="45719" bIns="45719">
                <a:spAutoFit/>
              </a:bodyPr>
              <a:lstStyle/>
              <a:p>
                <a:pPr algn="ctr" defTabSz="685800" eaLnBrk="1"/>
                <a:r>
                  <a:rPr lang="en-US" altLang="en-US" sz="2400">
                    <a:latin typeface="OPPOSans-M" pitchFamily="18" charset="-122"/>
                    <a:ea typeface="OPPOSans-M" pitchFamily="18" charset="-122"/>
                    <a:sym typeface="OPPOSans-M" pitchFamily="18" charset="-122"/>
                  </a:rPr>
                  <a:t>5%</a:t>
                </a:r>
              </a:p>
              <a:p>
                <a:pPr algn="ctr" defTabSz="685800" eaLnBrk="1"/>
                <a:r>
                  <a:rPr lang="en-US" altLang="zh-CN" sz="2400">
                    <a:latin typeface="OPPOSans-M" pitchFamily="18" charset="-122"/>
                    <a:ea typeface="OPPOSans-M" pitchFamily="18" charset="-122"/>
                    <a:sym typeface="OPPOSans-M" pitchFamily="18" charset="-122"/>
                  </a:rPr>
                  <a:t>power</a:t>
                </a:r>
                <a:endParaRPr lang="en-US" altLang="en-US" sz="2400">
                  <a:latin typeface="OPPOSans-M" pitchFamily="18" charset="-122"/>
                  <a:ea typeface="OPPOSans-M" pitchFamily="18" charset="-122"/>
                  <a:sym typeface="OPPOSans-M" pitchFamily="18" charset="-122"/>
                </a:endParaRPr>
              </a:p>
            </p:txBody>
          </p:sp>
        </p:grpSp>
        <p:sp>
          <p:nvSpPr>
            <p:cNvPr id="124945" name="矩形 37"/>
            <p:cNvSpPr txBox="1">
              <a:spLocks noChangeArrowheads="1"/>
            </p:cNvSpPr>
            <p:nvPr/>
          </p:nvSpPr>
          <p:spPr bwMode="auto">
            <a:xfrm>
              <a:off x="45720" y="1557427"/>
              <a:ext cx="1793117" cy="1477325"/>
            </a:xfrm>
            <a:prstGeom prst="rect">
              <a:avLst/>
            </a:prstGeom>
            <a:noFill/>
            <a:ln w="12700">
              <a:noFill/>
              <a:miter lim="400000"/>
              <a:headEnd/>
              <a:tailEnd/>
            </a:ln>
          </p:spPr>
          <p:txBody>
            <a:bodyPr wrap="none" lIns="45719" tIns="45719" rIns="45719" bIns="45719">
              <a:spAutoFit/>
            </a:bodyPr>
            <a:lstStyle/>
            <a:p>
              <a:pPr defTabSz="685800" eaLnBrk="1"/>
              <a:r>
                <a:rPr lang="en-US" altLang="en-US" sz="2400">
                  <a:latin typeface="OPPOSans-M" pitchFamily="18" charset="-122"/>
                  <a:ea typeface="OPPOSans-M" pitchFamily="18" charset="-122"/>
                  <a:sym typeface="OPPOSans-M" pitchFamily="18" charset="-122"/>
                </a:rPr>
                <a:t>WhatsAPP</a:t>
              </a:r>
            </a:p>
            <a:p>
              <a:pPr defTabSz="685800" eaLnBrk="1"/>
              <a:r>
                <a:rPr lang="en-US" altLang="en-US" sz="6600">
                  <a:latin typeface="OPPOSans-M" pitchFamily="18" charset="-122"/>
                  <a:ea typeface="OPPOSans-M" pitchFamily="18" charset="-122"/>
                  <a:sym typeface="OPPOSans-M" pitchFamily="18" charset="-122"/>
                </a:rPr>
                <a:t>1.5</a:t>
              </a:r>
              <a:r>
                <a:rPr lang="en-US" altLang="zh-CN" sz="2400">
                  <a:latin typeface="OPPOSans-M" pitchFamily="18" charset="-122"/>
                  <a:ea typeface="OPPOSans-M" pitchFamily="18" charset="-122"/>
                  <a:sym typeface="OPPOSans-M" pitchFamily="18" charset="-122"/>
                </a:rPr>
                <a:t>h</a:t>
              </a:r>
              <a:r>
                <a:rPr lang="en-US" altLang="en-US" sz="2400">
                  <a:latin typeface="OPPOSans-M" pitchFamily="18" charset="-122"/>
                  <a:ea typeface="OPPOSans-M" pitchFamily="18" charset="-122"/>
                  <a:sym typeface="OPPOSans-M" pitchFamily="18" charset="-122"/>
                </a:rPr>
                <a:t> </a:t>
              </a:r>
            </a:p>
          </p:txBody>
        </p:sp>
      </p:grpSp>
      <p:pic>
        <p:nvPicPr>
          <p:cNvPr id="124935" name="图片 38" descr="图片 38"/>
          <p:cNvPicPr>
            <a:picLocks noChangeAspect="1" noChangeArrowheads="1"/>
          </p:cNvPicPr>
          <p:nvPr/>
        </p:nvPicPr>
        <p:blipFill>
          <a:blip r:embed="rId3"/>
          <a:srcRect/>
          <a:stretch>
            <a:fillRect/>
          </a:stretch>
        </p:blipFill>
        <p:spPr bwMode="auto">
          <a:xfrm>
            <a:off x="1292225" y="2576513"/>
            <a:ext cx="1563688" cy="3476625"/>
          </a:xfrm>
          <a:prstGeom prst="rect">
            <a:avLst/>
          </a:prstGeom>
          <a:noFill/>
          <a:ln w="12700">
            <a:noFill/>
            <a:miter lim="400000"/>
            <a:headEnd/>
            <a:tailEnd/>
          </a:ln>
        </p:spPr>
      </p:pic>
      <p:pic>
        <p:nvPicPr>
          <p:cNvPr id="124936" name="图片 39" descr="图片 39"/>
          <p:cNvPicPr>
            <a:picLocks noChangeAspect="1" noChangeArrowheads="1"/>
          </p:cNvPicPr>
          <p:nvPr/>
        </p:nvPicPr>
        <p:blipFill>
          <a:blip r:embed="rId4"/>
          <a:srcRect/>
          <a:stretch>
            <a:fillRect/>
          </a:stretch>
        </p:blipFill>
        <p:spPr bwMode="auto">
          <a:xfrm>
            <a:off x="4494213" y="2625725"/>
            <a:ext cx="1557337" cy="3459163"/>
          </a:xfrm>
          <a:prstGeom prst="rect">
            <a:avLst/>
          </a:prstGeom>
          <a:noFill/>
          <a:ln w="12700">
            <a:noFill/>
            <a:miter lim="400000"/>
            <a:headEnd/>
            <a:tailEnd/>
          </a:ln>
        </p:spPr>
      </p:pic>
      <p:sp>
        <p:nvSpPr>
          <p:cNvPr id="124937" name="文本框 45"/>
          <p:cNvSpPr txBox="1">
            <a:spLocks noChangeArrowheads="1"/>
          </p:cNvSpPr>
          <p:nvPr/>
        </p:nvSpPr>
        <p:spPr bwMode="auto">
          <a:xfrm>
            <a:off x="525463" y="6149975"/>
            <a:ext cx="2749752" cy="738664"/>
          </a:xfrm>
          <a:prstGeom prst="rect">
            <a:avLst/>
          </a:prstGeom>
          <a:noFill/>
          <a:ln w="12700">
            <a:noFill/>
            <a:miter lim="400000"/>
            <a:headEnd/>
            <a:tailEnd/>
          </a:ln>
        </p:spPr>
        <p:txBody>
          <a:bodyPr wrap="square" lIns="45719" rIns="45719">
            <a:spAutoFit/>
          </a:bodyPr>
          <a:lstStyle/>
          <a:p>
            <a:pPr algn="ctr" eaLnBrk="1"/>
            <a:r>
              <a:rPr lang="en-US" altLang="zh-CN" sz="1400" dirty="0" err="1">
                <a:solidFill>
                  <a:srgbClr val="181717"/>
                </a:solidFill>
                <a:latin typeface="OPPOSans-M" pitchFamily="18" charset="-122"/>
                <a:ea typeface="OPPOSans-M" pitchFamily="18" charset="-122"/>
                <a:sym typeface="OPPOSans-M" pitchFamily="18" charset="-122"/>
              </a:rPr>
              <a:t>Masuk</a:t>
            </a:r>
            <a:endParaRPr lang="en-US" altLang="zh-CN" sz="1400" dirty="0">
              <a:solidFill>
                <a:srgbClr val="181717"/>
              </a:solidFill>
              <a:latin typeface="OPPOSans-M" pitchFamily="18" charset="-122"/>
              <a:ea typeface="OPPOSans-M" pitchFamily="18" charset="-122"/>
              <a:sym typeface="OPPOSans-M" pitchFamily="18" charset="-122"/>
            </a:endParaRPr>
          </a:p>
          <a:p>
            <a:pPr algn="ctr" eaLnBrk="1"/>
            <a:r>
              <a:rPr lang="id-ID" altLang="en-US" sz="1400" dirty="0" smtClean="0">
                <a:latin typeface="OPPOSans R" pitchFamily="18" charset="-122"/>
                <a:ea typeface="OPPOSans R" pitchFamily="18" charset="-122"/>
              </a:rPr>
              <a:t>Pengaturan-Baterai-</a:t>
            </a:r>
            <a:r>
              <a:rPr lang="en-US" altLang="en-US" sz="1400" dirty="0" smtClean="0">
                <a:latin typeface="OPPOSans R" pitchFamily="18" charset="-122"/>
                <a:ea typeface="OPPOSans R" pitchFamily="18" charset="-122"/>
              </a:rPr>
              <a:t>Mode </a:t>
            </a:r>
            <a:r>
              <a:rPr lang="en-US" altLang="en-US" sz="1400" dirty="0" err="1" smtClean="0">
                <a:latin typeface="OPPOSans R" pitchFamily="18" charset="-122"/>
                <a:ea typeface="OPPOSans R" pitchFamily="18" charset="-122"/>
              </a:rPr>
              <a:t>Hemat</a:t>
            </a:r>
            <a:r>
              <a:rPr lang="en-US" altLang="en-US" sz="1400" dirty="0" smtClean="0">
                <a:latin typeface="OPPOSans R" pitchFamily="18" charset="-122"/>
                <a:ea typeface="OPPOSans R" pitchFamily="18" charset="-122"/>
              </a:rPr>
              <a:t> </a:t>
            </a:r>
            <a:r>
              <a:rPr lang="en-US" altLang="en-US" sz="1400" dirty="0" err="1" smtClean="0">
                <a:latin typeface="OPPOSans R" pitchFamily="18" charset="-122"/>
                <a:ea typeface="OPPOSans R" pitchFamily="18" charset="-122"/>
              </a:rPr>
              <a:t>Daya</a:t>
            </a:r>
            <a:r>
              <a:rPr lang="en-US" altLang="en-US" sz="1400" dirty="0" smtClean="0">
                <a:latin typeface="OPPOSans R" pitchFamily="18" charset="-122"/>
                <a:ea typeface="OPPOSans R" pitchFamily="18" charset="-122"/>
              </a:rPr>
              <a:t> Super</a:t>
            </a:r>
            <a:endParaRPr lang="en-US" altLang="zh-CN" sz="1400" dirty="0">
              <a:solidFill>
                <a:srgbClr val="181717"/>
              </a:solidFill>
              <a:latin typeface="OPPOSans R" pitchFamily="18" charset="-122"/>
              <a:ea typeface="OPPOSans R" pitchFamily="18" charset="-122"/>
              <a:sym typeface="OPPOSans-M" pitchFamily="18" charset="-122"/>
            </a:endParaRPr>
          </a:p>
        </p:txBody>
      </p:sp>
      <p:sp>
        <p:nvSpPr>
          <p:cNvPr id="124938" name="文本框 46"/>
          <p:cNvSpPr txBox="1">
            <a:spLocks noChangeArrowheads="1"/>
          </p:cNvSpPr>
          <p:nvPr/>
        </p:nvSpPr>
        <p:spPr bwMode="auto">
          <a:xfrm>
            <a:off x="3671888" y="6162675"/>
            <a:ext cx="3200400" cy="738188"/>
          </a:xfrm>
          <a:prstGeom prst="rect">
            <a:avLst/>
          </a:prstGeom>
          <a:noFill/>
          <a:ln w="12700">
            <a:noFill/>
            <a:miter lim="400000"/>
            <a:headEnd/>
            <a:tailEnd/>
          </a:ln>
        </p:spPr>
        <p:txBody>
          <a:bodyPr wrap="none" lIns="45719" rIns="45719">
            <a:spAutoFit/>
          </a:bodyPr>
          <a:lstStyle/>
          <a:p>
            <a:pPr algn="ctr" eaLnBrk="1"/>
            <a:r>
              <a:rPr lang="en-US" altLang="zh-CN" sz="1400">
                <a:solidFill>
                  <a:srgbClr val="181717"/>
                </a:solidFill>
                <a:latin typeface="OPPOSans-M" pitchFamily="18" charset="-122"/>
                <a:ea typeface="OPPOSans-M" pitchFamily="18" charset="-122"/>
                <a:sym typeface="OPPOSans-M" pitchFamily="18" charset="-122"/>
              </a:rPr>
              <a:t>Setelah dibuka</a:t>
            </a:r>
          </a:p>
          <a:p>
            <a:pPr algn="ctr" eaLnBrk="1"/>
            <a:r>
              <a:rPr lang="en-US" altLang="zh-CN" sz="1400">
                <a:solidFill>
                  <a:srgbClr val="181717"/>
                </a:solidFill>
                <a:latin typeface="OPPOSans-M" pitchFamily="18" charset="-122"/>
                <a:ea typeface="OPPOSans-M" pitchFamily="18" charset="-122"/>
                <a:sym typeface="OPPOSans-M" pitchFamily="18" charset="-122"/>
              </a:rPr>
              <a:t>menampilkan daya yang tersisa </a:t>
            </a:r>
          </a:p>
          <a:p>
            <a:pPr algn="ctr" eaLnBrk="1"/>
            <a:r>
              <a:rPr lang="en-US" altLang="zh-CN" sz="1400">
                <a:solidFill>
                  <a:srgbClr val="181717"/>
                </a:solidFill>
                <a:latin typeface="OPPOSans-M" pitchFamily="18" charset="-122"/>
                <a:ea typeface="OPPOSans-M" pitchFamily="18" charset="-122"/>
                <a:sym typeface="OPPOSans-M" pitchFamily="18" charset="-122"/>
              </a:rPr>
              <a:t>secara real time</a:t>
            </a:r>
          </a:p>
        </p:txBody>
      </p:sp>
      <p:pic>
        <p:nvPicPr>
          <p:cNvPr id="124939" name="图片 18" descr="图片 18"/>
          <p:cNvPicPr>
            <a:picLocks noChangeAspect="1" noChangeArrowheads="1"/>
          </p:cNvPicPr>
          <p:nvPr/>
        </p:nvPicPr>
        <p:blipFill>
          <a:blip r:embed="rId5"/>
          <a:srcRect/>
          <a:stretch>
            <a:fillRect/>
          </a:stretch>
        </p:blipFill>
        <p:spPr bwMode="auto">
          <a:xfrm>
            <a:off x="1244600" y="2522538"/>
            <a:ext cx="1646238" cy="3614737"/>
          </a:xfrm>
          <a:prstGeom prst="rect">
            <a:avLst/>
          </a:prstGeom>
          <a:noFill/>
          <a:ln w="12700">
            <a:noFill/>
            <a:miter lim="400000"/>
            <a:headEnd/>
            <a:tailEnd/>
          </a:ln>
        </p:spPr>
      </p:pic>
      <p:pic>
        <p:nvPicPr>
          <p:cNvPr id="124940" name="图片 18" descr="图片 18"/>
          <p:cNvPicPr>
            <a:picLocks noChangeAspect="1" noChangeArrowheads="1"/>
          </p:cNvPicPr>
          <p:nvPr/>
        </p:nvPicPr>
        <p:blipFill>
          <a:blip r:embed="rId5"/>
          <a:srcRect/>
          <a:stretch>
            <a:fillRect/>
          </a:stretch>
        </p:blipFill>
        <p:spPr bwMode="auto">
          <a:xfrm>
            <a:off x="4448175" y="2547938"/>
            <a:ext cx="1647825" cy="3614737"/>
          </a:xfrm>
          <a:prstGeom prst="rect">
            <a:avLst/>
          </a:prstGeom>
          <a:noFill/>
          <a:ln w="12700">
            <a:noFill/>
            <a:miter lim="400000"/>
            <a:headEnd/>
            <a:tailEnd/>
          </a:ln>
        </p:spPr>
      </p:pic>
      <p:sp>
        <p:nvSpPr>
          <p:cNvPr id="124941" name="矩形 49"/>
          <p:cNvSpPr>
            <a:spLocks noChangeArrowheads="1"/>
          </p:cNvSpPr>
          <p:nvPr/>
        </p:nvSpPr>
        <p:spPr bwMode="auto">
          <a:xfrm>
            <a:off x="1331913" y="4383088"/>
            <a:ext cx="1471612" cy="444500"/>
          </a:xfrm>
          <a:prstGeom prst="rect">
            <a:avLst/>
          </a:prstGeom>
          <a:noFill/>
          <a:ln w="47625">
            <a:solidFill>
              <a:srgbClr val="FF0000"/>
            </a:solidFill>
            <a:miter lim="800000"/>
            <a:headEnd/>
            <a:tailEnd/>
          </a:ln>
        </p:spPr>
        <p:txBody>
          <a:bodyPr lIns="45719" rIns="45719" anchor="ctr"/>
          <a:lstStyle/>
          <a:p>
            <a:pPr algn="ctr" defTabSz="303213" eaLnBrk="1"/>
            <a:endParaRPr lang="en-US" altLang="en-US" sz="600">
              <a:solidFill>
                <a:srgbClr val="FFFFFF"/>
              </a:solidFill>
              <a:latin typeface="OPPOSans-M" pitchFamily="18" charset="-122"/>
              <a:ea typeface="OPPOSans-M" pitchFamily="18" charset="-122"/>
              <a:sym typeface="OPPOSans-M" pitchFamily="18" charset="-122"/>
            </a:endParaRPr>
          </a:p>
        </p:txBody>
      </p:sp>
      <p:sp>
        <p:nvSpPr>
          <p:cNvPr id="124942" name="矩形 50"/>
          <p:cNvSpPr>
            <a:spLocks noChangeArrowheads="1"/>
          </p:cNvSpPr>
          <p:nvPr/>
        </p:nvSpPr>
        <p:spPr bwMode="auto">
          <a:xfrm>
            <a:off x="4549775" y="5532438"/>
            <a:ext cx="1458913" cy="290512"/>
          </a:xfrm>
          <a:prstGeom prst="rect">
            <a:avLst/>
          </a:prstGeom>
          <a:noFill/>
          <a:ln w="47625">
            <a:solidFill>
              <a:srgbClr val="FF0000"/>
            </a:solidFill>
            <a:miter lim="800000"/>
            <a:headEnd/>
            <a:tailEnd/>
          </a:ln>
        </p:spPr>
        <p:txBody>
          <a:bodyPr lIns="45719" rIns="45719" anchor="ctr"/>
          <a:lstStyle/>
          <a:p>
            <a:pPr algn="ctr" defTabSz="303213" eaLnBrk="1"/>
            <a:endParaRPr lang="en-US" altLang="en-US" sz="600">
              <a:solidFill>
                <a:srgbClr val="FFFFFF"/>
              </a:solidFill>
              <a:latin typeface="OPPOSans-M" pitchFamily="18" charset="-122"/>
              <a:ea typeface="OPPOSans-M" pitchFamily="18" charset="-122"/>
              <a:sym typeface="OPPOSans-M" pitchFamily="18" charset="-122"/>
            </a:endParaRPr>
          </a:p>
        </p:txBody>
      </p:sp>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iterate>
                                    <p:tmAbs val="0"/>
                                  </p:iterate>
                                  <p:childTnLst>
                                    <p:set>
                                      <p:cBhvr>
                                        <p:cTn id="6" fill="hold"/>
                                        <p:tgtEl>
                                          <p:spTgt spid="15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7" grpId="0" animBg="1" advAuto="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矩形 23"/>
          <p:cNvSpPr>
            <a:spLocks noChangeArrowheads="1"/>
          </p:cNvSpPr>
          <p:nvPr/>
        </p:nvSpPr>
        <p:spPr bwMode="auto">
          <a:xfrm rot="5400000">
            <a:off x="1745456" y="-240505"/>
            <a:ext cx="244475" cy="2354262"/>
          </a:xfrm>
          <a:prstGeom prst="rect">
            <a:avLst/>
          </a:prstGeom>
          <a:solidFill>
            <a:srgbClr val="00EEBA"/>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1572" name="文本框 1"/>
          <p:cNvSpPr txBox="1"/>
          <p:nvPr/>
        </p:nvSpPr>
        <p:spPr>
          <a:xfrm>
            <a:off x="-13042900" y="319088"/>
            <a:ext cx="7073900" cy="661987"/>
          </a:xfrm>
          <a:prstGeom prst="rect">
            <a:avLst/>
          </a:prstGeom>
          <a:ln w="12700">
            <a:miter lim="400000"/>
          </a:ln>
        </p:spPr>
        <p:txBody>
          <a:bodyPr lIns="45719" rIns="45719">
            <a:spAutoFit/>
          </a:bodyPr>
          <a:lstStyle/>
          <a:p>
            <a:pPr defTabSz="913764" eaLnBrk="1" fontAlgn="auto">
              <a:spcBef>
                <a:spcPts val="0"/>
              </a:spcBef>
              <a:spcAft>
                <a:spcPts val="0"/>
              </a:spcAft>
              <a:defRPr sz="3200" spc="783">
                <a:latin typeface="OPPOSans-M"/>
                <a:ea typeface="OPPOSans-M"/>
                <a:cs typeface="OPPOSans-M"/>
                <a:sym typeface="OPPOSans-M"/>
              </a:defRPr>
            </a:pPr>
            <a:r>
              <a:rPr sz="3200" kern="0" spc="783">
                <a:latin typeface="OPPOSans-M"/>
                <a:ea typeface="OPPOSans-M"/>
                <a:cs typeface="OPPOSans-M"/>
                <a:sym typeface="OPPOSans-M"/>
              </a:rPr>
              <a:t>多快好</a:t>
            </a:r>
            <a:r>
              <a:rPr sz="3200" kern="0" spc="783">
                <a:solidFill>
                  <a:srgbClr val="C04E00"/>
                </a:solidFill>
                <a:latin typeface="OPPOSans-M"/>
                <a:ea typeface="OPPOSans-M"/>
                <a:cs typeface="OPPOSans-M"/>
                <a:sym typeface="OPPOSans-M"/>
              </a:rPr>
              <a:t>省</a:t>
            </a:r>
            <a:r>
              <a:rPr sz="3200" kern="0" spc="783">
                <a:latin typeface="OPPOSans-M"/>
                <a:ea typeface="OPPOSans-M"/>
                <a:cs typeface="OPPOSans-M"/>
                <a:sym typeface="OPPOSans-M"/>
              </a:rPr>
              <a:t>以秒计</a:t>
            </a:r>
          </a:p>
        </p:txBody>
      </p:sp>
      <p:sp>
        <p:nvSpPr>
          <p:cNvPr id="126980" name="文本框 1"/>
          <p:cNvSpPr txBox="1">
            <a:spLocks noChangeArrowheads="1"/>
          </p:cNvSpPr>
          <p:nvPr/>
        </p:nvSpPr>
        <p:spPr bwMode="auto">
          <a:xfrm>
            <a:off x="719800" y="44450"/>
            <a:ext cx="8809038" cy="769938"/>
          </a:xfrm>
          <a:prstGeom prst="rect">
            <a:avLst/>
          </a:prstGeom>
          <a:noFill/>
          <a:ln w="12700">
            <a:noFill/>
            <a:miter lim="400000"/>
            <a:headEnd/>
            <a:tailEnd/>
          </a:ln>
        </p:spPr>
        <p:txBody>
          <a:bodyPr wrap="none" lIns="45719" rIns="45719">
            <a:spAutoFit/>
          </a:bodyPr>
          <a:lstStyle/>
          <a:p>
            <a:pPr defTabSz="608013" eaLnBrk="1"/>
            <a:r>
              <a:rPr lang="en-US" altLang="en-US" sz="4400" dirty="0" err="1">
                <a:latin typeface="OPPOSans-M" pitchFamily="18" charset="-122"/>
                <a:ea typeface="OPPOSans-M" pitchFamily="18" charset="-122"/>
                <a:sym typeface="OPPOSans-M" pitchFamily="18" charset="-122"/>
              </a:rPr>
              <a:t>Untuk</a:t>
            </a:r>
            <a:r>
              <a:rPr lang="en-US" altLang="en-US" sz="4400" dirty="0">
                <a:latin typeface="OPPOSans-M" pitchFamily="18" charset="-122"/>
                <a:ea typeface="OPPOSans-M" pitchFamily="18" charset="-122"/>
                <a:sym typeface="OPPOSans-M" pitchFamily="18" charset="-122"/>
              </a:rPr>
              <a:t> </a:t>
            </a:r>
            <a:r>
              <a:rPr lang="en-US" altLang="en-US" sz="4400" dirty="0" err="1">
                <a:latin typeface="OPPOSans-M" pitchFamily="18" charset="-122"/>
                <a:ea typeface="OPPOSans-M" pitchFamily="18" charset="-122"/>
                <a:sym typeface="OPPOSans-M" pitchFamily="18" charset="-122"/>
              </a:rPr>
              <a:t>memperlihatkan</a:t>
            </a:r>
            <a:r>
              <a:rPr lang="en-US" altLang="en-US" sz="4400" dirty="0">
                <a:latin typeface="OPPOSans-M" pitchFamily="18" charset="-122"/>
                <a:ea typeface="OPPOSans-M" pitchFamily="18" charset="-122"/>
                <a:sym typeface="OPPOSans-M" pitchFamily="18" charset="-122"/>
              </a:rPr>
              <a:t> demo</a:t>
            </a:r>
          </a:p>
        </p:txBody>
      </p:sp>
      <p:sp>
        <p:nvSpPr>
          <p:cNvPr id="126981" name="矩形 16"/>
          <p:cNvSpPr>
            <a:spLocks noChangeArrowheads="1"/>
          </p:cNvSpPr>
          <p:nvPr/>
        </p:nvSpPr>
        <p:spPr bwMode="auto">
          <a:xfrm>
            <a:off x="0" y="0"/>
            <a:ext cx="419100" cy="6858000"/>
          </a:xfrm>
          <a:prstGeom prst="rect">
            <a:avLst/>
          </a:prstGeom>
          <a:solidFill>
            <a:srgbClr val="00EEBA"/>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126982" name="充电速度全球最快，充电2分钟，刷剧2小时"/>
          <p:cNvSpPr txBox="1">
            <a:spLocks noChangeArrowheads="1"/>
          </p:cNvSpPr>
          <p:nvPr/>
        </p:nvSpPr>
        <p:spPr bwMode="auto">
          <a:xfrm>
            <a:off x="1581150" y="1536700"/>
            <a:ext cx="4259263" cy="1977464"/>
          </a:xfrm>
          <a:prstGeom prst="rect">
            <a:avLst/>
          </a:prstGeom>
          <a:noFill/>
          <a:ln w="12700">
            <a:noFill/>
            <a:miter lim="400000"/>
            <a:headEnd/>
            <a:tailEnd/>
          </a:ln>
        </p:spPr>
        <p:txBody>
          <a:bodyPr lIns="19050" tIns="19050" rIns="19050" bIns="19050" anchor="ctr">
            <a:spAutoFit/>
          </a:bodyPr>
          <a:lstStyle/>
          <a:p>
            <a:pPr algn="ctr" defTabSz="455613" eaLnBrk="1">
              <a:lnSpc>
                <a:spcPct val="150000"/>
              </a:lnSpc>
            </a:pPr>
            <a:r>
              <a:rPr lang="en-ID" altLang="en-US" sz="2800" dirty="0" err="1">
                <a:latin typeface="OPPOSans R" pitchFamily="18" charset="-122"/>
                <a:ea typeface="OPPOSans R" pitchFamily="18" charset="-122"/>
              </a:rPr>
              <a:t>Buka</a:t>
            </a:r>
            <a:r>
              <a:rPr lang="en-ID" altLang="en-US" sz="2800" dirty="0">
                <a:latin typeface="OPPOSans R" pitchFamily="18" charset="-122"/>
                <a:ea typeface="OPPOSans R" pitchFamily="18" charset="-122"/>
              </a:rPr>
              <a:t> </a:t>
            </a:r>
            <a:r>
              <a:rPr lang="id-ID" altLang="en-US" sz="2800" dirty="0" smtClean="0">
                <a:latin typeface="OPPOSans R" pitchFamily="18" charset="-122"/>
                <a:ea typeface="OPPOSans R" pitchFamily="18" charset="-122"/>
              </a:rPr>
              <a:t>Pengaturan-Baterai-</a:t>
            </a:r>
            <a:r>
              <a:rPr lang="en-US" altLang="en-US" sz="2800" dirty="0" smtClean="0">
                <a:latin typeface="OPPOSans R" pitchFamily="18" charset="-122"/>
                <a:ea typeface="OPPOSans R" pitchFamily="18" charset="-122"/>
              </a:rPr>
              <a:t>Mode </a:t>
            </a:r>
            <a:r>
              <a:rPr lang="en-US" altLang="en-US" sz="2800" dirty="0" err="1" smtClean="0">
                <a:latin typeface="OPPOSans R" pitchFamily="18" charset="-122"/>
                <a:ea typeface="OPPOSans R" pitchFamily="18" charset="-122"/>
              </a:rPr>
              <a:t>Hemat</a:t>
            </a:r>
            <a:r>
              <a:rPr lang="en-US" altLang="en-US" sz="2800" dirty="0" smtClean="0">
                <a:latin typeface="OPPOSans R" pitchFamily="18" charset="-122"/>
                <a:ea typeface="OPPOSans R" pitchFamily="18" charset="-122"/>
              </a:rPr>
              <a:t> </a:t>
            </a:r>
            <a:r>
              <a:rPr lang="en-US" altLang="en-US" sz="2800" dirty="0" err="1" smtClean="0">
                <a:latin typeface="OPPOSans R" pitchFamily="18" charset="-122"/>
                <a:ea typeface="OPPOSans R" pitchFamily="18" charset="-122"/>
              </a:rPr>
              <a:t>Daya</a:t>
            </a:r>
            <a:r>
              <a:rPr lang="en-US" altLang="en-US" sz="2800" dirty="0" smtClean="0">
                <a:latin typeface="OPPOSans R" pitchFamily="18" charset="-122"/>
                <a:ea typeface="OPPOSans R" pitchFamily="18" charset="-122"/>
              </a:rPr>
              <a:t> Super</a:t>
            </a:r>
            <a:endParaRPr lang="en-US" altLang="zh-CN" sz="2800" dirty="0">
              <a:solidFill>
                <a:srgbClr val="181717"/>
              </a:solidFill>
              <a:latin typeface="OPPOSans R" pitchFamily="18" charset="-122"/>
              <a:ea typeface="OPPOSans R" pitchFamily="18" charset="-122"/>
              <a:sym typeface="OPPOSans-M" pitchFamily="18" charset="-122"/>
            </a:endParaRPr>
          </a:p>
        </p:txBody>
      </p:sp>
      <p:grpSp>
        <p:nvGrpSpPr>
          <p:cNvPr id="126983" name="组合 15"/>
          <p:cNvGrpSpPr>
            <a:grpSpLocks/>
          </p:cNvGrpSpPr>
          <p:nvPr/>
        </p:nvGrpSpPr>
        <p:grpSpPr bwMode="auto">
          <a:xfrm>
            <a:off x="658813" y="2324100"/>
            <a:ext cx="736600" cy="692150"/>
            <a:chOff x="0" y="0"/>
            <a:chExt cx="737040" cy="692466"/>
          </a:xfrm>
        </p:grpSpPr>
        <p:sp>
          <p:nvSpPr>
            <p:cNvPr id="126991" name="椭圆 20"/>
            <p:cNvSpPr>
              <a:spLocks noChangeArrowheads="1"/>
            </p:cNvSpPr>
            <p:nvPr/>
          </p:nvSpPr>
          <p:spPr bwMode="auto">
            <a:xfrm>
              <a:off x="0" y="-1"/>
              <a:ext cx="666851" cy="692468"/>
            </a:xfrm>
            <a:prstGeom prst="ellipse">
              <a:avLst/>
            </a:prstGeom>
            <a:solidFill>
              <a:srgbClr val="00EEBA"/>
            </a:solidFill>
            <a:ln w="12700">
              <a:noFill/>
              <a:miter lim="400000"/>
              <a:headEnd/>
              <a:tailEnd/>
            </a:ln>
          </p:spPr>
          <p:txBody>
            <a:bodyPr lIns="45719" tIns="45719" rIns="45719" bIns="45719" anchor="ctr"/>
            <a:lstStyle/>
            <a:p>
              <a:pPr defTabSz="1217613" eaLnBrk="1"/>
              <a:endParaRPr lang="en-US" altLang="en-US" sz="2400">
                <a:latin typeface="OPPOSans-M" pitchFamily="18" charset="-122"/>
                <a:ea typeface="OPPOSans-M" pitchFamily="18" charset="-122"/>
                <a:sym typeface="OPPOSans-M" pitchFamily="18" charset="-122"/>
              </a:endParaRPr>
            </a:p>
          </p:txBody>
        </p:sp>
        <p:sp>
          <p:nvSpPr>
            <p:cNvPr id="126992" name="前置拍照更有层次感：搭载3200万主摄镜头和200万虚化镜头，在拍摄人像照片时虚化更自然，层次感更强"/>
            <p:cNvSpPr txBox="1">
              <a:spLocks noChangeArrowheads="1"/>
            </p:cNvSpPr>
            <p:nvPr/>
          </p:nvSpPr>
          <p:spPr bwMode="auto">
            <a:xfrm>
              <a:off x="61023" y="174476"/>
              <a:ext cx="676018" cy="355601"/>
            </a:xfrm>
            <a:prstGeom prst="rect">
              <a:avLst/>
            </a:prstGeom>
            <a:noFill/>
            <a:ln w="12700">
              <a:noFill/>
              <a:miter lim="400000"/>
              <a:headEnd/>
              <a:tailEnd/>
            </a:ln>
          </p:spPr>
          <p:txBody>
            <a:bodyPr lIns="25400" tIns="25400" rIns="25400" bIns="25400" anchor="ctr">
              <a:spAutoFit/>
            </a:bodyPr>
            <a:lstStyle/>
            <a:p>
              <a:pPr defTabSz="608013" eaLnBrk="1"/>
              <a:r>
                <a:rPr lang="en-US" altLang="en-US" sz="1700">
                  <a:latin typeface="OPPOSans-M" pitchFamily="18" charset="-122"/>
                  <a:ea typeface="OPPOSans-M" pitchFamily="18" charset="-122"/>
                  <a:sym typeface="OPPOSans-M" pitchFamily="18" charset="-122"/>
                </a:rPr>
                <a:t>NO.1</a:t>
              </a:r>
            </a:p>
          </p:txBody>
        </p:sp>
      </p:grpSp>
      <p:grpSp>
        <p:nvGrpSpPr>
          <p:cNvPr id="126984" name="组合 24"/>
          <p:cNvGrpSpPr>
            <a:grpSpLocks/>
          </p:cNvGrpSpPr>
          <p:nvPr/>
        </p:nvGrpSpPr>
        <p:grpSpPr bwMode="auto">
          <a:xfrm>
            <a:off x="658813" y="4260850"/>
            <a:ext cx="719137" cy="692150"/>
            <a:chOff x="0" y="0"/>
            <a:chExt cx="720107" cy="692466"/>
          </a:xfrm>
        </p:grpSpPr>
        <p:sp>
          <p:nvSpPr>
            <p:cNvPr id="126989" name="椭圆 25"/>
            <p:cNvSpPr>
              <a:spLocks noChangeArrowheads="1"/>
            </p:cNvSpPr>
            <p:nvPr/>
          </p:nvSpPr>
          <p:spPr bwMode="auto">
            <a:xfrm>
              <a:off x="0" y="-1"/>
              <a:ext cx="666850" cy="692468"/>
            </a:xfrm>
            <a:prstGeom prst="ellipse">
              <a:avLst/>
            </a:prstGeom>
            <a:solidFill>
              <a:srgbClr val="00EEBA"/>
            </a:solidFill>
            <a:ln w="12700">
              <a:noFill/>
              <a:miter lim="400000"/>
              <a:headEnd/>
              <a:tailEnd/>
            </a:ln>
          </p:spPr>
          <p:txBody>
            <a:bodyPr lIns="45719" tIns="45719" rIns="45719" bIns="45719" anchor="ctr"/>
            <a:lstStyle/>
            <a:p>
              <a:pPr defTabSz="1217613" eaLnBrk="1"/>
              <a:endParaRPr lang="en-US" altLang="en-US" sz="2400">
                <a:latin typeface="OPPOSans-M" pitchFamily="18" charset="-122"/>
                <a:ea typeface="OPPOSans-M" pitchFamily="18" charset="-122"/>
                <a:sym typeface="OPPOSans-M" pitchFamily="18" charset="-122"/>
              </a:endParaRPr>
            </a:p>
          </p:txBody>
        </p:sp>
        <p:sp>
          <p:nvSpPr>
            <p:cNvPr id="126990" name="前置拍照更有层次感：搭载3200万主摄镜头和200万虚化镜头，在拍摄人像照片时虚化更自然，层次感更强"/>
            <p:cNvSpPr txBox="1">
              <a:spLocks noChangeArrowheads="1"/>
            </p:cNvSpPr>
            <p:nvPr/>
          </p:nvSpPr>
          <p:spPr bwMode="auto">
            <a:xfrm>
              <a:off x="44090" y="174476"/>
              <a:ext cx="676018" cy="355601"/>
            </a:xfrm>
            <a:prstGeom prst="rect">
              <a:avLst/>
            </a:prstGeom>
            <a:noFill/>
            <a:ln w="12700">
              <a:noFill/>
              <a:miter lim="400000"/>
              <a:headEnd/>
              <a:tailEnd/>
            </a:ln>
          </p:spPr>
          <p:txBody>
            <a:bodyPr lIns="25400" tIns="25400" rIns="25400" bIns="25400" anchor="ctr">
              <a:spAutoFit/>
            </a:bodyPr>
            <a:lstStyle/>
            <a:p>
              <a:pPr defTabSz="608013" eaLnBrk="1"/>
              <a:r>
                <a:rPr lang="en-US" altLang="en-US" sz="1700">
                  <a:latin typeface="OPPOSans-M" pitchFamily="18" charset="-122"/>
                  <a:ea typeface="OPPOSans-M" pitchFamily="18" charset="-122"/>
                  <a:sym typeface="OPPOSans-M" pitchFamily="18" charset="-122"/>
                </a:rPr>
                <a:t>NO.2</a:t>
              </a:r>
            </a:p>
          </p:txBody>
        </p:sp>
      </p:grpSp>
      <p:sp>
        <p:nvSpPr>
          <p:cNvPr id="126985" name="矩形 3"/>
          <p:cNvSpPr txBox="1">
            <a:spLocks noChangeArrowheads="1"/>
          </p:cNvSpPr>
          <p:nvPr/>
        </p:nvSpPr>
        <p:spPr bwMode="auto">
          <a:xfrm>
            <a:off x="1557338" y="4260850"/>
            <a:ext cx="4335462" cy="1384300"/>
          </a:xfrm>
          <a:prstGeom prst="rect">
            <a:avLst/>
          </a:prstGeom>
          <a:noFill/>
          <a:ln w="12700">
            <a:noFill/>
            <a:miter lim="400000"/>
            <a:headEnd/>
            <a:tailEnd/>
          </a:ln>
        </p:spPr>
        <p:txBody>
          <a:bodyPr lIns="45719" rIns="45719">
            <a:spAutoFit/>
          </a:bodyPr>
          <a:lstStyle/>
          <a:p>
            <a:pPr algn="ctr" defTabSz="455613" eaLnBrk="1"/>
            <a:r>
              <a:rPr lang="en-US" altLang="zh-CN" sz="2800" dirty="0" err="1" smtClean="0">
                <a:solidFill>
                  <a:srgbClr val="181717"/>
                </a:solidFill>
                <a:latin typeface="OPPOSans-M" pitchFamily="18" charset="-122"/>
                <a:ea typeface="OPPOSans-M" pitchFamily="18" charset="-122"/>
                <a:sym typeface="OPPOSans-M" pitchFamily="18" charset="-122"/>
              </a:rPr>
              <a:t>Menampilkan</a:t>
            </a:r>
            <a:r>
              <a:rPr lang="en-US" altLang="zh-CN" sz="2800" dirty="0" smtClean="0">
                <a:solidFill>
                  <a:srgbClr val="181717"/>
                </a:solidFill>
                <a:latin typeface="OPPOSans-M" pitchFamily="18" charset="-122"/>
                <a:ea typeface="OPPOSans-M" pitchFamily="18" charset="-122"/>
                <a:sym typeface="OPPOSans-M" pitchFamily="18" charset="-122"/>
              </a:rPr>
              <a:t> </a:t>
            </a:r>
            <a:r>
              <a:rPr lang="en-US" altLang="zh-CN" sz="2800" dirty="0" err="1">
                <a:solidFill>
                  <a:srgbClr val="181717"/>
                </a:solidFill>
                <a:latin typeface="OPPOSans-M" pitchFamily="18" charset="-122"/>
                <a:ea typeface="OPPOSans-M" pitchFamily="18" charset="-122"/>
                <a:sym typeface="OPPOSans-M" pitchFamily="18" charset="-122"/>
              </a:rPr>
              <a:t>daya</a:t>
            </a:r>
            <a:r>
              <a:rPr lang="en-US" altLang="zh-CN" sz="2800" dirty="0">
                <a:solidFill>
                  <a:srgbClr val="181717"/>
                </a:solidFill>
                <a:latin typeface="OPPOSans-M" pitchFamily="18" charset="-122"/>
                <a:ea typeface="OPPOSans-M" pitchFamily="18" charset="-122"/>
                <a:sym typeface="OPPOSans-M" pitchFamily="18" charset="-122"/>
              </a:rPr>
              <a:t> yang </a:t>
            </a:r>
            <a:r>
              <a:rPr lang="en-US" altLang="zh-CN" sz="2800" dirty="0" err="1">
                <a:solidFill>
                  <a:srgbClr val="181717"/>
                </a:solidFill>
                <a:latin typeface="OPPOSans-M" pitchFamily="18" charset="-122"/>
                <a:ea typeface="OPPOSans-M" pitchFamily="18" charset="-122"/>
                <a:sym typeface="OPPOSans-M" pitchFamily="18" charset="-122"/>
              </a:rPr>
              <a:t>tersisa</a:t>
            </a:r>
            <a:r>
              <a:rPr lang="en-US" altLang="zh-CN" sz="2800" dirty="0">
                <a:solidFill>
                  <a:srgbClr val="181717"/>
                </a:solidFill>
                <a:latin typeface="OPPOSans-M" pitchFamily="18" charset="-122"/>
                <a:ea typeface="OPPOSans-M" pitchFamily="18" charset="-122"/>
                <a:sym typeface="OPPOSans-M" pitchFamily="18" charset="-122"/>
              </a:rPr>
              <a:t> </a:t>
            </a:r>
          </a:p>
          <a:p>
            <a:pPr algn="ctr" defTabSz="455613" eaLnBrk="1"/>
            <a:r>
              <a:rPr lang="en-US" altLang="zh-CN" sz="2800" dirty="0" err="1">
                <a:solidFill>
                  <a:srgbClr val="181717"/>
                </a:solidFill>
                <a:latin typeface="OPPOSans-M" pitchFamily="18" charset="-122"/>
                <a:ea typeface="OPPOSans-M" pitchFamily="18" charset="-122"/>
                <a:sym typeface="OPPOSans-M" pitchFamily="18" charset="-122"/>
              </a:rPr>
              <a:t>secara</a:t>
            </a:r>
            <a:r>
              <a:rPr lang="en-US" altLang="zh-CN" sz="2800" dirty="0">
                <a:solidFill>
                  <a:srgbClr val="181717"/>
                </a:solidFill>
                <a:latin typeface="OPPOSans-M" pitchFamily="18" charset="-122"/>
                <a:ea typeface="OPPOSans-M" pitchFamily="18" charset="-122"/>
                <a:sym typeface="OPPOSans-M" pitchFamily="18" charset="-122"/>
              </a:rPr>
              <a:t> real time</a:t>
            </a:r>
          </a:p>
        </p:txBody>
      </p:sp>
      <p:sp>
        <p:nvSpPr>
          <p:cNvPr id="126986" name="矩形 19"/>
          <p:cNvSpPr>
            <a:spLocks noChangeArrowheads="1"/>
          </p:cNvSpPr>
          <p:nvPr/>
        </p:nvSpPr>
        <p:spPr bwMode="auto">
          <a:xfrm rot="5400000">
            <a:off x="7584281" y="883444"/>
            <a:ext cx="3335338" cy="5880100"/>
          </a:xfrm>
          <a:prstGeom prst="rect">
            <a:avLst/>
          </a:prstGeom>
          <a:solidFill>
            <a:srgbClr val="00EFB9"/>
          </a:solidFill>
          <a:ln w="12700">
            <a:noFill/>
            <a:miter lim="400000"/>
            <a:headEnd/>
            <a:tailEnd/>
          </a:ln>
        </p:spPr>
        <p:txBody>
          <a:bodyPr lIns="45719" rIns="45719" anchor="ctr"/>
          <a:lstStyle/>
          <a:p>
            <a:pPr algn="ctr" defTabSz="457200" eaLnBrk="1"/>
            <a:endParaRPr lang="en-US" altLang="en-US">
              <a:solidFill>
                <a:srgbClr val="262626"/>
              </a:solidFill>
              <a:latin typeface="OPPOSans-M" pitchFamily="18" charset="-122"/>
              <a:ea typeface="OPPOSans-M" pitchFamily="18" charset="-122"/>
              <a:sym typeface="OPPOSans-M" pitchFamily="18" charset="-122"/>
            </a:endParaRPr>
          </a:p>
        </p:txBody>
      </p:sp>
      <p:pic>
        <p:nvPicPr>
          <p:cNvPr id="126987" name="在线媒体 1" descr="在线媒体 1"/>
          <p:cNvPicPr>
            <a:picLocks noChangeArrowheads="1"/>
          </p:cNvPicPr>
          <p:nvPr/>
        </p:nvPicPr>
        <p:blipFill>
          <a:blip r:embed="rId3" cstate="print"/>
          <a:srcRect/>
          <a:stretch>
            <a:fillRect/>
          </a:stretch>
        </p:blipFill>
        <p:spPr bwMode="auto">
          <a:xfrm>
            <a:off x="5845175" y="1874838"/>
            <a:ext cx="6219825" cy="3500437"/>
          </a:xfrm>
          <a:prstGeom prst="rect">
            <a:avLst/>
          </a:prstGeom>
          <a:noFill/>
          <a:ln w="12700">
            <a:noFill/>
            <a:miter lim="400000"/>
            <a:headEnd/>
            <a:tailEnd/>
          </a:ln>
        </p:spPr>
      </p:pic>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Tree>
  </p:cSld>
  <p:clrMapOvr>
    <a:masterClrMapping/>
  </p:clrMapOvr>
  <p:transition spd="med"/>
  <p:timing>
    <p:tnLst>
      <p:par>
        <p:cTn id="1" dur="indefinite" restart="never" fill="hold"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矩形 21"/>
          <p:cNvSpPr>
            <a:spLocks noChangeArrowheads="1"/>
          </p:cNvSpPr>
          <p:nvPr/>
        </p:nvSpPr>
        <p:spPr bwMode="auto">
          <a:xfrm rot="5400000">
            <a:off x="5749132" y="1272381"/>
            <a:ext cx="5791200" cy="4757737"/>
          </a:xfrm>
          <a:prstGeom prst="rect">
            <a:avLst/>
          </a:prstGeom>
          <a:solidFill>
            <a:srgbClr val="00EFB9"/>
          </a:solidFill>
          <a:ln w="12700">
            <a:noFill/>
            <a:miter lim="400000"/>
            <a:headEnd/>
            <a:tailEnd/>
          </a:ln>
        </p:spPr>
        <p:txBody>
          <a:bodyPr lIns="45719" rIns="45719" anchor="ctr"/>
          <a:lstStyle/>
          <a:p>
            <a:pPr algn="ctr" defTabSz="457200" eaLnBrk="1"/>
            <a:endParaRPr lang="en-US" altLang="en-US">
              <a:solidFill>
                <a:srgbClr val="262626"/>
              </a:solidFill>
              <a:latin typeface="OPPOSans-M" pitchFamily="18" charset="-122"/>
              <a:ea typeface="OPPOSans-M" pitchFamily="18" charset="-122"/>
              <a:sym typeface="OPPOSans-M" pitchFamily="18" charset="-122"/>
            </a:endParaRPr>
          </a:p>
        </p:txBody>
      </p:sp>
      <p:sp>
        <p:nvSpPr>
          <p:cNvPr id="129027" name="矩形 13"/>
          <p:cNvSpPr txBox="1">
            <a:spLocks noChangeArrowheads="1"/>
          </p:cNvSpPr>
          <p:nvPr/>
        </p:nvSpPr>
        <p:spPr bwMode="auto">
          <a:xfrm>
            <a:off x="742950" y="4095750"/>
            <a:ext cx="5275263" cy="2762250"/>
          </a:xfrm>
          <a:prstGeom prst="rect">
            <a:avLst/>
          </a:prstGeom>
          <a:noFill/>
          <a:ln w="12700">
            <a:noFill/>
            <a:miter lim="400000"/>
            <a:headEnd/>
            <a:tailEnd/>
          </a:ln>
        </p:spPr>
        <p:txBody>
          <a:bodyPr lIns="45718" tIns="45718" rIns="45718" bIns="45718">
            <a:spAutoFit/>
          </a:bodyPr>
          <a:lstStyle/>
          <a:p>
            <a:pPr defTabSz="608013" eaLnBrk="1">
              <a:lnSpc>
                <a:spcPts val="3500"/>
              </a:lnSpc>
            </a:pPr>
            <a:r>
              <a:rPr lang="en-US" altLang="en-US" sz="2000" dirty="0" err="1">
                <a:solidFill>
                  <a:srgbClr val="0D0D0D"/>
                </a:solidFill>
                <a:latin typeface="OPPOSans-M" pitchFamily="18" charset="-122"/>
                <a:ea typeface="OPPOSans-M" pitchFamily="18" charset="-122"/>
                <a:sym typeface="OPPOSans-M" pitchFamily="18" charset="-122"/>
              </a:rPr>
              <a:t>ketika</a:t>
            </a:r>
            <a:r>
              <a:rPr lang="en-US" altLang="en-US" sz="2000" dirty="0">
                <a:solidFill>
                  <a:srgbClr val="0D0D0D"/>
                </a:solidFill>
                <a:latin typeface="OPPOSans-M" pitchFamily="18" charset="-122"/>
                <a:ea typeface="OPPOSans-M" pitchFamily="18" charset="-122"/>
                <a:sym typeface="OPPOSans-M" pitchFamily="18" charset="-122"/>
              </a:rPr>
              <a:t> </a:t>
            </a:r>
            <a:r>
              <a:rPr lang="en-US" altLang="en-US" sz="2000" dirty="0" err="1">
                <a:solidFill>
                  <a:srgbClr val="0D0D0D"/>
                </a:solidFill>
                <a:latin typeface="OPPOSans-M" pitchFamily="18" charset="-122"/>
                <a:ea typeface="OPPOSans-M" pitchFamily="18" charset="-122"/>
                <a:sym typeface="OPPOSans-M" pitchFamily="18" charset="-122"/>
              </a:rPr>
              <a:t>pengguna</a:t>
            </a:r>
            <a:r>
              <a:rPr lang="en-US" altLang="en-US" sz="2000" dirty="0">
                <a:solidFill>
                  <a:srgbClr val="0D0D0D"/>
                </a:solidFill>
                <a:latin typeface="OPPOSans-M" pitchFamily="18" charset="-122"/>
                <a:ea typeface="OPPOSans-M" pitchFamily="18" charset="-122"/>
                <a:sym typeface="OPPOSans-M" pitchFamily="18" charset="-122"/>
              </a:rPr>
              <a:t> </a:t>
            </a:r>
            <a:r>
              <a:rPr lang="en-US" altLang="en-US" sz="2000" dirty="0" err="1">
                <a:solidFill>
                  <a:srgbClr val="0D0D0D"/>
                </a:solidFill>
                <a:latin typeface="OPPOSans-M" pitchFamily="18" charset="-122"/>
                <a:ea typeface="OPPOSans-M" pitchFamily="18" charset="-122"/>
                <a:sym typeface="OPPOSans-M" pitchFamily="18" charset="-122"/>
              </a:rPr>
              <a:t>berdiri</a:t>
            </a:r>
            <a:r>
              <a:rPr lang="en-US" altLang="en-US" sz="2000" dirty="0">
                <a:solidFill>
                  <a:srgbClr val="0D0D0D"/>
                </a:solidFill>
                <a:latin typeface="OPPOSans-M" pitchFamily="18" charset="-122"/>
                <a:ea typeface="OPPOSans-M" pitchFamily="18" charset="-122"/>
                <a:sym typeface="OPPOSans-M" pitchFamily="18" charset="-122"/>
              </a:rPr>
              <a:t> </a:t>
            </a:r>
            <a:r>
              <a:rPr lang="en-US" altLang="en-US" sz="2000" dirty="0" err="1">
                <a:solidFill>
                  <a:srgbClr val="0D0D0D"/>
                </a:solidFill>
                <a:latin typeface="OPPOSans-M" pitchFamily="18" charset="-122"/>
                <a:ea typeface="OPPOSans-M" pitchFamily="18" charset="-122"/>
                <a:sym typeface="OPPOSans-M" pitchFamily="18" charset="-122"/>
              </a:rPr>
              <a:t>dalam</a:t>
            </a:r>
            <a:r>
              <a:rPr lang="en-US" altLang="en-US" sz="2000" dirty="0">
                <a:solidFill>
                  <a:srgbClr val="0D0D0D"/>
                </a:solidFill>
                <a:latin typeface="OPPOSans-M" pitchFamily="18" charset="-122"/>
                <a:ea typeface="OPPOSans-M" pitchFamily="18" charset="-122"/>
                <a:sym typeface="OPPOSans-M" pitchFamily="18" charset="-122"/>
              </a:rPr>
              <a:t> </a:t>
            </a:r>
            <a:r>
              <a:rPr lang="en-US" altLang="en-US" sz="2000" dirty="0" err="1">
                <a:solidFill>
                  <a:srgbClr val="0D0D0D"/>
                </a:solidFill>
                <a:latin typeface="OPPOSans-M" pitchFamily="18" charset="-122"/>
                <a:ea typeface="OPPOSans-M" pitchFamily="18" charset="-122"/>
                <a:sym typeface="OPPOSans-M" pitchFamily="18" charset="-122"/>
              </a:rPr>
              <a:t>antrean</a:t>
            </a:r>
            <a:r>
              <a:rPr lang="en-US" altLang="en-US" sz="2000" dirty="0">
                <a:solidFill>
                  <a:srgbClr val="0D0D0D"/>
                </a:solidFill>
                <a:latin typeface="OPPOSans-M" pitchFamily="18" charset="-122"/>
                <a:ea typeface="OPPOSans-M" pitchFamily="18" charset="-122"/>
                <a:sym typeface="OPPOSans-M" pitchFamily="18" charset="-122"/>
              </a:rPr>
              <a:t> </a:t>
            </a:r>
            <a:r>
              <a:rPr lang="en-US" altLang="en-US" sz="2000" dirty="0" err="1">
                <a:solidFill>
                  <a:srgbClr val="0D0D0D"/>
                </a:solidFill>
                <a:latin typeface="OPPOSans-M" pitchFamily="18" charset="-122"/>
                <a:ea typeface="OPPOSans-M" pitchFamily="18" charset="-122"/>
                <a:sym typeface="OPPOSans-M" pitchFamily="18" charset="-122"/>
              </a:rPr>
              <a:t>untuk</a:t>
            </a:r>
            <a:r>
              <a:rPr lang="en-US" altLang="en-US" sz="2000" dirty="0">
                <a:solidFill>
                  <a:srgbClr val="0D0D0D"/>
                </a:solidFill>
                <a:latin typeface="OPPOSans-M" pitchFamily="18" charset="-122"/>
                <a:ea typeface="OPPOSans-M" pitchFamily="18" charset="-122"/>
                <a:sym typeface="OPPOSans-M" pitchFamily="18" charset="-122"/>
              </a:rPr>
              <a:t> check out, </a:t>
            </a:r>
            <a:r>
              <a:rPr lang="en-US" altLang="en-US" sz="2000" dirty="0" err="1">
                <a:solidFill>
                  <a:srgbClr val="0D0D0D"/>
                </a:solidFill>
                <a:latin typeface="OPPOSans-M" pitchFamily="18" charset="-122"/>
                <a:ea typeface="OPPOSans-M" pitchFamily="18" charset="-122"/>
                <a:sym typeface="OPPOSans-M" pitchFamily="18" charset="-122"/>
              </a:rPr>
              <a:t>mereka</a:t>
            </a:r>
            <a:r>
              <a:rPr lang="en-US" altLang="en-US" sz="2000" dirty="0">
                <a:solidFill>
                  <a:srgbClr val="0D0D0D"/>
                </a:solidFill>
                <a:latin typeface="OPPOSans-M" pitchFamily="18" charset="-122"/>
                <a:ea typeface="OPPOSans-M" pitchFamily="18" charset="-122"/>
                <a:sym typeface="OPPOSans-M" pitchFamily="18" charset="-122"/>
              </a:rPr>
              <a:t> </a:t>
            </a:r>
            <a:r>
              <a:rPr lang="en-US" altLang="en-US" sz="2000" dirty="0" err="1">
                <a:solidFill>
                  <a:srgbClr val="0D0D0D"/>
                </a:solidFill>
                <a:latin typeface="OPPOSans-M" pitchFamily="18" charset="-122"/>
                <a:ea typeface="OPPOSans-M" pitchFamily="18" charset="-122"/>
                <a:sym typeface="OPPOSans-M" pitchFamily="18" charset="-122"/>
              </a:rPr>
              <a:t>dapat</a:t>
            </a:r>
            <a:r>
              <a:rPr lang="en-US" altLang="en-US" sz="2000" dirty="0">
                <a:solidFill>
                  <a:srgbClr val="0D0D0D"/>
                </a:solidFill>
                <a:latin typeface="OPPOSans-M" pitchFamily="18" charset="-122"/>
                <a:ea typeface="OPPOSans-M" pitchFamily="18" charset="-122"/>
                <a:sym typeface="OPPOSans-M" pitchFamily="18" charset="-122"/>
              </a:rPr>
              <a:t> </a:t>
            </a:r>
            <a:r>
              <a:rPr lang="en-US" altLang="en-US" sz="2000" dirty="0" err="1">
                <a:solidFill>
                  <a:srgbClr val="0D0D0D"/>
                </a:solidFill>
                <a:latin typeface="OPPOSans-M" pitchFamily="18" charset="-122"/>
                <a:ea typeface="OPPOSans-M" pitchFamily="18" charset="-122"/>
                <a:sym typeface="OPPOSans-M" pitchFamily="18" charset="-122"/>
              </a:rPr>
              <a:t>membawa</a:t>
            </a:r>
            <a:r>
              <a:rPr lang="en-US" altLang="en-US" sz="2000" dirty="0">
                <a:solidFill>
                  <a:srgbClr val="0D0D0D"/>
                </a:solidFill>
                <a:latin typeface="OPPOSans-M" pitchFamily="18" charset="-122"/>
                <a:ea typeface="OPPOSans-M" pitchFamily="18" charset="-122"/>
                <a:sym typeface="OPPOSans-M" pitchFamily="18" charset="-122"/>
              </a:rPr>
              <a:t> </a:t>
            </a:r>
            <a:r>
              <a:rPr lang="en-US" altLang="en-US" sz="2000" dirty="0" err="1">
                <a:solidFill>
                  <a:srgbClr val="0D0D0D"/>
                </a:solidFill>
                <a:latin typeface="OPPOSans-M" pitchFamily="18" charset="-122"/>
                <a:ea typeface="OPPOSans-M" pitchFamily="18" charset="-122"/>
                <a:sym typeface="OPPOSans-M" pitchFamily="18" charset="-122"/>
              </a:rPr>
              <a:t>sesuatu</a:t>
            </a:r>
            <a:r>
              <a:rPr lang="en-US" altLang="en-US" sz="2000" dirty="0">
                <a:solidFill>
                  <a:srgbClr val="0D0D0D"/>
                </a:solidFill>
                <a:latin typeface="OPPOSans-M" pitchFamily="18" charset="-122"/>
                <a:ea typeface="OPPOSans-M" pitchFamily="18" charset="-122"/>
                <a:sym typeface="OPPOSans-M" pitchFamily="18" charset="-122"/>
              </a:rPr>
              <a:t> </a:t>
            </a:r>
            <a:r>
              <a:rPr lang="en-US" altLang="en-US" sz="2000" dirty="0" err="1">
                <a:solidFill>
                  <a:srgbClr val="0D0D0D"/>
                </a:solidFill>
                <a:latin typeface="OPPOSans-M" pitchFamily="18" charset="-122"/>
                <a:ea typeface="OPPOSans-M" pitchFamily="18" charset="-122"/>
                <a:sym typeface="OPPOSans-M" pitchFamily="18" charset="-122"/>
              </a:rPr>
              <a:t>dengan</a:t>
            </a:r>
            <a:r>
              <a:rPr lang="en-US" altLang="en-US" sz="2000" dirty="0">
                <a:solidFill>
                  <a:srgbClr val="0D0D0D"/>
                </a:solidFill>
                <a:latin typeface="OPPOSans-M" pitchFamily="18" charset="-122"/>
                <a:ea typeface="OPPOSans-M" pitchFamily="18" charset="-122"/>
                <a:sym typeface="OPPOSans-M" pitchFamily="18" charset="-122"/>
              </a:rPr>
              <a:t> </a:t>
            </a:r>
            <a:r>
              <a:rPr lang="en-US" altLang="en-US" sz="2000" dirty="0" err="1">
                <a:solidFill>
                  <a:srgbClr val="0D0D0D"/>
                </a:solidFill>
                <a:latin typeface="OPPOSans-M" pitchFamily="18" charset="-122"/>
                <a:ea typeface="OPPOSans-M" pitchFamily="18" charset="-122"/>
                <a:sym typeface="OPPOSans-M" pitchFamily="18" charset="-122"/>
              </a:rPr>
              <a:t>tangan</a:t>
            </a:r>
            <a:r>
              <a:rPr lang="en-US" altLang="en-US" sz="2000" dirty="0">
                <a:solidFill>
                  <a:srgbClr val="0D0D0D"/>
                </a:solidFill>
                <a:latin typeface="OPPOSans-M" pitchFamily="18" charset="-122"/>
                <a:ea typeface="OPPOSans-M" pitchFamily="18" charset="-122"/>
                <a:sym typeface="OPPOSans-M" pitchFamily="18" charset="-122"/>
              </a:rPr>
              <a:t> </a:t>
            </a:r>
            <a:r>
              <a:rPr lang="en-US" altLang="en-US" sz="2000" dirty="0" err="1">
                <a:solidFill>
                  <a:srgbClr val="0D0D0D"/>
                </a:solidFill>
                <a:latin typeface="OPPOSans-M" pitchFamily="18" charset="-122"/>
                <a:ea typeface="OPPOSans-M" pitchFamily="18" charset="-122"/>
                <a:sym typeface="OPPOSans-M" pitchFamily="18" charset="-122"/>
              </a:rPr>
              <a:t>kiri</a:t>
            </a:r>
            <a:r>
              <a:rPr lang="en-US" altLang="en-US" sz="2000" dirty="0">
                <a:solidFill>
                  <a:srgbClr val="0D0D0D"/>
                </a:solidFill>
                <a:latin typeface="OPPOSans-M" pitchFamily="18" charset="-122"/>
                <a:ea typeface="OPPOSans-M" pitchFamily="18" charset="-122"/>
                <a:sym typeface="OPPOSans-M" pitchFamily="18" charset="-122"/>
              </a:rPr>
              <a:t> </a:t>
            </a:r>
            <a:r>
              <a:rPr lang="en-US" altLang="en-US" sz="2000" dirty="0" err="1">
                <a:solidFill>
                  <a:srgbClr val="0D0D0D"/>
                </a:solidFill>
                <a:latin typeface="OPPOSans-M" pitchFamily="18" charset="-122"/>
                <a:ea typeface="OPPOSans-M" pitchFamily="18" charset="-122"/>
                <a:sym typeface="OPPOSans-M" pitchFamily="18" charset="-122"/>
              </a:rPr>
              <a:t>dan</a:t>
            </a:r>
            <a:r>
              <a:rPr lang="en-US" altLang="en-US" sz="2000" dirty="0">
                <a:solidFill>
                  <a:srgbClr val="0D0D0D"/>
                </a:solidFill>
                <a:latin typeface="OPPOSans-M" pitchFamily="18" charset="-122"/>
                <a:ea typeface="OPPOSans-M" pitchFamily="18" charset="-122"/>
                <a:sym typeface="OPPOSans-M" pitchFamily="18" charset="-122"/>
              </a:rPr>
              <a:t> </a:t>
            </a:r>
            <a:r>
              <a:rPr lang="en-US" altLang="en-US" sz="2000" dirty="0" err="1">
                <a:solidFill>
                  <a:srgbClr val="0D0D0D"/>
                </a:solidFill>
                <a:latin typeface="OPPOSans-M" pitchFamily="18" charset="-122"/>
                <a:ea typeface="OPPOSans-M" pitchFamily="18" charset="-122"/>
                <a:sym typeface="OPPOSans-M" pitchFamily="18" charset="-122"/>
              </a:rPr>
              <a:t>membuka</a:t>
            </a:r>
            <a:r>
              <a:rPr lang="en-US" altLang="en-US" sz="2000" dirty="0">
                <a:solidFill>
                  <a:srgbClr val="0D0D0D"/>
                </a:solidFill>
                <a:latin typeface="OPPOSans-M" pitchFamily="18" charset="-122"/>
                <a:ea typeface="OPPOSans-M" pitchFamily="18" charset="-122"/>
                <a:sym typeface="OPPOSans-M" pitchFamily="18" charset="-122"/>
              </a:rPr>
              <a:t> </a:t>
            </a:r>
            <a:r>
              <a:rPr lang="en-US" altLang="en-US" sz="2000" dirty="0" err="1">
                <a:solidFill>
                  <a:srgbClr val="0D0D0D"/>
                </a:solidFill>
                <a:latin typeface="OPPOSans-M" pitchFamily="18" charset="-122"/>
                <a:ea typeface="OPPOSans-M" pitchFamily="18" charset="-122"/>
                <a:sym typeface="OPPOSans-M" pitchFamily="18" charset="-122"/>
              </a:rPr>
              <a:t>Alipay</a:t>
            </a:r>
            <a:r>
              <a:rPr lang="en-US" altLang="en-US" sz="2000" dirty="0">
                <a:solidFill>
                  <a:srgbClr val="0D0D0D"/>
                </a:solidFill>
                <a:latin typeface="OPPOSans-M" pitchFamily="18" charset="-122"/>
                <a:ea typeface="OPPOSans-M" pitchFamily="18" charset="-122"/>
                <a:sym typeface="OPPOSans-M" pitchFamily="18" charset="-122"/>
              </a:rPr>
              <a:t> </a:t>
            </a:r>
            <a:r>
              <a:rPr lang="en-US" altLang="en-US" sz="2000" dirty="0" err="1">
                <a:solidFill>
                  <a:srgbClr val="0D0D0D"/>
                </a:solidFill>
                <a:latin typeface="OPPOSans-M" pitchFamily="18" charset="-122"/>
                <a:ea typeface="OPPOSans-M" pitchFamily="18" charset="-122"/>
                <a:sym typeface="OPPOSans-M" pitchFamily="18" charset="-122"/>
              </a:rPr>
              <a:t>dengan</a:t>
            </a:r>
            <a:r>
              <a:rPr lang="en-US" altLang="en-US" sz="2000" dirty="0">
                <a:solidFill>
                  <a:srgbClr val="0D0D0D"/>
                </a:solidFill>
                <a:latin typeface="OPPOSans-M" pitchFamily="18" charset="-122"/>
                <a:ea typeface="OPPOSans-M" pitchFamily="18" charset="-122"/>
                <a:sym typeface="OPPOSans-M" pitchFamily="18" charset="-122"/>
              </a:rPr>
              <a:t> </a:t>
            </a:r>
            <a:r>
              <a:rPr lang="en-US" altLang="en-US" sz="2000" dirty="0" err="1">
                <a:solidFill>
                  <a:srgbClr val="0D0D0D"/>
                </a:solidFill>
                <a:latin typeface="OPPOSans-M" pitchFamily="18" charset="-122"/>
                <a:ea typeface="OPPOSans-M" pitchFamily="18" charset="-122"/>
                <a:sym typeface="OPPOSans-M" pitchFamily="18" charset="-122"/>
              </a:rPr>
              <a:t>cepat</a:t>
            </a:r>
            <a:r>
              <a:rPr lang="en-US" altLang="en-US" sz="2000" dirty="0">
                <a:solidFill>
                  <a:srgbClr val="0D0D0D"/>
                </a:solidFill>
                <a:latin typeface="OPPOSans-M" pitchFamily="18" charset="-122"/>
                <a:ea typeface="OPPOSans-M" pitchFamily="18" charset="-122"/>
                <a:sym typeface="OPPOSans-M" pitchFamily="18" charset="-122"/>
              </a:rPr>
              <a:t> </a:t>
            </a:r>
            <a:r>
              <a:rPr lang="en-US" altLang="en-US" sz="2000" dirty="0" err="1">
                <a:solidFill>
                  <a:srgbClr val="0D0D0D"/>
                </a:solidFill>
                <a:latin typeface="OPPOSans-M" pitchFamily="18" charset="-122"/>
                <a:ea typeface="OPPOSans-M" pitchFamily="18" charset="-122"/>
                <a:sym typeface="OPPOSans-M" pitchFamily="18" charset="-122"/>
              </a:rPr>
              <a:t>dengan</a:t>
            </a:r>
            <a:r>
              <a:rPr lang="en-US" altLang="en-US" sz="2000" dirty="0">
                <a:solidFill>
                  <a:srgbClr val="0D0D0D"/>
                </a:solidFill>
                <a:latin typeface="OPPOSans-M" pitchFamily="18" charset="-122"/>
                <a:ea typeface="OPPOSans-M" pitchFamily="18" charset="-122"/>
                <a:sym typeface="OPPOSans-M" pitchFamily="18" charset="-122"/>
              </a:rPr>
              <a:t> </a:t>
            </a:r>
            <a:r>
              <a:rPr lang="en-US" altLang="en-US" sz="2000" dirty="0" err="1">
                <a:solidFill>
                  <a:srgbClr val="0D0D0D"/>
                </a:solidFill>
                <a:latin typeface="OPPOSans-M" pitchFamily="18" charset="-122"/>
                <a:ea typeface="OPPOSans-M" pitchFamily="18" charset="-122"/>
                <a:sym typeface="OPPOSans-M" pitchFamily="18" charset="-122"/>
              </a:rPr>
              <a:t>tangan</a:t>
            </a:r>
            <a:r>
              <a:rPr lang="en-US" altLang="en-US" sz="2000" dirty="0">
                <a:solidFill>
                  <a:srgbClr val="0D0D0D"/>
                </a:solidFill>
                <a:latin typeface="OPPOSans-M" pitchFamily="18" charset="-122"/>
                <a:ea typeface="OPPOSans-M" pitchFamily="18" charset="-122"/>
                <a:sym typeface="OPPOSans-M" pitchFamily="18" charset="-122"/>
              </a:rPr>
              <a:t> </a:t>
            </a:r>
            <a:r>
              <a:rPr lang="en-US" altLang="en-US" sz="2000" dirty="0" err="1">
                <a:solidFill>
                  <a:srgbClr val="0D0D0D"/>
                </a:solidFill>
                <a:latin typeface="OPPOSans-M" pitchFamily="18" charset="-122"/>
                <a:ea typeface="OPPOSans-M" pitchFamily="18" charset="-122"/>
                <a:sym typeface="OPPOSans-M" pitchFamily="18" charset="-122"/>
              </a:rPr>
              <a:t>kanan</a:t>
            </a:r>
            <a:r>
              <a:rPr lang="en-US" altLang="en-US" sz="2000" dirty="0">
                <a:solidFill>
                  <a:srgbClr val="0D0D0D"/>
                </a:solidFill>
                <a:latin typeface="OPPOSans-M" pitchFamily="18" charset="-122"/>
                <a:ea typeface="OPPOSans-M" pitchFamily="18" charset="-122"/>
                <a:sym typeface="OPPOSans-M" pitchFamily="18" charset="-122"/>
              </a:rPr>
              <a:t>.</a:t>
            </a:r>
          </a:p>
        </p:txBody>
      </p:sp>
      <p:grpSp>
        <p:nvGrpSpPr>
          <p:cNvPr id="129028" name="组合 6"/>
          <p:cNvGrpSpPr>
            <a:grpSpLocks/>
          </p:cNvGrpSpPr>
          <p:nvPr/>
        </p:nvGrpSpPr>
        <p:grpSpPr bwMode="auto">
          <a:xfrm>
            <a:off x="774700" y="922338"/>
            <a:ext cx="3878263" cy="2911475"/>
            <a:chOff x="124745" y="166514"/>
            <a:chExt cx="3878243" cy="2912493"/>
          </a:xfrm>
        </p:grpSpPr>
        <p:sp>
          <p:nvSpPr>
            <p:cNvPr id="129032" name="矩形 3"/>
            <p:cNvSpPr>
              <a:spLocks/>
            </p:cNvSpPr>
            <p:nvPr/>
          </p:nvSpPr>
          <p:spPr bwMode="auto">
            <a:xfrm rot="-313510">
              <a:off x="124745" y="166514"/>
              <a:ext cx="3789759" cy="2912493"/>
            </a:xfrm>
            <a:custGeom>
              <a:avLst/>
              <a:gdLst>
                <a:gd name="T0" fmla="*/ 2147483646 w 21570"/>
                <a:gd name="T1" fmla="*/ 2147483646 h 21552"/>
                <a:gd name="T2" fmla="*/ 2147483646 w 21570"/>
                <a:gd name="T3" fmla="*/ 2147483646 h 21552"/>
                <a:gd name="T4" fmla="*/ 2147483646 w 21570"/>
                <a:gd name="T5" fmla="*/ 2147483646 h 21552"/>
                <a:gd name="T6" fmla="*/ 2147483646 w 21570"/>
                <a:gd name="T7" fmla="*/ 2147483646 h 21552"/>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0" h="21552" extrusionOk="0">
                  <a:moveTo>
                    <a:pt x="0" y="0"/>
                  </a:moveTo>
                  <a:lnTo>
                    <a:pt x="21570" y="0"/>
                  </a:lnTo>
                  <a:cubicBezTo>
                    <a:pt x="21562" y="8934"/>
                    <a:pt x="21562" y="8934"/>
                    <a:pt x="21553" y="17868"/>
                  </a:cubicBezTo>
                  <a:cubicBezTo>
                    <a:pt x="21600" y="17959"/>
                    <a:pt x="17533" y="21600"/>
                    <a:pt x="17469" y="21531"/>
                  </a:cubicBezTo>
                  <a:lnTo>
                    <a:pt x="0" y="21552"/>
                  </a:lnTo>
                  <a:lnTo>
                    <a:pt x="0" y="0"/>
                  </a:lnTo>
                  <a:close/>
                </a:path>
              </a:pathLst>
            </a:custGeom>
            <a:solidFill>
              <a:srgbClr val="00EDBA"/>
            </a:solidFill>
            <a:ln w="12700" cap="flat">
              <a:noFill/>
              <a:miter lim="400000"/>
              <a:headEnd/>
              <a:tailEnd/>
            </a:ln>
          </p:spPr>
          <p:txBody>
            <a:bodyPr lIns="45719" tIns="45719" rIns="45719" bIns="45719" anchor="ctr"/>
            <a:lstStyle/>
            <a:p>
              <a:endParaRPr lang="en-US"/>
            </a:p>
          </p:txBody>
        </p:sp>
        <p:sp>
          <p:nvSpPr>
            <p:cNvPr id="1626" name="问题：…"/>
            <p:cNvSpPr txBox="1"/>
            <p:nvPr/>
          </p:nvSpPr>
          <p:spPr>
            <a:xfrm rot="21286490">
              <a:off x="183483" y="824068"/>
              <a:ext cx="3819505" cy="1949934"/>
            </a:xfrm>
            <a:prstGeom prst="rect">
              <a:avLst/>
            </a:prstGeom>
            <a:noFill/>
            <a:ln w="12700" cap="flat">
              <a:noFill/>
              <a:miter lim="400000"/>
            </a:ln>
            <a:effectLst/>
          </p:spPr>
          <p:txBody>
            <a:bodyPr lIns="50800" tIns="50800" rIns="50800" bIns="50800">
              <a:spAutoFit/>
            </a:bodyPr>
            <a:lstStyle/>
            <a:p>
              <a:pPr defTabSz="2438338" eaLnBrk="1" fontAlgn="auto">
                <a:spcBef>
                  <a:spcPts val="0"/>
                </a:spcBef>
                <a:spcAft>
                  <a:spcPts val="0"/>
                </a:spcAft>
                <a:defRPr sz="4400" spc="-227">
                  <a:solidFill>
                    <a:srgbClr val="FFFFFF"/>
                  </a:solidFill>
                  <a:latin typeface="OPPOSans-M"/>
                  <a:ea typeface="OPPOSans-M"/>
                  <a:cs typeface="OPPOSans-M"/>
                  <a:sym typeface="OPPOSans-M"/>
                </a:defRPr>
              </a:pPr>
              <a:r>
                <a:rPr lang="fi-FI" sz="4000" kern="0" spc="-227" dirty="0">
                  <a:solidFill>
                    <a:srgbClr val="FFFFFF"/>
                  </a:solidFill>
                  <a:latin typeface="OPPOSans-M"/>
                  <a:ea typeface="OPPOSans-M"/>
                  <a:cs typeface="OPPOSans-M"/>
                  <a:sym typeface="OPPOSans-M"/>
                </a:rPr>
                <a:t>Ikon Gerakan Tarik Ke Bawah</a:t>
              </a:r>
            </a:p>
          </p:txBody>
        </p:sp>
        <p:sp>
          <p:nvSpPr>
            <p:cNvPr id="129034" name="直角三角形 7"/>
            <p:cNvSpPr>
              <a:spLocks/>
            </p:cNvSpPr>
            <p:nvPr/>
          </p:nvSpPr>
          <p:spPr bwMode="auto">
            <a:xfrm rot="5802863">
              <a:off x="3312726" y="2322197"/>
              <a:ext cx="692629" cy="684129"/>
            </a:xfrm>
            <a:custGeom>
              <a:avLst/>
              <a:gdLst>
                <a:gd name="T0" fmla="*/ 356094389 w 21600"/>
                <a:gd name="T1" fmla="*/ 343144569 h 21600"/>
                <a:gd name="T2" fmla="*/ 356094389 w 21600"/>
                <a:gd name="T3" fmla="*/ 343144569 h 21600"/>
                <a:gd name="T4" fmla="*/ 356094389 w 21600"/>
                <a:gd name="T5" fmla="*/ 343144569 h 21600"/>
                <a:gd name="T6" fmla="*/ 356094389 w 21600"/>
                <a:gd name="T7" fmla="*/ 343144569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979" y="21600"/>
                  </a:moveTo>
                  <a:lnTo>
                    <a:pt x="0" y="0"/>
                  </a:lnTo>
                  <a:lnTo>
                    <a:pt x="21600" y="20028"/>
                  </a:lnTo>
                  <a:lnTo>
                    <a:pt x="1979" y="21600"/>
                  </a:lnTo>
                  <a:close/>
                </a:path>
              </a:pathLst>
            </a:custGeom>
            <a:solidFill>
              <a:srgbClr val="10B38E"/>
            </a:solidFill>
            <a:ln w="12700" cap="flat">
              <a:noFill/>
              <a:miter lim="400000"/>
              <a:headEnd/>
              <a:tailEnd/>
            </a:ln>
          </p:spPr>
          <p:txBody>
            <a:bodyPr lIns="45719" tIns="45719" rIns="45719" bIns="45719" anchor="ctr"/>
            <a:lstStyle/>
            <a:p>
              <a:endParaRPr lang="en-US"/>
            </a:p>
          </p:txBody>
        </p:sp>
        <p:sp>
          <p:nvSpPr>
            <p:cNvPr id="129035" name="椭圆 5"/>
            <p:cNvSpPr>
              <a:spLocks noChangeArrowheads="1"/>
            </p:cNvSpPr>
            <p:nvPr/>
          </p:nvSpPr>
          <p:spPr bwMode="auto">
            <a:xfrm>
              <a:off x="187791" y="503547"/>
              <a:ext cx="188241" cy="188241"/>
            </a:xfrm>
            <a:prstGeom prst="ellipse">
              <a:avLst/>
            </a:prstGeom>
            <a:solidFill>
              <a:srgbClr val="0D0D0D"/>
            </a:solidFill>
            <a:ln w="12700">
              <a:noFill/>
              <a:miter lim="400000"/>
              <a:headEnd/>
              <a:tailEnd/>
            </a:ln>
          </p:spPr>
          <p:txBody>
            <a:bodyPr lIns="45719" tIns="45719" rIns="45719" bIns="45719" anchor="ctr"/>
            <a:lstStyle/>
            <a:p>
              <a:pPr algn="ctr" defTabSz="608013" eaLnBrk="1"/>
              <a:endParaRPr lang="en-US" altLang="en-US" sz="1300">
                <a:solidFill>
                  <a:srgbClr val="FFFFFF"/>
                </a:solidFill>
                <a:latin typeface="OPPOSans-M" pitchFamily="18" charset="-122"/>
                <a:ea typeface="OPPOSans-M" pitchFamily="18" charset="-122"/>
                <a:sym typeface="OPPOSans-M" pitchFamily="18" charset="-122"/>
              </a:endParaRPr>
            </a:p>
          </p:txBody>
        </p:sp>
      </p:grpSp>
      <p:sp>
        <p:nvSpPr>
          <p:cNvPr id="129029" name="矩形 15"/>
          <p:cNvSpPr>
            <a:spLocks noChangeArrowheads="1"/>
          </p:cNvSpPr>
          <p:nvPr/>
        </p:nvSpPr>
        <p:spPr bwMode="auto">
          <a:xfrm>
            <a:off x="0" y="0"/>
            <a:ext cx="419100" cy="6858000"/>
          </a:xfrm>
          <a:prstGeom prst="rect">
            <a:avLst/>
          </a:prstGeom>
          <a:solidFill>
            <a:srgbClr val="00EEBA"/>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pic>
        <p:nvPicPr>
          <p:cNvPr id="129030" name="在线媒体 2" descr="系统--图标下沉(1)">
            <a:hlinkClick r:id="" action="ppaction://media"/>
          </p:cNvPr>
          <p:cNvPicPr>
            <a:picLocks noChangeAspect="1" noChangeArrowheads="1"/>
          </p:cNvPicPr>
          <p:nvPr/>
        </p:nvPicPr>
        <p:blipFill>
          <a:blip r:embed="rId3"/>
          <a:srcRect t="10036" b="32260"/>
          <a:stretch>
            <a:fillRect/>
          </a:stretch>
        </p:blipFill>
        <p:spPr bwMode="auto">
          <a:xfrm>
            <a:off x="6159500" y="379413"/>
            <a:ext cx="4757738" cy="6100762"/>
          </a:xfrm>
          <a:prstGeom prst="rect">
            <a:avLst/>
          </a:prstGeom>
          <a:noFill/>
          <a:ln w="9525">
            <a:noFill/>
            <a:miter lim="800000"/>
            <a:headEnd/>
            <a:tailEnd/>
          </a:ln>
        </p:spPr>
      </p:pic>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Tree>
  </p:cSld>
  <p:clrMapOvr>
    <a:masterClrMapping/>
  </p:clrMapOvr>
  <p:transition spd="slow">
    <p:fade/>
  </p:transition>
  <p:timing>
    <p:tnLst>
      <p:par>
        <p:cTn id="1" dur="indefinite" restart="never" fill="hold"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圆角矩形 56"/>
          <p:cNvSpPr>
            <a:spLocks noChangeArrowheads="1"/>
          </p:cNvSpPr>
          <p:nvPr/>
        </p:nvSpPr>
        <p:spPr bwMode="auto">
          <a:xfrm>
            <a:off x="682625" y="736600"/>
            <a:ext cx="11272838" cy="1303338"/>
          </a:xfrm>
          <a:prstGeom prst="roundRect">
            <a:avLst>
              <a:gd name="adj" fmla="val 16667"/>
            </a:avLst>
          </a:prstGeom>
          <a:solidFill>
            <a:srgbClr val="00EFB9"/>
          </a:solidFill>
          <a:ln w="12700">
            <a:noFill/>
            <a:miter lim="400000"/>
            <a:headEnd/>
            <a:tailEnd/>
          </a:ln>
        </p:spPr>
        <p:txBody>
          <a:bodyPr lIns="45719" rIns="45719" anchor="ctr"/>
          <a:lstStyle/>
          <a:p>
            <a:pPr algn="ctr" eaLnBrk="1"/>
            <a:endParaRPr lang="en-US" altLang="en-US">
              <a:solidFill>
                <a:srgbClr val="FFFFFF"/>
              </a:solidFill>
              <a:latin typeface="OPPOSans-M" pitchFamily="18" charset="-122"/>
              <a:ea typeface="OPPOSans-M" pitchFamily="18" charset="-122"/>
              <a:sym typeface="OPPOSans-M" pitchFamily="18" charset="-122"/>
            </a:endParaRPr>
          </a:p>
        </p:txBody>
      </p:sp>
      <p:sp>
        <p:nvSpPr>
          <p:cNvPr id="131075" name="文本框 13"/>
          <p:cNvSpPr txBox="1">
            <a:spLocks noChangeArrowheads="1"/>
          </p:cNvSpPr>
          <p:nvPr/>
        </p:nvSpPr>
        <p:spPr bwMode="auto">
          <a:xfrm>
            <a:off x="1976438" y="890588"/>
            <a:ext cx="9759950" cy="885825"/>
          </a:xfrm>
          <a:prstGeom prst="rect">
            <a:avLst/>
          </a:prstGeom>
          <a:noFill/>
          <a:ln w="12700">
            <a:noFill/>
            <a:miter lim="400000"/>
            <a:headEnd/>
            <a:tailEnd/>
          </a:ln>
        </p:spPr>
        <p:txBody>
          <a:bodyPr lIns="45719" rIns="45719">
            <a:spAutoFit/>
          </a:bodyPr>
          <a:lstStyle/>
          <a:p>
            <a:pPr defTabSz="608013" eaLnBrk="1">
              <a:lnSpc>
                <a:spcPct val="150000"/>
              </a:lnSpc>
            </a:pPr>
            <a:r>
              <a:rPr lang="en-US" altLang="zh-CN" b="1">
                <a:latin typeface="OPPOSans-M" pitchFamily="18" charset="-122"/>
                <a:ea typeface="OPPOSans-M" pitchFamily="18" charset="-122"/>
                <a:sym typeface="OPPOSans-M" pitchFamily="18" charset="-122"/>
              </a:rPr>
              <a:t>Satu kalimat untuk menarik</a:t>
            </a:r>
          </a:p>
          <a:p>
            <a:pPr defTabSz="608013" eaLnBrk="1">
              <a:lnSpc>
                <a:spcPct val="150000"/>
              </a:lnSpc>
            </a:pPr>
            <a:r>
              <a:rPr lang="it-IT" altLang="zh-CN">
                <a:latin typeface="OPPOSans-M" pitchFamily="18" charset="-122"/>
                <a:ea typeface="OPPOSans-M" pitchFamily="18" charset="-122"/>
                <a:sym typeface="OPPOSans-M" pitchFamily="18" charset="-122"/>
              </a:rPr>
              <a:t>Lihatlah ponsel video 5G terbaru dari OPPO, OPPO Reno4 Pro 5G!</a:t>
            </a:r>
            <a:endParaRPr lang="en-US" altLang="zh-CN">
              <a:latin typeface="OPPOSans-M" pitchFamily="18" charset="-122"/>
              <a:ea typeface="OPPOSans-M" pitchFamily="18" charset="-122"/>
              <a:sym typeface="OPPOSans-M" pitchFamily="18" charset="-122"/>
            </a:endParaRPr>
          </a:p>
        </p:txBody>
      </p:sp>
      <p:pic>
        <p:nvPicPr>
          <p:cNvPr id="1640" name="pasted-image.png" descr="pasted-image.png"/>
          <p:cNvPicPr>
            <a:picLocks noChangeAspect="1"/>
          </p:cNvPicPr>
          <p:nvPr/>
        </p:nvPicPr>
        <p:blipFill>
          <a:blip r:embed="rId3" cstate="email"/>
          <a:srcRect/>
          <a:stretch>
            <a:fillRect/>
          </a:stretch>
        </p:blipFill>
        <p:spPr>
          <a:xfrm>
            <a:off x="860013" y="861688"/>
            <a:ext cx="908777" cy="94218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7"/>
                  <a:pt x="0" y="10800"/>
                </a:cubicBezTo>
                <a:cubicBezTo>
                  <a:pt x="0" y="16763"/>
                  <a:pt x="4836" y="21600"/>
                  <a:pt x="10800" y="21600"/>
                </a:cubicBezTo>
                <a:cubicBezTo>
                  <a:pt x="16764" y="21600"/>
                  <a:pt x="21600" y="16763"/>
                  <a:pt x="21600" y="10800"/>
                </a:cubicBezTo>
                <a:cubicBezTo>
                  <a:pt x="21600" y="4837"/>
                  <a:pt x="16764" y="0"/>
                  <a:pt x="10800" y="0"/>
                </a:cubicBezTo>
                <a:close/>
              </a:path>
            </a:pathLst>
          </a:custGeom>
          <a:ln w="12700">
            <a:solidFill>
              <a:srgbClr val="73FDFF"/>
            </a:solidFill>
            <a:miter/>
          </a:ln>
        </p:spPr>
      </p:pic>
      <p:sp>
        <p:nvSpPr>
          <p:cNvPr id="131077" name="文本框 55"/>
          <p:cNvSpPr txBox="1">
            <a:spLocks noChangeArrowheads="1"/>
          </p:cNvSpPr>
          <p:nvPr/>
        </p:nvSpPr>
        <p:spPr bwMode="auto">
          <a:xfrm>
            <a:off x="3706813" y="131763"/>
            <a:ext cx="4799012" cy="461962"/>
          </a:xfrm>
          <a:prstGeom prst="rect">
            <a:avLst/>
          </a:prstGeom>
          <a:noFill/>
          <a:ln w="12700">
            <a:noFill/>
            <a:miter lim="400000"/>
            <a:headEnd/>
            <a:tailEnd/>
          </a:ln>
        </p:spPr>
        <p:txBody>
          <a:bodyPr lIns="45719" rIns="45719">
            <a:spAutoFit/>
          </a:bodyPr>
          <a:lstStyle/>
          <a:p>
            <a:pPr algn="ctr" eaLnBrk="1"/>
            <a:r>
              <a:rPr lang="en-US" altLang="en-US" sz="2400" u="sng">
                <a:latin typeface="OPPOSans-M" pitchFamily="18" charset="-122"/>
                <a:ea typeface="OPPOSans-M" pitchFamily="18" charset="-122"/>
                <a:sym typeface="OPPOSans-M" pitchFamily="18" charset="-122"/>
              </a:rPr>
              <a:t>Ringkasan</a:t>
            </a:r>
          </a:p>
        </p:txBody>
      </p:sp>
      <p:sp>
        <p:nvSpPr>
          <p:cNvPr id="131078" name="形状"/>
          <p:cNvSpPr>
            <a:spLocks/>
          </p:cNvSpPr>
          <p:nvPr/>
        </p:nvSpPr>
        <p:spPr bwMode="auto">
          <a:xfrm>
            <a:off x="682625" y="2130425"/>
            <a:ext cx="3282950" cy="787400"/>
          </a:xfrm>
          <a:custGeom>
            <a:avLst/>
            <a:gdLst>
              <a:gd name="T0" fmla="*/ 2147483646 w 21600"/>
              <a:gd name="T1" fmla="*/ 523599675 h 21600"/>
              <a:gd name="T2" fmla="*/ 2147483646 w 21600"/>
              <a:gd name="T3" fmla="*/ 523599675 h 21600"/>
              <a:gd name="T4" fmla="*/ 2147483646 w 21600"/>
              <a:gd name="T5" fmla="*/ 523599675 h 21600"/>
              <a:gd name="T6" fmla="*/ 2147483646 w 21600"/>
              <a:gd name="T7" fmla="*/ 52359967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0"/>
                </a:moveTo>
                <a:lnTo>
                  <a:pt x="19009" y="0"/>
                </a:lnTo>
                <a:lnTo>
                  <a:pt x="21600" y="10800"/>
                </a:lnTo>
                <a:lnTo>
                  <a:pt x="19009" y="21600"/>
                </a:lnTo>
                <a:lnTo>
                  <a:pt x="0" y="21600"/>
                </a:lnTo>
                <a:lnTo>
                  <a:pt x="0" y="0"/>
                </a:lnTo>
                <a:close/>
              </a:path>
            </a:pathLst>
          </a:custGeom>
          <a:solidFill>
            <a:srgbClr val="00EFB9"/>
          </a:solidFill>
          <a:ln w="12700" cap="flat">
            <a:noFill/>
            <a:miter lim="400000"/>
            <a:headEnd/>
            <a:tailEnd/>
          </a:ln>
        </p:spPr>
        <p:txBody>
          <a:bodyPr lIns="45719" tIns="45719" rIns="45719" bIns="45719" anchor="ctr"/>
          <a:lstStyle/>
          <a:p>
            <a:endParaRPr lang="en-US"/>
          </a:p>
        </p:txBody>
      </p:sp>
      <p:grpSp>
        <p:nvGrpSpPr>
          <p:cNvPr id="131079" name="燕尾形 58"/>
          <p:cNvGrpSpPr>
            <a:grpSpLocks/>
          </p:cNvGrpSpPr>
          <p:nvPr/>
        </p:nvGrpSpPr>
        <p:grpSpPr bwMode="auto">
          <a:xfrm>
            <a:off x="3651250" y="2101850"/>
            <a:ext cx="4889500" cy="815975"/>
            <a:chOff x="0" y="0"/>
            <a:chExt cx="4890976" cy="816322"/>
          </a:xfrm>
        </p:grpSpPr>
        <p:sp>
          <p:nvSpPr>
            <p:cNvPr id="131093" name="锯齿"/>
            <p:cNvSpPr>
              <a:spLocks noChangeArrowheads="1"/>
            </p:cNvSpPr>
            <p:nvPr/>
          </p:nvSpPr>
          <p:spPr bwMode="auto">
            <a:xfrm>
              <a:off x="0" y="0"/>
              <a:ext cx="4890976" cy="816322"/>
            </a:xfrm>
            <a:prstGeom prst="chevron">
              <a:avLst>
                <a:gd name="adj" fmla="val 50012"/>
              </a:avLst>
            </a:prstGeom>
            <a:solidFill>
              <a:srgbClr val="00EFB9"/>
            </a:solidFill>
            <a:ln w="12700">
              <a:noFill/>
              <a:miter lim="400000"/>
              <a:headEnd/>
              <a:tailEnd/>
            </a:ln>
          </p:spPr>
          <p:txBody>
            <a:bodyPr lIns="45719" tIns="45719" rIns="45719" bIns="45719" anchor="ctr"/>
            <a:lstStyle/>
            <a:p>
              <a:pPr algn="ctr" eaLnBrk="1">
                <a:lnSpc>
                  <a:spcPct val="150000"/>
                </a:lnSpc>
              </a:pPr>
              <a:endParaRPr lang="en-US" altLang="en-US">
                <a:solidFill>
                  <a:srgbClr val="FFFFFF"/>
                </a:solidFill>
              </a:endParaRPr>
            </a:p>
          </p:txBody>
        </p:sp>
        <p:sp>
          <p:nvSpPr>
            <p:cNvPr id="131094" name="痛点场景"/>
            <p:cNvSpPr txBox="1">
              <a:spLocks noChangeArrowheads="1"/>
            </p:cNvSpPr>
            <p:nvPr/>
          </p:nvSpPr>
          <p:spPr bwMode="auto">
            <a:xfrm>
              <a:off x="453881" y="151476"/>
              <a:ext cx="3983214" cy="513370"/>
            </a:xfrm>
            <a:prstGeom prst="rect">
              <a:avLst/>
            </a:prstGeom>
            <a:noFill/>
            <a:ln w="12700">
              <a:noFill/>
              <a:miter lim="400000"/>
              <a:headEnd/>
              <a:tailEnd/>
            </a:ln>
          </p:spPr>
          <p:txBody>
            <a:bodyPr lIns="45719" tIns="45719" rIns="45719" bIns="45719" anchor="ctr">
              <a:spAutoFit/>
            </a:bodyPr>
            <a:lstStyle/>
            <a:p>
              <a:pPr algn="ctr" eaLnBrk="1">
                <a:lnSpc>
                  <a:spcPct val="150000"/>
                </a:lnSpc>
              </a:pPr>
              <a:r>
                <a:rPr lang="en-US" altLang="zh-CN" sz="2000">
                  <a:solidFill>
                    <a:srgbClr val="FFFFFF"/>
                  </a:solidFill>
                  <a:latin typeface="OPPOSans-M" pitchFamily="18" charset="-122"/>
                  <a:ea typeface="OPPOSans-M" pitchFamily="18" charset="-122"/>
                  <a:sym typeface="OPPOSans-M" pitchFamily="18" charset="-122"/>
                </a:rPr>
                <a:t>Skenario Kejadian/Kasus</a:t>
              </a:r>
            </a:p>
          </p:txBody>
        </p:sp>
      </p:grpSp>
      <p:grpSp>
        <p:nvGrpSpPr>
          <p:cNvPr id="131080" name="燕尾形 59"/>
          <p:cNvGrpSpPr>
            <a:grpSpLocks/>
          </p:cNvGrpSpPr>
          <p:nvPr/>
        </p:nvGrpSpPr>
        <p:grpSpPr bwMode="auto">
          <a:xfrm>
            <a:off x="8226425" y="2105025"/>
            <a:ext cx="3729038" cy="812800"/>
            <a:chOff x="0" y="0"/>
            <a:chExt cx="3729936" cy="813986"/>
          </a:xfrm>
        </p:grpSpPr>
        <p:sp>
          <p:nvSpPr>
            <p:cNvPr id="131091" name="锯齿"/>
            <p:cNvSpPr>
              <a:spLocks noChangeArrowheads="1"/>
            </p:cNvSpPr>
            <p:nvPr/>
          </p:nvSpPr>
          <p:spPr bwMode="auto">
            <a:xfrm>
              <a:off x="0" y="0"/>
              <a:ext cx="3729936" cy="813986"/>
            </a:xfrm>
            <a:prstGeom prst="chevron">
              <a:avLst>
                <a:gd name="adj" fmla="val 50002"/>
              </a:avLst>
            </a:prstGeom>
            <a:solidFill>
              <a:srgbClr val="00EFB9"/>
            </a:solidFill>
            <a:ln w="12700">
              <a:noFill/>
              <a:miter lim="400000"/>
              <a:headEnd/>
              <a:tailEnd/>
            </a:ln>
          </p:spPr>
          <p:txBody>
            <a:bodyPr lIns="45719" tIns="45719" rIns="45719" bIns="45719" anchor="ctr"/>
            <a:lstStyle/>
            <a:p>
              <a:pPr algn="ctr" eaLnBrk="1">
                <a:lnSpc>
                  <a:spcPct val="150000"/>
                </a:lnSpc>
              </a:pPr>
              <a:endParaRPr lang="en-US" altLang="en-US">
                <a:solidFill>
                  <a:srgbClr val="FFFFFF"/>
                </a:solidFill>
              </a:endParaRPr>
            </a:p>
          </p:txBody>
        </p:sp>
        <p:sp>
          <p:nvSpPr>
            <p:cNvPr id="131092" name="演示动作"/>
            <p:cNvSpPr txBox="1">
              <a:spLocks noChangeArrowheads="1"/>
            </p:cNvSpPr>
            <p:nvPr/>
          </p:nvSpPr>
          <p:spPr bwMode="auto">
            <a:xfrm>
              <a:off x="452712" y="108355"/>
              <a:ext cx="2824512" cy="597276"/>
            </a:xfrm>
            <a:prstGeom prst="rect">
              <a:avLst/>
            </a:prstGeom>
            <a:noFill/>
            <a:ln w="12700">
              <a:noFill/>
              <a:miter lim="400000"/>
              <a:headEnd/>
              <a:tailEnd/>
            </a:ln>
          </p:spPr>
          <p:txBody>
            <a:bodyPr lIns="45719" tIns="45719" rIns="45719" bIns="45719" anchor="ctr">
              <a:spAutoFit/>
            </a:bodyPr>
            <a:lstStyle/>
            <a:p>
              <a:pPr algn="ctr" eaLnBrk="1">
                <a:lnSpc>
                  <a:spcPct val="150000"/>
                </a:lnSpc>
              </a:pPr>
              <a:r>
                <a:rPr lang="en-US" altLang="zh-CN" sz="2400">
                  <a:solidFill>
                    <a:srgbClr val="FFFFFF"/>
                  </a:solidFill>
                  <a:latin typeface="OPPOSans-M" pitchFamily="18" charset="-122"/>
                  <a:ea typeface="OPPOSans-M" pitchFamily="18" charset="-122"/>
                  <a:sym typeface="OPPOSans-M" pitchFamily="18" charset="-122"/>
                </a:rPr>
                <a:t>Demonstrai</a:t>
              </a:r>
            </a:p>
          </p:txBody>
        </p:sp>
      </p:grpSp>
      <p:sp>
        <p:nvSpPr>
          <p:cNvPr id="131081" name="矩形 22"/>
          <p:cNvSpPr>
            <a:spLocks noChangeArrowheads="1"/>
          </p:cNvSpPr>
          <p:nvPr/>
        </p:nvSpPr>
        <p:spPr bwMode="auto">
          <a:xfrm>
            <a:off x="0" y="0"/>
            <a:ext cx="419100" cy="6858000"/>
          </a:xfrm>
          <a:prstGeom prst="rect">
            <a:avLst/>
          </a:prstGeom>
          <a:solidFill>
            <a:srgbClr val="00EFB9"/>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131082" name="文本框 15"/>
          <p:cNvSpPr txBox="1">
            <a:spLocks noChangeArrowheads="1"/>
          </p:cNvSpPr>
          <p:nvPr/>
        </p:nvSpPr>
        <p:spPr bwMode="auto">
          <a:xfrm>
            <a:off x="727075" y="3081338"/>
            <a:ext cx="2232025" cy="646112"/>
          </a:xfrm>
          <a:prstGeom prst="rect">
            <a:avLst/>
          </a:prstGeom>
          <a:noFill/>
          <a:ln w="12700">
            <a:noFill/>
            <a:miter lim="400000"/>
            <a:headEnd/>
            <a:tailEnd/>
          </a:ln>
        </p:spPr>
        <p:txBody>
          <a:bodyPr lIns="45719" rIns="45719">
            <a:spAutoFit/>
          </a:bodyPr>
          <a:lstStyle/>
          <a:p>
            <a:pPr eaLnBrk="1"/>
            <a:r>
              <a:rPr lang="en-US" altLang="en-US">
                <a:latin typeface="OPPOSans-M" pitchFamily="18" charset="-122"/>
                <a:ea typeface="OPPOSans-M" pitchFamily="18" charset="-122"/>
                <a:sym typeface="OPPOSans-M" pitchFamily="18" charset="-122"/>
              </a:rPr>
              <a:t>Mode Super Hemat Daya</a:t>
            </a:r>
          </a:p>
        </p:txBody>
      </p:sp>
      <p:sp>
        <p:nvSpPr>
          <p:cNvPr id="131083" name="文本框 17"/>
          <p:cNvSpPr txBox="1">
            <a:spLocks noChangeArrowheads="1"/>
          </p:cNvSpPr>
          <p:nvPr/>
        </p:nvSpPr>
        <p:spPr bwMode="auto">
          <a:xfrm>
            <a:off x="3602038" y="3063875"/>
            <a:ext cx="4894262" cy="2133600"/>
          </a:xfrm>
          <a:prstGeom prst="rect">
            <a:avLst/>
          </a:prstGeom>
          <a:noFill/>
          <a:ln w="12700">
            <a:noFill/>
            <a:miter lim="400000"/>
            <a:headEnd/>
            <a:tailEnd/>
          </a:ln>
        </p:spPr>
        <p:txBody>
          <a:bodyPr lIns="45719" rIns="45719">
            <a:spAutoFit/>
          </a:bodyPr>
          <a:lstStyle/>
          <a:p>
            <a:pPr eaLnBrk="1">
              <a:lnSpc>
                <a:spcPct val="150000"/>
              </a:lnSpc>
            </a:pPr>
            <a:r>
              <a:rPr lang="sv-SE" altLang="en-US">
                <a:latin typeface="OPPOSans-M" pitchFamily="18" charset="-122"/>
                <a:ea typeface="OPPOSans-M" pitchFamily="18" charset="-122"/>
                <a:sym typeface="OPPOSans-M" pitchFamily="18" charset="-122"/>
              </a:rPr>
              <a:t>01. Panggilan mendesak / rapat video ketika telepon Anda kehabisan daya</a:t>
            </a:r>
          </a:p>
          <a:p>
            <a:pPr eaLnBrk="1">
              <a:lnSpc>
                <a:spcPct val="150000"/>
              </a:lnSpc>
            </a:pPr>
            <a:r>
              <a:rPr lang="sv-SE" altLang="en-US">
                <a:latin typeface="OPPOSans-M" pitchFamily="18" charset="-122"/>
                <a:ea typeface="OPPOSans-M" pitchFamily="18" charset="-122"/>
                <a:sym typeface="OPPOSans-M" pitchFamily="18" charset="-122"/>
              </a:rPr>
              <a:t>02. Video menonton / bermain game dalam perjalanan pulang dari kantor</a:t>
            </a:r>
          </a:p>
          <a:p>
            <a:pPr eaLnBrk="1">
              <a:lnSpc>
                <a:spcPct val="150000"/>
              </a:lnSpc>
            </a:pPr>
            <a:endParaRPr lang="sv-SE" altLang="en-US">
              <a:latin typeface="OPPOSans-M" pitchFamily="18" charset="-122"/>
              <a:ea typeface="OPPOSans-M" pitchFamily="18" charset="-122"/>
              <a:sym typeface="OPPOSans-M" pitchFamily="18" charset="-122"/>
            </a:endParaRPr>
          </a:p>
        </p:txBody>
      </p:sp>
      <p:sp>
        <p:nvSpPr>
          <p:cNvPr id="131084" name="文本框 18"/>
          <p:cNvSpPr txBox="1">
            <a:spLocks noChangeArrowheads="1"/>
          </p:cNvSpPr>
          <p:nvPr/>
        </p:nvSpPr>
        <p:spPr bwMode="auto">
          <a:xfrm>
            <a:off x="8543925" y="3081338"/>
            <a:ext cx="3192463" cy="1717675"/>
          </a:xfrm>
          <a:prstGeom prst="rect">
            <a:avLst/>
          </a:prstGeom>
          <a:noFill/>
          <a:ln w="12700">
            <a:noFill/>
            <a:miter lim="400000"/>
            <a:headEnd/>
            <a:tailEnd/>
          </a:ln>
        </p:spPr>
        <p:txBody>
          <a:bodyPr lIns="45719" rIns="45719">
            <a:spAutoFit/>
          </a:bodyPr>
          <a:lstStyle/>
          <a:p>
            <a:pPr eaLnBrk="1">
              <a:lnSpc>
                <a:spcPct val="150000"/>
              </a:lnSpc>
            </a:pPr>
            <a:r>
              <a:rPr lang="sv-SE" altLang="zh-CN">
                <a:latin typeface="OPPOSans-M" pitchFamily="18" charset="-122"/>
                <a:ea typeface="OPPOSans-M" pitchFamily="18" charset="-122"/>
                <a:sym typeface="OPPOSans-M" pitchFamily="18" charset="-122"/>
              </a:rPr>
              <a:t>01. Buka aplikasi demo.</a:t>
            </a:r>
          </a:p>
          <a:p>
            <a:pPr eaLnBrk="1">
              <a:lnSpc>
                <a:spcPct val="150000"/>
              </a:lnSpc>
            </a:pPr>
            <a:r>
              <a:rPr lang="sv-SE" altLang="zh-CN">
                <a:latin typeface="OPPOSans-M" pitchFamily="18" charset="-122"/>
                <a:ea typeface="OPPOSans-M" pitchFamily="18" charset="-122"/>
                <a:sym typeface="OPPOSans-M" pitchFamily="18" charset="-122"/>
              </a:rPr>
              <a:t>02. Nyalakan Mode Hemat Daya Super di toko.</a:t>
            </a:r>
          </a:p>
        </p:txBody>
      </p:sp>
      <p:sp>
        <p:nvSpPr>
          <p:cNvPr id="131085" name="文本框 19"/>
          <p:cNvSpPr txBox="1">
            <a:spLocks noChangeArrowheads="1"/>
          </p:cNvSpPr>
          <p:nvPr/>
        </p:nvSpPr>
        <p:spPr bwMode="auto">
          <a:xfrm>
            <a:off x="727075" y="5495925"/>
            <a:ext cx="1981200" cy="887413"/>
          </a:xfrm>
          <a:prstGeom prst="rect">
            <a:avLst/>
          </a:prstGeom>
          <a:noFill/>
          <a:ln w="12700">
            <a:noFill/>
            <a:miter lim="400000"/>
            <a:headEnd/>
            <a:tailEnd/>
          </a:ln>
        </p:spPr>
        <p:txBody>
          <a:bodyPr lIns="45719" rIns="45719">
            <a:spAutoFit/>
          </a:bodyPr>
          <a:lstStyle/>
          <a:p>
            <a:pPr eaLnBrk="1">
              <a:lnSpc>
                <a:spcPct val="150000"/>
              </a:lnSpc>
            </a:pPr>
            <a:r>
              <a:rPr lang="fi-FI" altLang="zh-CN">
                <a:latin typeface="OPPOSans-M" pitchFamily="18" charset="-122"/>
                <a:ea typeface="OPPOSans-M" pitchFamily="18" charset="-122"/>
                <a:sym typeface="OPPOSans-M" pitchFamily="18" charset="-122"/>
              </a:rPr>
              <a:t>Ikon Gerakan Tarik Ke Bawah</a:t>
            </a:r>
          </a:p>
        </p:txBody>
      </p:sp>
      <p:sp>
        <p:nvSpPr>
          <p:cNvPr id="131086" name="任意多边形: 形状 16"/>
          <p:cNvSpPr>
            <a:spLocks noChangeShapeType="1"/>
          </p:cNvSpPr>
          <p:nvPr/>
        </p:nvSpPr>
        <p:spPr bwMode="auto">
          <a:xfrm>
            <a:off x="682625" y="5162550"/>
            <a:ext cx="11509375" cy="0"/>
          </a:xfrm>
          <a:prstGeom prst="line">
            <a:avLst/>
          </a:prstGeom>
          <a:noFill/>
          <a:ln w="4801">
            <a:solidFill>
              <a:srgbClr val="231815"/>
            </a:solidFill>
            <a:miter lim="800000"/>
            <a:headEnd/>
            <a:tailEnd/>
          </a:ln>
        </p:spPr>
        <p:txBody>
          <a:bodyPr lIns="45719" rIns="45719"/>
          <a:lstStyle/>
          <a:p>
            <a:endParaRPr lang="en-US"/>
          </a:p>
        </p:txBody>
      </p:sp>
      <p:sp>
        <p:nvSpPr>
          <p:cNvPr id="131087" name="文本框 21"/>
          <p:cNvSpPr txBox="1">
            <a:spLocks noChangeArrowheads="1"/>
          </p:cNvSpPr>
          <p:nvPr/>
        </p:nvSpPr>
        <p:spPr bwMode="auto">
          <a:xfrm>
            <a:off x="3597275" y="5414963"/>
            <a:ext cx="4335463" cy="1301750"/>
          </a:xfrm>
          <a:prstGeom prst="rect">
            <a:avLst/>
          </a:prstGeom>
          <a:noFill/>
          <a:ln w="12700">
            <a:noFill/>
            <a:miter lim="400000"/>
            <a:headEnd/>
            <a:tailEnd/>
          </a:ln>
        </p:spPr>
        <p:txBody>
          <a:bodyPr lIns="45719" rIns="45719">
            <a:spAutoFit/>
          </a:bodyPr>
          <a:lstStyle/>
          <a:p>
            <a:pPr eaLnBrk="1">
              <a:lnSpc>
                <a:spcPct val="150000"/>
              </a:lnSpc>
            </a:pPr>
            <a:r>
              <a:rPr lang="en-US" altLang="zh-CN">
                <a:latin typeface="OPPOSans-M" pitchFamily="18" charset="-122"/>
                <a:ea typeface="OPPOSans-M" pitchFamily="18" charset="-122"/>
                <a:sym typeface="OPPOSans-M" pitchFamily="18" charset="-122"/>
              </a:rPr>
              <a:t>Saat memegang express dengan satu tangan, akan merepotkan untuk mengoperasikan ponsel</a:t>
            </a:r>
            <a:endParaRPr lang="en-US" altLang="en-US">
              <a:latin typeface="OPPOSans-M" pitchFamily="18" charset="-122"/>
              <a:ea typeface="OPPOSans-M" pitchFamily="18" charset="-122"/>
              <a:sym typeface="OPPOSans-M" pitchFamily="18" charset="-122"/>
            </a:endParaRPr>
          </a:p>
        </p:txBody>
      </p:sp>
      <p:sp>
        <p:nvSpPr>
          <p:cNvPr id="131088" name="文本框 27"/>
          <p:cNvSpPr txBox="1">
            <a:spLocks noChangeArrowheads="1"/>
          </p:cNvSpPr>
          <p:nvPr/>
        </p:nvSpPr>
        <p:spPr bwMode="auto">
          <a:xfrm>
            <a:off x="8496300" y="5495925"/>
            <a:ext cx="4060825" cy="1477963"/>
          </a:xfrm>
          <a:prstGeom prst="rect">
            <a:avLst/>
          </a:prstGeom>
          <a:noFill/>
          <a:ln w="12700">
            <a:noFill/>
            <a:miter lim="400000"/>
            <a:headEnd/>
            <a:tailEnd/>
          </a:ln>
        </p:spPr>
        <p:txBody>
          <a:bodyPr lIns="45719" rIns="45719">
            <a:spAutoFit/>
          </a:bodyPr>
          <a:lstStyle/>
          <a:p>
            <a:pPr eaLnBrk="1"/>
            <a:r>
              <a:rPr lang="en-US" altLang="zh-CN">
                <a:latin typeface="OPPOSans-M" pitchFamily="18" charset="-122"/>
                <a:ea typeface="OPPOSans-M" pitchFamily="18" charset="-122"/>
                <a:sym typeface="Helvetica" pitchFamily="34" charset="0"/>
              </a:rPr>
              <a:t>tarik ke bawah di sisi layar beranda dan saat ikon layar beranda tenggelam, arahkan kursor ke aplikasi untuk membukanya</a:t>
            </a:r>
          </a:p>
        </p:txBody>
      </p:sp>
      <p:sp>
        <p:nvSpPr>
          <p:cNvPr id="131089" name="核心卖点"/>
          <p:cNvSpPr txBox="1">
            <a:spLocks noChangeArrowheads="1"/>
          </p:cNvSpPr>
          <p:nvPr/>
        </p:nvSpPr>
        <p:spPr bwMode="auto">
          <a:xfrm>
            <a:off x="727075" y="2109788"/>
            <a:ext cx="2997200" cy="830262"/>
          </a:xfrm>
          <a:prstGeom prst="rect">
            <a:avLst/>
          </a:prstGeom>
          <a:noFill/>
          <a:ln w="12700">
            <a:noFill/>
            <a:miter lim="400000"/>
            <a:headEnd/>
            <a:tailEnd/>
          </a:ln>
        </p:spPr>
        <p:txBody>
          <a:bodyPr lIns="45719" tIns="45719" rIns="45719" bIns="45719" anchor="ctr">
            <a:spAutoFit/>
          </a:bodyPr>
          <a:lstStyle/>
          <a:p>
            <a:pPr algn="ctr" eaLnBrk="1"/>
            <a:r>
              <a:rPr lang="en-US" altLang="zh-CN" sz="2400">
                <a:solidFill>
                  <a:srgbClr val="FFFFFF"/>
                </a:solidFill>
                <a:latin typeface="OPPOSans-M" pitchFamily="18" charset="-122"/>
                <a:ea typeface="OPPOSans-M" pitchFamily="18" charset="-122"/>
                <a:sym typeface="OPPOSans-M" pitchFamily="18" charset="-122"/>
              </a:rPr>
              <a:t>Inti Poin Penjualan</a:t>
            </a:r>
          </a:p>
        </p:txBody>
      </p:sp>
      <p:sp>
        <p:nvSpPr>
          <p:cNvPr id="2" name="文本框 1"/>
          <p:cNvSpPr txBox="1"/>
          <p:nvPr/>
        </p:nvSpPr>
        <p:spPr>
          <a:xfrm rot="5400000">
            <a:off x="-435275" y="5741234"/>
            <a:ext cx="130580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none" lIns="45719" tIns="45719" rIns="45719" bIns="45719" spcCol="38100">
            <a:spAutoFit/>
          </a:bodyPr>
          <a:lstStyle/>
          <a:p>
            <a:pPr eaLnBrk="1" fontAlgn="auto">
              <a:spcBef>
                <a:spcPts val="0"/>
              </a:spcBef>
              <a:spcAft>
                <a:spcPts val="0"/>
              </a:spcAft>
              <a:defRPr/>
            </a:pPr>
            <a:r>
              <a:rPr lang="en-US" altLang="zh-CN" kern="0" dirty="0">
                <a:latin typeface="Calibri"/>
                <a:ea typeface="+mj-ea"/>
                <a:cs typeface="Calibri"/>
                <a:sym typeface="Calibri"/>
              </a:rPr>
              <a:t>Reno4 Series</a:t>
            </a:r>
            <a:endParaRPr lang="zh-CN" altLang="en-US" kern="0" dirty="0">
              <a:latin typeface="Calibri"/>
              <a:ea typeface="+mj-ea"/>
              <a:cs typeface="Calibri"/>
              <a:sym typeface="Calibri"/>
            </a:endParaRPr>
          </a:p>
        </p:txBody>
      </p:sp>
    </p:spTree>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圆角矩形 56"/>
          <p:cNvSpPr>
            <a:spLocks noChangeArrowheads="1"/>
          </p:cNvSpPr>
          <p:nvPr/>
        </p:nvSpPr>
        <p:spPr bwMode="auto">
          <a:xfrm>
            <a:off x="693738" y="674688"/>
            <a:ext cx="11274425" cy="1304925"/>
          </a:xfrm>
          <a:prstGeom prst="roundRect">
            <a:avLst>
              <a:gd name="adj" fmla="val 16667"/>
            </a:avLst>
          </a:prstGeom>
          <a:solidFill>
            <a:srgbClr val="72A7D6"/>
          </a:solidFill>
          <a:ln w="12700">
            <a:solidFill>
              <a:srgbClr val="72A7D6"/>
            </a:solidFill>
            <a:miter lim="800000"/>
            <a:headEnd/>
            <a:tailEnd/>
          </a:ln>
        </p:spPr>
        <p:txBody>
          <a:bodyPr lIns="45719" rIns="45719" anchor="ctr"/>
          <a:lstStyle/>
          <a:p>
            <a:pPr algn="ctr" eaLnBrk="1"/>
            <a:endParaRPr lang="en-US" altLang="en-US">
              <a:solidFill>
                <a:srgbClr val="FFFFFF"/>
              </a:solidFill>
              <a:latin typeface="OPPOSans-M" pitchFamily="18" charset="-122"/>
              <a:ea typeface="OPPOSans-M" pitchFamily="18" charset="-122"/>
              <a:sym typeface="OPPOSans-M" pitchFamily="18" charset="-122"/>
            </a:endParaRPr>
          </a:p>
        </p:txBody>
      </p:sp>
      <p:sp>
        <p:nvSpPr>
          <p:cNvPr id="133123" name="文本框 13"/>
          <p:cNvSpPr txBox="1">
            <a:spLocks noChangeArrowheads="1"/>
          </p:cNvSpPr>
          <p:nvPr/>
        </p:nvSpPr>
        <p:spPr bwMode="auto">
          <a:xfrm>
            <a:off x="1989138" y="830263"/>
            <a:ext cx="9194800" cy="765594"/>
          </a:xfrm>
          <a:prstGeom prst="rect">
            <a:avLst/>
          </a:prstGeom>
          <a:noFill/>
          <a:ln w="12700">
            <a:noFill/>
            <a:miter lim="400000"/>
            <a:headEnd/>
            <a:tailEnd/>
          </a:ln>
        </p:spPr>
        <p:txBody>
          <a:bodyPr lIns="45719" rIns="45719">
            <a:spAutoFit/>
          </a:bodyPr>
          <a:lstStyle/>
          <a:p>
            <a:pPr defTabSz="608013" eaLnBrk="1">
              <a:lnSpc>
                <a:spcPct val="150000"/>
              </a:lnSpc>
            </a:pPr>
            <a:r>
              <a:rPr lang="en-US" altLang="zh-CN" sz="3200" dirty="0" err="1">
                <a:solidFill>
                  <a:srgbClr val="404040"/>
                </a:solidFill>
                <a:latin typeface="OPPOSans-M" pitchFamily="18" charset="-122"/>
                <a:ea typeface="OPPOSans-M" pitchFamily="18" charset="-122"/>
                <a:sym typeface="OPPOSans-M" pitchFamily="18" charset="-122"/>
              </a:rPr>
              <a:t>Penampilan</a:t>
            </a:r>
            <a:r>
              <a:rPr lang="en-US" altLang="zh-CN" sz="3200" dirty="0">
                <a:solidFill>
                  <a:srgbClr val="404040"/>
                </a:solidFill>
                <a:latin typeface="OPPOSans-M" pitchFamily="18" charset="-122"/>
                <a:ea typeface="OPPOSans-M" pitchFamily="18" charset="-122"/>
                <a:sym typeface="OPPOSans-M" pitchFamily="18" charset="-122"/>
              </a:rPr>
              <a:t> paling </a:t>
            </a:r>
            <a:r>
              <a:rPr lang="en-US" altLang="zh-CN" sz="3200" dirty="0" err="1">
                <a:solidFill>
                  <a:srgbClr val="404040"/>
                </a:solidFill>
                <a:latin typeface="OPPOSans-M" pitchFamily="18" charset="-122"/>
                <a:ea typeface="OPPOSans-M" pitchFamily="18" charset="-122"/>
                <a:sym typeface="OPPOSans-M" pitchFamily="18" charset="-122"/>
              </a:rPr>
              <a:t>trendi</a:t>
            </a:r>
            <a:endParaRPr lang="en-US" altLang="en-US" sz="3200" dirty="0">
              <a:solidFill>
                <a:srgbClr val="404040"/>
              </a:solidFill>
              <a:latin typeface="OPPOSans-M" pitchFamily="18" charset="-122"/>
              <a:ea typeface="OPPOSans-M" pitchFamily="18" charset="-122"/>
              <a:sym typeface="OPPOSans-M" pitchFamily="18" charset="-122"/>
            </a:endParaRPr>
          </a:p>
        </p:txBody>
      </p:sp>
      <p:pic>
        <p:nvPicPr>
          <p:cNvPr id="1670" name="pasted-image.png" descr="pasted-image.png"/>
          <p:cNvPicPr>
            <a:picLocks noChangeAspect="1"/>
          </p:cNvPicPr>
          <p:nvPr/>
        </p:nvPicPr>
        <p:blipFill>
          <a:blip r:embed="rId3" cstate="email"/>
          <a:srcRect/>
          <a:stretch>
            <a:fillRect/>
          </a:stretch>
        </p:blipFill>
        <p:spPr>
          <a:xfrm>
            <a:off x="872632" y="800987"/>
            <a:ext cx="908777" cy="94218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7"/>
                  <a:pt x="0" y="10800"/>
                </a:cubicBezTo>
                <a:cubicBezTo>
                  <a:pt x="0" y="16763"/>
                  <a:pt x="4836" y="21600"/>
                  <a:pt x="10800" y="21600"/>
                </a:cubicBezTo>
                <a:cubicBezTo>
                  <a:pt x="16764" y="21600"/>
                  <a:pt x="21600" y="16763"/>
                  <a:pt x="21600" y="10800"/>
                </a:cubicBezTo>
                <a:cubicBezTo>
                  <a:pt x="21600" y="4837"/>
                  <a:pt x="16764" y="0"/>
                  <a:pt x="10800" y="0"/>
                </a:cubicBezTo>
                <a:close/>
              </a:path>
            </a:pathLst>
          </a:custGeom>
          <a:ln w="12700">
            <a:solidFill>
              <a:srgbClr val="73FDFF"/>
            </a:solidFill>
            <a:miter/>
          </a:ln>
        </p:spPr>
      </p:pic>
      <p:sp>
        <p:nvSpPr>
          <p:cNvPr id="133125" name="文本框 55"/>
          <p:cNvSpPr txBox="1">
            <a:spLocks noChangeArrowheads="1"/>
          </p:cNvSpPr>
          <p:nvPr/>
        </p:nvSpPr>
        <p:spPr bwMode="auto">
          <a:xfrm>
            <a:off x="3706813" y="131763"/>
            <a:ext cx="4799012" cy="461962"/>
          </a:xfrm>
          <a:prstGeom prst="rect">
            <a:avLst/>
          </a:prstGeom>
          <a:noFill/>
          <a:ln w="12700">
            <a:noFill/>
            <a:miter lim="400000"/>
            <a:headEnd/>
            <a:tailEnd/>
          </a:ln>
        </p:spPr>
        <p:txBody>
          <a:bodyPr lIns="45719" rIns="45719">
            <a:spAutoFit/>
          </a:bodyPr>
          <a:lstStyle/>
          <a:p>
            <a:pPr algn="ctr" eaLnBrk="1"/>
            <a:r>
              <a:rPr lang="en-US" altLang="en-US" sz="2400" u="sng">
                <a:latin typeface="OPPOSans-M" pitchFamily="18" charset="-122"/>
                <a:ea typeface="OPPOSans-M" pitchFamily="18" charset="-122"/>
                <a:sym typeface="OPPOSans-M" pitchFamily="18" charset="-122"/>
              </a:rPr>
              <a:t>Review</a:t>
            </a:r>
          </a:p>
        </p:txBody>
      </p:sp>
      <p:sp>
        <p:nvSpPr>
          <p:cNvPr id="133126" name="圆角矩形 17"/>
          <p:cNvSpPr>
            <a:spLocks noChangeArrowheads="1"/>
          </p:cNvSpPr>
          <p:nvPr/>
        </p:nvSpPr>
        <p:spPr bwMode="auto">
          <a:xfrm>
            <a:off x="693738" y="2236788"/>
            <a:ext cx="11274425" cy="1304925"/>
          </a:xfrm>
          <a:prstGeom prst="roundRect">
            <a:avLst>
              <a:gd name="adj" fmla="val 16667"/>
            </a:avLst>
          </a:prstGeom>
          <a:solidFill>
            <a:srgbClr val="B1DB61"/>
          </a:solidFill>
          <a:ln w="12700">
            <a:solidFill>
              <a:srgbClr val="B1DB61"/>
            </a:solidFill>
            <a:miter lim="800000"/>
            <a:headEnd/>
            <a:tailEnd/>
          </a:ln>
        </p:spPr>
        <p:txBody>
          <a:bodyPr lIns="45719" rIns="45719" anchor="ctr"/>
          <a:lstStyle/>
          <a:p>
            <a:pPr algn="ctr" eaLnBrk="1"/>
            <a:endParaRPr lang="en-US" altLang="en-US">
              <a:solidFill>
                <a:srgbClr val="FFFFFF"/>
              </a:solidFill>
              <a:latin typeface="OPPOSans-M" pitchFamily="18" charset="-122"/>
              <a:ea typeface="OPPOSans-M" pitchFamily="18" charset="-122"/>
              <a:sym typeface="OPPOSans-M" pitchFamily="18" charset="-122"/>
            </a:endParaRPr>
          </a:p>
        </p:txBody>
      </p:sp>
      <p:sp>
        <p:nvSpPr>
          <p:cNvPr id="133127" name="文本框 18"/>
          <p:cNvSpPr txBox="1">
            <a:spLocks noChangeArrowheads="1"/>
          </p:cNvSpPr>
          <p:nvPr/>
        </p:nvSpPr>
        <p:spPr bwMode="auto">
          <a:xfrm>
            <a:off x="1989138" y="2392363"/>
            <a:ext cx="4464050" cy="765594"/>
          </a:xfrm>
          <a:prstGeom prst="rect">
            <a:avLst/>
          </a:prstGeom>
          <a:noFill/>
          <a:ln w="12700">
            <a:noFill/>
            <a:miter lim="400000"/>
            <a:headEnd/>
            <a:tailEnd/>
          </a:ln>
        </p:spPr>
        <p:txBody>
          <a:bodyPr lIns="45719" rIns="45719">
            <a:spAutoFit/>
          </a:bodyPr>
          <a:lstStyle/>
          <a:p>
            <a:pPr defTabSz="608013" eaLnBrk="1">
              <a:lnSpc>
                <a:spcPct val="150000"/>
              </a:lnSpc>
            </a:pPr>
            <a:r>
              <a:rPr lang="en-ID" altLang="en-US" sz="3200" dirty="0">
                <a:solidFill>
                  <a:srgbClr val="404040"/>
                </a:solidFill>
                <a:latin typeface="OPPOSans-M" pitchFamily="18" charset="-122"/>
                <a:ea typeface="OPPOSans-M" pitchFamily="18" charset="-122"/>
                <a:sym typeface="OPPOSans-M" pitchFamily="18" charset="-122"/>
              </a:rPr>
              <a:t>Video </a:t>
            </a:r>
            <a:r>
              <a:rPr lang="en-ID" altLang="en-US" sz="3200" dirty="0" err="1">
                <a:solidFill>
                  <a:srgbClr val="404040"/>
                </a:solidFill>
                <a:latin typeface="OPPOSans-M" pitchFamily="18" charset="-122"/>
                <a:ea typeface="OPPOSans-M" pitchFamily="18" charset="-122"/>
                <a:sym typeface="OPPOSans-M" pitchFamily="18" charset="-122"/>
              </a:rPr>
              <a:t>Terbaik</a:t>
            </a:r>
            <a:endParaRPr lang="en-US" altLang="en-US" sz="3200" dirty="0">
              <a:solidFill>
                <a:srgbClr val="404040"/>
              </a:solidFill>
              <a:latin typeface="OPPOSans-M" pitchFamily="18" charset="-122"/>
              <a:ea typeface="OPPOSans-M" pitchFamily="18" charset="-122"/>
              <a:sym typeface="OPPOSans-M" pitchFamily="18" charset="-122"/>
            </a:endParaRPr>
          </a:p>
        </p:txBody>
      </p:sp>
      <p:pic>
        <p:nvPicPr>
          <p:cNvPr id="1674" name="pasted-image.png" descr="pasted-image.png"/>
          <p:cNvPicPr>
            <a:picLocks noChangeAspect="1"/>
          </p:cNvPicPr>
          <p:nvPr/>
        </p:nvPicPr>
        <p:blipFill>
          <a:blip r:embed="rId3" cstate="email"/>
          <a:srcRect/>
          <a:stretch>
            <a:fillRect/>
          </a:stretch>
        </p:blipFill>
        <p:spPr>
          <a:xfrm>
            <a:off x="872632" y="2363086"/>
            <a:ext cx="908777" cy="94218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7"/>
                  <a:pt x="0" y="10800"/>
                </a:cubicBezTo>
                <a:cubicBezTo>
                  <a:pt x="0" y="16763"/>
                  <a:pt x="4836" y="21600"/>
                  <a:pt x="10800" y="21600"/>
                </a:cubicBezTo>
                <a:cubicBezTo>
                  <a:pt x="16764" y="21600"/>
                  <a:pt x="21600" y="16763"/>
                  <a:pt x="21600" y="10800"/>
                </a:cubicBezTo>
                <a:cubicBezTo>
                  <a:pt x="21600" y="4837"/>
                  <a:pt x="16764" y="0"/>
                  <a:pt x="10800" y="0"/>
                </a:cubicBezTo>
                <a:close/>
              </a:path>
            </a:pathLst>
          </a:custGeom>
          <a:ln w="12700">
            <a:solidFill>
              <a:srgbClr val="73FDFF"/>
            </a:solidFill>
            <a:miter/>
          </a:ln>
        </p:spPr>
      </p:pic>
      <p:sp>
        <p:nvSpPr>
          <p:cNvPr id="133129" name="圆角矩形 20"/>
          <p:cNvSpPr>
            <a:spLocks noChangeArrowheads="1"/>
          </p:cNvSpPr>
          <p:nvPr/>
        </p:nvSpPr>
        <p:spPr bwMode="auto">
          <a:xfrm>
            <a:off x="693738" y="3798888"/>
            <a:ext cx="11274425" cy="1304925"/>
          </a:xfrm>
          <a:prstGeom prst="roundRect">
            <a:avLst>
              <a:gd name="adj" fmla="val 16667"/>
            </a:avLst>
          </a:prstGeom>
          <a:solidFill>
            <a:srgbClr val="EC5629"/>
          </a:solidFill>
          <a:ln w="12700">
            <a:solidFill>
              <a:srgbClr val="EC5629"/>
            </a:solidFill>
            <a:miter lim="800000"/>
            <a:headEnd/>
            <a:tailEnd/>
          </a:ln>
        </p:spPr>
        <p:txBody>
          <a:bodyPr lIns="45719" rIns="45719" anchor="ctr"/>
          <a:lstStyle/>
          <a:p>
            <a:pPr algn="ctr" eaLnBrk="1"/>
            <a:endParaRPr lang="en-US" altLang="en-US">
              <a:solidFill>
                <a:srgbClr val="FFFFFF"/>
              </a:solidFill>
              <a:latin typeface="OPPOSans-M" pitchFamily="18" charset="-122"/>
              <a:ea typeface="OPPOSans-M" pitchFamily="18" charset="-122"/>
              <a:sym typeface="OPPOSans-M" pitchFamily="18" charset="-122"/>
            </a:endParaRPr>
          </a:p>
        </p:txBody>
      </p:sp>
      <p:sp>
        <p:nvSpPr>
          <p:cNvPr id="133130" name="文本框 21"/>
          <p:cNvSpPr txBox="1">
            <a:spLocks noChangeArrowheads="1"/>
          </p:cNvSpPr>
          <p:nvPr/>
        </p:nvSpPr>
        <p:spPr bwMode="auto">
          <a:xfrm>
            <a:off x="1989138" y="3954463"/>
            <a:ext cx="7699375" cy="765594"/>
          </a:xfrm>
          <a:prstGeom prst="rect">
            <a:avLst/>
          </a:prstGeom>
          <a:noFill/>
          <a:ln w="12700">
            <a:noFill/>
            <a:miter lim="400000"/>
            <a:headEnd/>
            <a:tailEnd/>
          </a:ln>
        </p:spPr>
        <p:txBody>
          <a:bodyPr lIns="45719" rIns="45719">
            <a:spAutoFit/>
          </a:bodyPr>
          <a:lstStyle/>
          <a:p>
            <a:pPr defTabSz="608013" eaLnBrk="1">
              <a:lnSpc>
                <a:spcPct val="150000"/>
              </a:lnSpc>
            </a:pPr>
            <a:r>
              <a:rPr lang="en-US" altLang="zh-CN" sz="3200" dirty="0" err="1">
                <a:solidFill>
                  <a:srgbClr val="404040"/>
                </a:solidFill>
                <a:latin typeface="OPPOSans-M" pitchFamily="18" charset="-122"/>
                <a:ea typeface="OPPOSans-M" pitchFamily="18" charset="-122"/>
                <a:sym typeface="OPPOSans-M" pitchFamily="18" charset="-122"/>
              </a:rPr>
              <a:t>Pengisian</a:t>
            </a:r>
            <a:r>
              <a:rPr lang="en-US" altLang="zh-CN" sz="3200" dirty="0">
                <a:solidFill>
                  <a:srgbClr val="404040"/>
                </a:solidFill>
                <a:latin typeface="OPPOSans-M" pitchFamily="18" charset="-122"/>
                <a:ea typeface="OPPOSans-M" pitchFamily="18" charset="-122"/>
                <a:sym typeface="OPPOSans-M" pitchFamily="18" charset="-122"/>
              </a:rPr>
              <a:t> </a:t>
            </a:r>
            <a:r>
              <a:rPr lang="en-US" altLang="zh-CN" sz="3200" dirty="0" err="1">
                <a:solidFill>
                  <a:srgbClr val="404040"/>
                </a:solidFill>
                <a:latin typeface="OPPOSans-M" pitchFamily="18" charset="-122"/>
                <a:ea typeface="OPPOSans-M" pitchFamily="18" charset="-122"/>
                <a:sym typeface="OPPOSans-M" pitchFamily="18" charset="-122"/>
              </a:rPr>
              <a:t>daya</a:t>
            </a:r>
            <a:r>
              <a:rPr lang="en-US" altLang="zh-CN" sz="3200" dirty="0">
                <a:solidFill>
                  <a:srgbClr val="404040"/>
                </a:solidFill>
                <a:latin typeface="OPPOSans-M" pitchFamily="18" charset="-122"/>
                <a:ea typeface="OPPOSans-M" pitchFamily="18" charset="-122"/>
                <a:sym typeface="OPPOSans-M" pitchFamily="18" charset="-122"/>
              </a:rPr>
              <a:t> </a:t>
            </a:r>
            <a:r>
              <a:rPr lang="en-US" altLang="zh-CN" sz="3200" dirty="0" err="1">
                <a:solidFill>
                  <a:srgbClr val="404040"/>
                </a:solidFill>
                <a:latin typeface="OPPOSans-M" pitchFamily="18" charset="-122"/>
                <a:ea typeface="OPPOSans-M" pitchFamily="18" charset="-122"/>
                <a:sym typeface="OPPOSans-M" pitchFamily="18" charset="-122"/>
              </a:rPr>
              <a:t>tercepat</a:t>
            </a:r>
            <a:endParaRPr lang="en-US" altLang="zh-CN" sz="3200" dirty="0">
              <a:solidFill>
                <a:srgbClr val="404040"/>
              </a:solidFill>
              <a:latin typeface="OPPOSans-M" pitchFamily="18" charset="-122"/>
              <a:ea typeface="OPPOSans-M" pitchFamily="18" charset="-122"/>
              <a:sym typeface="OPPOSans-M" pitchFamily="18" charset="-122"/>
            </a:endParaRPr>
          </a:p>
        </p:txBody>
      </p:sp>
      <p:pic>
        <p:nvPicPr>
          <p:cNvPr id="1677" name="pasted-image.png" descr="pasted-image.png"/>
          <p:cNvPicPr>
            <a:picLocks noChangeAspect="1"/>
          </p:cNvPicPr>
          <p:nvPr/>
        </p:nvPicPr>
        <p:blipFill>
          <a:blip r:embed="rId3" cstate="email"/>
          <a:srcRect/>
          <a:stretch>
            <a:fillRect/>
          </a:stretch>
        </p:blipFill>
        <p:spPr>
          <a:xfrm>
            <a:off x="872632" y="3925187"/>
            <a:ext cx="908777" cy="94218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7"/>
                  <a:pt x="0" y="10800"/>
                </a:cubicBezTo>
                <a:cubicBezTo>
                  <a:pt x="0" y="16763"/>
                  <a:pt x="4836" y="21600"/>
                  <a:pt x="10800" y="21600"/>
                </a:cubicBezTo>
                <a:cubicBezTo>
                  <a:pt x="16764" y="21600"/>
                  <a:pt x="21600" y="16763"/>
                  <a:pt x="21600" y="10800"/>
                </a:cubicBezTo>
                <a:cubicBezTo>
                  <a:pt x="21600" y="4837"/>
                  <a:pt x="16764" y="0"/>
                  <a:pt x="10800" y="0"/>
                </a:cubicBezTo>
                <a:close/>
              </a:path>
            </a:pathLst>
          </a:custGeom>
          <a:ln w="12700">
            <a:solidFill>
              <a:srgbClr val="73FDFF"/>
            </a:solidFill>
            <a:miter/>
          </a:ln>
        </p:spPr>
      </p:pic>
      <p:sp>
        <p:nvSpPr>
          <p:cNvPr id="133132" name="圆角矩形 23"/>
          <p:cNvSpPr>
            <a:spLocks noChangeArrowheads="1"/>
          </p:cNvSpPr>
          <p:nvPr/>
        </p:nvSpPr>
        <p:spPr bwMode="auto">
          <a:xfrm>
            <a:off x="693738" y="5259388"/>
            <a:ext cx="11274425" cy="1303337"/>
          </a:xfrm>
          <a:prstGeom prst="roundRect">
            <a:avLst>
              <a:gd name="adj" fmla="val 16667"/>
            </a:avLst>
          </a:prstGeom>
          <a:solidFill>
            <a:srgbClr val="6CEABD"/>
          </a:solidFill>
          <a:ln w="12700">
            <a:solidFill>
              <a:srgbClr val="6CEABD"/>
            </a:solidFill>
            <a:miter lim="800000"/>
            <a:headEnd/>
            <a:tailEnd/>
          </a:ln>
        </p:spPr>
        <p:txBody>
          <a:bodyPr lIns="45719" rIns="45719" anchor="ctr"/>
          <a:lstStyle/>
          <a:p>
            <a:pPr algn="ctr" eaLnBrk="1"/>
            <a:endParaRPr lang="en-US" altLang="en-US">
              <a:solidFill>
                <a:srgbClr val="FFFFFF"/>
              </a:solidFill>
              <a:latin typeface="OPPOSans-M" pitchFamily="18" charset="-122"/>
              <a:ea typeface="OPPOSans-M" pitchFamily="18" charset="-122"/>
              <a:sym typeface="OPPOSans-M" pitchFamily="18" charset="-122"/>
            </a:endParaRPr>
          </a:p>
        </p:txBody>
      </p:sp>
      <p:sp>
        <p:nvSpPr>
          <p:cNvPr id="133133" name="文本框 24"/>
          <p:cNvSpPr txBox="1">
            <a:spLocks noChangeArrowheads="1"/>
          </p:cNvSpPr>
          <p:nvPr/>
        </p:nvSpPr>
        <p:spPr bwMode="auto">
          <a:xfrm>
            <a:off x="1989138" y="5413375"/>
            <a:ext cx="9979025" cy="765594"/>
          </a:xfrm>
          <a:prstGeom prst="rect">
            <a:avLst/>
          </a:prstGeom>
          <a:noFill/>
          <a:ln w="12700">
            <a:noFill/>
            <a:miter lim="400000"/>
            <a:headEnd/>
            <a:tailEnd/>
          </a:ln>
        </p:spPr>
        <p:txBody>
          <a:bodyPr lIns="45719" rIns="45719">
            <a:spAutoFit/>
          </a:bodyPr>
          <a:lstStyle/>
          <a:p>
            <a:pPr defTabSz="608013" eaLnBrk="1">
              <a:lnSpc>
                <a:spcPct val="150000"/>
              </a:lnSpc>
            </a:pPr>
            <a:r>
              <a:rPr lang="en-US" altLang="zh-CN" sz="3200" dirty="0" err="1">
                <a:solidFill>
                  <a:srgbClr val="404040"/>
                </a:solidFill>
                <a:latin typeface="OPPOSans-M" pitchFamily="18" charset="-122"/>
                <a:ea typeface="OPPOSans-M" pitchFamily="18" charset="-122"/>
                <a:sym typeface="OPPOSans-M" pitchFamily="18" charset="-122"/>
              </a:rPr>
              <a:t>Sistem</a:t>
            </a:r>
            <a:r>
              <a:rPr lang="en-US" altLang="zh-CN" sz="3200" dirty="0">
                <a:solidFill>
                  <a:srgbClr val="404040"/>
                </a:solidFill>
                <a:latin typeface="OPPOSans-M" pitchFamily="18" charset="-122"/>
                <a:ea typeface="OPPOSans-M" pitchFamily="18" charset="-122"/>
                <a:sym typeface="OPPOSans-M" pitchFamily="18" charset="-122"/>
              </a:rPr>
              <a:t> yang paling </a:t>
            </a:r>
            <a:r>
              <a:rPr lang="en-US" altLang="zh-CN" sz="3200" dirty="0" err="1">
                <a:solidFill>
                  <a:srgbClr val="404040"/>
                </a:solidFill>
                <a:latin typeface="OPPOSans-M" pitchFamily="18" charset="-122"/>
                <a:ea typeface="OPPOSans-M" pitchFamily="18" charset="-122"/>
                <a:sym typeface="OPPOSans-M" pitchFamily="18" charset="-122"/>
              </a:rPr>
              <a:t>mempertimbangkan</a:t>
            </a:r>
            <a:endParaRPr lang="en-US" altLang="zh-CN" sz="3200" dirty="0">
              <a:solidFill>
                <a:srgbClr val="404040"/>
              </a:solidFill>
              <a:latin typeface="OPPOSans-M" pitchFamily="18" charset="-122"/>
              <a:ea typeface="OPPOSans-M" pitchFamily="18" charset="-122"/>
              <a:sym typeface="OPPOSans-M" pitchFamily="18" charset="-122"/>
            </a:endParaRPr>
          </a:p>
        </p:txBody>
      </p:sp>
      <p:pic>
        <p:nvPicPr>
          <p:cNvPr id="1680" name="pasted-image.png" descr="pasted-image.png"/>
          <p:cNvPicPr>
            <a:picLocks noChangeAspect="1"/>
          </p:cNvPicPr>
          <p:nvPr/>
        </p:nvPicPr>
        <p:blipFill>
          <a:blip r:embed="rId3" cstate="email"/>
          <a:srcRect/>
          <a:stretch>
            <a:fillRect/>
          </a:stretch>
        </p:blipFill>
        <p:spPr>
          <a:xfrm>
            <a:off x="872632" y="5384269"/>
            <a:ext cx="908777" cy="94218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7"/>
                  <a:pt x="0" y="10800"/>
                </a:cubicBezTo>
                <a:cubicBezTo>
                  <a:pt x="0" y="16763"/>
                  <a:pt x="4836" y="21600"/>
                  <a:pt x="10800" y="21600"/>
                </a:cubicBezTo>
                <a:cubicBezTo>
                  <a:pt x="16764" y="21600"/>
                  <a:pt x="21600" y="16763"/>
                  <a:pt x="21600" y="10800"/>
                </a:cubicBezTo>
                <a:cubicBezTo>
                  <a:pt x="21600" y="4837"/>
                  <a:pt x="16764" y="0"/>
                  <a:pt x="10800" y="0"/>
                </a:cubicBezTo>
                <a:close/>
              </a:path>
            </a:pathLst>
          </a:custGeom>
          <a:ln w="12700">
            <a:solidFill>
              <a:srgbClr val="73FDFF"/>
            </a:solidFill>
            <a:miter/>
          </a:ln>
        </p:spPr>
      </p:pic>
    </p:spTree>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屏幕"/>
          <p:cNvSpPr txBox="1">
            <a:spLocks noChangeArrowheads="1"/>
          </p:cNvSpPr>
          <p:nvPr/>
        </p:nvSpPr>
        <p:spPr bwMode="auto">
          <a:xfrm>
            <a:off x="4552950" y="1173163"/>
            <a:ext cx="665163" cy="296862"/>
          </a:xfrm>
          <a:prstGeom prst="rect">
            <a:avLst/>
          </a:prstGeom>
          <a:noFill/>
          <a:ln w="12700">
            <a:noFill/>
            <a:miter lim="400000"/>
            <a:headEnd/>
            <a:tailEnd/>
          </a:ln>
        </p:spPr>
        <p:txBody>
          <a:bodyPr wrap="none" lIns="25400" tIns="25400" rIns="25400" bIns="25400" anchor="ctr">
            <a:spAutoFit/>
          </a:bodyPr>
          <a:lstStyle/>
          <a:p>
            <a:pPr defTabSz="608013" eaLnBrk="1"/>
            <a:r>
              <a:rPr lang="en-US" altLang="zh-CN" sz="1600">
                <a:solidFill>
                  <a:srgbClr val="808080"/>
                </a:solidFill>
                <a:latin typeface="OPPOSans-M" pitchFamily="18" charset="-122"/>
                <a:ea typeface="OPPOSans-M" pitchFamily="18" charset="-122"/>
                <a:sym typeface="OPPOSans-M" pitchFamily="18" charset="-122"/>
              </a:rPr>
              <a:t>Layar</a:t>
            </a:r>
            <a:endParaRPr lang="en-US" altLang="en-US" sz="1600">
              <a:solidFill>
                <a:srgbClr val="808080"/>
              </a:solidFill>
              <a:latin typeface="OPPOSans-M" pitchFamily="18" charset="-122"/>
              <a:ea typeface="OPPOSans-M" pitchFamily="18" charset="-122"/>
              <a:sym typeface="OPPOSans-M" pitchFamily="18" charset="-122"/>
            </a:endParaRPr>
          </a:p>
        </p:txBody>
      </p:sp>
      <p:sp>
        <p:nvSpPr>
          <p:cNvPr id="135171" name="90Hz高感曲面屏，6.5英寸"/>
          <p:cNvSpPr txBox="1">
            <a:spLocks noChangeArrowheads="1"/>
          </p:cNvSpPr>
          <p:nvPr/>
        </p:nvSpPr>
        <p:spPr bwMode="auto">
          <a:xfrm>
            <a:off x="6045994" y="1112044"/>
            <a:ext cx="2624138" cy="296862"/>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600" dirty="0">
                <a:latin typeface="OPPOSans-M" pitchFamily="18" charset="-122"/>
                <a:ea typeface="OPPOSans-M" pitchFamily="18" charset="-122"/>
                <a:sym typeface="OPPOSans-M" pitchFamily="18" charset="-122"/>
              </a:rPr>
              <a:t>90Hz 3D Curved Screen</a:t>
            </a:r>
          </a:p>
        </p:txBody>
      </p:sp>
      <p:sp>
        <p:nvSpPr>
          <p:cNvPr id="135172" name="159.6mmx72.5mmx7.6mm，171g"/>
          <p:cNvSpPr txBox="1">
            <a:spLocks noChangeArrowheads="1"/>
          </p:cNvSpPr>
          <p:nvPr/>
        </p:nvSpPr>
        <p:spPr bwMode="auto">
          <a:xfrm>
            <a:off x="6045994" y="1652588"/>
            <a:ext cx="3876675" cy="330200"/>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600" dirty="0">
                <a:latin typeface="OPPOSans-M" pitchFamily="18" charset="-122"/>
                <a:ea typeface="OPPOSans-M" pitchFamily="18" charset="-122"/>
                <a:sym typeface="OPPOSans-M" pitchFamily="18" charset="-122"/>
              </a:rPr>
              <a:t>159.6mm x 72.5mm x 7.6mm，172g</a:t>
            </a:r>
          </a:p>
        </p:txBody>
      </p:sp>
      <p:sp>
        <p:nvSpPr>
          <p:cNvPr id="135173" name="尺寸/重量"/>
          <p:cNvSpPr txBox="1">
            <a:spLocks noChangeArrowheads="1"/>
          </p:cNvSpPr>
          <p:nvPr/>
        </p:nvSpPr>
        <p:spPr bwMode="auto">
          <a:xfrm>
            <a:off x="4529138" y="1602561"/>
            <a:ext cx="1407437" cy="543739"/>
          </a:xfrm>
          <a:prstGeom prst="rect">
            <a:avLst/>
          </a:prstGeom>
          <a:noFill/>
          <a:ln w="12700">
            <a:noFill/>
            <a:miter lim="400000"/>
            <a:headEnd/>
            <a:tailEnd/>
          </a:ln>
        </p:spPr>
        <p:txBody>
          <a:bodyPr wrap="none" lIns="25400" tIns="25400" rIns="25400" bIns="25400" anchor="ctr">
            <a:spAutoFit/>
          </a:bodyPr>
          <a:lstStyle/>
          <a:p>
            <a:pPr defTabSz="608013" eaLnBrk="1"/>
            <a:r>
              <a:rPr lang="en-US" altLang="zh-CN" sz="1600" dirty="0" err="1">
                <a:solidFill>
                  <a:srgbClr val="808080"/>
                </a:solidFill>
                <a:latin typeface="OPPOSans-M" pitchFamily="18" charset="-122"/>
                <a:ea typeface="OPPOSans-M" pitchFamily="18" charset="-122"/>
                <a:sym typeface="OPPOSans-M" pitchFamily="18" charset="-122"/>
              </a:rPr>
              <a:t>Ketebalan</a:t>
            </a:r>
            <a:r>
              <a:rPr lang="en-US" altLang="zh-CN" sz="1600" dirty="0">
                <a:solidFill>
                  <a:srgbClr val="808080"/>
                </a:solidFill>
                <a:latin typeface="OPPOSans-M" pitchFamily="18" charset="-122"/>
                <a:ea typeface="OPPOSans-M" pitchFamily="18" charset="-122"/>
                <a:sym typeface="OPPOSans-M" pitchFamily="18" charset="-122"/>
              </a:rPr>
              <a:t> / </a:t>
            </a:r>
            <a:endParaRPr lang="en-US" altLang="zh-CN" sz="1600" dirty="0" smtClean="0">
              <a:solidFill>
                <a:srgbClr val="808080"/>
              </a:solidFill>
              <a:latin typeface="OPPOSans-M" pitchFamily="18" charset="-122"/>
              <a:ea typeface="OPPOSans-M" pitchFamily="18" charset="-122"/>
              <a:sym typeface="OPPOSans-M" pitchFamily="18" charset="-122"/>
            </a:endParaRPr>
          </a:p>
          <a:p>
            <a:pPr defTabSz="608013" eaLnBrk="1"/>
            <a:r>
              <a:rPr lang="en-US" altLang="zh-CN" sz="1600" dirty="0" err="1" smtClean="0">
                <a:solidFill>
                  <a:srgbClr val="808080"/>
                </a:solidFill>
                <a:latin typeface="OPPOSans-M" pitchFamily="18" charset="-122"/>
                <a:ea typeface="OPPOSans-M" pitchFamily="18" charset="-122"/>
                <a:sym typeface="OPPOSans-M" pitchFamily="18" charset="-122"/>
              </a:rPr>
              <a:t>Berat</a:t>
            </a:r>
            <a:endParaRPr lang="en-US" altLang="zh-CN" sz="1600" dirty="0">
              <a:solidFill>
                <a:srgbClr val="808080"/>
              </a:solidFill>
              <a:latin typeface="OPPOSans-M" pitchFamily="18" charset="-122"/>
              <a:ea typeface="OPPOSans-M" pitchFamily="18" charset="-122"/>
              <a:sym typeface="OPPOSans-M" pitchFamily="18" charset="-122"/>
            </a:endParaRPr>
          </a:p>
        </p:txBody>
      </p:sp>
      <p:sp>
        <p:nvSpPr>
          <p:cNvPr id="135174" name="处理器"/>
          <p:cNvSpPr txBox="1">
            <a:spLocks noChangeArrowheads="1"/>
          </p:cNvSpPr>
          <p:nvPr/>
        </p:nvSpPr>
        <p:spPr bwMode="auto">
          <a:xfrm>
            <a:off x="4581525" y="2327275"/>
            <a:ext cx="990600" cy="296863"/>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600">
                <a:solidFill>
                  <a:srgbClr val="808080"/>
                </a:solidFill>
                <a:latin typeface="OPPOSans-M" pitchFamily="18" charset="-122"/>
                <a:ea typeface="OPPOSans-M" pitchFamily="18" charset="-122"/>
                <a:sym typeface="OPPOSans-M" pitchFamily="18" charset="-122"/>
              </a:rPr>
              <a:t>Prosesor</a:t>
            </a:r>
          </a:p>
        </p:txBody>
      </p:sp>
      <p:sp>
        <p:nvSpPr>
          <p:cNvPr id="135175" name="高通骁龙765G"/>
          <p:cNvSpPr txBox="1">
            <a:spLocks noChangeArrowheads="1"/>
          </p:cNvSpPr>
          <p:nvPr/>
        </p:nvSpPr>
        <p:spPr bwMode="auto">
          <a:xfrm>
            <a:off x="6045994" y="2235994"/>
            <a:ext cx="3262313" cy="296862"/>
          </a:xfrm>
          <a:prstGeom prst="rect">
            <a:avLst/>
          </a:prstGeom>
          <a:noFill/>
          <a:ln w="12700">
            <a:noFill/>
            <a:miter lim="400000"/>
            <a:headEnd/>
            <a:tailEnd/>
          </a:ln>
        </p:spPr>
        <p:txBody>
          <a:bodyPr wrap="none" lIns="25400" tIns="25400" rIns="25400" bIns="25400" anchor="ctr">
            <a:spAutoFit/>
          </a:bodyPr>
          <a:lstStyle/>
          <a:p>
            <a:pPr defTabSz="608013" eaLnBrk="1"/>
            <a:r>
              <a:rPr lang="en-US" altLang="zh-CN" sz="1600" dirty="0">
                <a:latin typeface="OPPOSans-M" pitchFamily="18" charset="-122"/>
                <a:ea typeface="OPPOSans-M" pitchFamily="18" charset="-122"/>
                <a:sym typeface="OPPOSans-M" pitchFamily="18" charset="-122"/>
              </a:rPr>
              <a:t>Qualcomm Snapdragon</a:t>
            </a:r>
            <a:r>
              <a:rPr lang="en-US" altLang="en-US" sz="1600" dirty="0">
                <a:latin typeface="OPPOSans-M" pitchFamily="18" charset="-122"/>
                <a:ea typeface="OPPOSans-M" pitchFamily="18" charset="-122"/>
                <a:sym typeface="OPPOSans-M" pitchFamily="18" charset="-122"/>
              </a:rPr>
              <a:t> 765G</a:t>
            </a:r>
          </a:p>
        </p:txBody>
      </p:sp>
      <p:sp>
        <p:nvSpPr>
          <p:cNvPr id="135176" name="前置"/>
          <p:cNvSpPr txBox="1">
            <a:spLocks noChangeArrowheads="1"/>
          </p:cNvSpPr>
          <p:nvPr/>
        </p:nvSpPr>
        <p:spPr bwMode="auto">
          <a:xfrm>
            <a:off x="4552950" y="2813824"/>
            <a:ext cx="997068" cy="543739"/>
          </a:xfrm>
          <a:prstGeom prst="rect">
            <a:avLst/>
          </a:prstGeom>
          <a:noFill/>
          <a:ln w="12700">
            <a:noFill/>
            <a:miter lim="400000"/>
            <a:headEnd/>
            <a:tailEnd/>
          </a:ln>
        </p:spPr>
        <p:txBody>
          <a:bodyPr wrap="none" lIns="25400" tIns="25400" rIns="25400" bIns="25400" anchor="ctr">
            <a:spAutoFit/>
          </a:bodyPr>
          <a:lstStyle/>
          <a:p>
            <a:pPr algn="just" defTabSz="608013" eaLnBrk="1"/>
            <a:r>
              <a:rPr lang="en-US" altLang="zh-CN" sz="1600" dirty="0" err="1">
                <a:solidFill>
                  <a:srgbClr val="808080"/>
                </a:solidFill>
                <a:latin typeface="OPPOSans-M" pitchFamily="18" charset="-122"/>
                <a:ea typeface="OPPOSans-M" pitchFamily="18" charset="-122"/>
                <a:sym typeface="OPPOSans-M" pitchFamily="18" charset="-122"/>
              </a:rPr>
              <a:t>Kamera</a:t>
            </a:r>
            <a:r>
              <a:rPr lang="en-US" altLang="zh-CN" sz="1600" dirty="0">
                <a:solidFill>
                  <a:srgbClr val="808080"/>
                </a:solidFill>
                <a:latin typeface="OPPOSans-M" pitchFamily="18" charset="-122"/>
                <a:ea typeface="OPPOSans-M" pitchFamily="18" charset="-122"/>
                <a:sym typeface="OPPOSans-M" pitchFamily="18" charset="-122"/>
              </a:rPr>
              <a:t> </a:t>
            </a:r>
            <a:endParaRPr lang="en-US" altLang="zh-CN" sz="1600" dirty="0" smtClean="0">
              <a:solidFill>
                <a:srgbClr val="808080"/>
              </a:solidFill>
              <a:latin typeface="OPPOSans-M" pitchFamily="18" charset="-122"/>
              <a:ea typeface="OPPOSans-M" pitchFamily="18" charset="-122"/>
              <a:sym typeface="OPPOSans-M" pitchFamily="18" charset="-122"/>
            </a:endParaRPr>
          </a:p>
          <a:p>
            <a:pPr algn="just" defTabSz="608013" eaLnBrk="1"/>
            <a:r>
              <a:rPr lang="en-US" altLang="zh-CN" sz="1600" dirty="0" err="1" smtClean="0">
                <a:solidFill>
                  <a:srgbClr val="808080"/>
                </a:solidFill>
                <a:latin typeface="OPPOSans-M" pitchFamily="18" charset="-122"/>
                <a:ea typeface="OPPOSans-M" pitchFamily="18" charset="-122"/>
                <a:sym typeface="OPPOSans-M" pitchFamily="18" charset="-122"/>
              </a:rPr>
              <a:t>Depan</a:t>
            </a:r>
            <a:endParaRPr lang="en-US" altLang="zh-CN" sz="1600" dirty="0">
              <a:solidFill>
                <a:srgbClr val="808080"/>
              </a:solidFill>
              <a:latin typeface="OPPOSans-M" pitchFamily="18" charset="-122"/>
              <a:ea typeface="OPPOSans-M" pitchFamily="18" charset="-122"/>
              <a:sym typeface="OPPOSans-M" pitchFamily="18" charset="-122"/>
            </a:endParaRPr>
          </a:p>
        </p:txBody>
      </p:sp>
      <p:sp>
        <p:nvSpPr>
          <p:cNvPr id="135177" name="3200万美颜自拍"/>
          <p:cNvSpPr txBox="1">
            <a:spLocks noChangeArrowheads="1"/>
          </p:cNvSpPr>
          <p:nvPr/>
        </p:nvSpPr>
        <p:spPr bwMode="auto">
          <a:xfrm>
            <a:off x="6045994" y="2832893"/>
            <a:ext cx="3108325" cy="296863"/>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600" dirty="0">
                <a:latin typeface="OPPOSans-M" pitchFamily="18" charset="-122"/>
                <a:ea typeface="OPPOSans-M" pitchFamily="18" charset="-122"/>
                <a:sym typeface="OPPOSans-M" pitchFamily="18" charset="-122"/>
              </a:rPr>
              <a:t>32MP Front Beauty  Camera</a:t>
            </a:r>
          </a:p>
        </p:txBody>
      </p:sp>
      <p:sp>
        <p:nvSpPr>
          <p:cNvPr id="135178" name="后置"/>
          <p:cNvSpPr txBox="1">
            <a:spLocks noChangeArrowheads="1"/>
          </p:cNvSpPr>
          <p:nvPr/>
        </p:nvSpPr>
        <p:spPr bwMode="auto">
          <a:xfrm>
            <a:off x="4529138" y="3406368"/>
            <a:ext cx="1107676" cy="543739"/>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600" dirty="0" err="1">
                <a:solidFill>
                  <a:srgbClr val="808080"/>
                </a:solidFill>
                <a:latin typeface="OPPOSans-M" pitchFamily="18" charset="-122"/>
                <a:ea typeface="OPPOSans-M" pitchFamily="18" charset="-122"/>
                <a:sym typeface="OPPOSans-M" pitchFamily="18" charset="-122"/>
              </a:rPr>
              <a:t>Kamera</a:t>
            </a:r>
            <a:r>
              <a:rPr lang="en-US" altLang="en-US" sz="1600" dirty="0">
                <a:solidFill>
                  <a:srgbClr val="808080"/>
                </a:solidFill>
                <a:latin typeface="OPPOSans-M" pitchFamily="18" charset="-122"/>
                <a:ea typeface="OPPOSans-M" pitchFamily="18" charset="-122"/>
                <a:sym typeface="OPPOSans-M" pitchFamily="18" charset="-122"/>
              </a:rPr>
              <a:t> </a:t>
            </a:r>
            <a:endParaRPr lang="en-US" altLang="en-US" sz="1600" dirty="0" smtClean="0">
              <a:solidFill>
                <a:srgbClr val="808080"/>
              </a:solidFill>
              <a:latin typeface="OPPOSans-M" pitchFamily="18" charset="-122"/>
              <a:ea typeface="OPPOSans-M" pitchFamily="18" charset="-122"/>
              <a:sym typeface="OPPOSans-M" pitchFamily="18" charset="-122"/>
            </a:endParaRPr>
          </a:p>
          <a:p>
            <a:pPr defTabSz="608013" eaLnBrk="1"/>
            <a:r>
              <a:rPr lang="en-US" altLang="en-US" sz="1600" dirty="0" err="1" smtClean="0">
                <a:solidFill>
                  <a:srgbClr val="808080"/>
                </a:solidFill>
                <a:latin typeface="OPPOSans-M" pitchFamily="18" charset="-122"/>
                <a:ea typeface="OPPOSans-M" pitchFamily="18" charset="-122"/>
                <a:sym typeface="OPPOSans-M" pitchFamily="18" charset="-122"/>
              </a:rPr>
              <a:t>Belakang</a:t>
            </a:r>
            <a:endParaRPr lang="en-US" altLang="en-US" sz="1600" dirty="0">
              <a:solidFill>
                <a:srgbClr val="808080"/>
              </a:solidFill>
              <a:latin typeface="OPPOSans-M" pitchFamily="18" charset="-122"/>
              <a:ea typeface="OPPOSans-M" pitchFamily="18" charset="-122"/>
              <a:sym typeface="OPPOSans-M" pitchFamily="18" charset="-122"/>
            </a:endParaRPr>
          </a:p>
        </p:txBody>
      </p:sp>
      <p:sp>
        <p:nvSpPr>
          <p:cNvPr id="135179" name="4800万主摄+1200万夜景视频视频头+1300万长焦+激光对焦镜头"/>
          <p:cNvSpPr txBox="1">
            <a:spLocks noChangeArrowheads="1"/>
          </p:cNvSpPr>
          <p:nvPr/>
        </p:nvSpPr>
        <p:spPr bwMode="auto">
          <a:xfrm>
            <a:off x="6045994" y="3406368"/>
            <a:ext cx="5691188" cy="543739"/>
          </a:xfrm>
          <a:prstGeom prst="rect">
            <a:avLst/>
          </a:prstGeom>
          <a:noFill/>
          <a:ln w="12700">
            <a:noFill/>
            <a:miter lim="400000"/>
            <a:headEnd/>
            <a:tailEnd/>
          </a:ln>
        </p:spPr>
        <p:txBody>
          <a:bodyPr lIns="25400" tIns="25400" rIns="25400" bIns="25400" anchor="ctr">
            <a:spAutoFit/>
          </a:bodyPr>
          <a:lstStyle/>
          <a:p>
            <a:pPr defTabSz="608013" eaLnBrk="1"/>
            <a:r>
              <a:rPr lang="en-US" altLang="en-US" sz="1600" dirty="0" smtClean="0">
                <a:latin typeface="OPPOSans-M" pitchFamily="18" charset="-122"/>
                <a:ea typeface="OPPOSans-M" pitchFamily="18" charset="-122"/>
                <a:sym typeface="OPPOSans-M" pitchFamily="18" charset="-122"/>
              </a:rPr>
              <a:t>48MP </a:t>
            </a:r>
            <a:r>
              <a:rPr lang="en-US" altLang="en-US" sz="1600" dirty="0">
                <a:latin typeface="OPPOSans-M" pitchFamily="18" charset="-122"/>
                <a:ea typeface="OPPOSans-M" pitchFamily="18" charset="-122"/>
                <a:sym typeface="OPPOSans-M" pitchFamily="18" charset="-122"/>
              </a:rPr>
              <a:t>main camera </a:t>
            </a:r>
            <a:r>
              <a:rPr lang="en-US" altLang="zh-CN" sz="1600" dirty="0">
                <a:latin typeface="OPPOSans-M" pitchFamily="18" charset="-122"/>
                <a:ea typeface="OPPOSans-M" pitchFamily="18" charset="-122"/>
                <a:sym typeface="OPPOSans-M" pitchFamily="18" charset="-122"/>
              </a:rPr>
              <a:t>+</a:t>
            </a:r>
            <a:r>
              <a:rPr lang="zh-CN" altLang="en-US" sz="1600" dirty="0">
                <a:latin typeface="OPPOSans-M" pitchFamily="18" charset="-122"/>
                <a:ea typeface="OPPOSans-M" pitchFamily="18" charset="-122"/>
                <a:sym typeface="OPPOSans-M" pitchFamily="18" charset="-122"/>
              </a:rPr>
              <a:t> </a:t>
            </a:r>
            <a:r>
              <a:rPr lang="en-US" altLang="zh-CN" sz="1600" dirty="0">
                <a:latin typeface="OPPOSans-M" pitchFamily="18" charset="-122"/>
                <a:ea typeface="OPPOSans-M" pitchFamily="18" charset="-122"/>
                <a:sym typeface="OPPOSans-M" pitchFamily="18" charset="-122"/>
              </a:rPr>
              <a:t>12MP Ultra Night Wide-angle Video Lens</a:t>
            </a:r>
            <a:r>
              <a:rPr lang="zh-CN" altLang="en-US" sz="1600" dirty="0">
                <a:latin typeface="OPPOSans-M" pitchFamily="18" charset="-122"/>
                <a:ea typeface="OPPOSans-M" pitchFamily="18" charset="-122"/>
                <a:sym typeface="OPPOSans-M" pitchFamily="18" charset="-122"/>
              </a:rPr>
              <a:t> </a:t>
            </a:r>
            <a:r>
              <a:rPr lang="en-US" altLang="zh-CN" sz="1600" dirty="0">
                <a:latin typeface="OPPOSans-M" pitchFamily="18" charset="-122"/>
                <a:ea typeface="OPPOSans-M" pitchFamily="18" charset="-122"/>
                <a:sym typeface="OPPOSans-M" pitchFamily="18" charset="-122"/>
              </a:rPr>
              <a:t>+</a:t>
            </a:r>
            <a:r>
              <a:rPr lang="zh-CN" altLang="en-US" sz="1600" dirty="0">
                <a:latin typeface="OPPOSans-M" pitchFamily="18" charset="-122"/>
                <a:ea typeface="OPPOSans-M" pitchFamily="18" charset="-122"/>
                <a:sym typeface="OPPOSans-M" pitchFamily="18" charset="-122"/>
              </a:rPr>
              <a:t> </a:t>
            </a:r>
            <a:r>
              <a:rPr lang="en-US" altLang="zh-CN" sz="1600" dirty="0">
                <a:latin typeface="OPPOSans-M" pitchFamily="18" charset="-122"/>
                <a:ea typeface="OPPOSans-M" pitchFamily="18" charset="-122"/>
                <a:sym typeface="OPPOSans-M" pitchFamily="18" charset="-122"/>
              </a:rPr>
              <a:t>13MP +</a:t>
            </a:r>
            <a:r>
              <a:rPr lang="zh-CN" altLang="en-US" sz="1600" dirty="0">
                <a:latin typeface="OPPOSans-M" pitchFamily="18" charset="-122"/>
                <a:ea typeface="OPPOSans-M" pitchFamily="18" charset="-122"/>
                <a:sym typeface="OPPOSans-M" pitchFamily="18" charset="-122"/>
              </a:rPr>
              <a:t> </a:t>
            </a:r>
            <a:r>
              <a:rPr lang="en-US" altLang="zh-CN" sz="1600" dirty="0">
                <a:latin typeface="OPPOSans-M" pitchFamily="18" charset="-122"/>
                <a:ea typeface="OPPOSans-M" pitchFamily="18" charset="-122"/>
                <a:sym typeface="OPPOSans-M" pitchFamily="18" charset="-122"/>
              </a:rPr>
              <a:t>Laser Detection Auto Focus</a:t>
            </a:r>
            <a:endParaRPr lang="en-US" altLang="en-US" sz="1600" dirty="0">
              <a:latin typeface="OPPOSans-M" pitchFamily="18" charset="-122"/>
              <a:ea typeface="OPPOSans-M" pitchFamily="18" charset="-122"/>
              <a:sym typeface="OPPOSans-M" pitchFamily="18" charset="-122"/>
            </a:endParaRPr>
          </a:p>
        </p:txBody>
      </p:sp>
      <p:sp>
        <p:nvSpPr>
          <p:cNvPr id="135180" name="续航"/>
          <p:cNvSpPr txBox="1">
            <a:spLocks noChangeArrowheads="1"/>
          </p:cNvSpPr>
          <p:nvPr/>
        </p:nvSpPr>
        <p:spPr bwMode="auto">
          <a:xfrm>
            <a:off x="4581525" y="4324350"/>
            <a:ext cx="836613" cy="298450"/>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600">
                <a:solidFill>
                  <a:srgbClr val="808080"/>
                </a:solidFill>
                <a:latin typeface="OPPOSans-M" pitchFamily="18" charset="-122"/>
                <a:ea typeface="OPPOSans-M" pitchFamily="18" charset="-122"/>
                <a:sym typeface="OPPOSans-M" pitchFamily="18" charset="-122"/>
              </a:rPr>
              <a:t>Baterai</a:t>
            </a:r>
          </a:p>
        </p:txBody>
      </p:sp>
      <p:sp>
        <p:nvSpPr>
          <p:cNvPr id="135181" name="4000mAh，65W超级闪充"/>
          <p:cNvSpPr txBox="1">
            <a:spLocks noChangeArrowheads="1"/>
          </p:cNvSpPr>
          <p:nvPr/>
        </p:nvSpPr>
        <p:spPr bwMode="auto">
          <a:xfrm>
            <a:off x="6089650" y="4387850"/>
            <a:ext cx="3497263" cy="296863"/>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600" dirty="0">
                <a:latin typeface="OPPOSans-M" pitchFamily="18" charset="-122"/>
                <a:ea typeface="OPPOSans-M" pitchFamily="18" charset="-122"/>
                <a:sym typeface="OPPOSans-M" pitchFamily="18" charset="-122"/>
              </a:rPr>
              <a:t>4000mAh，65W SuperVOOC2.0</a:t>
            </a:r>
          </a:p>
        </p:txBody>
      </p:sp>
      <p:sp>
        <p:nvSpPr>
          <p:cNvPr id="135182" name="内存"/>
          <p:cNvSpPr txBox="1">
            <a:spLocks noChangeArrowheads="1"/>
          </p:cNvSpPr>
          <p:nvPr/>
        </p:nvSpPr>
        <p:spPr bwMode="auto">
          <a:xfrm>
            <a:off x="4545013" y="4935538"/>
            <a:ext cx="1544637" cy="298450"/>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600">
                <a:solidFill>
                  <a:srgbClr val="808080"/>
                </a:solidFill>
                <a:latin typeface="OPPOSans-M" pitchFamily="18" charset="-122"/>
                <a:ea typeface="OPPOSans-M" pitchFamily="18" charset="-122"/>
                <a:sym typeface="OPPOSans-M" pitchFamily="18" charset="-122"/>
              </a:rPr>
              <a:t>Penyimpanan</a:t>
            </a:r>
          </a:p>
        </p:txBody>
      </p:sp>
      <p:sp>
        <p:nvSpPr>
          <p:cNvPr id="135183" name="8+128/12+256"/>
          <p:cNvSpPr txBox="1">
            <a:spLocks noChangeArrowheads="1"/>
          </p:cNvSpPr>
          <p:nvPr/>
        </p:nvSpPr>
        <p:spPr bwMode="auto">
          <a:xfrm>
            <a:off x="6089650" y="4935538"/>
            <a:ext cx="846138" cy="330200"/>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600" dirty="0">
                <a:latin typeface="OPPOSans-M" pitchFamily="18" charset="-122"/>
                <a:ea typeface="OPPOSans-M" pitchFamily="18" charset="-122"/>
                <a:sym typeface="OPPOSans-M" pitchFamily="18" charset="-122"/>
              </a:rPr>
              <a:t>12+256</a:t>
            </a:r>
          </a:p>
        </p:txBody>
      </p:sp>
      <p:sp>
        <p:nvSpPr>
          <p:cNvPr id="135184" name="其他"/>
          <p:cNvSpPr txBox="1">
            <a:spLocks noChangeArrowheads="1"/>
          </p:cNvSpPr>
          <p:nvPr/>
        </p:nvSpPr>
        <p:spPr bwMode="auto">
          <a:xfrm>
            <a:off x="4684713" y="5548313"/>
            <a:ext cx="977900" cy="298450"/>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600">
                <a:solidFill>
                  <a:srgbClr val="808080"/>
                </a:solidFill>
                <a:latin typeface="OPPOSans-M" pitchFamily="18" charset="-122"/>
                <a:ea typeface="OPPOSans-M" pitchFamily="18" charset="-122"/>
                <a:sym typeface="OPPOSans-M" pitchFamily="18" charset="-122"/>
              </a:rPr>
              <a:t>Lain-lain</a:t>
            </a:r>
          </a:p>
        </p:txBody>
      </p:sp>
      <p:sp>
        <p:nvSpPr>
          <p:cNvPr id="135185" name="NFC，双立体声扬声器，光感屏幕指纹"/>
          <p:cNvSpPr txBox="1">
            <a:spLocks noChangeArrowheads="1"/>
          </p:cNvSpPr>
          <p:nvPr/>
        </p:nvSpPr>
        <p:spPr bwMode="auto">
          <a:xfrm>
            <a:off x="6089650" y="5548313"/>
            <a:ext cx="3325813" cy="298450"/>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600" dirty="0">
                <a:latin typeface="OPPOSans-M" pitchFamily="18" charset="-122"/>
                <a:ea typeface="OPPOSans-M" pitchFamily="18" charset="-122"/>
                <a:sym typeface="OPPOSans-M" pitchFamily="18" charset="-122"/>
              </a:rPr>
              <a:t>Hidden Fingerprint Unlock  4.0</a:t>
            </a:r>
          </a:p>
        </p:txBody>
      </p:sp>
      <p:sp>
        <p:nvSpPr>
          <p:cNvPr id="135186" name="矩形 26"/>
          <p:cNvSpPr>
            <a:spLocks noChangeArrowheads="1"/>
          </p:cNvSpPr>
          <p:nvPr/>
        </p:nvSpPr>
        <p:spPr bwMode="auto">
          <a:xfrm>
            <a:off x="-77788" y="1690688"/>
            <a:ext cx="3078163" cy="666750"/>
          </a:xfrm>
          <a:prstGeom prst="rect">
            <a:avLst/>
          </a:prstGeom>
          <a:solidFill>
            <a:srgbClr val="62A9DB"/>
          </a:solidFill>
          <a:ln w="12700">
            <a:noFill/>
            <a:miter lim="400000"/>
            <a:headEnd/>
            <a:tailEnd/>
          </a:ln>
        </p:spPr>
        <p:txBody>
          <a:bodyPr lIns="45719" rIns="45719" anchor="ctr"/>
          <a:lstStyle/>
          <a:p>
            <a:pPr algn="ctr" defTabSz="823913" eaLnBrk="1"/>
            <a:endParaRPr lang="en-US" altLang="en-US" sz="3200">
              <a:solidFill>
                <a:srgbClr val="FFFFFF"/>
              </a:solidFill>
              <a:latin typeface="OPPOSans-M" pitchFamily="18" charset="-122"/>
              <a:ea typeface="OPPOSans-M" pitchFamily="18" charset="-122"/>
              <a:sym typeface="OPPOSans-M" pitchFamily="18" charset="-122"/>
            </a:endParaRPr>
          </a:p>
        </p:txBody>
      </p:sp>
      <p:sp>
        <p:nvSpPr>
          <p:cNvPr id="135187" name="文本框 27"/>
          <p:cNvSpPr txBox="1">
            <a:spLocks noChangeArrowheads="1"/>
          </p:cNvSpPr>
          <p:nvPr/>
        </p:nvSpPr>
        <p:spPr bwMode="auto">
          <a:xfrm>
            <a:off x="101600" y="832623"/>
            <a:ext cx="3478213" cy="769938"/>
          </a:xfrm>
          <a:prstGeom prst="rect">
            <a:avLst/>
          </a:prstGeom>
          <a:noFill/>
          <a:ln w="12700">
            <a:noFill/>
            <a:miter lim="400000"/>
            <a:headEnd/>
            <a:tailEnd/>
          </a:ln>
        </p:spPr>
        <p:txBody>
          <a:bodyPr wrap="none" lIns="45718" tIns="45718" rIns="45718" bIns="45718">
            <a:spAutoFit/>
          </a:bodyPr>
          <a:lstStyle/>
          <a:p>
            <a:pPr defTabSz="608013" eaLnBrk="1"/>
            <a:r>
              <a:rPr lang="en-US" altLang="en-US" sz="4400" dirty="0">
                <a:solidFill>
                  <a:srgbClr val="231815"/>
                </a:solidFill>
                <a:latin typeface="OPPOSans-M" pitchFamily="18" charset="-122"/>
                <a:ea typeface="OPPOSans-M" pitchFamily="18" charset="-122"/>
                <a:sym typeface="OPPOSans-M" pitchFamily="18" charset="-122"/>
              </a:rPr>
              <a:t>Reno4 Pro 5G</a:t>
            </a:r>
            <a:endParaRPr lang="en-US" altLang="en-US" sz="4400" dirty="0">
              <a:solidFill>
                <a:srgbClr val="231815"/>
              </a:solidFill>
              <a:latin typeface="OPPOSans"/>
              <a:ea typeface="OPPOSans"/>
              <a:cs typeface="OPPOSans"/>
              <a:sym typeface="OPPOSans"/>
            </a:endParaRPr>
          </a:p>
        </p:txBody>
      </p:sp>
      <p:sp>
        <p:nvSpPr>
          <p:cNvPr id="135188" name="直线连接符 2"/>
          <p:cNvSpPr>
            <a:spLocks noChangeShapeType="1"/>
          </p:cNvSpPr>
          <p:nvPr/>
        </p:nvSpPr>
        <p:spPr bwMode="auto">
          <a:xfrm>
            <a:off x="4529138" y="1539875"/>
            <a:ext cx="7056437" cy="0"/>
          </a:xfrm>
          <a:prstGeom prst="line">
            <a:avLst/>
          </a:prstGeom>
          <a:noFill/>
          <a:ln w="6350">
            <a:solidFill>
              <a:srgbClr val="808080"/>
            </a:solidFill>
            <a:miter lim="800000"/>
            <a:headEnd/>
            <a:tailEnd/>
          </a:ln>
        </p:spPr>
        <p:txBody>
          <a:bodyPr lIns="45719" rIns="45719"/>
          <a:lstStyle/>
          <a:p>
            <a:endParaRPr lang="en-US"/>
          </a:p>
        </p:txBody>
      </p:sp>
      <p:sp>
        <p:nvSpPr>
          <p:cNvPr id="135189" name="直线连接符 57"/>
          <p:cNvSpPr>
            <a:spLocks noChangeShapeType="1"/>
          </p:cNvSpPr>
          <p:nvPr/>
        </p:nvSpPr>
        <p:spPr bwMode="auto">
          <a:xfrm>
            <a:off x="4552950" y="2146300"/>
            <a:ext cx="7056438" cy="0"/>
          </a:xfrm>
          <a:prstGeom prst="line">
            <a:avLst/>
          </a:prstGeom>
          <a:noFill/>
          <a:ln w="6350">
            <a:solidFill>
              <a:srgbClr val="808080"/>
            </a:solidFill>
            <a:miter lim="800000"/>
            <a:headEnd/>
            <a:tailEnd/>
          </a:ln>
        </p:spPr>
        <p:txBody>
          <a:bodyPr lIns="45719" rIns="45719"/>
          <a:lstStyle/>
          <a:p>
            <a:endParaRPr lang="en-US"/>
          </a:p>
        </p:txBody>
      </p:sp>
      <p:sp>
        <p:nvSpPr>
          <p:cNvPr id="135190" name="直线连接符 58"/>
          <p:cNvSpPr>
            <a:spLocks noChangeShapeType="1"/>
          </p:cNvSpPr>
          <p:nvPr/>
        </p:nvSpPr>
        <p:spPr bwMode="auto">
          <a:xfrm>
            <a:off x="4552950" y="2751138"/>
            <a:ext cx="7029450" cy="0"/>
          </a:xfrm>
          <a:prstGeom prst="line">
            <a:avLst/>
          </a:prstGeom>
          <a:noFill/>
          <a:ln w="6350">
            <a:solidFill>
              <a:srgbClr val="808080"/>
            </a:solidFill>
            <a:miter lim="800000"/>
            <a:headEnd/>
            <a:tailEnd/>
          </a:ln>
        </p:spPr>
        <p:txBody>
          <a:bodyPr lIns="45719" rIns="45719"/>
          <a:lstStyle/>
          <a:p>
            <a:endParaRPr lang="en-US"/>
          </a:p>
        </p:txBody>
      </p:sp>
      <p:sp>
        <p:nvSpPr>
          <p:cNvPr id="135191" name="直线连接符 60"/>
          <p:cNvSpPr>
            <a:spLocks noChangeShapeType="1"/>
          </p:cNvSpPr>
          <p:nvPr/>
        </p:nvSpPr>
        <p:spPr bwMode="auto">
          <a:xfrm>
            <a:off x="4549775" y="3357563"/>
            <a:ext cx="7029450" cy="0"/>
          </a:xfrm>
          <a:prstGeom prst="line">
            <a:avLst/>
          </a:prstGeom>
          <a:noFill/>
          <a:ln w="6350">
            <a:solidFill>
              <a:srgbClr val="808080"/>
            </a:solidFill>
            <a:miter lim="800000"/>
            <a:headEnd/>
            <a:tailEnd/>
          </a:ln>
        </p:spPr>
        <p:txBody>
          <a:bodyPr lIns="45719" rIns="45719"/>
          <a:lstStyle/>
          <a:p>
            <a:endParaRPr lang="en-US"/>
          </a:p>
        </p:txBody>
      </p:sp>
      <p:sp>
        <p:nvSpPr>
          <p:cNvPr id="135192" name="直线连接符 61"/>
          <p:cNvSpPr>
            <a:spLocks noChangeShapeType="1"/>
          </p:cNvSpPr>
          <p:nvPr/>
        </p:nvSpPr>
        <p:spPr bwMode="auto">
          <a:xfrm>
            <a:off x="4545013" y="4159250"/>
            <a:ext cx="7029450" cy="0"/>
          </a:xfrm>
          <a:prstGeom prst="line">
            <a:avLst/>
          </a:prstGeom>
          <a:noFill/>
          <a:ln w="6350">
            <a:solidFill>
              <a:srgbClr val="808080"/>
            </a:solidFill>
            <a:miter lim="800000"/>
            <a:headEnd/>
            <a:tailEnd/>
          </a:ln>
        </p:spPr>
        <p:txBody>
          <a:bodyPr lIns="45719" rIns="45719"/>
          <a:lstStyle/>
          <a:p>
            <a:endParaRPr lang="en-US"/>
          </a:p>
        </p:txBody>
      </p:sp>
      <p:sp>
        <p:nvSpPr>
          <p:cNvPr id="135193" name="直线连接符 62"/>
          <p:cNvSpPr>
            <a:spLocks noChangeShapeType="1"/>
          </p:cNvSpPr>
          <p:nvPr/>
        </p:nvSpPr>
        <p:spPr bwMode="auto">
          <a:xfrm>
            <a:off x="4541838" y="4764088"/>
            <a:ext cx="7029450" cy="0"/>
          </a:xfrm>
          <a:prstGeom prst="line">
            <a:avLst/>
          </a:prstGeom>
          <a:noFill/>
          <a:ln w="6350">
            <a:solidFill>
              <a:srgbClr val="808080"/>
            </a:solidFill>
            <a:miter lim="800000"/>
            <a:headEnd/>
            <a:tailEnd/>
          </a:ln>
        </p:spPr>
        <p:txBody>
          <a:bodyPr lIns="45719" rIns="45719"/>
          <a:lstStyle/>
          <a:p>
            <a:endParaRPr lang="en-US"/>
          </a:p>
        </p:txBody>
      </p:sp>
      <p:sp>
        <p:nvSpPr>
          <p:cNvPr id="135194" name="直线连接符 63"/>
          <p:cNvSpPr>
            <a:spLocks noChangeShapeType="1"/>
          </p:cNvSpPr>
          <p:nvPr/>
        </p:nvSpPr>
        <p:spPr bwMode="auto">
          <a:xfrm>
            <a:off x="4537075" y="5370513"/>
            <a:ext cx="7029450" cy="0"/>
          </a:xfrm>
          <a:prstGeom prst="line">
            <a:avLst/>
          </a:prstGeom>
          <a:noFill/>
          <a:ln w="6350">
            <a:solidFill>
              <a:srgbClr val="808080"/>
            </a:solidFill>
            <a:miter lim="800000"/>
            <a:headEnd/>
            <a:tailEnd/>
          </a:ln>
        </p:spPr>
        <p:txBody>
          <a:bodyPr lIns="45719" rIns="45719"/>
          <a:lstStyle/>
          <a:p>
            <a:endParaRPr lang="en-US"/>
          </a:p>
        </p:txBody>
      </p:sp>
      <p:sp>
        <p:nvSpPr>
          <p:cNvPr id="135195" name="直线连接符 64"/>
          <p:cNvSpPr>
            <a:spLocks noChangeShapeType="1"/>
          </p:cNvSpPr>
          <p:nvPr/>
        </p:nvSpPr>
        <p:spPr bwMode="auto">
          <a:xfrm flipV="1">
            <a:off x="4378325" y="5910263"/>
            <a:ext cx="7231063" cy="65087"/>
          </a:xfrm>
          <a:prstGeom prst="line">
            <a:avLst/>
          </a:prstGeom>
          <a:noFill/>
          <a:ln w="6350">
            <a:solidFill>
              <a:srgbClr val="808080"/>
            </a:solidFill>
            <a:miter lim="800000"/>
            <a:headEnd/>
            <a:tailEnd/>
          </a:ln>
        </p:spPr>
        <p:txBody>
          <a:bodyPr lIns="45719" rIns="45719"/>
          <a:lstStyle/>
          <a:p>
            <a:endParaRPr lang="en-US"/>
          </a:p>
        </p:txBody>
      </p:sp>
      <p:sp>
        <p:nvSpPr>
          <p:cNvPr id="135196" name="90Hz高感曲面屏，6.5英寸"/>
          <p:cNvSpPr txBox="1">
            <a:spLocks noChangeArrowheads="1"/>
          </p:cNvSpPr>
          <p:nvPr/>
        </p:nvSpPr>
        <p:spPr bwMode="auto">
          <a:xfrm>
            <a:off x="8891588" y="1112044"/>
            <a:ext cx="874712" cy="296862"/>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600" dirty="0">
                <a:latin typeface="OPPOSans-M" pitchFamily="18" charset="-122"/>
                <a:ea typeface="OPPOSans-M" pitchFamily="18" charset="-122"/>
                <a:sym typeface="OPPOSans-M" pitchFamily="18" charset="-122"/>
              </a:rPr>
              <a:t>size 6.5</a:t>
            </a:r>
          </a:p>
        </p:txBody>
      </p:sp>
      <p:sp>
        <p:nvSpPr>
          <p:cNvPr id="135197" name="NFC，双立体声扬声器，光感屏幕指纹"/>
          <p:cNvSpPr txBox="1">
            <a:spLocks noChangeArrowheads="1"/>
          </p:cNvSpPr>
          <p:nvPr/>
        </p:nvSpPr>
        <p:spPr bwMode="auto">
          <a:xfrm>
            <a:off x="9586913" y="5548313"/>
            <a:ext cx="2379662" cy="298450"/>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600" dirty="0">
                <a:latin typeface="OPPOSans-M" pitchFamily="18" charset="-122"/>
                <a:ea typeface="OPPOSans-M" pitchFamily="18" charset="-122"/>
                <a:sym typeface="OPPOSans-M" pitchFamily="18" charset="-122"/>
              </a:rPr>
              <a:t>Dual Stereo Speakers</a:t>
            </a:r>
          </a:p>
        </p:txBody>
      </p:sp>
      <p:pic>
        <p:nvPicPr>
          <p:cNvPr id="135198" name="图片 5" descr="图片 5"/>
          <p:cNvPicPr>
            <a:picLocks noChangeAspect="1" noChangeArrowheads="1"/>
          </p:cNvPicPr>
          <p:nvPr/>
        </p:nvPicPr>
        <p:blipFill>
          <a:blip r:embed="rId3"/>
          <a:srcRect/>
          <a:stretch>
            <a:fillRect/>
          </a:stretch>
        </p:blipFill>
        <p:spPr bwMode="auto">
          <a:xfrm>
            <a:off x="-12700" y="2624138"/>
            <a:ext cx="3706813" cy="4281487"/>
          </a:xfrm>
          <a:prstGeom prst="rect">
            <a:avLst/>
          </a:prstGeom>
          <a:noFill/>
          <a:ln w="12700">
            <a:noFill/>
            <a:miter lim="400000"/>
            <a:headEnd/>
            <a:tailEnd/>
          </a:ln>
        </p:spPr>
      </p:pic>
    </p:spTree>
  </p:cSld>
  <p:clrMapOvr>
    <a:masterClrMapping/>
  </p:clrMapOvr>
  <p:transition spd="slow">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矩形 3"/>
          <p:cNvSpPr>
            <a:spLocks noChangeArrowheads="1"/>
          </p:cNvSpPr>
          <p:nvPr/>
        </p:nvSpPr>
        <p:spPr bwMode="auto">
          <a:xfrm>
            <a:off x="0" y="0"/>
            <a:ext cx="3433763" cy="6858000"/>
          </a:xfrm>
          <a:prstGeom prst="rect">
            <a:avLst/>
          </a:prstGeom>
          <a:solidFill>
            <a:srgbClr val="62A9DB"/>
          </a:solidFill>
          <a:ln w="12700">
            <a:noFill/>
            <a:miter lim="400000"/>
            <a:headEnd/>
            <a:tailEnd/>
          </a:ln>
        </p:spPr>
        <p:txBody>
          <a:bodyPr lIns="45719" rIns="45719" anchor="ctr"/>
          <a:lstStyle/>
          <a:p>
            <a:pPr algn="ctr" defTabSz="823913" eaLnBrk="1"/>
            <a:endParaRPr lang="en-US" altLang="en-US" sz="3200">
              <a:solidFill>
                <a:srgbClr val="FFFFFF"/>
              </a:solidFill>
              <a:latin typeface="OPPOSans-M" pitchFamily="18" charset="-122"/>
              <a:ea typeface="OPPOSans-M" pitchFamily="18" charset="-122"/>
              <a:sym typeface="OPPOSans-M" pitchFamily="18" charset="-122"/>
            </a:endParaRPr>
          </a:p>
        </p:txBody>
      </p:sp>
      <p:sp>
        <p:nvSpPr>
          <p:cNvPr id="137219" name="90Hz高感曲面屏，6.5英寸"/>
          <p:cNvSpPr txBox="1">
            <a:spLocks noChangeArrowheads="1"/>
          </p:cNvSpPr>
          <p:nvPr/>
        </p:nvSpPr>
        <p:spPr bwMode="auto">
          <a:xfrm>
            <a:off x="5351463" y="376238"/>
            <a:ext cx="1127125" cy="266700"/>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400">
                <a:latin typeface="OPPOSans-M" pitchFamily="18" charset="-122"/>
                <a:ea typeface="OPPOSans-M" pitchFamily="18" charset="-122"/>
                <a:sym typeface="OPPOSans-M" pitchFamily="18" charset="-122"/>
              </a:rPr>
              <a:t>Reno4 Pro 5G</a:t>
            </a:r>
          </a:p>
        </p:txBody>
      </p:sp>
      <p:sp>
        <p:nvSpPr>
          <p:cNvPr id="137220" name="159.6mmx72.5mmx7.6mm，171g"/>
          <p:cNvSpPr txBox="1">
            <a:spLocks noChangeArrowheads="1"/>
          </p:cNvSpPr>
          <p:nvPr/>
        </p:nvSpPr>
        <p:spPr bwMode="auto">
          <a:xfrm>
            <a:off x="5351463" y="949325"/>
            <a:ext cx="585787" cy="266700"/>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400">
                <a:latin typeface="OPPOSans-M" pitchFamily="18" charset="-122"/>
                <a:ea typeface="OPPOSans-M" pitchFamily="18" charset="-122"/>
                <a:sym typeface="OPPOSans-M" pitchFamily="18" charset="-122"/>
              </a:rPr>
              <a:t>3200 </a:t>
            </a:r>
          </a:p>
        </p:txBody>
      </p:sp>
      <p:sp>
        <p:nvSpPr>
          <p:cNvPr id="137221" name="尺寸/重量"/>
          <p:cNvSpPr txBox="1">
            <a:spLocks noChangeArrowheads="1"/>
          </p:cNvSpPr>
          <p:nvPr/>
        </p:nvSpPr>
        <p:spPr bwMode="auto">
          <a:xfrm>
            <a:off x="3594100" y="966788"/>
            <a:ext cx="1471613" cy="266700"/>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400">
                <a:solidFill>
                  <a:srgbClr val="262626"/>
                </a:solidFill>
                <a:latin typeface="OPPOSans-M" pitchFamily="18" charset="-122"/>
                <a:ea typeface="OPPOSans-M" pitchFamily="18" charset="-122"/>
                <a:sym typeface="OPPOSans-M" pitchFamily="18" charset="-122"/>
              </a:rPr>
              <a:t>Kamera Depan</a:t>
            </a:r>
          </a:p>
        </p:txBody>
      </p:sp>
      <p:sp>
        <p:nvSpPr>
          <p:cNvPr id="137222" name="处理器"/>
          <p:cNvSpPr txBox="1">
            <a:spLocks noChangeArrowheads="1"/>
          </p:cNvSpPr>
          <p:nvPr/>
        </p:nvSpPr>
        <p:spPr bwMode="auto">
          <a:xfrm>
            <a:off x="3662363" y="1536700"/>
            <a:ext cx="1735137" cy="266700"/>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400">
                <a:solidFill>
                  <a:srgbClr val="262626"/>
                </a:solidFill>
                <a:latin typeface="OPPOSans-M" pitchFamily="18" charset="-122"/>
                <a:ea typeface="OPPOSans-M" pitchFamily="18" charset="-122"/>
                <a:sym typeface="OPPOSans-M" pitchFamily="18" charset="-122"/>
              </a:rPr>
              <a:t>Kamera Belakang</a:t>
            </a:r>
          </a:p>
        </p:txBody>
      </p:sp>
      <p:sp>
        <p:nvSpPr>
          <p:cNvPr id="137223" name="高通骁龙765G"/>
          <p:cNvSpPr txBox="1">
            <a:spLocks noChangeArrowheads="1"/>
          </p:cNvSpPr>
          <p:nvPr/>
        </p:nvSpPr>
        <p:spPr bwMode="auto">
          <a:xfrm>
            <a:off x="5351463" y="1544638"/>
            <a:ext cx="3309937" cy="266700"/>
          </a:xfrm>
          <a:prstGeom prst="rect">
            <a:avLst/>
          </a:prstGeom>
          <a:noFill/>
          <a:ln w="12700">
            <a:noFill/>
            <a:miter lim="400000"/>
            <a:headEnd/>
            <a:tailEnd/>
          </a:ln>
        </p:spPr>
        <p:txBody>
          <a:bodyPr lIns="25400" tIns="25400" rIns="25400" bIns="25400" anchor="ctr">
            <a:spAutoFit/>
          </a:bodyPr>
          <a:lstStyle/>
          <a:p>
            <a:pPr defTabSz="608013" eaLnBrk="1"/>
            <a:r>
              <a:rPr lang="en-US" altLang="en-US" sz="1400" dirty="0">
                <a:solidFill>
                  <a:srgbClr val="C00000"/>
                </a:solidFill>
                <a:latin typeface="OPPOSans-M" pitchFamily="18" charset="-122"/>
                <a:ea typeface="OPPOSans-M" pitchFamily="18" charset="-122"/>
                <a:sym typeface="OPPOSans-M" pitchFamily="18" charset="-122"/>
              </a:rPr>
              <a:t>4800</a:t>
            </a:r>
            <a:r>
              <a:rPr lang="en-US" altLang="zh-CN" sz="1400" dirty="0">
                <a:solidFill>
                  <a:srgbClr val="C00000"/>
                </a:solidFill>
                <a:latin typeface="OPPOSans-M" pitchFamily="18" charset="-122"/>
                <a:ea typeface="OPPOSans-M" pitchFamily="18" charset="-122"/>
                <a:sym typeface="OPPOSans-M" pitchFamily="18" charset="-122"/>
              </a:rPr>
              <a:t>+</a:t>
            </a:r>
            <a:r>
              <a:rPr lang="en-US" altLang="en-US" sz="1400" dirty="0">
                <a:solidFill>
                  <a:srgbClr val="C00000"/>
                </a:solidFill>
                <a:latin typeface="OPPOSans-M" pitchFamily="18" charset="-122"/>
                <a:ea typeface="OPPOSans-M" pitchFamily="18" charset="-122"/>
                <a:sym typeface="OPPOSans-M" pitchFamily="18" charset="-122"/>
              </a:rPr>
              <a:t>1200+1300+ LDAF</a:t>
            </a:r>
          </a:p>
        </p:txBody>
      </p:sp>
      <p:sp>
        <p:nvSpPr>
          <p:cNvPr id="137224" name="前置"/>
          <p:cNvSpPr txBox="1">
            <a:spLocks noChangeArrowheads="1"/>
          </p:cNvSpPr>
          <p:nvPr/>
        </p:nvSpPr>
        <p:spPr bwMode="auto">
          <a:xfrm>
            <a:off x="3613150" y="2124075"/>
            <a:ext cx="1289050" cy="266700"/>
          </a:xfrm>
          <a:prstGeom prst="rect">
            <a:avLst/>
          </a:prstGeom>
          <a:noFill/>
          <a:ln w="12700">
            <a:noFill/>
            <a:miter lim="400000"/>
            <a:headEnd/>
            <a:tailEnd/>
          </a:ln>
        </p:spPr>
        <p:txBody>
          <a:bodyPr lIns="25400" tIns="25400" rIns="25400" bIns="25400" anchor="ctr">
            <a:spAutoFit/>
          </a:bodyPr>
          <a:lstStyle/>
          <a:p>
            <a:pPr algn="r" defTabSz="608013" eaLnBrk="1"/>
            <a:r>
              <a:rPr lang="en-US" altLang="en-US" sz="1400">
                <a:solidFill>
                  <a:srgbClr val="262626"/>
                </a:solidFill>
                <a:latin typeface="OPPOSans-M" pitchFamily="18" charset="-122"/>
                <a:ea typeface="OPPOSans-M" pitchFamily="18" charset="-122"/>
                <a:sym typeface="OPPOSans-M" pitchFamily="18" charset="-122"/>
              </a:rPr>
              <a:t>Prosesor</a:t>
            </a:r>
          </a:p>
        </p:txBody>
      </p:sp>
      <p:sp>
        <p:nvSpPr>
          <p:cNvPr id="137225" name="3200万美颜自拍"/>
          <p:cNvSpPr txBox="1">
            <a:spLocks noChangeArrowheads="1"/>
          </p:cNvSpPr>
          <p:nvPr/>
        </p:nvSpPr>
        <p:spPr bwMode="auto">
          <a:xfrm>
            <a:off x="5351463" y="2151063"/>
            <a:ext cx="2779712" cy="266700"/>
          </a:xfrm>
          <a:prstGeom prst="rect">
            <a:avLst/>
          </a:prstGeom>
          <a:noFill/>
          <a:ln w="12700">
            <a:noFill/>
            <a:miter lim="400000"/>
            <a:headEnd/>
            <a:tailEnd/>
          </a:ln>
        </p:spPr>
        <p:txBody>
          <a:bodyPr wrap="none" lIns="25400" tIns="25400" rIns="25400" bIns="25400" anchor="ctr">
            <a:spAutoFit/>
          </a:bodyPr>
          <a:lstStyle/>
          <a:p>
            <a:pPr defTabSz="608013" eaLnBrk="1"/>
            <a:r>
              <a:rPr lang="en-US" altLang="zh-CN" sz="1400">
                <a:latin typeface="OPPOSans-M" pitchFamily="18" charset="-122"/>
                <a:ea typeface="OPPOSans-M" pitchFamily="18" charset="-122"/>
                <a:sym typeface="OPPOSans-M" pitchFamily="18" charset="-122"/>
              </a:rPr>
              <a:t>Qualcomm Snapdragon</a:t>
            </a:r>
            <a:r>
              <a:rPr lang="en-US" altLang="zh-CN" sz="1200">
                <a:latin typeface="OPPOSans-M" pitchFamily="18" charset="-122"/>
                <a:ea typeface="OPPOSans-M" pitchFamily="18" charset="-122"/>
                <a:sym typeface="OPPOSans-M" pitchFamily="18" charset="-122"/>
              </a:rPr>
              <a:t> 765G</a:t>
            </a:r>
          </a:p>
        </p:txBody>
      </p:sp>
      <p:sp>
        <p:nvSpPr>
          <p:cNvPr id="137226" name="后置"/>
          <p:cNvSpPr txBox="1">
            <a:spLocks noChangeArrowheads="1"/>
          </p:cNvSpPr>
          <p:nvPr/>
        </p:nvSpPr>
        <p:spPr bwMode="auto">
          <a:xfrm>
            <a:off x="3838575" y="2765425"/>
            <a:ext cx="739775" cy="266700"/>
          </a:xfrm>
          <a:prstGeom prst="rect">
            <a:avLst/>
          </a:prstGeom>
          <a:noFill/>
          <a:ln w="12700">
            <a:noFill/>
            <a:miter lim="400000"/>
            <a:headEnd/>
            <a:tailEnd/>
          </a:ln>
        </p:spPr>
        <p:txBody>
          <a:bodyPr wrap="none" lIns="25400" tIns="25400" rIns="25400" bIns="25400" anchor="ctr">
            <a:spAutoFit/>
          </a:bodyPr>
          <a:lstStyle/>
          <a:p>
            <a:pPr defTabSz="608013" eaLnBrk="1"/>
            <a:r>
              <a:rPr lang="en-US" altLang="zh-CN" sz="1400">
                <a:solidFill>
                  <a:srgbClr val="262626"/>
                </a:solidFill>
                <a:latin typeface="OPPOSans-M" pitchFamily="18" charset="-122"/>
                <a:ea typeface="OPPOSans-M" pitchFamily="18" charset="-122"/>
                <a:sym typeface="OPPOSans-M" pitchFamily="18" charset="-122"/>
              </a:rPr>
              <a:t>Baterai</a:t>
            </a:r>
            <a:endParaRPr lang="en-US" altLang="en-US" sz="1400">
              <a:solidFill>
                <a:srgbClr val="262626"/>
              </a:solidFill>
              <a:latin typeface="OPPOSans-M" pitchFamily="18" charset="-122"/>
              <a:ea typeface="OPPOSans-M" pitchFamily="18" charset="-122"/>
              <a:sym typeface="OPPOSans-M" pitchFamily="18" charset="-122"/>
            </a:endParaRPr>
          </a:p>
        </p:txBody>
      </p:sp>
      <p:sp>
        <p:nvSpPr>
          <p:cNvPr id="137227" name="续航"/>
          <p:cNvSpPr txBox="1">
            <a:spLocks noChangeArrowheads="1"/>
          </p:cNvSpPr>
          <p:nvPr/>
        </p:nvSpPr>
        <p:spPr bwMode="auto">
          <a:xfrm>
            <a:off x="3838575" y="3370263"/>
            <a:ext cx="1357313" cy="266700"/>
          </a:xfrm>
          <a:prstGeom prst="rect">
            <a:avLst/>
          </a:prstGeom>
          <a:noFill/>
          <a:ln w="12700">
            <a:noFill/>
            <a:miter lim="400000"/>
            <a:headEnd/>
            <a:tailEnd/>
          </a:ln>
        </p:spPr>
        <p:txBody>
          <a:bodyPr wrap="none" lIns="25400" tIns="25400" rIns="25400" bIns="25400" anchor="ctr">
            <a:spAutoFit/>
          </a:bodyPr>
          <a:lstStyle/>
          <a:p>
            <a:pPr defTabSz="608013" eaLnBrk="1"/>
            <a:r>
              <a:rPr lang="en-US" altLang="zh-CN" sz="1400">
                <a:solidFill>
                  <a:srgbClr val="262626"/>
                </a:solidFill>
                <a:latin typeface="OPPOSans-M" pitchFamily="18" charset="-122"/>
                <a:ea typeface="OPPOSans-M" pitchFamily="18" charset="-122"/>
                <a:sym typeface="OPPOSans-M" pitchFamily="18" charset="-122"/>
              </a:rPr>
              <a:t>Penyimpanan</a:t>
            </a:r>
          </a:p>
        </p:txBody>
      </p:sp>
      <p:sp>
        <p:nvSpPr>
          <p:cNvPr id="137228" name="4000mAh，65W超级闪充"/>
          <p:cNvSpPr txBox="1">
            <a:spLocks noChangeArrowheads="1"/>
          </p:cNvSpPr>
          <p:nvPr/>
        </p:nvSpPr>
        <p:spPr bwMode="auto">
          <a:xfrm>
            <a:off x="5351463" y="3362325"/>
            <a:ext cx="741362" cy="266700"/>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400">
                <a:latin typeface="OPPOSans-M" pitchFamily="18" charset="-122"/>
                <a:ea typeface="OPPOSans-M" pitchFamily="18" charset="-122"/>
                <a:sym typeface="OPPOSans-M" pitchFamily="18" charset="-122"/>
              </a:rPr>
              <a:t>12+256</a:t>
            </a:r>
          </a:p>
        </p:txBody>
      </p:sp>
      <p:sp>
        <p:nvSpPr>
          <p:cNvPr id="137229" name="内存"/>
          <p:cNvSpPr txBox="1">
            <a:spLocks noChangeArrowheads="1"/>
          </p:cNvSpPr>
          <p:nvPr/>
        </p:nvSpPr>
        <p:spPr bwMode="auto">
          <a:xfrm>
            <a:off x="3838575" y="3983038"/>
            <a:ext cx="933450" cy="266700"/>
          </a:xfrm>
          <a:prstGeom prst="rect">
            <a:avLst/>
          </a:prstGeom>
          <a:noFill/>
          <a:ln w="12700">
            <a:noFill/>
            <a:miter lim="400000"/>
            <a:headEnd/>
            <a:tailEnd/>
          </a:ln>
        </p:spPr>
        <p:txBody>
          <a:bodyPr wrap="none" lIns="25400" tIns="25400" rIns="25400" bIns="25400" anchor="ctr">
            <a:spAutoFit/>
          </a:bodyPr>
          <a:lstStyle/>
          <a:p>
            <a:pPr defTabSz="608013" eaLnBrk="1"/>
            <a:r>
              <a:rPr lang="en-US" altLang="zh-CN" sz="1400">
                <a:solidFill>
                  <a:srgbClr val="262626"/>
                </a:solidFill>
                <a:latin typeface="OPPOSans-M" pitchFamily="18" charset="-122"/>
                <a:ea typeface="OPPOSans-M" pitchFamily="18" charset="-122"/>
                <a:sym typeface="OPPOSans-M" pitchFamily="18" charset="-122"/>
              </a:rPr>
              <a:t>Tampilan</a:t>
            </a:r>
            <a:endParaRPr lang="en-US" altLang="en-US" sz="1400">
              <a:solidFill>
                <a:srgbClr val="262626"/>
              </a:solidFill>
              <a:latin typeface="OPPOSans-M" pitchFamily="18" charset="-122"/>
              <a:ea typeface="OPPOSans-M" pitchFamily="18" charset="-122"/>
              <a:sym typeface="OPPOSans-M" pitchFamily="18" charset="-122"/>
            </a:endParaRPr>
          </a:p>
        </p:txBody>
      </p:sp>
      <p:sp>
        <p:nvSpPr>
          <p:cNvPr id="137230" name="8+128/12+256"/>
          <p:cNvSpPr txBox="1">
            <a:spLocks noChangeArrowheads="1"/>
          </p:cNvSpPr>
          <p:nvPr/>
        </p:nvSpPr>
        <p:spPr bwMode="auto">
          <a:xfrm>
            <a:off x="5351463" y="3973513"/>
            <a:ext cx="790575" cy="266700"/>
          </a:xfrm>
          <a:prstGeom prst="rect">
            <a:avLst/>
          </a:prstGeom>
          <a:noFill/>
          <a:ln w="12700">
            <a:noFill/>
            <a:miter lim="400000"/>
            <a:headEnd/>
            <a:tailEnd/>
          </a:ln>
        </p:spPr>
        <p:txBody>
          <a:bodyPr wrap="none" lIns="25400" tIns="25400" rIns="25400" bIns="25400" anchor="ctr">
            <a:spAutoFit/>
          </a:bodyPr>
          <a:lstStyle/>
          <a:p>
            <a:pPr defTabSz="608013" eaLnBrk="1"/>
            <a:r>
              <a:rPr lang="en-US" altLang="zh-CN" sz="1400">
                <a:solidFill>
                  <a:srgbClr val="C00000"/>
                </a:solidFill>
                <a:latin typeface="OPPOSans-M" pitchFamily="18" charset="-122"/>
                <a:ea typeface="OPPOSans-M" pitchFamily="18" charset="-122"/>
                <a:sym typeface="OPPOSans-M" pitchFamily="18" charset="-122"/>
              </a:rPr>
              <a:t>Size 6.5</a:t>
            </a:r>
            <a:endParaRPr lang="en-US" altLang="en-US" sz="1400">
              <a:solidFill>
                <a:srgbClr val="C00000"/>
              </a:solidFill>
              <a:latin typeface="OPPOSans-M" pitchFamily="18" charset="-122"/>
              <a:ea typeface="OPPOSans-M" pitchFamily="18" charset="-122"/>
              <a:sym typeface="OPPOSans-M" pitchFamily="18" charset="-122"/>
            </a:endParaRPr>
          </a:p>
        </p:txBody>
      </p:sp>
      <p:sp>
        <p:nvSpPr>
          <p:cNvPr id="137231" name="其他"/>
          <p:cNvSpPr txBox="1">
            <a:spLocks noChangeArrowheads="1"/>
          </p:cNvSpPr>
          <p:nvPr/>
        </p:nvSpPr>
        <p:spPr bwMode="auto">
          <a:xfrm>
            <a:off x="3502025" y="4527550"/>
            <a:ext cx="1593850" cy="266700"/>
          </a:xfrm>
          <a:prstGeom prst="rect">
            <a:avLst/>
          </a:prstGeom>
          <a:noFill/>
          <a:ln w="12700">
            <a:noFill/>
            <a:miter lim="400000"/>
            <a:headEnd/>
            <a:tailEnd/>
          </a:ln>
        </p:spPr>
        <p:txBody>
          <a:bodyPr wrap="none" lIns="25400" tIns="25400" rIns="25400" bIns="25400" anchor="ctr">
            <a:spAutoFit/>
          </a:bodyPr>
          <a:lstStyle/>
          <a:p>
            <a:pPr defTabSz="608013" eaLnBrk="1"/>
            <a:r>
              <a:rPr lang="en-US" altLang="zh-CN" sz="1400">
                <a:solidFill>
                  <a:srgbClr val="262626"/>
                </a:solidFill>
                <a:latin typeface="OPPOSans-M" pitchFamily="18" charset="-122"/>
                <a:ea typeface="OPPOSans-M" pitchFamily="18" charset="-122"/>
                <a:sym typeface="OPPOSans-M" pitchFamily="18" charset="-122"/>
              </a:rPr>
              <a:t>Ketebelan/Berat</a:t>
            </a:r>
          </a:p>
        </p:txBody>
      </p:sp>
      <p:sp>
        <p:nvSpPr>
          <p:cNvPr id="137232" name="NFC，双立体声扬声器，光感屏幕指纹"/>
          <p:cNvSpPr txBox="1">
            <a:spLocks noChangeArrowheads="1"/>
          </p:cNvSpPr>
          <p:nvPr/>
        </p:nvSpPr>
        <p:spPr bwMode="auto">
          <a:xfrm>
            <a:off x="5351463" y="4552950"/>
            <a:ext cx="2660650" cy="304800"/>
          </a:xfrm>
          <a:prstGeom prst="rect">
            <a:avLst/>
          </a:prstGeom>
          <a:noFill/>
          <a:ln w="12700">
            <a:noFill/>
            <a:miter lim="400000"/>
            <a:headEnd/>
            <a:tailEnd/>
          </a:ln>
        </p:spPr>
        <p:txBody>
          <a:bodyPr lIns="25400" tIns="25400" rIns="25400" bIns="25400" anchor="ctr">
            <a:spAutoFit/>
          </a:bodyPr>
          <a:lstStyle/>
          <a:p>
            <a:pPr defTabSz="455613" eaLnBrk="1"/>
            <a:r>
              <a:rPr lang="en-US" altLang="en-US" sz="1400">
                <a:solidFill>
                  <a:srgbClr val="C00000"/>
                </a:solidFill>
                <a:latin typeface="OPPOSans-M" pitchFamily="18" charset="-122"/>
                <a:ea typeface="OPPOSans-M" pitchFamily="18" charset="-122"/>
                <a:sym typeface="OPPOSans-M" pitchFamily="18" charset="-122"/>
              </a:rPr>
              <a:t>172g，7.6mm</a:t>
            </a:r>
          </a:p>
        </p:txBody>
      </p:sp>
      <p:sp>
        <p:nvSpPr>
          <p:cNvPr id="137233" name="直线连接符 29"/>
          <p:cNvSpPr>
            <a:spLocks noChangeShapeType="1"/>
          </p:cNvSpPr>
          <p:nvPr/>
        </p:nvSpPr>
        <p:spPr bwMode="auto">
          <a:xfrm>
            <a:off x="3822700" y="4338638"/>
            <a:ext cx="7740650" cy="0"/>
          </a:xfrm>
          <a:prstGeom prst="line">
            <a:avLst/>
          </a:prstGeom>
          <a:noFill/>
          <a:ln w="6350">
            <a:solidFill>
              <a:srgbClr val="808080"/>
            </a:solidFill>
            <a:miter lim="800000"/>
            <a:headEnd/>
            <a:tailEnd/>
          </a:ln>
        </p:spPr>
        <p:txBody>
          <a:bodyPr lIns="45719" rIns="45719"/>
          <a:lstStyle/>
          <a:p>
            <a:endParaRPr lang="en-US"/>
          </a:p>
        </p:txBody>
      </p:sp>
      <p:sp>
        <p:nvSpPr>
          <p:cNvPr id="137234" name="内存"/>
          <p:cNvSpPr txBox="1">
            <a:spLocks noChangeArrowheads="1"/>
          </p:cNvSpPr>
          <p:nvPr/>
        </p:nvSpPr>
        <p:spPr bwMode="auto">
          <a:xfrm>
            <a:off x="3605213" y="5180013"/>
            <a:ext cx="1524000" cy="266700"/>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400">
                <a:solidFill>
                  <a:srgbClr val="262626"/>
                </a:solidFill>
                <a:latin typeface="OPPOSans-M" pitchFamily="18" charset="-122"/>
                <a:ea typeface="OPPOSans-M" pitchFamily="18" charset="-122"/>
                <a:sym typeface="OPPOSans-M" pitchFamily="18" charset="-122"/>
              </a:rPr>
              <a:t>S</a:t>
            </a:r>
            <a:r>
              <a:rPr lang="en-US" altLang="zh-CN" sz="1400">
                <a:solidFill>
                  <a:srgbClr val="262626"/>
                </a:solidFill>
                <a:latin typeface="OPPOSans-M" pitchFamily="18" charset="-122"/>
                <a:ea typeface="OPPOSans-M" pitchFamily="18" charset="-122"/>
                <a:sym typeface="OPPOSans-M" pitchFamily="18" charset="-122"/>
              </a:rPr>
              <a:t>uperVOOC 2.0</a:t>
            </a:r>
            <a:endParaRPr lang="en-US" altLang="en-US" sz="1400">
              <a:solidFill>
                <a:srgbClr val="262626"/>
              </a:solidFill>
              <a:latin typeface="OPPOSans-M" pitchFamily="18" charset="-122"/>
              <a:ea typeface="OPPOSans-M" pitchFamily="18" charset="-122"/>
              <a:sym typeface="OPPOSans-M" pitchFamily="18" charset="-122"/>
            </a:endParaRPr>
          </a:p>
        </p:txBody>
      </p:sp>
      <p:sp>
        <p:nvSpPr>
          <p:cNvPr id="137235" name="8+128/12+256"/>
          <p:cNvSpPr txBox="1">
            <a:spLocks noChangeArrowheads="1"/>
          </p:cNvSpPr>
          <p:nvPr/>
        </p:nvSpPr>
        <p:spPr bwMode="auto">
          <a:xfrm>
            <a:off x="5391150" y="5187950"/>
            <a:ext cx="206375" cy="266700"/>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400">
                <a:latin typeface="OPPOSans-M" pitchFamily="18" charset="-122"/>
                <a:ea typeface="OPPOSans-M" pitchFamily="18" charset="-122"/>
                <a:sym typeface="OPPOSans-M" pitchFamily="18" charset="-122"/>
              </a:rPr>
              <a:t>√</a:t>
            </a:r>
          </a:p>
        </p:txBody>
      </p:sp>
      <p:sp>
        <p:nvSpPr>
          <p:cNvPr id="137236" name="其他"/>
          <p:cNvSpPr txBox="1">
            <a:spLocks noChangeArrowheads="1"/>
          </p:cNvSpPr>
          <p:nvPr/>
        </p:nvSpPr>
        <p:spPr bwMode="auto">
          <a:xfrm>
            <a:off x="3811588" y="5634038"/>
            <a:ext cx="1317625" cy="481012"/>
          </a:xfrm>
          <a:prstGeom prst="rect">
            <a:avLst/>
          </a:prstGeom>
          <a:noFill/>
          <a:ln w="12700">
            <a:noFill/>
            <a:miter lim="400000"/>
            <a:headEnd/>
            <a:tailEnd/>
          </a:ln>
        </p:spPr>
        <p:txBody>
          <a:bodyPr wrap="none" lIns="25400" tIns="25400" rIns="25400" bIns="25400" anchor="ctr">
            <a:spAutoFit/>
          </a:bodyPr>
          <a:lstStyle/>
          <a:p>
            <a:pPr defTabSz="608013" eaLnBrk="1"/>
            <a:r>
              <a:rPr lang="en-US" altLang="zh-CN" sz="1400">
                <a:latin typeface="OPPOSans-M" pitchFamily="18" charset="-122"/>
                <a:ea typeface="OPPOSans-M" pitchFamily="18" charset="-122"/>
                <a:sym typeface="OPPOSans-M" pitchFamily="18" charset="-122"/>
              </a:rPr>
              <a:t>Super power </a:t>
            </a:r>
          </a:p>
          <a:p>
            <a:pPr defTabSz="608013" eaLnBrk="1"/>
            <a:r>
              <a:rPr lang="en-US" altLang="zh-CN" sz="1400">
                <a:latin typeface="OPPOSans-M" pitchFamily="18" charset="-122"/>
                <a:ea typeface="OPPOSans-M" pitchFamily="18" charset="-122"/>
                <a:sym typeface="OPPOSans-M" pitchFamily="18" charset="-122"/>
              </a:rPr>
              <a:t>saving mode</a:t>
            </a:r>
          </a:p>
        </p:txBody>
      </p:sp>
      <p:sp>
        <p:nvSpPr>
          <p:cNvPr id="137237" name="NFC，双立体声扬声器，光感屏幕指纹"/>
          <p:cNvSpPr txBox="1">
            <a:spLocks noChangeArrowheads="1"/>
          </p:cNvSpPr>
          <p:nvPr/>
        </p:nvSpPr>
        <p:spPr bwMode="auto">
          <a:xfrm>
            <a:off x="5391150" y="5786438"/>
            <a:ext cx="206375" cy="266700"/>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400">
                <a:latin typeface="OPPOSans-M" pitchFamily="18" charset="-122"/>
                <a:ea typeface="OPPOSans-M" pitchFamily="18" charset="-122"/>
                <a:sym typeface="OPPOSans-M" pitchFamily="18" charset="-122"/>
              </a:rPr>
              <a:t>√</a:t>
            </a:r>
          </a:p>
        </p:txBody>
      </p:sp>
      <p:sp>
        <p:nvSpPr>
          <p:cNvPr id="137238" name="3200万美颜自拍"/>
          <p:cNvSpPr txBox="1">
            <a:spLocks noChangeArrowheads="1"/>
          </p:cNvSpPr>
          <p:nvPr/>
        </p:nvSpPr>
        <p:spPr bwMode="auto">
          <a:xfrm>
            <a:off x="5351463" y="2724150"/>
            <a:ext cx="2208212" cy="304800"/>
          </a:xfrm>
          <a:prstGeom prst="rect">
            <a:avLst/>
          </a:prstGeom>
          <a:noFill/>
          <a:ln w="12700">
            <a:noFill/>
            <a:miter lim="400000"/>
            <a:headEnd/>
            <a:tailEnd/>
          </a:ln>
        </p:spPr>
        <p:txBody>
          <a:bodyPr lIns="25400" tIns="25400" rIns="25400" bIns="25400" anchor="ctr">
            <a:spAutoFit/>
          </a:bodyPr>
          <a:lstStyle/>
          <a:p>
            <a:pPr defTabSz="608013" eaLnBrk="1"/>
            <a:r>
              <a:rPr lang="en-US" altLang="en-US" sz="1400">
                <a:latin typeface="OPPOSans-M" pitchFamily="18" charset="-122"/>
                <a:ea typeface="OPPOSans-M" pitchFamily="18" charset="-122"/>
                <a:sym typeface="OPPOSans-M" pitchFamily="18" charset="-122"/>
              </a:rPr>
              <a:t>4000mAh，65W</a:t>
            </a:r>
          </a:p>
        </p:txBody>
      </p:sp>
      <p:sp>
        <p:nvSpPr>
          <p:cNvPr id="137239" name="90Hz高感曲面屏，6.5英寸"/>
          <p:cNvSpPr txBox="1">
            <a:spLocks noChangeArrowheads="1"/>
          </p:cNvSpPr>
          <p:nvPr/>
        </p:nvSpPr>
        <p:spPr bwMode="auto">
          <a:xfrm>
            <a:off x="8983663" y="376238"/>
            <a:ext cx="768350" cy="266700"/>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400">
                <a:latin typeface="OPPOSans-M" pitchFamily="18" charset="-122"/>
                <a:ea typeface="OPPOSans-M" pitchFamily="18" charset="-122"/>
                <a:sym typeface="OPPOSans-M" pitchFamily="18" charset="-122"/>
              </a:rPr>
              <a:t>Reno4 5G</a:t>
            </a:r>
          </a:p>
        </p:txBody>
      </p:sp>
      <p:sp>
        <p:nvSpPr>
          <p:cNvPr id="137240" name="159.6mmx72.5mmx7.6mm，171g"/>
          <p:cNvSpPr txBox="1">
            <a:spLocks noChangeArrowheads="1"/>
          </p:cNvSpPr>
          <p:nvPr/>
        </p:nvSpPr>
        <p:spPr bwMode="auto">
          <a:xfrm>
            <a:off x="8983663" y="949325"/>
            <a:ext cx="1012825" cy="266700"/>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400">
                <a:solidFill>
                  <a:srgbClr val="262626"/>
                </a:solidFill>
                <a:latin typeface="OPPOSans-M" pitchFamily="18" charset="-122"/>
                <a:ea typeface="OPPOSans-M" pitchFamily="18" charset="-122"/>
                <a:sym typeface="OPPOSans-M" pitchFamily="18" charset="-122"/>
              </a:rPr>
              <a:t>3200+200</a:t>
            </a:r>
          </a:p>
        </p:txBody>
      </p:sp>
      <p:sp>
        <p:nvSpPr>
          <p:cNvPr id="137241" name="高通骁龙765G"/>
          <p:cNvSpPr txBox="1">
            <a:spLocks noChangeArrowheads="1"/>
          </p:cNvSpPr>
          <p:nvPr/>
        </p:nvSpPr>
        <p:spPr bwMode="auto">
          <a:xfrm>
            <a:off x="8983663" y="1385888"/>
            <a:ext cx="1350962" cy="481012"/>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400">
                <a:latin typeface="OPPOSans-M" pitchFamily="18" charset="-122"/>
                <a:ea typeface="OPPOSans-M" pitchFamily="18" charset="-122"/>
                <a:sym typeface="OPPOSans-M" pitchFamily="18" charset="-122"/>
              </a:rPr>
              <a:t>4800 + 800 + </a:t>
            </a:r>
            <a:endParaRPr lang="en-US" altLang="en-US" sz="3000">
              <a:latin typeface="OPPOSans-M" pitchFamily="18" charset="-122"/>
              <a:ea typeface="OPPOSans-M" pitchFamily="18" charset="-122"/>
              <a:sym typeface="OPPOSans-M" pitchFamily="18" charset="-122"/>
            </a:endParaRPr>
          </a:p>
          <a:p>
            <a:pPr defTabSz="608013" eaLnBrk="1"/>
            <a:r>
              <a:rPr lang="en-US" altLang="en-US" sz="1400">
                <a:latin typeface="OPPOSans-M" pitchFamily="18" charset="-122"/>
                <a:ea typeface="OPPOSans-M" pitchFamily="18" charset="-122"/>
                <a:sym typeface="OPPOSans-M" pitchFamily="18" charset="-122"/>
              </a:rPr>
              <a:t>200</a:t>
            </a:r>
            <a:r>
              <a:rPr lang="zh-CN" altLang="en-US" sz="1400">
                <a:latin typeface="OPPOSans-M" pitchFamily="18" charset="-122"/>
                <a:ea typeface="OPPOSans-M" pitchFamily="18" charset="-122"/>
                <a:sym typeface="OPPOSans-M" pitchFamily="18" charset="-122"/>
              </a:rPr>
              <a:t> </a:t>
            </a:r>
            <a:r>
              <a:rPr lang="en-US" altLang="en-US" sz="1400">
                <a:latin typeface="OPPOSans-M" pitchFamily="18" charset="-122"/>
                <a:ea typeface="OPPOSans-M" pitchFamily="18" charset="-122"/>
                <a:sym typeface="OPPOSans-M" pitchFamily="18" charset="-122"/>
              </a:rPr>
              <a:t>+ LDAF</a:t>
            </a:r>
          </a:p>
        </p:txBody>
      </p:sp>
      <p:sp>
        <p:nvSpPr>
          <p:cNvPr id="137242" name="3200万美颜自拍"/>
          <p:cNvSpPr txBox="1">
            <a:spLocks noChangeArrowheads="1"/>
          </p:cNvSpPr>
          <p:nvPr/>
        </p:nvSpPr>
        <p:spPr bwMode="auto">
          <a:xfrm>
            <a:off x="8983663" y="2151063"/>
            <a:ext cx="2779712" cy="266700"/>
          </a:xfrm>
          <a:prstGeom prst="rect">
            <a:avLst/>
          </a:prstGeom>
          <a:noFill/>
          <a:ln w="12700">
            <a:noFill/>
            <a:miter lim="400000"/>
            <a:headEnd/>
            <a:tailEnd/>
          </a:ln>
        </p:spPr>
        <p:txBody>
          <a:bodyPr wrap="none" lIns="25400" tIns="25400" rIns="25400" bIns="25400" anchor="ctr">
            <a:spAutoFit/>
          </a:bodyPr>
          <a:lstStyle/>
          <a:p>
            <a:pPr defTabSz="608013" eaLnBrk="1"/>
            <a:r>
              <a:rPr lang="en-US" altLang="zh-CN" sz="1400">
                <a:latin typeface="OPPOSans-M" pitchFamily="18" charset="-122"/>
                <a:ea typeface="OPPOSans-M" pitchFamily="18" charset="-122"/>
                <a:sym typeface="OPPOSans-M" pitchFamily="18" charset="-122"/>
              </a:rPr>
              <a:t>Qualcomm Snapdragon</a:t>
            </a:r>
            <a:r>
              <a:rPr lang="en-US" altLang="zh-CN" sz="1200">
                <a:latin typeface="OPPOSans-M" pitchFamily="18" charset="-122"/>
                <a:ea typeface="OPPOSans-M" pitchFamily="18" charset="-122"/>
                <a:sym typeface="OPPOSans-M" pitchFamily="18" charset="-122"/>
              </a:rPr>
              <a:t> 765G</a:t>
            </a:r>
          </a:p>
        </p:txBody>
      </p:sp>
      <p:sp>
        <p:nvSpPr>
          <p:cNvPr id="137243" name="4000mAh，65W超级闪充"/>
          <p:cNvSpPr txBox="1">
            <a:spLocks noChangeArrowheads="1"/>
          </p:cNvSpPr>
          <p:nvPr/>
        </p:nvSpPr>
        <p:spPr bwMode="auto">
          <a:xfrm>
            <a:off x="8983663" y="3362325"/>
            <a:ext cx="622300" cy="266700"/>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400">
                <a:latin typeface="OPPOSans-M" pitchFamily="18" charset="-122"/>
                <a:ea typeface="OPPOSans-M" pitchFamily="18" charset="-122"/>
                <a:sym typeface="OPPOSans-M" pitchFamily="18" charset="-122"/>
              </a:rPr>
              <a:t>8+128</a:t>
            </a:r>
          </a:p>
        </p:txBody>
      </p:sp>
      <p:sp>
        <p:nvSpPr>
          <p:cNvPr id="137244" name="8+128/12+256"/>
          <p:cNvSpPr txBox="1">
            <a:spLocks noChangeArrowheads="1"/>
          </p:cNvSpPr>
          <p:nvPr/>
        </p:nvSpPr>
        <p:spPr bwMode="auto">
          <a:xfrm>
            <a:off x="9126538" y="3827463"/>
            <a:ext cx="2779712" cy="482600"/>
          </a:xfrm>
          <a:prstGeom prst="rect">
            <a:avLst/>
          </a:prstGeom>
          <a:noFill/>
          <a:ln w="12700">
            <a:noFill/>
            <a:miter lim="400000"/>
            <a:headEnd/>
            <a:tailEnd/>
          </a:ln>
        </p:spPr>
        <p:txBody>
          <a:bodyPr lIns="25400" tIns="25400" rIns="25400" bIns="25400" anchor="ctr">
            <a:spAutoFit/>
          </a:bodyPr>
          <a:lstStyle/>
          <a:p>
            <a:pPr defTabSz="608013" eaLnBrk="1"/>
            <a:r>
              <a:rPr lang="en-US" altLang="en-US" sz="1400">
                <a:latin typeface="OPPOSans-M" pitchFamily="18" charset="-122"/>
                <a:ea typeface="OPPOSans-M" pitchFamily="18" charset="-122"/>
                <a:sym typeface="OPPOSans-M" pitchFamily="18" charset="-122"/>
              </a:rPr>
              <a:t>Size 6.4. 2.5D dual punch hole camera</a:t>
            </a:r>
          </a:p>
        </p:txBody>
      </p:sp>
      <p:sp>
        <p:nvSpPr>
          <p:cNvPr id="137245" name="NFC，双立体声扬声器，光感屏幕指纹"/>
          <p:cNvSpPr txBox="1">
            <a:spLocks noChangeArrowheads="1"/>
          </p:cNvSpPr>
          <p:nvPr/>
        </p:nvSpPr>
        <p:spPr bwMode="auto">
          <a:xfrm>
            <a:off x="8983663" y="4552950"/>
            <a:ext cx="2660650" cy="304800"/>
          </a:xfrm>
          <a:prstGeom prst="rect">
            <a:avLst/>
          </a:prstGeom>
          <a:noFill/>
          <a:ln w="12700">
            <a:noFill/>
            <a:miter lim="400000"/>
            <a:headEnd/>
            <a:tailEnd/>
          </a:ln>
        </p:spPr>
        <p:txBody>
          <a:bodyPr lIns="25400" tIns="25400" rIns="25400" bIns="25400" anchor="ctr">
            <a:spAutoFit/>
          </a:bodyPr>
          <a:lstStyle/>
          <a:p>
            <a:pPr defTabSz="455613" eaLnBrk="1"/>
            <a:r>
              <a:rPr lang="en-US" altLang="en-US" sz="1400">
                <a:latin typeface="OPPOSans-M" pitchFamily="18" charset="-122"/>
                <a:ea typeface="OPPOSans-M" pitchFamily="18" charset="-122"/>
                <a:sym typeface="OPPOSans-M" pitchFamily="18" charset="-122"/>
              </a:rPr>
              <a:t>183g，7.8 mm</a:t>
            </a:r>
          </a:p>
        </p:txBody>
      </p:sp>
      <p:sp>
        <p:nvSpPr>
          <p:cNvPr id="137246" name="8+128/12+256"/>
          <p:cNvSpPr txBox="1">
            <a:spLocks noChangeArrowheads="1"/>
          </p:cNvSpPr>
          <p:nvPr/>
        </p:nvSpPr>
        <p:spPr bwMode="auto">
          <a:xfrm>
            <a:off x="9023350" y="5187950"/>
            <a:ext cx="207963" cy="266700"/>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400">
                <a:latin typeface="OPPOSans-M" pitchFamily="18" charset="-122"/>
                <a:ea typeface="OPPOSans-M" pitchFamily="18" charset="-122"/>
                <a:sym typeface="OPPOSans-M" pitchFamily="18" charset="-122"/>
              </a:rPr>
              <a:t>√</a:t>
            </a:r>
          </a:p>
        </p:txBody>
      </p:sp>
      <p:sp>
        <p:nvSpPr>
          <p:cNvPr id="137247" name="NFC，双立体声扬声器，光感屏幕指纹"/>
          <p:cNvSpPr txBox="1">
            <a:spLocks noChangeArrowheads="1"/>
          </p:cNvSpPr>
          <p:nvPr/>
        </p:nvSpPr>
        <p:spPr bwMode="auto">
          <a:xfrm>
            <a:off x="9023350" y="5786438"/>
            <a:ext cx="207963" cy="266700"/>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400">
                <a:latin typeface="OPPOSans-M" pitchFamily="18" charset="-122"/>
                <a:ea typeface="OPPOSans-M" pitchFamily="18" charset="-122"/>
                <a:sym typeface="OPPOSans-M" pitchFamily="18" charset="-122"/>
              </a:rPr>
              <a:t>√</a:t>
            </a:r>
          </a:p>
        </p:txBody>
      </p:sp>
      <p:sp>
        <p:nvSpPr>
          <p:cNvPr id="137248" name="3200万美颜自拍"/>
          <p:cNvSpPr txBox="1">
            <a:spLocks noChangeArrowheads="1"/>
          </p:cNvSpPr>
          <p:nvPr/>
        </p:nvSpPr>
        <p:spPr bwMode="auto">
          <a:xfrm>
            <a:off x="8983663" y="2743200"/>
            <a:ext cx="2209800" cy="266700"/>
          </a:xfrm>
          <a:prstGeom prst="rect">
            <a:avLst/>
          </a:prstGeom>
          <a:noFill/>
          <a:ln w="12700">
            <a:noFill/>
            <a:miter lim="400000"/>
            <a:headEnd/>
            <a:tailEnd/>
          </a:ln>
        </p:spPr>
        <p:txBody>
          <a:bodyPr lIns="25400" tIns="25400" rIns="25400" bIns="25400" anchor="ctr">
            <a:spAutoFit/>
          </a:bodyPr>
          <a:lstStyle/>
          <a:p>
            <a:pPr defTabSz="608013" eaLnBrk="1"/>
            <a:r>
              <a:rPr lang="en-US" altLang="en-US" sz="1400">
                <a:latin typeface="OPPOSans-M" pitchFamily="18" charset="-122"/>
                <a:ea typeface="OPPOSans-M" pitchFamily="18" charset="-122"/>
                <a:sym typeface="OPPOSans-M" pitchFamily="18" charset="-122"/>
              </a:rPr>
              <a:t>40</a:t>
            </a:r>
            <a:r>
              <a:rPr lang="en-US" altLang="zh-CN" sz="1400">
                <a:latin typeface="OPPOSans-M" pitchFamily="18" charset="-122"/>
                <a:ea typeface="OPPOSans-M" pitchFamily="18" charset="-122"/>
                <a:sym typeface="OPPOSans-M" pitchFamily="18" charset="-122"/>
              </a:rPr>
              <a:t>2</a:t>
            </a:r>
            <a:r>
              <a:rPr lang="en-US" altLang="en-US" sz="1400">
                <a:latin typeface="OPPOSans-M" pitchFamily="18" charset="-122"/>
                <a:ea typeface="OPPOSans-M" pitchFamily="18" charset="-122"/>
                <a:sym typeface="OPPOSans-M" pitchFamily="18" charset="-122"/>
              </a:rPr>
              <a:t>0mAh，65W</a:t>
            </a:r>
          </a:p>
        </p:txBody>
      </p:sp>
      <p:sp>
        <p:nvSpPr>
          <p:cNvPr id="137249" name="直线连接符 70"/>
          <p:cNvSpPr>
            <a:spLocks noChangeShapeType="1"/>
          </p:cNvSpPr>
          <p:nvPr/>
        </p:nvSpPr>
        <p:spPr bwMode="auto">
          <a:xfrm>
            <a:off x="3822700" y="6157913"/>
            <a:ext cx="7740650" cy="0"/>
          </a:xfrm>
          <a:prstGeom prst="line">
            <a:avLst/>
          </a:prstGeom>
          <a:noFill/>
          <a:ln w="6350">
            <a:solidFill>
              <a:srgbClr val="808080"/>
            </a:solidFill>
            <a:miter lim="800000"/>
            <a:headEnd/>
            <a:tailEnd/>
          </a:ln>
        </p:spPr>
        <p:txBody>
          <a:bodyPr lIns="45719" rIns="45719"/>
          <a:lstStyle/>
          <a:p>
            <a:endParaRPr lang="en-US"/>
          </a:p>
        </p:txBody>
      </p:sp>
      <p:sp>
        <p:nvSpPr>
          <p:cNvPr id="137250" name="直线连接符 72"/>
          <p:cNvSpPr>
            <a:spLocks noChangeShapeType="1"/>
          </p:cNvSpPr>
          <p:nvPr/>
        </p:nvSpPr>
        <p:spPr bwMode="auto">
          <a:xfrm>
            <a:off x="3822700" y="4945063"/>
            <a:ext cx="7740650" cy="0"/>
          </a:xfrm>
          <a:prstGeom prst="line">
            <a:avLst/>
          </a:prstGeom>
          <a:noFill/>
          <a:ln w="6350">
            <a:solidFill>
              <a:srgbClr val="808080"/>
            </a:solidFill>
            <a:miter lim="800000"/>
            <a:headEnd/>
            <a:tailEnd/>
          </a:ln>
        </p:spPr>
        <p:txBody>
          <a:bodyPr lIns="45719" rIns="45719"/>
          <a:lstStyle/>
          <a:p>
            <a:endParaRPr lang="en-US"/>
          </a:p>
        </p:txBody>
      </p:sp>
      <p:sp>
        <p:nvSpPr>
          <p:cNvPr id="137251" name="直线连接符 73"/>
          <p:cNvSpPr>
            <a:spLocks noChangeShapeType="1"/>
          </p:cNvSpPr>
          <p:nvPr/>
        </p:nvSpPr>
        <p:spPr bwMode="auto">
          <a:xfrm>
            <a:off x="3822700" y="3732213"/>
            <a:ext cx="7740650" cy="0"/>
          </a:xfrm>
          <a:prstGeom prst="line">
            <a:avLst/>
          </a:prstGeom>
          <a:noFill/>
          <a:ln w="6350">
            <a:solidFill>
              <a:srgbClr val="808080"/>
            </a:solidFill>
            <a:miter lim="800000"/>
            <a:headEnd/>
            <a:tailEnd/>
          </a:ln>
        </p:spPr>
        <p:txBody>
          <a:bodyPr lIns="45719" rIns="45719"/>
          <a:lstStyle/>
          <a:p>
            <a:endParaRPr lang="en-US"/>
          </a:p>
        </p:txBody>
      </p:sp>
      <p:sp>
        <p:nvSpPr>
          <p:cNvPr id="137252" name="直线连接符 74"/>
          <p:cNvSpPr>
            <a:spLocks noChangeShapeType="1"/>
          </p:cNvSpPr>
          <p:nvPr/>
        </p:nvSpPr>
        <p:spPr bwMode="auto">
          <a:xfrm>
            <a:off x="3822700" y="3125788"/>
            <a:ext cx="7740650" cy="0"/>
          </a:xfrm>
          <a:prstGeom prst="line">
            <a:avLst/>
          </a:prstGeom>
          <a:noFill/>
          <a:ln w="6350">
            <a:solidFill>
              <a:srgbClr val="808080"/>
            </a:solidFill>
            <a:miter lim="800000"/>
            <a:headEnd/>
            <a:tailEnd/>
          </a:ln>
        </p:spPr>
        <p:txBody>
          <a:bodyPr lIns="45719" rIns="45719"/>
          <a:lstStyle/>
          <a:p>
            <a:endParaRPr lang="en-US"/>
          </a:p>
        </p:txBody>
      </p:sp>
      <p:sp>
        <p:nvSpPr>
          <p:cNvPr id="137253" name="直线连接符 75"/>
          <p:cNvSpPr>
            <a:spLocks noChangeShapeType="1"/>
          </p:cNvSpPr>
          <p:nvPr/>
        </p:nvSpPr>
        <p:spPr bwMode="auto">
          <a:xfrm>
            <a:off x="3822700" y="2519363"/>
            <a:ext cx="7740650" cy="0"/>
          </a:xfrm>
          <a:prstGeom prst="line">
            <a:avLst/>
          </a:prstGeom>
          <a:noFill/>
          <a:ln w="6350">
            <a:solidFill>
              <a:srgbClr val="808080"/>
            </a:solidFill>
            <a:miter lim="800000"/>
            <a:headEnd/>
            <a:tailEnd/>
          </a:ln>
        </p:spPr>
        <p:txBody>
          <a:bodyPr lIns="45719" rIns="45719"/>
          <a:lstStyle/>
          <a:p>
            <a:endParaRPr lang="en-US"/>
          </a:p>
        </p:txBody>
      </p:sp>
      <p:sp>
        <p:nvSpPr>
          <p:cNvPr id="137254" name="直线连接符 76"/>
          <p:cNvSpPr>
            <a:spLocks noChangeShapeType="1"/>
          </p:cNvSpPr>
          <p:nvPr/>
        </p:nvSpPr>
        <p:spPr bwMode="auto">
          <a:xfrm>
            <a:off x="3822700" y="1911350"/>
            <a:ext cx="7740650" cy="0"/>
          </a:xfrm>
          <a:prstGeom prst="line">
            <a:avLst/>
          </a:prstGeom>
          <a:noFill/>
          <a:ln w="6350">
            <a:solidFill>
              <a:srgbClr val="808080"/>
            </a:solidFill>
            <a:miter lim="800000"/>
            <a:headEnd/>
            <a:tailEnd/>
          </a:ln>
        </p:spPr>
        <p:txBody>
          <a:bodyPr lIns="45719" rIns="45719"/>
          <a:lstStyle/>
          <a:p>
            <a:endParaRPr lang="en-US"/>
          </a:p>
        </p:txBody>
      </p:sp>
      <p:sp>
        <p:nvSpPr>
          <p:cNvPr id="137255" name="直线连接符 77"/>
          <p:cNvSpPr>
            <a:spLocks noChangeShapeType="1"/>
          </p:cNvSpPr>
          <p:nvPr/>
        </p:nvSpPr>
        <p:spPr bwMode="auto">
          <a:xfrm>
            <a:off x="3822700" y="1304925"/>
            <a:ext cx="7740650" cy="0"/>
          </a:xfrm>
          <a:prstGeom prst="line">
            <a:avLst/>
          </a:prstGeom>
          <a:noFill/>
          <a:ln w="6350">
            <a:solidFill>
              <a:srgbClr val="808080"/>
            </a:solidFill>
            <a:miter lim="800000"/>
            <a:headEnd/>
            <a:tailEnd/>
          </a:ln>
        </p:spPr>
        <p:txBody>
          <a:bodyPr lIns="45719" rIns="45719"/>
          <a:lstStyle/>
          <a:p>
            <a:endParaRPr lang="en-US"/>
          </a:p>
        </p:txBody>
      </p:sp>
      <p:sp>
        <p:nvSpPr>
          <p:cNvPr id="137256" name="直线连接符 78"/>
          <p:cNvSpPr>
            <a:spLocks noChangeShapeType="1"/>
          </p:cNvSpPr>
          <p:nvPr/>
        </p:nvSpPr>
        <p:spPr bwMode="auto">
          <a:xfrm>
            <a:off x="3822700" y="755650"/>
            <a:ext cx="7740650" cy="0"/>
          </a:xfrm>
          <a:prstGeom prst="line">
            <a:avLst/>
          </a:prstGeom>
          <a:noFill/>
          <a:ln w="6350">
            <a:solidFill>
              <a:srgbClr val="808080"/>
            </a:solidFill>
            <a:miter lim="800000"/>
            <a:headEnd/>
            <a:tailEnd/>
          </a:ln>
        </p:spPr>
        <p:txBody>
          <a:bodyPr lIns="45719" rIns="45719"/>
          <a:lstStyle/>
          <a:p>
            <a:endParaRPr lang="en-US"/>
          </a:p>
        </p:txBody>
      </p:sp>
      <p:sp>
        <p:nvSpPr>
          <p:cNvPr id="137257" name="直线连接符 72"/>
          <p:cNvSpPr>
            <a:spLocks noChangeShapeType="1"/>
          </p:cNvSpPr>
          <p:nvPr/>
        </p:nvSpPr>
        <p:spPr bwMode="auto">
          <a:xfrm>
            <a:off x="3822700" y="5561013"/>
            <a:ext cx="7740650" cy="0"/>
          </a:xfrm>
          <a:prstGeom prst="line">
            <a:avLst/>
          </a:prstGeom>
          <a:noFill/>
          <a:ln w="6350">
            <a:solidFill>
              <a:srgbClr val="808080"/>
            </a:solidFill>
            <a:miter lim="800000"/>
            <a:headEnd/>
            <a:tailEnd/>
          </a:ln>
        </p:spPr>
        <p:txBody>
          <a:bodyPr lIns="45719" rIns="45719"/>
          <a:lstStyle/>
          <a:p>
            <a:endParaRPr lang="en-US"/>
          </a:p>
        </p:txBody>
      </p:sp>
      <p:sp>
        <p:nvSpPr>
          <p:cNvPr id="137258" name="矩形 84"/>
          <p:cNvSpPr>
            <a:spLocks noChangeArrowheads="1"/>
          </p:cNvSpPr>
          <p:nvPr/>
        </p:nvSpPr>
        <p:spPr bwMode="auto">
          <a:xfrm rot="5400000">
            <a:off x="839788" y="1660524"/>
            <a:ext cx="317500" cy="2419351"/>
          </a:xfrm>
          <a:prstGeom prst="rect">
            <a:avLst/>
          </a:prstGeom>
          <a:solidFill>
            <a:srgbClr val="F2F2F2"/>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137259" name="文本框 6"/>
          <p:cNvSpPr txBox="1">
            <a:spLocks noChangeArrowheads="1"/>
          </p:cNvSpPr>
          <p:nvPr/>
        </p:nvSpPr>
        <p:spPr bwMode="auto">
          <a:xfrm>
            <a:off x="111125" y="169863"/>
            <a:ext cx="3108325" cy="2595562"/>
          </a:xfrm>
          <a:prstGeom prst="rect">
            <a:avLst/>
          </a:prstGeom>
          <a:noFill/>
          <a:ln w="12700">
            <a:noFill/>
            <a:miter lim="400000"/>
            <a:headEnd/>
            <a:tailEnd/>
          </a:ln>
        </p:spPr>
        <p:txBody>
          <a:bodyPr lIns="45718" tIns="45718" rIns="45718" bIns="45718">
            <a:spAutoFit/>
          </a:bodyPr>
          <a:lstStyle/>
          <a:p>
            <a:pPr algn="ctr" defTabSz="1217613" eaLnBrk="1">
              <a:lnSpc>
                <a:spcPct val="90000"/>
              </a:lnSpc>
              <a:spcBef>
                <a:spcPts val="2200"/>
              </a:spcBef>
            </a:pPr>
            <a:r>
              <a:rPr lang="en-US" altLang="en-US" sz="3600" dirty="0" err="1">
                <a:solidFill>
                  <a:srgbClr val="231815"/>
                </a:solidFill>
                <a:latin typeface="OPPOSans-M" pitchFamily="18" charset="-122"/>
                <a:ea typeface="OPPOSans-M" pitchFamily="18" charset="-122"/>
                <a:sym typeface="OPPOSans-M" pitchFamily="18" charset="-122"/>
              </a:rPr>
              <a:t>Perbedaan</a:t>
            </a:r>
            <a:r>
              <a:rPr lang="en-US" altLang="en-US" sz="3600" dirty="0">
                <a:solidFill>
                  <a:srgbClr val="231815"/>
                </a:solidFill>
                <a:latin typeface="OPPOSans-M" pitchFamily="18" charset="-122"/>
                <a:ea typeface="OPPOSans-M" pitchFamily="18" charset="-122"/>
                <a:sym typeface="OPPOSans-M" pitchFamily="18" charset="-122"/>
              </a:rPr>
              <a:t> </a:t>
            </a:r>
            <a:r>
              <a:rPr lang="en-US" altLang="en-US" sz="3600" dirty="0" err="1">
                <a:solidFill>
                  <a:srgbClr val="231815"/>
                </a:solidFill>
                <a:latin typeface="OPPOSans-M" pitchFamily="18" charset="-122"/>
                <a:ea typeface="OPPOSans-M" pitchFamily="18" charset="-122"/>
                <a:sym typeface="OPPOSans-M" pitchFamily="18" charset="-122"/>
              </a:rPr>
              <a:t>antara</a:t>
            </a:r>
            <a:r>
              <a:rPr lang="en-US" altLang="en-US" sz="3600" dirty="0">
                <a:solidFill>
                  <a:srgbClr val="231815"/>
                </a:solidFill>
                <a:latin typeface="OPPOSans-M" pitchFamily="18" charset="-122"/>
                <a:ea typeface="OPPOSans-M" pitchFamily="18" charset="-122"/>
                <a:sym typeface="OPPOSans-M" pitchFamily="18" charset="-122"/>
              </a:rPr>
              <a:t> Reno4 5G </a:t>
            </a:r>
            <a:r>
              <a:rPr lang="en-US" altLang="en-US" sz="3600" dirty="0" err="1">
                <a:solidFill>
                  <a:srgbClr val="231815"/>
                </a:solidFill>
                <a:latin typeface="OPPOSans-M" pitchFamily="18" charset="-122"/>
                <a:ea typeface="OPPOSans-M" pitchFamily="18" charset="-122"/>
                <a:sym typeface="OPPOSans-M" pitchFamily="18" charset="-122"/>
              </a:rPr>
              <a:t>dan</a:t>
            </a:r>
            <a:r>
              <a:rPr lang="en-US" altLang="en-US" sz="3600" dirty="0">
                <a:solidFill>
                  <a:srgbClr val="231815"/>
                </a:solidFill>
                <a:latin typeface="OPPOSans-M" pitchFamily="18" charset="-122"/>
                <a:ea typeface="OPPOSans-M" pitchFamily="18" charset="-122"/>
                <a:sym typeface="OPPOSans-M" pitchFamily="18" charset="-122"/>
              </a:rPr>
              <a:t> Reno4 Pro 5G</a:t>
            </a:r>
          </a:p>
        </p:txBody>
      </p:sp>
      <p:sp>
        <p:nvSpPr>
          <p:cNvPr id="137260" name="8+128/12+256"/>
          <p:cNvSpPr txBox="1">
            <a:spLocks noChangeArrowheads="1"/>
          </p:cNvSpPr>
          <p:nvPr/>
        </p:nvSpPr>
        <p:spPr bwMode="auto">
          <a:xfrm>
            <a:off x="6270625" y="3959225"/>
            <a:ext cx="2624138" cy="296863"/>
          </a:xfrm>
          <a:prstGeom prst="rect">
            <a:avLst/>
          </a:prstGeom>
          <a:noFill/>
          <a:ln w="12700">
            <a:noFill/>
            <a:miter lim="400000"/>
            <a:headEnd/>
            <a:tailEnd/>
          </a:ln>
        </p:spPr>
        <p:txBody>
          <a:bodyPr wrap="none" lIns="25400" tIns="25400" rIns="25400" bIns="25400" anchor="ctr">
            <a:spAutoFit/>
          </a:bodyPr>
          <a:lstStyle/>
          <a:p>
            <a:pPr defTabSz="608013" eaLnBrk="1"/>
            <a:r>
              <a:rPr lang="en-US" altLang="zh-CN" sz="1600">
                <a:solidFill>
                  <a:srgbClr val="C00000"/>
                </a:solidFill>
                <a:latin typeface="OPPOSans-M" pitchFamily="18" charset="-122"/>
                <a:ea typeface="OPPOSans-M" pitchFamily="18" charset="-122"/>
                <a:sym typeface="OPPOSans-M" pitchFamily="18" charset="-122"/>
              </a:rPr>
              <a:t>90Hz 3D Curved Screen</a:t>
            </a:r>
          </a:p>
        </p:txBody>
      </p:sp>
      <p:sp>
        <p:nvSpPr>
          <p:cNvPr id="137261" name="直线连接符 70"/>
          <p:cNvSpPr>
            <a:spLocks noChangeShapeType="1"/>
          </p:cNvSpPr>
          <p:nvPr/>
        </p:nvSpPr>
        <p:spPr bwMode="auto">
          <a:xfrm>
            <a:off x="3819525" y="6650038"/>
            <a:ext cx="7739063" cy="0"/>
          </a:xfrm>
          <a:prstGeom prst="line">
            <a:avLst/>
          </a:prstGeom>
          <a:noFill/>
          <a:ln w="6350">
            <a:solidFill>
              <a:srgbClr val="808080"/>
            </a:solidFill>
            <a:miter lim="800000"/>
            <a:headEnd/>
            <a:tailEnd/>
          </a:ln>
        </p:spPr>
        <p:txBody>
          <a:bodyPr lIns="45719" rIns="45719"/>
          <a:lstStyle/>
          <a:p>
            <a:endParaRPr lang="en-US"/>
          </a:p>
        </p:txBody>
      </p:sp>
      <p:sp>
        <p:nvSpPr>
          <p:cNvPr id="137262" name="其他"/>
          <p:cNvSpPr txBox="1">
            <a:spLocks noChangeArrowheads="1"/>
          </p:cNvSpPr>
          <p:nvPr/>
        </p:nvSpPr>
        <p:spPr bwMode="auto">
          <a:xfrm>
            <a:off x="3854450" y="6286500"/>
            <a:ext cx="690563" cy="266700"/>
          </a:xfrm>
          <a:prstGeom prst="rect">
            <a:avLst/>
          </a:prstGeom>
          <a:noFill/>
          <a:ln w="12700">
            <a:noFill/>
            <a:miter lim="400000"/>
            <a:headEnd/>
            <a:tailEnd/>
          </a:ln>
        </p:spPr>
        <p:txBody>
          <a:bodyPr wrap="none" lIns="25400" tIns="25400" rIns="25400" bIns="25400" anchor="ctr">
            <a:spAutoFit/>
          </a:bodyPr>
          <a:lstStyle/>
          <a:p>
            <a:pPr defTabSz="608013" eaLnBrk="1"/>
            <a:r>
              <a:rPr lang="en-US" altLang="en-US" sz="1400">
                <a:solidFill>
                  <a:srgbClr val="262626"/>
                </a:solidFill>
                <a:latin typeface="OPPOSans-M" pitchFamily="18" charset="-122"/>
                <a:ea typeface="OPPOSans-M" pitchFamily="18" charset="-122"/>
                <a:sym typeface="OPPOSans-M" pitchFamily="18" charset="-122"/>
              </a:rPr>
              <a:t>Warna</a:t>
            </a:r>
          </a:p>
        </p:txBody>
      </p:sp>
      <p:sp>
        <p:nvSpPr>
          <p:cNvPr id="137263" name="NFC，双立体声扬声器，光感屏幕指纹"/>
          <p:cNvSpPr txBox="1">
            <a:spLocks noChangeArrowheads="1"/>
          </p:cNvSpPr>
          <p:nvPr/>
        </p:nvSpPr>
        <p:spPr bwMode="auto">
          <a:xfrm>
            <a:off x="5365750" y="6278563"/>
            <a:ext cx="2662238" cy="266700"/>
          </a:xfrm>
          <a:prstGeom prst="rect">
            <a:avLst/>
          </a:prstGeom>
          <a:noFill/>
          <a:ln w="12700">
            <a:noFill/>
            <a:miter lim="400000"/>
            <a:headEnd/>
            <a:tailEnd/>
          </a:ln>
        </p:spPr>
        <p:txBody>
          <a:bodyPr lIns="25400" tIns="25400" rIns="25400" bIns="25400" anchor="ctr">
            <a:spAutoFit/>
          </a:bodyPr>
          <a:lstStyle/>
          <a:p>
            <a:pPr defTabSz="455613" eaLnBrk="1"/>
            <a:r>
              <a:rPr lang="en-US" altLang="en-US" sz="1400">
                <a:solidFill>
                  <a:srgbClr val="262626"/>
                </a:solidFill>
                <a:latin typeface="OPPOSans-M" pitchFamily="18" charset="-122"/>
                <a:ea typeface="OPPOSans-M" pitchFamily="18" charset="-122"/>
                <a:sym typeface="OPPOSans-M" pitchFamily="18" charset="-122"/>
              </a:rPr>
              <a:t>Space Black</a:t>
            </a:r>
            <a:r>
              <a:rPr lang="zh-CN" altLang="en-US" sz="1400">
                <a:solidFill>
                  <a:srgbClr val="262626"/>
                </a:solidFill>
                <a:latin typeface="OPPOSans-M" pitchFamily="18" charset="-122"/>
                <a:ea typeface="OPPOSans-M" pitchFamily="18" charset="-122"/>
                <a:sym typeface="OPPOSans-M" pitchFamily="18" charset="-122"/>
              </a:rPr>
              <a:t>，</a:t>
            </a:r>
            <a:r>
              <a:rPr lang="en-US" altLang="en-US" sz="1400">
                <a:solidFill>
                  <a:srgbClr val="262626"/>
                </a:solidFill>
                <a:latin typeface="OPPOSans-M" pitchFamily="18" charset="-122"/>
                <a:ea typeface="OPPOSans-M" pitchFamily="18" charset="-122"/>
                <a:sym typeface="OPPOSans-M" pitchFamily="18" charset="-122"/>
              </a:rPr>
              <a:t>Galactic Blue</a:t>
            </a:r>
          </a:p>
        </p:txBody>
      </p:sp>
      <p:sp>
        <p:nvSpPr>
          <p:cNvPr id="137264" name="NFC，双立体声扬声器，光感屏幕指纹"/>
          <p:cNvSpPr txBox="1">
            <a:spLocks noChangeArrowheads="1"/>
          </p:cNvSpPr>
          <p:nvPr/>
        </p:nvSpPr>
        <p:spPr bwMode="auto">
          <a:xfrm>
            <a:off x="8999538" y="6170613"/>
            <a:ext cx="3524250" cy="482600"/>
          </a:xfrm>
          <a:prstGeom prst="rect">
            <a:avLst/>
          </a:prstGeom>
          <a:noFill/>
          <a:ln w="12700">
            <a:noFill/>
            <a:miter lim="400000"/>
            <a:headEnd/>
            <a:tailEnd/>
          </a:ln>
        </p:spPr>
        <p:txBody>
          <a:bodyPr lIns="25400" tIns="25400" rIns="25400" bIns="25400" anchor="ctr">
            <a:spAutoFit/>
          </a:bodyPr>
          <a:lstStyle/>
          <a:p>
            <a:pPr defTabSz="455613" eaLnBrk="1"/>
            <a:r>
              <a:rPr lang="en-US" altLang="en-US" sz="1400">
                <a:latin typeface="OPPOSans-M" pitchFamily="18" charset="-122"/>
                <a:ea typeface="OPPOSans-M" pitchFamily="18" charset="-122"/>
                <a:sym typeface="OPPOSans-M" pitchFamily="18" charset="-122"/>
              </a:rPr>
              <a:t>Galactic</a:t>
            </a:r>
            <a:r>
              <a:rPr lang="zh-CN" altLang="en-US" sz="1400">
                <a:latin typeface="OPPOSans-M" pitchFamily="18" charset="-122"/>
                <a:ea typeface="OPPOSans-M" pitchFamily="18" charset="-122"/>
                <a:sym typeface="OPPOSans-M" pitchFamily="18" charset="-122"/>
              </a:rPr>
              <a:t> </a:t>
            </a:r>
            <a:r>
              <a:rPr lang="en-US" altLang="en-US" sz="1400">
                <a:latin typeface="OPPOSans-M" pitchFamily="18" charset="-122"/>
                <a:ea typeface="OPPOSans-M" pitchFamily="18" charset="-122"/>
                <a:sym typeface="OPPOSans-M" pitchFamily="18" charset="-122"/>
              </a:rPr>
              <a:t>Blue，</a:t>
            </a:r>
            <a:r>
              <a:rPr lang="zh-CN" altLang="en-US" sz="1400">
                <a:latin typeface="OPPOSans-M" pitchFamily="18" charset="-122"/>
                <a:ea typeface="OPPOSans-M" pitchFamily="18" charset="-122"/>
                <a:sym typeface="OPPOSans-M" pitchFamily="18" charset="-122"/>
              </a:rPr>
              <a:t> </a:t>
            </a:r>
            <a:r>
              <a:rPr lang="en-US" altLang="en-US" sz="1400">
                <a:latin typeface="OPPOSans-M" pitchFamily="18" charset="-122"/>
                <a:ea typeface="OPPOSans-M" pitchFamily="18" charset="-122"/>
                <a:sym typeface="OPPOSans-M" pitchFamily="18" charset="-122"/>
              </a:rPr>
              <a:t>Space  Black</a:t>
            </a:r>
          </a:p>
          <a:p>
            <a:pPr defTabSz="455613" eaLnBrk="1"/>
            <a:r>
              <a:rPr lang="en-US" altLang="en-US" sz="1400">
                <a:latin typeface="OPPOSans-M" pitchFamily="18" charset="-122"/>
                <a:ea typeface="OPPOSans-M" pitchFamily="18" charset="-122"/>
                <a:sym typeface="OPPOSans-M" pitchFamily="18" charset="-122"/>
              </a:rPr>
              <a:t>Taro Purple</a:t>
            </a:r>
          </a:p>
        </p:txBody>
      </p:sp>
      <p:pic>
        <p:nvPicPr>
          <p:cNvPr id="137265" name="图片 2" descr="图片 2"/>
          <p:cNvPicPr>
            <a:picLocks noChangeAspect="1" noChangeArrowheads="1"/>
          </p:cNvPicPr>
          <p:nvPr/>
        </p:nvPicPr>
        <p:blipFill>
          <a:blip r:embed="rId3"/>
          <a:srcRect/>
          <a:stretch>
            <a:fillRect/>
          </a:stretch>
        </p:blipFill>
        <p:spPr bwMode="auto">
          <a:xfrm>
            <a:off x="-39688" y="3586163"/>
            <a:ext cx="3502026" cy="2625725"/>
          </a:xfrm>
          <a:prstGeom prst="rect">
            <a:avLst/>
          </a:prstGeom>
          <a:noFill/>
          <a:ln w="12700">
            <a:noFill/>
            <a:miter lim="400000"/>
            <a:headEnd/>
            <a:tailEnd/>
          </a:ln>
        </p:spPr>
      </p:pic>
    </p:spTree>
  </p:cSld>
  <p:clrMapOvr>
    <a:masterClrMapping/>
  </p:clrMapOvr>
  <p:transition spd="slow">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矩形 3"/>
          <p:cNvSpPr>
            <a:spLocks noChangeArrowheads="1"/>
          </p:cNvSpPr>
          <p:nvPr/>
        </p:nvSpPr>
        <p:spPr bwMode="auto">
          <a:xfrm>
            <a:off x="0" y="3851275"/>
            <a:ext cx="12192000" cy="3006725"/>
          </a:xfrm>
          <a:prstGeom prst="rect">
            <a:avLst/>
          </a:prstGeom>
          <a:solidFill>
            <a:srgbClr val="63A8DA"/>
          </a:solidFill>
          <a:ln w="12700">
            <a:noFill/>
            <a:miter lim="400000"/>
            <a:headEnd/>
            <a:tailEnd/>
          </a:ln>
        </p:spPr>
        <p:txBody>
          <a:bodyPr lIns="45719" rIns="45719" anchor="ctr"/>
          <a:lstStyle/>
          <a:p>
            <a:pPr algn="ctr" defTabSz="823913" eaLnBrk="1"/>
            <a:endParaRPr lang="en-US" altLang="en-US" sz="3200">
              <a:solidFill>
                <a:srgbClr val="FFFFFF"/>
              </a:solidFill>
              <a:latin typeface="OPPOSans-M" pitchFamily="18" charset="-122"/>
              <a:ea typeface="OPPOSans-M" pitchFamily="18" charset="-122"/>
              <a:sym typeface="OPPOSans-M" pitchFamily="18" charset="-122"/>
            </a:endParaRPr>
          </a:p>
        </p:txBody>
      </p:sp>
      <p:sp>
        <p:nvSpPr>
          <p:cNvPr id="139267" name="矩形 3"/>
          <p:cNvSpPr>
            <a:spLocks noChangeArrowheads="1"/>
          </p:cNvSpPr>
          <p:nvPr/>
        </p:nvSpPr>
        <p:spPr bwMode="auto">
          <a:xfrm>
            <a:off x="2549525" y="4724400"/>
            <a:ext cx="2051050" cy="247650"/>
          </a:xfrm>
          <a:prstGeom prst="rect">
            <a:avLst/>
          </a:prstGeom>
          <a:solidFill>
            <a:srgbClr val="63A8DA"/>
          </a:solidFill>
          <a:ln w="12700">
            <a:noFill/>
            <a:miter lim="400000"/>
            <a:headEnd/>
            <a:tailEnd/>
          </a:ln>
        </p:spPr>
        <p:txBody>
          <a:bodyPr lIns="45719" rIns="45719" anchor="ctr"/>
          <a:lstStyle/>
          <a:p>
            <a:pPr algn="ctr" defTabSz="823913" eaLnBrk="1"/>
            <a:endParaRPr lang="en-US" altLang="en-US" sz="3200">
              <a:solidFill>
                <a:srgbClr val="FFFFFF"/>
              </a:solidFill>
              <a:latin typeface="OPPOSans-M" pitchFamily="18" charset="-122"/>
              <a:ea typeface="OPPOSans-M" pitchFamily="18" charset="-122"/>
              <a:sym typeface="OPPOSans-M" pitchFamily="18" charset="-122"/>
            </a:endParaRPr>
          </a:p>
        </p:txBody>
      </p:sp>
      <p:sp>
        <p:nvSpPr>
          <p:cNvPr id="139268" name="矩形 3"/>
          <p:cNvSpPr>
            <a:spLocks noChangeArrowheads="1"/>
          </p:cNvSpPr>
          <p:nvPr/>
        </p:nvSpPr>
        <p:spPr bwMode="auto">
          <a:xfrm>
            <a:off x="2549525" y="5438775"/>
            <a:ext cx="2298700" cy="193675"/>
          </a:xfrm>
          <a:prstGeom prst="rect">
            <a:avLst/>
          </a:prstGeom>
          <a:solidFill>
            <a:srgbClr val="63A8DA"/>
          </a:solidFill>
          <a:ln w="12700">
            <a:noFill/>
            <a:miter lim="400000"/>
            <a:headEnd/>
            <a:tailEnd/>
          </a:ln>
        </p:spPr>
        <p:txBody>
          <a:bodyPr lIns="45719" rIns="45719" anchor="ctr"/>
          <a:lstStyle/>
          <a:p>
            <a:pPr algn="ctr" defTabSz="823913" eaLnBrk="1"/>
            <a:endParaRPr lang="en-US" altLang="en-US" sz="3200">
              <a:solidFill>
                <a:srgbClr val="FFFFFF"/>
              </a:solidFill>
              <a:latin typeface="OPPOSans-M" pitchFamily="18" charset="-122"/>
              <a:ea typeface="OPPOSans-M" pitchFamily="18" charset="-122"/>
              <a:sym typeface="OPPOSans-M" pitchFamily="18" charset="-122"/>
            </a:endParaRPr>
          </a:p>
        </p:txBody>
      </p:sp>
      <p:sp>
        <p:nvSpPr>
          <p:cNvPr id="139269" name="矩形 3"/>
          <p:cNvSpPr>
            <a:spLocks noChangeArrowheads="1"/>
          </p:cNvSpPr>
          <p:nvPr/>
        </p:nvSpPr>
        <p:spPr bwMode="auto">
          <a:xfrm rot="5400000">
            <a:off x="1223962" y="-487362"/>
            <a:ext cx="358775" cy="2886076"/>
          </a:xfrm>
          <a:prstGeom prst="rect">
            <a:avLst/>
          </a:prstGeom>
          <a:solidFill>
            <a:srgbClr val="63A8DA"/>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139270" name="文本框 6"/>
          <p:cNvSpPr txBox="1">
            <a:spLocks noChangeArrowheads="1"/>
          </p:cNvSpPr>
          <p:nvPr/>
        </p:nvSpPr>
        <p:spPr bwMode="auto">
          <a:xfrm>
            <a:off x="173038" y="68263"/>
            <a:ext cx="7645400" cy="708025"/>
          </a:xfrm>
          <a:prstGeom prst="rect">
            <a:avLst/>
          </a:prstGeom>
          <a:noFill/>
          <a:ln w="12700">
            <a:noFill/>
            <a:miter lim="400000"/>
            <a:headEnd/>
            <a:tailEnd/>
          </a:ln>
        </p:spPr>
        <p:txBody>
          <a:bodyPr lIns="45718" tIns="45718" rIns="45718" bIns="45718">
            <a:spAutoFit/>
          </a:bodyPr>
          <a:lstStyle/>
          <a:p>
            <a:pPr defTabSz="608013" eaLnBrk="1"/>
            <a:r>
              <a:rPr lang="en-US" altLang="zh-CN" sz="4000" dirty="0">
                <a:latin typeface="OPPOSans-M" pitchFamily="18" charset="-122"/>
                <a:ea typeface="OPPOSans-M" pitchFamily="18" charset="-122"/>
                <a:sym typeface="OPPOSans-M" pitchFamily="18" charset="-122"/>
              </a:rPr>
              <a:t>Transfer</a:t>
            </a:r>
            <a:endParaRPr lang="en-US" altLang="en-US" sz="4000" dirty="0">
              <a:latin typeface="OPPOSans-M" pitchFamily="18" charset="-122"/>
              <a:ea typeface="OPPOSans-M" pitchFamily="18" charset="-122"/>
              <a:sym typeface="OPPOSans-M" pitchFamily="18" charset="-122"/>
            </a:endParaRPr>
          </a:p>
        </p:txBody>
      </p:sp>
      <p:sp>
        <p:nvSpPr>
          <p:cNvPr id="139271" name="矩形 1"/>
          <p:cNvSpPr txBox="1">
            <a:spLocks noChangeArrowheads="1"/>
          </p:cNvSpPr>
          <p:nvPr/>
        </p:nvSpPr>
        <p:spPr bwMode="auto">
          <a:xfrm>
            <a:off x="703263" y="1514475"/>
            <a:ext cx="912812" cy="461963"/>
          </a:xfrm>
          <a:prstGeom prst="rect">
            <a:avLst/>
          </a:prstGeom>
          <a:noFill/>
          <a:ln w="12700">
            <a:noFill/>
            <a:miter lim="400000"/>
            <a:headEnd/>
            <a:tailEnd/>
          </a:ln>
        </p:spPr>
        <p:txBody>
          <a:bodyPr wrap="none" lIns="45719" rIns="45719">
            <a:spAutoFit/>
          </a:bodyPr>
          <a:lstStyle/>
          <a:p>
            <a:pPr defTabSz="608013" eaLnBrk="1">
              <a:lnSpc>
                <a:spcPct val="150000"/>
              </a:lnSpc>
            </a:pPr>
            <a:r>
              <a:rPr lang="en-US" altLang="en-US" sz="1600">
                <a:latin typeface="OPPOSans-M" pitchFamily="18" charset="-122"/>
                <a:ea typeface="OPPOSans-M" pitchFamily="18" charset="-122"/>
                <a:sym typeface="OPPOSans-M" pitchFamily="18" charset="-122"/>
              </a:rPr>
              <a:t>Reno4 5G</a:t>
            </a:r>
          </a:p>
        </p:txBody>
      </p:sp>
      <p:sp>
        <p:nvSpPr>
          <p:cNvPr id="139272" name="矩形 5"/>
          <p:cNvSpPr txBox="1">
            <a:spLocks noChangeArrowheads="1"/>
          </p:cNvSpPr>
          <p:nvPr/>
        </p:nvSpPr>
        <p:spPr bwMode="auto">
          <a:xfrm>
            <a:off x="6311900" y="1366838"/>
            <a:ext cx="5694363" cy="798512"/>
          </a:xfrm>
          <a:prstGeom prst="rect">
            <a:avLst/>
          </a:prstGeom>
          <a:noFill/>
          <a:ln w="12700">
            <a:noFill/>
            <a:miter lim="400000"/>
            <a:headEnd/>
            <a:tailEnd/>
          </a:ln>
        </p:spPr>
        <p:txBody>
          <a:bodyPr lIns="45719" rIns="45719">
            <a:spAutoFit/>
          </a:bodyPr>
          <a:lstStyle/>
          <a:p>
            <a:pPr defTabSz="608013" eaLnBrk="1">
              <a:lnSpc>
                <a:spcPct val="150000"/>
              </a:lnSpc>
            </a:pPr>
            <a:r>
              <a:rPr lang="en-US" altLang="en-US" sz="1600">
                <a:latin typeface="OPPOSans-M" pitchFamily="18" charset="-122"/>
                <a:ea typeface="OPPOSans-M" pitchFamily="18" charset="-122"/>
                <a:sym typeface="OPPOSans-M" pitchFamily="18" charset="-122"/>
              </a:rPr>
              <a:t>Bodi ultra ramping 7.6mm, sentuhan tangan yang lebih baikLayar lengkung 3D 90Hz, cepat dan mulus</a:t>
            </a:r>
          </a:p>
        </p:txBody>
      </p:sp>
      <p:sp>
        <p:nvSpPr>
          <p:cNvPr id="139273" name="矩形 8"/>
          <p:cNvSpPr txBox="1">
            <a:spLocks noChangeArrowheads="1"/>
          </p:cNvSpPr>
          <p:nvPr/>
        </p:nvSpPr>
        <p:spPr bwMode="auto">
          <a:xfrm>
            <a:off x="6311900" y="2547938"/>
            <a:ext cx="4368800" cy="792162"/>
          </a:xfrm>
          <a:prstGeom prst="rect">
            <a:avLst/>
          </a:prstGeom>
          <a:noFill/>
          <a:ln w="12700">
            <a:noFill/>
            <a:miter lim="400000"/>
            <a:headEnd/>
            <a:tailEnd/>
          </a:ln>
        </p:spPr>
        <p:txBody>
          <a:bodyPr lIns="45719" rIns="45719">
            <a:spAutoFit/>
          </a:bodyPr>
          <a:lstStyle/>
          <a:p>
            <a:pPr defTabSz="608013" eaLnBrk="1">
              <a:lnSpc>
                <a:spcPct val="150000"/>
              </a:lnSpc>
            </a:pPr>
            <a:r>
              <a:rPr lang="en-US" altLang="zh-CN" sz="1600">
                <a:latin typeface="OPPOSans-M" pitchFamily="18" charset="-122"/>
                <a:ea typeface="OPPOSans-M" pitchFamily="18" charset="-122"/>
                <a:sym typeface="OPPOSans-M" pitchFamily="18" charset="-122"/>
              </a:rPr>
              <a:t>Sony IMX708 Ultra Night Wide-angle Video Lens </a:t>
            </a:r>
            <a:r>
              <a:rPr lang="zh-CN" altLang="en-US" sz="1600">
                <a:latin typeface="OPPOSans-M" pitchFamily="18" charset="-122"/>
                <a:ea typeface="OPPOSans-M" pitchFamily="18" charset="-122"/>
                <a:sym typeface="OPPOSans-M" pitchFamily="18" charset="-122"/>
              </a:rPr>
              <a:t>， </a:t>
            </a:r>
            <a:r>
              <a:rPr lang="en-US" altLang="zh-CN" sz="1600">
                <a:latin typeface="OPPOSans-M" pitchFamily="18" charset="-122"/>
                <a:ea typeface="OPPOSans-M" pitchFamily="18" charset="-122"/>
                <a:sym typeface="OPPOSans-M" pitchFamily="18" charset="-122"/>
              </a:rPr>
              <a:t>lebih profesional</a:t>
            </a:r>
            <a:endParaRPr lang="en-US" altLang="en-US" sz="1600">
              <a:latin typeface="OPPOSans-M" pitchFamily="18" charset="-122"/>
              <a:ea typeface="OPPOSans-M" pitchFamily="18" charset="-122"/>
              <a:sym typeface="OPPOSans-M" pitchFamily="18" charset="-122"/>
            </a:endParaRPr>
          </a:p>
        </p:txBody>
      </p:sp>
      <p:sp>
        <p:nvSpPr>
          <p:cNvPr id="139274" name="矩形 9"/>
          <p:cNvSpPr txBox="1">
            <a:spLocks noChangeArrowheads="1"/>
          </p:cNvSpPr>
          <p:nvPr/>
        </p:nvSpPr>
        <p:spPr bwMode="auto">
          <a:xfrm>
            <a:off x="2595563" y="4495800"/>
            <a:ext cx="2759075" cy="1014413"/>
          </a:xfrm>
          <a:prstGeom prst="rect">
            <a:avLst/>
          </a:prstGeom>
          <a:noFill/>
          <a:ln w="12700">
            <a:noFill/>
            <a:miter lim="400000"/>
            <a:headEnd/>
            <a:tailEnd/>
          </a:ln>
        </p:spPr>
        <p:txBody>
          <a:bodyPr lIns="45719" rIns="45719">
            <a:spAutoFit/>
          </a:bodyPr>
          <a:lstStyle/>
          <a:p>
            <a:pPr marL="457200" indent="-457200" defTabSz="608013" eaLnBrk="1">
              <a:buSzPct val="100000"/>
              <a:buFontTx/>
              <a:buChar char="■"/>
            </a:pPr>
            <a:r>
              <a:rPr lang="en-US" altLang="zh-CN" sz="2000">
                <a:latin typeface="OPPOSans-M" pitchFamily="18" charset="-122"/>
                <a:ea typeface="OPPOSans-M" pitchFamily="18" charset="-122"/>
                <a:sym typeface="OPPOSans-M" pitchFamily="18" charset="-122"/>
              </a:rPr>
              <a:t>Qualcomm Snapdragon</a:t>
            </a:r>
            <a:r>
              <a:rPr lang="en-US" altLang="zh-CN" sz="1400">
                <a:latin typeface="OPPOSans-M" pitchFamily="18" charset="-122"/>
                <a:ea typeface="OPPOSans-M" pitchFamily="18" charset="-122"/>
                <a:sym typeface="OPPOSans-M" pitchFamily="18" charset="-122"/>
              </a:rPr>
              <a:t> </a:t>
            </a:r>
            <a:r>
              <a:rPr lang="en-US" altLang="en-US" sz="2000">
                <a:latin typeface="OPPOSans-M" pitchFamily="18" charset="-122"/>
                <a:ea typeface="OPPOSans-M" pitchFamily="18" charset="-122"/>
                <a:sym typeface="OPPOSans-M" pitchFamily="18" charset="-122"/>
              </a:rPr>
              <a:t>865</a:t>
            </a:r>
          </a:p>
        </p:txBody>
      </p:sp>
      <p:sp>
        <p:nvSpPr>
          <p:cNvPr id="139275" name="矩形 12"/>
          <p:cNvSpPr txBox="1">
            <a:spLocks noChangeArrowheads="1"/>
          </p:cNvSpPr>
          <p:nvPr/>
        </p:nvSpPr>
        <p:spPr bwMode="auto">
          <a:xfrm>
            <a:off x="6156325" y="4495800"/>
            <a:ext cx="6005513" cy="798513"/>
          </a:xfrm>
          <a:prstGeom prst="rect">
            <a:avLst/>
          </a:prstGeom>
          <a:noFill/>
          <a:ln w="12700">
            <a:noFill/>
            <a:miter lim="400000"/>
            <a:headEnd/>
            <a:tailEnd/>
          </a:ln>
        </p:spPr>
        <p:txBody>
          <a:bodyPr lIns="45719" rIns="45719">
            <a:spAutoFit/>
          </a:bodyPr>
          <a:lstStyle/>
          <a:p>
            <a:pPr defTabSz="608013" eaLnBrk="1">
              <a:lnSpc>
                <a:spcPct val="150000"/>
              </a:lnSpc>
            </a:pPr>
            <a:r>
              <a:rPr lang="en-US" altLang="zh-CN" sz="1600">
                <a:latin typeface="OPPOSans-M" pitchFamily="18" charset="-122"/>
                <a:ea typeface="OPPOSans-M" pitchFamily="18" charset="-122"/>
                <a:sym typeface="OPPOSans-M" pitchFamily="18" charset="-122"/>
              </a:rPr>
              <a:t>Prosesor paling kuat, pengalaman bermain game yang lebih baik</a:t>
            </a:r>
            <a:endParaRPr lang="en-US" altLang="en-US" sz="1600">
              <a:latin typeface="OPPOSans-M" pitchFamily="18" charset="-122"/>
              <a:ea typeface="OPPOSans-M" pitchFamily="18" charset="-122"/>
              <a:sym typeface="OPPOSans-M" pitchFamily="18" charset="-122"/>
            </a:endParaRPr>
          </a:p>
        </p:txBody>
      </p:sp>
      <p:sp>
        <p:nvSpPr>
          <p:cNvPr id="139276" name="矩形 13"/>
          <p:cNvSpPr txBox="1">
            <a:spLocks noChangeArrowheads="1"/>
          </p:cNvSpPr>
          <p:nvPr/>
        </p:nvSpPr>
        <p:spPr bwMode="auto">
          <a:xfrm>
            <a:off x="2595563" y="5638800"/>
            <a:ext cx="3436937" cy="369888"/>
          </a:xfrm>
          <a:prstGeom prst="rect">
            <a:avLst/>
          </a:prstGeom>
          <a:noFill/>
          <a:ln w="12700">
            <a:noFill/>
            <a:miter lim="400000"/>
            <a:headEnd/>
            <a:tailEnd/>
          </a:ln>
        </p:spPr>
        <p:txBody>
          <a:bodyPr wrap="none" lIns="45719" rIns="45719">
            <a:spAutoFit/>
          </a:bodyPr>
          <a:lstStyle/>
          <a:p>
            <a:pPr marL="457200" indent="-457200" defTabSz="608013" eaLnBrk="1">
              <a:buSzPct val="100000"/>
              <a:buFontTx/>
              <a:buChar char="■"/>
            </a:pPr>
            <a:r>
              <a:rPr lang="en-US" altLang="en-US">
                <a:latin typeface="OPPOSans-M" pitchFamily="18" charset="-122"/>
                <a:ea typeface="OPPOSans-M" pitchFamily="18" charset="-122"/>
                <a:sym typeface="OPPOSans-M" pitchFamily="18" charset="-122"/>
              </a:rPr>
              <a:t>Laju penyegaran 120Hz</a:t>
            </a:r>
          </a:p>
        </p:txBody>
      </p:sp>
      <p:sp>
        <p:nvSpPr>
          <p:cNvPr id="139277" name="矩形 15"/>
          <p:cNvSpPr txBox="1">
            <a:spLocks noChangeArrowheads="1"/>
          </p:cNvSpPr>
          <p:nvPr/>
        </p:nvSpPr>
        <p:spPr bwMode="auto">
          <a:xfrm>
            <a:off x="6156325" y="5695950"/>
            <a:ext cx="5849938" cy="585788"/>
          </a:xfrm>
          <a:prstGeom prst="rect">
            <a:avLst/>
          </a:prstGeom>
          <a:noFill/>
          <a:ln w="12700">
            <a:noFill/>
            <a:miter lim="400000"/>
            <a:headEnd/>
            <a:tailEnd/>
          </a:ln>
        </p:spPr>
        <p:txBody>
          <a:bodyPr lIns="45719" rIns="45719">
            <a:spAutoFit/>
          </a:bodyPr>
          <a:lstStyle/>
          <a:p>
            <a:pPr defTabSz="608013" eaLnBrk="1"/>
            <a:r>
              <a:rPr lang="en-US" altLang="zh-CN" sz="1600">
                <a:latin typeface="OPPOSans-M" pitchFamily="18" charset="-122"/>
                <a:ea typeface="OPPOSans-M" pitchFamily="18" charset="-122"/>
                <a:sym typeface="OPPOSans-M" pitchFamily="18" charset="-122"/>
              </a:rPr>
              <a:t>Layar melengkung laju penyegaran tertinggi, game &amp; video lebih halus</a:t>
            </a:r>
          </a:p>
        </p:txBody>
      </p:sp>
      <p:sp>
        <p:nvSpPr>
          <p:cNvPr id="139278" name="矩形 19"/>
          <p:cNvSpPr txBox="1">
            <a:spLocks noChangeArrowheads="1"/>
          </p:cNvSpPr>
          <p:nvPr/>
        </p:nvSpPr>
        <p:spPr bwMode="auto">
          <a:xfrm>
            <a:off x="2524125" y="1533525"/>
            <a:ext cx="3194050" cy="400050"/>
          </a:xfrm>
          <a:prstGeom prst="rect">
            <a:avLst/>
          </a:prstGeom>
          <a:noFill/>
          <a:ln w="12700">
            <a:noFill/>
            <a:miter lim="400000"/>
            <a:headEnd/>
            <a:tailEnd/>
          </a:ln>
        </p:spPr>
        <p:txBody>
          <a:bodyPr wrap="none" lIns="45719" rIns="45719">
            <a:spAutoFit/>
          </a:bodyPr>
          <a:lstStyle/>
          <a:p>
            <a:pPr marL="457200" indent="-457200" defTabSz="608013" eaLnBrk="1">
              <a:buSzPct val="100000"/>
              <a:buFontTx/>
              <a:buChar char="■"/>
            </a:pPr>
            <a:r>
              <a:rPr lang="en-US" altLang="en-US" sz="2000">
                <a:latin typeface="OPPOSans-M" pitchFamily="18" charset="-122"/>
                <a:ea typeface="OPPOSans-M" pitchFamily="18" charset="-122"/>
                <a:sym typeface="OPPOSans-M" pitchFamily="18" charset="-122"/>
              </a:rPr>
              <a:t>Layar Lengkung 3D</a:t>
            </a:r>
          </a:p>
        </p:txBody>
      </p:sp>
      <p:sp>
        <p:nvSpPr>
          <p:cNvPr id="139279" name="矩形 25"/>
          <p:cNvSpPr txBox="1">
            <a:spLocks noChangeArrowheads="1"/>
          </p:cNvSpPr>
          <p:nvPr/>
        </p:nvSpPr>
        <p:spPr bwMode="auto">
          <a:xfrm>
            <a:off x="511175" y="3013075"/>
            <a:ext cx="1323975" cy="461963"/>
          </a:xfrm>
          <a:prstGeom prst="rect">
            <a:avLst/>
          </a:prstGeom>
          <a:noFill/>
          <a:ln w="12700">
            <a:noFill/>
            <a:miter lim="400000"/>
            <a:headEnd/>
            <a:tailEnd/>
          </a:ln>
        </p:spPr>
        <p:txBody>
          <a:bodyPr wrap="none" lIns="45719" rIns="45719">
            <a:spAutoFit/>
          </a:bodyPr>
          <a:lstStyle/>
          <a:p>
            <a:pPr defTabSz="608013" eaLnBrk="1">
              <a:lnSpc>
                <a:spcPct val="150000"/>
              </a:lnSpc>
            </a:pPr>
            <a:r>
              <a:rPr lang="en-US" altLang="en-US" sz="1600">
                <a:latin typeface="OPPOSans-M" pitchFamily="18" charset="-122"/>
                <a:ea typeface="OPPOSans-M" pitchFamily="18" charset="-122"/>
                <a:sym typeface="OPPOSans-M" pitchFamily="18" charset="-122"/>
              </a:rPr>
              <a:t>Reno4 Pro 5G</a:t>
            </a:r>
          </a:p>
        </p:txBody>
      </p:sp>
      <p:sp>
        <p:nvSpPr>
          <p:cNvPr id="139280" name="矩形 27"/>
          <p:cNvSpPr txBox="1">
            <a:spLocks noChangeArrowheads="1"/>
          </p:cNvSpPr>
          <p:nvPr/>
        </p:nvSpPr>
        <p:spPr bwMode="auto">
          <a:xfrm>
            <a:off x="476250" y="4259263"/>
            <a:ext cx="1323975" cy="461962"/>
          </a:xfrm>
          <a:prstGeom prst="rect">
            <a:avLst/>
          </a:prstGeom>
          <a:noFill/>
          <a:ln w="12700">
            <a:noFill/>
            <a:miter lim="400000"/>
            <a:headEnd/>
            <a:tailEnd/>
          </a:ln>
        </p:spPr>
        <p:txBody>
          <a:bodyPr wrap="none" lIns="45719" rIns="45719">
            <a:spAutoFit/>
          </a:bodyPr>
          <a:lstStyle/>
          <a:p>
            <a:pPr defTabSz="608013" eaLnBrk="1">
              <a:lnSpc>
                <a:spcPct val="150000"/>
              </a:lnSpc>
            </a:pPr>
            <a:r>
              <a:rPr lang="en-US" altLang="en-US" sz="1600">
                <a:latin typeface="OPPOSans-M" pitchFamily="18" charset="-122"/>
                <a:ea typeface="OPPOSans-M" pitchFamily="18" charset="-122"/>
                <a:sym typeface="OPPOSans-M" pitchFamily="18" charset="-122"/>
              </a:rPr>
              <a:t>Reno4 Pro 5G</a:t>
            </a:r>
          </a:p>
        </p:txBody>
      </p:sp>
      <p:sp>
        <p:nvSpPr>
          <p:cNvPr id="139281" name="矩形 28"/>
          <p:cNvSpPr txBox="1">
            <a:spLocks noChangeArrowheads="1"/>
          </p:cNvSpPr>
          <p:nvPr/>
        </p:nvSpPr>
        <p:spPr bwMode="auto">
          <a:xfrm>
            <a:off x="639763" y="5895975"/>
            <a:ext cx="847725" cy="369888"/>
          </a:xfrm>
          <a:prstGeom prst="rect">
            <a:avLst/>
          </a:prstGeom>
          <a:noFill/>
          <a:ln w="12700">
            <a:noFill/>
            <a:miter lim="400000"/>
            <a:headEnd/>
            <a:tailEnd/>
          </a:ln>
        </p:spPr>
        <p:txBody>
          <a:bodyPr wrap="none" lIns="45719" rIns="45719">
            <a:spAutoFit/>
          </a:bodyPr>
          <a:lstStyle/>
          <a:p>
            <a:pPr defTabSz="608013" eaLnBrk="1">
              <a:lnSpc>
                <a:spcPct val="150000"/>
              </a:lnSpc>
            </a:pPr>
            <a:r>
              <a:rPr lang="en-US" altLang="en-US" sz="1600">
                <a:latin typeface="OPPOSans-M" pitchFamily="18" charset="-122"/>
                <a:ea typeface="OPPOSans-M" pitchFamily="18" charset="-122"/>
                <a:sym typeface="OPPOSans-M" pitchFamily="18" charset="-122"/>
              </a:rPr>
              <a:t>FindX2</a:t>
            </a:r>
          </a:p>
        </p:txBody>
      </p:sp>
      <p:sp>
        <p:nvSpPr>
          <p:cNvPr id="139282" name="下箭头 6"/>
          <p:cNvSpPr>
            <a:spLocks/>
          </p:cNvSpPr>
          <p:nvPr/>
        </p:nvSpPr>
        <p:spPr bwMode="auto">
          <a:xfrm>
            <a:off x="825500" y="2130425"/>
            <a:ext cx="398463" cy="803275"/>
          </a:xfrm>
          <a:custGeom>
            <a:avLst/>
            <a:gdLst>
              <a:gd name="T0" fmla="*/ 67764629 w 21600"/>
              <a:gd name="T1" fmla="*/ 555983853 h 21600"/>
              <a:gd name="T2" fmla="*/ 67764629 w 21600"/>
              <a:gd name="T3" fmla="*/ 555983853 h 21600"/>
              <a:gd name="T4" fmla="*/ 67764629 w 21600"/>
              <a:gd name="T5" fmla="*/ 555983853 h 21600"/>
              <a:gd name="T6" fmla="*/ 67764629 w 21600"/>
              <a:gd name="T7" fmla="*/ 555983853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6250"/>
                </a:moveTo>
                <a:lnTo>
                  <a:pt x="5400" y="16250"/>
                </a:lnTo>
                <a:lnTo>
                  <a:pt x="5400" y="0"/>
                </a:lnTo>
                <a:lnTo>
                  <a:pt x="16200" y="0"/>
                </a:lnTo>
                <a:lnTo>
                  <a:pt x="16200" y="16250"/>
                </a:lnTo>
                <a:lnTo>
                  <a:pt x="21600" y="16250"/>
                </a:lnTo>
                <a:lnTo>
                  <a:pt x="10800" y="21600"/>
                </a:lnTo>
                <a:lnTo>
                  <a:pt x="0" y="16250"/>
                </a:lnTo>
                <a:close/>
              </a:path>
            </a:pathLst>
          </a:custGeom>
          <a:solidFill>
            <a:srgbClr val="63A8DA"/>
          </a:solidFill>
          <a:ln w="12700">
            <a:noFill/>
            <a:miter lim="400000"/>
            <a:headEnd/>
            <a:tailEnd/>
          </a:ln>
        </p:spPr>
        <p:txBody>
          <a:bodyPr lIns="45719" rIns="45719" anchor="ctr"/>
          <a:lstStyle/>
          <a:p>
            <a:endParaRPr lang="en-US"/>
          </a:p>
        </p:txBody>
      </p:sp>
      <p:sp>
        <p:nvSpPr>
          <p:cNvPr id="139283" name="下箭头 32"/>
          <p:cNvSpPr>
            <a:spLocks/>
          </p:cNvSpPr>
          <p:nvPr/>
        </p:nvSpPr>
        <p:spPr bwMode="auto">
          <a:xfrm>
            <a:off x="825500" y="4981575"/>
            <a:ext cx="398463" cy="804863"/>
          </a:xfrm>
          <a:custGeom>
            <a:avLst/>
            <a:gdLst>
              <a:gd name="T0" fmla="*/ 67764629 w 21600"/>
              <a:gd name="T1" fmla="*/ 558184265 h 21600"/>
              <a:gd name="T2" fmla="*/ 67764629 w 21600"/>
              <a:gd name="T3" fmla="*/ 558184265 h 21600"/>
              <a:gd name="T4" fmla="*/ 67764629 w 21600"/>
              <a:gd name="T5" fmla="*/ 558184265 h 21600"/>
              <a:gd name="T6" fmla="*/ 67764629 w 21600"/>
              <a:gd name="T7" fmla="*/ 55818426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16250"/>
                </a:moveTo>
                <a:lnTo>
                  <a:pt x="5400" y="16250"/>
                </a:lnTo>
                <a:lnTo>
                  <a:pt x="5400" y="0"/>
                </a:lnTo>
                <a:lnTo>
                  <a:pt x="16200" y="0"/>
                </a:lnTo>
                <a:lnTo>
                  <a:pt x="16200" y="16250"/>
                </a:lnTo>
                <a:lnTo>
                  <a:pt x="21600" y="16250"/>
                </a:lnTo>
                <a:lnTo>
                  <a:pt x="10800" y="21600"/>
                </a:lnTo>
                <a:lnTo>
                  <a:pt x="0" y="16250"/>
                </a:lnTo>
                <a:close/>
              </a:path>
            </a:pathLst>
          </a:custGeom>
          <a:solidFill>
            <a:srgbClr val="FFFFFF"/>
          </a:solidFill>
          <a:ln w="12700">
            <a:noFill/>
            <a:miter lim="400000"/>
            <a:headEnd/>
            <a:tailEnd/>
          </a:ln>
        </p:spPr>
        <p:txBody>
          <a:bodyPr lIns="45719" rIns="45719" anchor="ctr"/>
          <a:lstStyle/>
          <a:p>
            <a:endParaRPr lang="en-US"/>
          </a:p>
        </p:txBody>
      </p:sp>
      <p:sp>
        <p:nvSpPr>
          <p:cNvPr id="139284" name="矩形 23"/>
          <p:cNvSpPr txBox="1">
            <a:spLocks noChangeArrowheads="1"/>
          </p:cNvSpPr>
          <p:nvPr/>
        </p:nvSpPr>
        <p:spPr bwMode="auto">
          <a:xfrm>
            <a:off x="2524125" y="2554288"/>
            <a:ext cx="3200400" cy="708025"/>
          </a:xfrm>
          <a:prstGeom prst="rect">
            <a:avLst/>
          </a:prstGeom>
          <a:noFill/>
          <a:ln w="12700">
            <a:noFill/>
            <a:miter lim="400000"/>
            <a:headEnd/>
            <a:tailEnd/>
          </a:ln>
        </p:spPr>
        <p:txBody>
          <a:bodyPr lIns="45719" rIns="45719">
            <a:spAutoFit/>
          </a:bodyPr>
          <a:lstStyle/>
          <a:p>
            <a:pPr marL="457200" indent="-457200" defTabSz="608013" eaLnBrk="1">
              <a:buSzPct val="100000"/>
              <a:buFontTx/>
              <a:buChar char="■"/>
            </a:pPr>
            <a:r>
              <a:rPr lang="en-US" altLang="zh-CN" sz="2000">
                <a:latin typeface="OPPOSans-M" pitchFamily="18" charset="-122"/>
                <a:ea typeface="OPPOSans-M" pitchFamily="18" charset="-122"/>
                <a:sym typeface="OPPOSans-M" pitchFamily="18" charset="-122"/>
              </a:rPr>
              <a:t>Video malam yang lebih profesional</a:t>
            </a:r>
            <a:endParaRPr lang="en-US" altLang="en-US" sz="2000">
              <a:latin typeface="OPPOSans-M" pitchFamily="18" charset="-122"/>
              <a:ea typeface="OPPOSans-M" pitchFamily="18" charset="-122"/>
              <a:sym typeface="OPPOSans-M" pitchFamily="18" charset="-122"/>
            </a:endParaRPr>
          </a:p>
        </p:txBody>
      </p:sp>
    </p:spTree>
  </p:cSld>
  <p:clrMapOvr>
    <a:masterClrMapping/>
  </p:clrMapOvr>
  <p:transition spd="slow">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4" name="图片 1" descr="图片 1"/>
          <p:cNvPicPr>
            <a:picLocks noChangeAspect="1" noChangeArrowheads="1"/>
          </p:cNvPicPr>
          <p:nvPr/>
        </p:nvPicPr>
        <p:blipFill>
          <a:blip r:embed="rId3"/>
          <a:srcRect/>
          <a:stretch>
            <a:fillRect/>
          </a:stretch>
        </p:blipFill>
        <p:spPr bwMode="auto">
          <a:xfrm>
            <a:off x="0" y="0"/>
            <a:ext cx="12231688" cy="6858000"/>
          </a:xfrm>
          <a:prstGeom prst="rect">
            <a:avLst/>
          </a:prstGeom>
          <a:noFill/>
          <a:ln w="12700">
            <a:noFill/>
            <a:miter lim="400000"/>
            <a:headEnd/>
            <a:tailEnd/>
          </a:ln>
        </p:spPr>
      </p:pic>
      <p:sp>
        <p:nvSpPr>
          <p:cNvPr id="141315" name="矩形 13"/>
          <p:cNvSpPr>
            <a:spLocks noChangeArrowheads="1"/>
          </p:cNvSpPr>
          <p:nvPr/>
        </p:nvSpPr>
        <p:spPr bwMode="auto">
          <a:xfrm rot="5400000">
            <a:off x="5969000" y="2014538"/>
            <a:ext cx="285750" cy="2317750"/>
          </a:xfrm>
          <a:prstGeom prst="rect">
            <a:avLst/>
          </a:prstGeom>
          <a:solidFill>
            <a:srgbClr val="63A8DA"/>
          </a:solidFill>
          <a:ln w="12700">
            <a:noFill/>
            <a:miter lim="400000"/>
            <a:headEnd/>
            <a:tailEnd/>
          </a:ln>
        </p:spPr>
        <p:txBody>
          <a:bodyPr lIns="45719" rIns="45719" anchor="ctr"/>
          <a:lstStyle/>
          <a:p>
            <a:pPr algn="ctr" defTabSz="608013" eaLnBrk="1"/>
            <a:endParaRPr lang="en-US" altLang="en-US" sz="2000">
              <a:solidFill>
                <a:srgbClr val="FFFFFF"/>
              </a:solidFill>
              <a:latin typeface="OPPOSans-M" pitchFamily="18" charset="-122"/>
              <a:ea typeface="OPPOSans-M" pitchFamily="18" charset="-122"/>
              <a:sym typeface="OPPOSans-M" pitchFamily="18" charset="-122"/>
            </a:endParaRPr>
          </a:p>
        </p:txBody>
      </p:sp>
      <p:sp>
        <p:nvSpPr>
          <p:cNvPr id="141316" name="文本框 8"/>
          <p:cNvSpPr txBox="1">
            <a:spLocks noChangeArrowheads="1"/>
          </p:cNvSpPr>
          <p:nvPr/>
        </p:nvSpPr>
        <p:spPr bwMode="auto">
          <a:xfrm>
            <a:off x="4106863" y="2433638"/>
            <a:ext cx="3902075" cy="596900"/>
          </a:xfrm>
          <a:prstGeom prst="rect">
            <a:avLst/>
          </a:prstGeom>
          <a:noFill/>
          <a:ln w="12700">
            <a:noFill/>
            <a:miter lim="400000"/>
            <a:headEnd/>
            <a:tailEnd/>
          </a:ln>
        </p:spPr>
        <p:txBody>
          <a:bodyPr lIns="45718" tIns="45718" rIns="45718" bIns="45718">
            <a:spAutoFit/>
          </a:bodyPr>
          <a:lstStyle/>
          <a:p>
            <a:pPr algn="ctr" defTabSz="608013" eaLnBrk="1">
              <a:lnSpc>
                <a:spcPct val="150000"/>
              </a:lnSpc>
            </a:pPr>
            <a:r>
              <a:rPr lang="en-US" altLang="en-US" sz="2400" dirty="0">
                <a:solidFill>
                  <a:srgbClr val="FFFFFF"/>
                </a:solidFill>
                <a:latin typeface="OPPOSans-M" pitchFamily="18" charset="-122"/>
                <a:ea typeface="OPPOSans-M" pitchFamily="18" charset="-122"/>
                <a:sym typeface="OPPOSans-M" pitchFamily="18" charset="-122"/>
              </a:rPr>
              <a:t>Speaker Stereo </a:t>
            </a:r>
            <a:r>
              <a:rPr lang="en-US" altLang="en-US" sz="2400" dirty="0" err="1">
                <a:solidFill>
                  <a:srgbClr val="FFFFFF"/>
                </a:solidFill>
                <a:latin typeface="OPPOSans-M" pitchFamily="18" charset="-122"/>
                <a:ea typeface="OPPOSans-M" pitchFamily="18" charset="-122"/>
                <a:sym typeface="OPPOSans-M" pitchFamily="18" charset="-122"/>
              </a:rPr>
              <a:t>Ganda</a:t>
            </a:r>
            <a:endParaRPr lang="en-US" altLang="en-US" sz="2400" dirty="0">
              <a:solidFill>
                <a:srgbClr val="FFFFFF"/>
              </a:solidFill>
              <a:latin typeface="OPPOSans-M" pitchFamily="18" charset="-122"/>
              <a:ea typeface="OPPOSans-M" pitchFamily="18" charset="-122"/>
              <a:sym typeface="OPPOSans-M" pitchFamily="18" charset="-122"/>
            </a:endParaRPr>
          </a:p>
        </p:txBody>
      </p:sp>
      <p:sp>
        <p:nvSpPr>
          <p:cNvPr id="141317" name="矩形 6"/>
          <p:cNvSpPr>
            <a:spLocks noChangeArrowheads="1"/>
          </p:cNvSpPr>
          <p:nvPr/>
        </p:nvSpPr>
        <p:spPr bwMode="auto">
          <a:xfrm rot="5400000">
            <a:off x="1689893" y="-891381"/>
            <a:ext cx="314325" cy="3773488"/>
          </a:xfrm>
          <a:prstGeom prst="rect">
            <a:avLst/>
          </a:prstGeom>
          <a:solidFill>
            <a:srgbClr val="63A8DA"/>
          </a:solidFill>
          <a:ln w="12700">
            <a:noFill/>
            <a:miter lim="400000"/>
            <a:headEnd/>
            <a:tailEnd/>
          </a:ln>
        </p:spPr>
        <p:txBody>
          <a:bodyPr lIns="45719" rIns="45719" anchor="ctr"/>
          <a:lstStyle/>
          <a:p>
            <a:pPr algn="ctr" defTabSz="608013" eaLnBrk="1"/>
            <a:endParaRPr lang="en-US" altLang="en-US" sz="2400">
              <a:solidFill>
                <a:srgbClr val="FFFFFF"/>
              </a:solidFill>
              <a:latin typeface="OPPOSans-M" pitchFamily="18" charset="-122"/>
              <a:ea typeface="OPPOSans-M" pitchFamily="18" charset="-122"/>
              <a:sym typeface="OPPOSans-M" pitchFamily="18" charset="-122"/>
            </a:endParaRPr>
          </a:p>
        </p:txBody>
      </p:sp>
      <p:sp>
        <p:nvSpPr>
          <p:cNvPr id="141318" name="文本框 8"/>
          <p:cNvSpPr txBox="1">
            <a:spLocks noChangeArrowheads="1"/>
          </p:cNvSpPr>
          <p:nvPr/>
        </p:nvSpPr>
        <p:spPr bwMode="auto">
          <a:xfrm>
            <a:off x="215899" y="-269792"/>
            <a:ext cx="8362835" cy="1107992"/>
          </a:xfrm>
          <a:prstGeom prst="rect">
            <a:avLst/>
          </a:prstGeom>
          <a:noFill/>
          <a:ln w="12700">
            <a:noFill/>
            <a:miter lim="400000"/>
            <a:headEnd/>
            <a:tailEnd/>
          </a:ln>
        </p:spPr>
        <p:txBody>
          <a:bodyPr wrap="square" lIns="45718" tIns="45718" rIns="45718" bIns="45718">
            <a:spAutoFit/>
          </a:bodyPr>
          <a:lstStyle/>
          <a:p>
            <a:pPr defTabSz="608013" eaLnBrk="1">
              <a:lnSpc>
                <a:spcPct val="150000"/>
              </a:lnSpc>
            </a:pPr>
            <a:r>
              <a:rPr lang="en-US" altLang="en-US" sz="4400" dirty="0" err="1">
                <a:solidFill>
                  <a:srgbClr val="FFFFFF"/>
                </a:solidFill>
                <a:latin typeface="OPPOSans-M" pitchFamily="18" charset="-122"/>
                <a:ea typeface="OPPOSans-M" pitchFamily="18" charset="-122"/>
                <a:sym typeface="OPPOSans-M" pitchFamily="18" charset="-122"/>
              </a:rPr>
              <a:t>Keunggulan</a:t>
            </a:r>
            <a:r>
              <a:rPr lang="en-US" altLang="en-US" sz="4400" dirty="0">
                <a:solidFill>
                  <a:srgbClr val="FFFFFF"/>
                </a:solidFill>
                <a:latin typeface="OPPOSans-M" pitchFamily="18" charset="-122"/>
                <a:ea typeface="OPPOSans-M" pitchFamily="18" charset="-122"/>
                <a:sym typeface="OPPOSans-M" pitchFamily="18" charset="-122"/>
              </a:rPr>
              <a:t> </a:t>
            </a:r>
            <a:r>
              <a:rPr lang="en-US" altLang="en-US" sz="4400" dirty="0" err="1" smtClean="0">
                <a:solidFill>
                  <a:srgbClr val="FFFFFF"/>
                </a:solidFill>
                <a:latin typeface="OPPOSans-M" pitchFamily="18" charset="-122"/>
                <a:ea typeface="OPPOSans-M" pitchFamily="18" charset="-122"/>
                <a:sym typeface="OPPOSans-M" pitchFamily="18" charset="-122"/>
              </a:rPr>
              <a:t>Lainnya</a:t>
            </a:r>
            <a:endParaRPr lang="en-US" altLang="en-US" sz="4400" dirty="0">
              <a:solidFill>
                <a:srgbClr val="FFFFFF"/>
              </a:solidFill>
              <a:latin typeface="OPPOSans-M" pitchFamily="18" charset="-122"/>
              <a:ea typeface="OPPOSans-M" pitchFamily="18" charset="-122"/>
              <a:sym typeface="OPPOSans-M" pitchFamily="18" charset="-122"/>
            </a:endParaRPr>
          </a:p>
        </p:txBody>
      </p:sp>
      <p:sp>
        <p:nvSpPr>
          <p:cNvPr id="141319" name="矩形 11"/>
          <p:cNvSpPr>
            <a:spLocks noChangeArrowheads="1"/>
          </p:cNvSpPr>
          <p:nvPr/>
        </p:nvSpPr>
        <p:spPr bwMode="auto">
          <a:xfrm rot="5400000">
            <a:off x="1810544" y="1994694"/>
            <a:ext cx="252413" cy="2390775"/>
          </a:xfrm>
          <a:prstGeom prst="rect">
            <a:avLst/>
          </a:prstGeom>
          <a:solidFill>
            <a:srgbClr val="63A8DA"/>
          </a:solidFill>
          <a:ln w="12700">
            <a:noFill/>
            <a:miter lim="400000"/>
            <a:headEnd/>
            <a:tailEnd/>
          </a:ln>
        </p:spPr>
        <p:txBody>
          <a:bodyPr lIns="45719" rIns="45719" anchor="ctr"/>
          <a:lstStyle/>
          <a:p>
            <a:pPr algn="ctr" defTabSz="608013" eaLnBrk="1"/>
            <a:endParaRPr lang="en-US" altLang="en-US" sz="2000">
              <a:solidFill>
                <a:srgbClr val="FFFFFF"/>
              </a:solidFill>
              <a:latin typeface="OPPOSans-M" pitchFamily="18" charset="-122"/>
              <a:ea typeface="OPPOSans-M" pitchFamily="18" charset="-122"/>
              <a:sym typeface="OPPOSans-M" pitchFamily="18" charset="-122"/>
            </a:endParaRPr>
          </a:p>
        </p:txBody>
      </p:sp>
      <p:sp>
        <p:nvSpPr>
          <p:cNvPr id="141320" name="文本框 8"/>
          <p:cNvSpPr txBox="1">
            <a:spLocks noChangeArrowheads="1"/>
          </p:cNvSpPr>
          <p:nvPr/>
        </p:nvSpPr>
        <p:spPr bwMode="auto">
          <a:xfrm>
            <a:off x="215899" y="2433638"/>
            <a:ext cx="3890963" cy="596900"/>
          </a:xfrm>
          <a:prstGeom prst="rect">
            <a:avLst/>
          </a:prstGeom>
          <a:noFill/>
          <a:ln w="12700">
            <a:noFill/>
            <a:miter lim="400000"/>
            <a:headEnd/>
            <a:tailEnd/>
          </a:ln>
        </p:spPr>
        <p:txBody>
          <a:bodyPr lIns="45718" tIns="45718" rIns="45718" bIns="45718">
            <a:spAutoFit/>
          </a:bodyPr>
          <a:lstStyle/>
          <a:p>
            <a:pPr algn="ctr" defTabSz="608013" eaLnBrk="1">
              <a:lnSpc>
                <a:spcPct val="150000"/>
              </a:lnSpc>
            </a:pPr>
            <a:r>
              <a:rPr lang="en-US" altLang="en-US" sz="2400" dirty="0" err="1">
                <a:solidFill>
                  <a:srgbClr val="FFFFFF"/>
                </a:solidFill>
                <a:latin typeface="OPPOSans-M" pitchFamily="18" charset="-122"/>
                <a:ea typeface="OPPOSans-M" pitchFamily="18" charset="-122"/>
                <a:sym typeface="OPPOSans-M" pitchFamily="18" charset="-122"/>
              </a:rPr>
              <a:t>Lensa</a:t>
            </a:r>
            <a:r>
              <a:rPr lang="en-US" altLang="en-US" sz="2400" dirty="0">
                <a:solidFill>
                  <a:srgbClr val="FFFFFF"/>
                </a:solidFill>
                <a:latin typeface="OPPOSans-M" pitchFamily="18" charset="-122"/>
                <a:ea typeface="OPPOSans-M" pitchFamily="18" charset="-122"/>
                <a:sym typeface="OPPOSans-M" pitchFamily="18" charset="-122"/>
              </a:rPr>
              <a:t> </a:t>
            </a:r>
            <a:r>
              <a:rPr lang="en-US" altLang="en-US" sz="2400" dirty="0" err="1" smtClean="0">
                <a:solidFill>
                  <a:srgbClr val="FFFFFF"/>
                </a:solidFill>
                <a:latin typeface="OPPOSans-M" pitchFamily="18" charset="-122"/>
                <a:ea typeface="OPPOSans-M" pitchFamily="18" charset="-122"/>
                <a:sym typeface="OPPOSans-M" pitchFamily="18" charset="-122"/>
              </a:rPr>
              <a:t>Telefoto</a:t>
            </a:r>
            <a:r>
              <a:rPr lang="en-US" altLang="en-US" sz="2400" dirty="0" smtClean="0">
                <a:solidFill>
                  <a:srgbClr val="FFFFFF"/>
                </a:solidFill>
                <a:latin typeface="OPPOSans-M" pitchFamily="18" charset="-122"/>
                <a:ea typeface="OPPOSans-M" pitchFamily="18" charset="-122"/>
                <a:sym typeface="OPPOSans-M" pitchFamily="18" charset="-122"/>
              </a:rPr>
              <a:t> </a:t>
            </a:r>
            <a:r>
              <a:rPr lang="en-US" altLang="en-US" sz="2400" dirty="0">
                <a:solidFill>
                  <a:srgbClr val="FFFFFF"/>
                </a:solidFill>
                <a:latin typeface="OPPOSans-M" pitchFamily="18" charset="-122"/>
                <a:ea typeface="OPPOSans-M" pitchFamily="18" charset="-122"/>
                <a:sym typeface="OPPOSans-M" pitchFamily="18" charset="-122"/>
              </a:rPr>
              <a:t>13MP</a:t>
            </a:r>
          </a:p>
        </p:txBody>
      </p:sp>
      <p:sp>
        <p:nvSpPr>
          <p:cNvPr id="141321" name="矩形 15"/>
          <p:cNvSpPr>
            <a:spLocks noChangeArrowheads="1"/>
          </p:cNvSpPr>
          <p:nvPr/>
        </p:nvSpPr>
        <p:spPr bwMode="auto">
          <a:xfrm rot="5400000">
            <a:off x="10107613" y="2014538"/>
            <a:ext cx="285750" cy="2317750"/>
          </a:xfrm>
          <a:prstGeom prst="rect">
            <a:avLst/>
          </a:prstGeom>
          <a:solidFill>
            <a:srgbClr val="63A8DA"/>
          </a:solidFill>
          <a:ln w="12700">
            <a:noFill/>
            <a:miter lim="400000"/>
            <a:headEnd/>
            <a:tailEnd/>
          </a:ln>
        </p:spPr>
        <p:txBody>
          <a:bodyPr lIns="45719" rIns="45719" anchor="ctr"/>
          <a:lstStyle/>
          <a:p>
            <a:pPr algn="ctr" defTabSz="608013" eaLnBrk="1"/>
            <a:endParaRPr lang="en-US" altLang="en-US" sz="2000">
              <a:solidFill>
                <a:srgbClr val="FFFFFF"/>
              </a:solidFill>
              <a:latin typeface="OPPOSans-M" pitchFamily="18" charset="-122"/>
              <a:ea typeface="OPPOSans-M" pitchFamily="18" charset="-122"/>
              <a:sym typeface="OPPOSans-M" pitchFamily="18" charset="-122"/>
            </a:endParaRPr>
          </a:p>
        </p:txBody>
      </p:sp>
      <p:sp>
        <p:nvSpPr>
          <p:cNvPr id="141322" name="文本框 8"/>
          <p:cNvSpPr txBox="1">
            <a:spLocks noChangeArrowheads="1"/>
          </p:cNvSpPr>
          <p:nvPr/>
        </p:nvSpPr>
        <p:spPr bwMode="auto">
          <a:xfrm>
            <a:off x="8811491" y="2466975"/>
            <a:ext cx="2900363" cy="596900"/>
          </a:xfrm>
          <a:prstGeom prst="rect">
            <a:avLst/>
          </a:prstGeom>
          <a:noFill/>
          <a:ln w="12700">
            <a:noFill/>
            <a:miter lim="400000"/>
            <a:headEnd/>
            <a:tailEnd/>
          </a:ln>
        </p:spPr>
        <p:txBody>
          <a:bodyPr lIns="45718" tIns="45718" rIns="45718" bIns="45718">
            <a:spAutoFit/>
          </a:bodyPr>
          <a:lstStyle/>
          <a:p>
            <a:pPr algn="ctr" defTabSz="608013" eaLnBrk="1">
              <a:lnSpc>
                <a:spcPct val="150000"/>
              </a:lnSpc>
            </a:pPr>
            <a:r>
              <a:rPr lang="en-US" altLang="zh-CN" sz="2400" dirty="0">
                <a:solidFill>
                  <a:srgbClr val="FFFFFF"/>
                </a:solidFill>
                <a:latin typeface="OPPOSans-M" pitchFamily="18" charset="-122"/>
                <a:ea typeface="OPPOSans-M" pitchFamily="18" charset="-122"/>
                <a:sym typeface="OPPOSans-M" pitchFamily="18" charset="-122"/>
              </a:rPr>
              <a:t>Mode </a:t>
            </a:r>
            <a:r>
              <a:rPr lang="en-US" altLang="zh-CN" sz="2400" dirty="0" err="1">
                <a:solidFill>
                  <a:srgbClr val="FFFFFF"/>
                </a:solidFill>
                <a:latin typeface="OPPOSans-M" pitchFamily="18" charset="-122"/>
                <a:ea typeface="OPPOSans-M" pitchFamily="18" charset="-122"/>
                <a:sym typeface="OPPOSans-M" pitchFamily="18" charset="-122"/>
              </a:rPr>
              <a:t>Ganda</a:t>
            </a:r>
            <a:r>
              <a:rPr lang="en-US" altLang="zh-CN" sz="2400" dirty="0">
                <a:solidFill>
                  <a:srgbClr val="FFFFFF"/>
                </a:solidFill>
                <a:latin typeface="OPPOSans-M" pitchFamily="18" charset="-122"/>
                <a:ea typeface="OPPOSans-M" pitchFamily="18" charset="-122"/>
                <a:sym typeface="OPPOSans-M" pitchFamily="18" charset="-122"/>
              </a:rPr>
              <a:t> 5G</a:t>
            </a:r>
            <a:endParaRPr lang="en-US" altLang="en-US" sz="2400" dirty="0">
              <a:solidFill>
                <a:srgbClr val="FFFFFF"/>
              </a:solidFill>
              <a:latin typeface="OPPOSans-M" pitchFamily="18" charset="-122"/>
              <a:ea typeface="OPPOSans-M" pitchFamily="18" charset="-122"/>
              <a:sym typeface="OPPOSans-M" pitchFamily="18" charset="-122"/>
            </a:endParaRPr>
          </a:p>
        </p:txBody>
      </p:sp>
      <p:sp>
        <p:nvSpPr>
          <p:cNvPr id="141323" name="文本框 2"/>
          <p:cNvSpPr txBox="1">
            <a:spLocks noChangeArrowheads="1"/>
          </p:cNvSpPr>
          <p:nvPr/>
        </p:nvSpPr>
        <p:spPr bwMode="auto">
          <a:xfrm>
            <a:off x="787400" y="3459163"/>
            <a:ext cx="2298700" cy="1301750"/>
          </a:xfrm>
          <a:prstGeom prst="rect">
            <a:avLst/>
          </a:prstGeom>
          <a:noFill/>
          <a:ln w="12700">
            <a:noFill/>
            <a:miter lim="400000"/>
            <a:headEnd/>
            <a:tailEnd/>
          </a:ln>
        </p:spPr>
        <p:txBody>
          <a:bodyPr lIns="45719" rIns="45719">
            <a:spAutoFit/>
          </a:bodyPr>
          <a:lstStyle/>
          <a:p>
            <a:pPr eaLnBrk="1">
              <a:lnSpc>
                <a:spcPct val="150000"/>
              </a:lnSpc>
            </a:pPr>
            <a:r>
              <a:rPr lang="en-US" altLang="en-US">
                <a:solidFill>
                  <a:srgbClr val="FFFFFF"/>
                </a:solidFill>
                <a:latin typeface="OPPOSans-M" pitchFamily="18" charset="-122"/>
                <a:ea typeface="OPPOSans-M" pitchFamily="18" charset="-122"/>
                <a:sym typeface="OPPOSans-M" pitchFamily="18" charset="-122"/>
              </a:rPr>
              <a:t>5x hybrid zoom, Sampai dengan 20x digital zoom</a:t>
            </a:r>
          </a:p>
        </p:txBody>
      </p:sp>
      <p:sp>
        <p:nvSpPr>
          <p:cNvPr id="141324" name="文本框 18"/>
          <p:cNvSpPr txBox="1">
            <a:spLocks noChangeArrowheads="1"/>
          </p:cNvSpPr>
          <p:nvPr/>
        </p:nvSpPr>
        <p:spPr bwMode="auto">
          <a:xfrm>
            <a:off x="4356100" y="3429000"/>
            <a:ext cx="3902075" cy="1301750"/>
          </a:xfrm>
          <a:prstGeom prst="rect">
            <a:avLst/>
          </a:prstGeom>
          <a:noFill/>
          <a:ln w="12700">
            <a:noFill/>
            <a:miter lim="400000"/>
            <a:headEnd/>
            <a:tailEnd/>
          </a:ln>
        </p:spPr>
        <p:txBody>
          <a:bodyPr lIns="45719" rIns="45719">
            <a:spAutoFit/>
          </a:bodyPr>
          <a:lstStyle/>
          <a:p>
            <a:pPr eaLnBrk="1">
              <a:lnSpc>
                <a:spcPct val="150000"/>
              </a:lnSpc>
            </a:pPr>
            <a:r>
              <a:rPr lang="en-US" altLang="en-US" dirty="0" err="1">
                <a:solidFill>
                  <a:srgbClr val="FFFFFF"/>
                </a:solidFill>
                <a:latin typeface="OPPOSans-M" pitchFamily="18" charset="-122"/>
                <a:ea typeface="OPPOSans-M" pitchFamily="18" charset="-122"/>
                <a:sym typeface="OPPOSans-M" pitchFamily="18" charset="-122"/>
              </a:rPr>
              <a:t>Dilengkapi</a:t>
            </a:r>
            <a:r>
              <a:rPr lang="en-US" altLang="en-US" dirty="0">
                <a:solidFill>
                  <a:srgbClr val="FFFFFF"/>
                </a:solidFill>
                <a:latin typeface="OPPOSans-M" pitchFamily="18" charset="-122"/>
                <a:ea typeface="OPPOSans-M" pitchFamily="18" charset="-122"/>
                <a:sym typeface="OPPOSans-M" pitchFamily="18" charset="-122"/>
              </a:rPr>
              <a:t> </a:t>
            </a:r>
            <a:r>
              <a:rPr lang="en-US" altLang="en-US" dirty="0" err="1">
                <a:solidFill>
                  <a:srgbClr val="FFFFFF"/>
                </a:solidFill>
                <a:latin typeface="OPPOSans-M" pitchFamily="18" charset="-122"/>
                <a:ea typeface="OPPOSans-M" pitchFamily="18" charset="-122"/>
                <a:sym typeface="OPPOSans-M" pitchFamily="18" charset="-122"/>
              </a:rPr>
              <a:t>dengan</a:t>
            </a:r>
            <a:r>
              <a:rPr lang="en-US" altLang="en-US" dirty="0">
                <a:solidFill>
                  <a:srgbClr val="FFFFFF"/>
                </a:solidFill>
                <a:latin typeface="OPPOSans-M" pitchFamily="18" charset="-122"/>
                <a:ea typeface="OPPOSans-M" pitchFamily="18" charset="-122"/>
                <a:sym typeface="OPPOSans-M" pitchFamily="18" charset="-122"/>
              </a:rPr>
              <a:t> </a:t>
            </a:r>
            <a:r>
              <a:rPr lang="en-US" altLang="en-US" dirty="0" err="1">
                <a:solidFill>
                  <a:srgbClr val="FFFFFF"/>
                </a:solidFill>
                <a:latin typeface="OPPOSans-M" pitchFamily="18" charset="-122"/>
                <a:ea typeface="OPPOSans-M" pitchFamily="18" charset="-122"/>
                <a:sym typeface="OPPOSans-M" pitchFamily="18" charset="-122"/>
              </a:rPr>
              <a:t>dua</a:t>
            </a:r>
            <a:r>
              <a:rPr lang="en-US" altLang="en-US" dirty="0">
                <a:solidFill>
                  <a:srgbClr val="FFFFFF"/>
                </a:solidFill>
                <a:latin typeface="OPPOSans-M" pitchFamily="18" charset="-122"/>
                <a:ea typeface="OPPOSans-M" pitchFamily="18" charset="-122"/>
                <a:sym typeface="OPPOSans-M" pitchFamily="18" charset="-122"/>
              </a:rPr>
              <a:t> speaker stereo super linear yang </a:t>
            </a:r>
            <a:r>
              <a:rPr lang="en-US" altLang="en-US" dirty="0" err="1">
                <a:solidFill>
                  <a:srgbClr val="FFFFFF"/>
                </a:solidFill>
                <a:latin typeface="OPPOSans-M" pitchFamily="18" charset="-122"/>
                <a:ea typeface="OPPOSans-M" pitchFamily="18" charset="-122"/>
                <a:sym typeface="OPPOSans-M" pitchFamily="18" charset="-122"/>
              </a:rPr>
              <a:t>mendukung</a:t>
            </a:r>
            <a:r>
              <a:rPr lang="en-US" altLang="en-US" dirty="0">
                <a:solidFill>
                  <a:srgbClr val="FFFFFF"/>
                </a:solidFill>
                <a:latin typeface="OPPOSans-M" pitchFamily="18" charset="-122"/>
                <a:ea typeface="OPPOSans-M" pitchFamily="18" charset="-122"/>
                <a:sym typeface="OPPOSans-M" pitchFamily="18" charset="-122"/>
              </a:rPr>
              <a:t> Dolby Atmos.</a:t>
            </a:r>
          </a:p>
        </p:txBody>
      </p:sp>
      <p:sp>
        <p:nvSpPr>
          <p:cNvPr id="141325" name="文本框 19"/>
          <p:cNvSpPr txBox="1">
            <a:spLocks noChangeArrowheads="1"/>
          </p:cNvSpPr>
          <p:nvPr/>
        </p:nvSpPr>
        <p:spPr bwMode="auto">
          <a:xfrm>
            <a:off x="8355013" y="3459163"/>
            <a:ext cx="3836987" cy="3140075"/>
          </a:xfrm>
          <a:prstGeom prst="rect">
            <a:avLst/>
          </a:prstGeom>
          <a:noFill/>
          <a:ln>
            <a:noFill/>
          </a:ln>
        </p:spPr>
        <p:txBody>
          <a:bodyPr lIns="45719" rIns="45719">
            <a:spAutoFit/>
          </a:bodyPr>
          <a:lstStyle>
            <a:lvl1pPr marL="285750" indent="-285750">
              <a:defRPr>
                <a:solidFill>
                  <a:srgbClr val="000000"/>
                </a:solidFill>
                <a:latin typeface="Calibri" panose="020F0502020204030204" pitchFamily="34" charset="0"/>
                <a:cs typeface="Helvetica" panose="020B060402020202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Helvetica" panose="020B060402020202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Helvetica" panose="020B060402020202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Helvetica" panose="020B060402020202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Helvetica" panose="020B060402020202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Helvetica" panose="020B060402020202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Helvetica" panose="020B060402020202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Helvetica" panose="020B060402020202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Helvetica" panose="020B0604020202020204" pitchFamily="34" charset="0"/>
                <a:sym typeface="Calibri" panose="020F0502020204030204" pitchFamily="34" charset="0"/>
              </a:defRPr>
            </a:lvl9pPr>
          </a:lstStyle>
          <a:p>
            <a:pPr eaLnBrk="1">
              <a:buFont typeface="Wingdings" panose="05000000000000000000" pitchFamily="2" charset="2"/>
              <a:buChar char="l"/>
              <a:defRPr/>
            </a:pPr>
            <a:r>
              <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rPr>
              <a:t>Dual-mode 5G </a:t>
            </a:r>
            <a:r>
              <a:rPr lang="en-US" altLang="zh-CN" dirty="0" err="1">
                <a:solidFill>
                  <a:srgbClr val="FFFFFF"/>
                </a:solidFill>
                <a:latin typeface="OPPOSans-M" panose="00020600040101010101" pitchFamily="18" charset="-122"/>
                <a:ea typeface="OPPOSans-M" panose="00020600040101010101" pitchFamily="18" charset="-122"/>
                <a:sym typeface="OPPOSans-M" panose="00020600040101010101" pitchFamily="18" charset="-122"/>
              </a:rPr>
              <a:t>secara</a:t>
            </a:r>
            <a:r>
              <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rPr>
              <a:t> </a:t>
            </a:r>
            <a:r>
              <a:rPr lang="en-US" altLang="zh-CN" dirty="0" err="1">
                <a:solidFill>
                  <a:srgbClr val="FFFFFF"/>
                </a:solidFill>
                <a:latin typeface="OPPOSans-M" panose="00020600040101010101" pitchFamily="18" charset="-122"/>
                <a:ea typeface="OPPOSans-M" panose="00020600040101010101" pitchFamily="18" charset="-122"/>
                <a:sym typeface="OPPOSans-M" panose="00020600040101010101" pitchFamily="18" charset="-122"/>
              </a:rPr>
              <a:t>bertahap</a:t>
            </a:r>
            <a:r>
              <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rPr>
              <a:t> </a:t>
            </a:r>
            <a:r>
              <a:rPr lang="en-US" altLang="zh-CN" dirty="0" err="1">
                <a:solidFill>
                  <a:srgbClr val="FFFFFF"/>
                </a:solidFill>
                <a:latin typeface="OPPOSans-M" panose="00020600040101010101" pitchFamily="18" charset="-122"/>
                <a:ea typeface="OPPOSans-M" panose="00020600040101010101" pitchFamily="18" charset="-122"/>
                <a:sym typeface="OPPOSans-M" panose="00020600040101010101" pitchFamily="18" charset="-122"/>
              </a:rPr>
              <a:t>telah</a:t>
            </a:r>
            <a:r>
              <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rPr>
              <a:t> </a:t>
            </a:r>
            <a:r>
              <a:rPr lang="en-US" altLang="zh-CN" dirty="0" err="1">
                <a:solidFill>
                  <a:srgbClr val="FFFFFF"/>
                </a:solidFill>
                <a:latin typeface="OPPOSans-M" panose="00020600040101010101" pitchFamily="18" charset="-122"/>
                <a:ea typeface="OPPOSans-M" panose="00020600040101010101" pitchFamily="18" charset="-122"/>
                <a:sym typeface="OPPOSans-M" panose="00020600040101010101" pitchFamily="18" charset="-122"/>
              </a:rPr>
              <a:t>menjadi</a:t>
            </a:r>
            <a:r>
              <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rPr>
              <a:t> </a:t>
            </a:r>
            <a:r>
              <a:rPr lang="en-US" altLang="zh-CN" dirty="0" err="1">
                <a:solidFill>
                  <a:srgbClr val="FFFFFF"/>
                </a:solidFill>
                <a:latin typeface="OPPOSans-M" panose="00020600040101010101" pitchFamily="18" charset="-122"/>
                <a:ea typeface="OPPOSans-M" panose="00020600040101010101" pitchFamily="18" charset="-122"/>
                <a:sym typeface="OPPOSans-M" panose="00020600040101010101" pitchFamily="18" charset="-122"/>
              </a:rPr>
              <a:t>fitur</a:t>
            </a:r>
            <a:r>
              <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rPr>
              <a:t> </a:t>
            </a:r>
            <a:r>
              <a:rPr lang="en-US" altLang="zh-CN" dirty="0" err="1">
                <a:solidFill>
                  <a:srgbClr val="FFFFFF"/>
                </a:solidFill>
                <a:latin typeface="OPPOSans-M" panose="00020600040101010101" pitchFamily="18" charset="-122"/>
                <a:ea typeface="OPPOSans-M" panose="00020600040101010101" pitchFamily="18" charset="-122"/>
                <a:sym typeface="OPPOSans-M" panose="00020600040101010101" pitchFamily="18" charset="-122"/>
              </a:rPr>
              <a:t>ponsel</a:t>
            </a:r>
            <a:r>
              <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rPr>
              <a:t> </a:t>
            </a:r>
            <a:r>
              <a:rPr lang="en-US" altLang="zh-CN" dirty="0" err="1">
                <a:solidFill>
                  <a:srgbClr val="FFFFFF"/>
                </a:solidFill>
                <a:latin typeface="OPPOSans-M" panose="00020600040101010101" pitchFamily="18" charset="-122"/>
                <a:ea typeface="OPPOSans-M" panose="00020600040101010101" pitchFamily="18" charset="-122"/>
                <a:sym typeface="OPPOSans-M" panose="00020600040101010101" pitchFamily="18" charset="-122"/>
              </a:rPr>
              <a:t>standar</a:t>
            </a:r>
            <a:r>
              <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rPr>
              <a:t> di era 5G. </a:t>
            </a:r>
          </a:p>
          <a:p>
            <a:pPr marL="0" indent="0" eaLnBrk="1">
              <a:defRPr/>
            </a:pPr>
            <a:endPar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endParaRPr>
          </a:p>
          <a:p>
            <a:pPr eaLnBrk="1">
              <a:buFont typeface="Wingdings" panose="05000000000000000000" pitchFamily="2" charset="2"/>
              <a:buChar char="l"/>
              <a:defRPr/>
            </a:pPr>
            <a:r>
              <a:rPr lang="en-US" altLang="zh-CN" dirty="0" err="1">
                <a:solidFill>
                  <a:srgbClr val="FFFFFF"/>
                </a:solidFill>
                <a:latin typeface="OPPOSans-M" panose="00020600040101010101" pitchFamily="18" charset="-122"/>
                <a:ea typeface="OPPOSans-M" panose="00020600040101010101" pitchFamily="18" charset="-122"/>
                <a:sym typeface="OPPOSans-M" panose="00020600040101010101" pitchFamily="18" charset="-122"/>
              </a:rPr>
              <a:t>Memuat</a:t>
            </a:r>
            <a:r>
              <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rPr>
              <a:t> film HD </a:t>
            </a:r>
            <a:r>
              <a:rPr lang="en-US" altLang="zh-CN" dirty="0" err="1">
                <a:solidFill>
                  <a:srgbClr val="FFFFFF"/>
                </a:solidFill>
                <a:latin typeface="OPPOSans-M" panose="00020600040101010101" pitchFamily="18" charset="-122"/>
                <a:ea typeface="OPPOSans-M" panose="00020600040101010101" pitchFamily="18" charset="-122"/>
                <a:sym typeface="OPPOSans-M" panose="00020600040101010101" pitchFamily="18" charset="-122"/>
              </a:rPr>
              <a:t>dalam</a:t>
            </a:r>
            <a:r>
              <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rPr>
              <a:t> </a:t>
            </a:r>
            <a:r>
              <a:rPr lang="en-US" altLang="zh-CN" dirty="0" err="1">
                <a:solidFill>
                  <a:srgbClr val="FFFFFF"/>
                </a:solidFill>
                <a:latin typeface="OPPOSans-M" panose="00020600040101010101" pitchFamily="18" charset="-122"/>
                <a:ea typeface="OPPOSans-M" panose="00020600040101010101" pitchFamily="18" charset="-122"/>
                <a:sym typeface="OPPOSans-M" panose="00020600040101010101" pitchFamily="18" charset="-122"/>
              </a:rPr>
              <a:t>hitungan</a:t>
            </a:r>
            <a:r>
              <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rPr>
              <a:t> </a:t>
            </a:r>
            <a:r>
              <a:rPr lang="en-US" altLang="zh-CN" dirty="0" err="1">
                <a:solidFill>
                  <a:srgbClr val="FFFFFF"/>
                </a:solidFill>
                <a:latin typeface="OPPOSans-M" panose="00020600040101010101" pitchFamily="18" charset="-122"/>
                <a:ea typeface="OPPOSans-M" panose="00020600040101010101" pitchFamily="18" charset="-122"/>
                <a:sym typeface="OPPOSans-M" panose="00020600040101010101" pitchFamily="18" charset="-122"/>
              </a:rPr>
              <a:t>detik</a:t>
            </a:r>
            <a:r>
              <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rPr>
              <a:t>. </a:t>
            </a:r>
            <a:r>
              <a:rPr lang="en-US" altLang="zh-CN" dirty="0" err="1">
                <a:solidFill>
                  <a:srgbClr val="FFFFFF"/>
                </a:solidFill>
                <a:latin typeface="OPPOSans-M" panose="00020600040101010101" pitchFamily="18" charset="-122"/>
                <a:ea typeface="OPPOSans-M" panose="00020600040101010101" pitchFamily="18" charset="-122"/>
                <a:sym typeface="OPPOSans-M" panose="00020600040101010101" pitchFamily="18" charset="-122"/>
              </a:rPr>
              <a:t>Tidak</a:t>
            </a:r>
            <a:r>
              <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rPr>
              <a:t> </a:t>
            </a:r>
            <a:r>
              <a:rPr lang="en-US" altLang="zh-CN" dirty="0" err="1">
                <a:solidFill>
                  <a:srgbClr val="FFFFFF"/>
                </a:solidFill>
                <a:latin typeface="OPPOSans-M" panose="00020600040101010101" pitchFamily="18" charset="-122"/>
                <a:ea typeface="OPPOSans-M" panose="00020600040101010101" pitchFamily="18" charset="-122"/>
                <a:sym typeface="OPPOSans-M" panose="00020600040101010101" pitchFamily="18" charset="-122"/>
              </a:rPr>
              <a:t>pernah</a:t>
            </a:r>
            <a:r>
              <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rPr>
              <a:t> </a:t>
            </a:r>
            <a:r>
              <a:rPr lang="en-US" altLang="zh-CN" dirty="0" err="1">
                <a:solidFill>
                  <a:srgbClr val="FFFFFF"/>
                </a:solidFill>
                <a:latin typeface="OPPOSans-M" panose="00020600040101010101" pitchFamily="18" charset="-122"/>
                <a:ea typeface="OPPOSans-M" panose="00020600040101010101" pitchFamily="18" charset="-122"/>
                <a:sym typeface="OPPOSans-M" panose="00020600040101010101" pitchFamily="18" charset="-122"/>
              </a:rPr>
              <a:t>menunggu</a:t>
            </a:r>
            <a:r>
              <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rPr>
              <a:t> lama </a:t>
            </a:r>
            <a:r>
              <a:rPr lang="en-US" altLang="zh-CN" dirty="0" err="1">
                <a:solidFill>
                  <a:srgbClr val="FFFFFF"/>
                </a:solidFill>
                <a:latin typeface="OPPOSans-M" panose="00020600040101010101" pitchFamily="18" charset="-122"/>
                <a:ea typeface="OPPOSans-M" panose="00020600040101010101" pitchFamily="18" charset="-122"/>
                <a:sym typeface="OPPOSans-M" panose="00020600040101010101" pitchFamily="18" charset="-122"/>
              </a:rPr>
              <a:t>untuk</a:t>
            </a:r>
            <a:r>
              <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rPr>
              <a:t> </a:t>
            </a:r>
            <a:r>
              <a:rPr lang="en-US" altLang="zh-CN" dirty="0" err="1">
                <a:solidFill>
                  <a:srgbClr val="FFFFFF"/>
                </a:solidFill>
                <a:latin typeface="OPPOSans-M" panose="00020600040101010101" pitchFamily="18" charset="-122"/>
                <a:ea typeface="OPPOSans-M" panose="00020600040101010101" pitchFamily="18" charset="-122"/>
                <a:sym typeface="OPPOSans-M" panose="00020600040101010101" pitchFamily="18" charset="-122"/>
              </a:rPr>
              <a:t>memuat</a:t>
            </a:r>
            <a:r>
              <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rPr>
              <a:t> </a:t>
            </a:r>
            <a:r>
              <a:rPr lang="en-US" altLang="zh-CN" dirty="0" err="1">
                <a:solidFill>
                  <a:srgbClr val="FFFFFF"/>
                </a:solidFill>
                <a:latin typeface="OPPOSans-M" panose="00020600040101010101" pitchFamily="18" charset="-122"/>
                <a:ea typeface="OPPOSans-M" panose="00020600040101010101" pitchFamily="18" charset="-122"/>
                <a:sym typeface="OPPOSans-M" panose="00020600040101010101" pitchFamily="18" charset="-122"/>
              </a:rPr>
              <a:t>lagi</a:t>
            </a:r>
            <a:r>
              <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rPr>
              <a:t>. </a:t>
            </a:r>
          </a:p>
          <a:p>
            <a:pPr marL="0" indent="0" eaLnBrk="1">
              <a:defRPr/>
            </a:pPr>
            <a:endPar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endParaRPr>
          </a:p>
          <a:p>
            <a:pPr eaLnBrk="1">
              <a:buFont typeface="Wingdings" panose="05000000000000000000" pitchFamily="2" charset="2"/>
              <a:buChar char="l"/>
              <a:defRPr/>
            </a:pPr>
            <a:r>
              <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rPr>
              <a:t>Chip </a:t>
            </a:r>
            <a:r>
              <a:rPr lang="en-US" altLang="zh-CN" dirty="0" err="1">
                <a:solidFill>
                  <a:srgbClr val="FFFFFF"/>
                </a:solidFill>
                <a:latin typeface="OPPOSans-M" panose="00020600040101010101" pitchFamily="18" charset="-122"/>
                <a:ea typeface="OPPOSans-M" panose="00020600040101010101" pitchFamily="18" charset="-122"/>
                <a:sym typeface="OPPOSans-M" panose="00020600040101010101" pitchFamily="18" charset="-122"/>
              </a:rPr>
              <a:t>tersebut</a:t>
            </a:r>
            <a:r>
              <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rPr>
              <a:t> </a:t>
            </a:r>
            <a:r>
              <a:rPr lang="en-US" altLang="zh-CN" dirty="0" err="1">
                <a:solidFill>
                  <a:srgbClr val="FFFFFF"/>
                </a:solidFill>
                <a:latin typeface="OPPOSans-M" panose="00020600040101010101" pitchFamily="18" charset="-122"/>
                <a:ea typeface="OPPOSans-M" panose="00020600040101010101" pitchFamily="18" charset="-122"/>
                <a:sym typeface="OPPOSans-M" panose="00020600040101010101" pitchFamily="18" charset="-122"/>
              </a:rPr>
              <a:t>mendukung</a:t>
            </a:r>
            <a:r>
              <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rPr>
              <a:t> </a:t>
            </a:r>
            <a:r>
              <a:rPr lang="en-US" altLang="zh-CN" dirty="0" err="1">
                <a:solidFill>
                  <a:srgbClr val="FFFFFF"/>
                </a:solidFill>
                <a:latin typeface="OPPOSans-M" panose="00020600040101010101" pitchFamily="18" charset="-122"/>
                <a:ea typeface="OPPOSans-M" panose="00020600040101010101" pitchFamily="18" charset="-122"/>
                <a:sym typeface="OPPOSans-M" panose="00020600040101010101" pitchFamily="18" charset="-122"/>
              </a:rPr>
              <a:t>jaringan</a:t>
            </a:r>
            <a:r>
              <a:rPr lang="en-US" altLang="zh-CN" dirty="0">
                <a:solidFill>
                  <a:srgbClr val="FFFFFF"/>
                </a:solidFill>
                <a:latin typeface="OPPOSans-M" panose="00020600040101010101" pitchFamily="18" charset="-122"/>
                <a:ea typeface="OPPOSans-M" panose="00020600040101010101" pitchFamily="18" charset="-122"/>
                <a:sym typeface="OPPOSans-M" panose="00020600040101010101" pitchFamily="18" charset="-122"/>
              </a:rPr>
              <a:t> SA dan NSA.</a:t>
            </a:r>
          </a:p>
        </p:txBody>
      </p:sp>
    </p:spTree>
  </p:cSld>
  <p:clrMapOvr>
    <a:masterClrMapping/>
  </p:clrMapOvr>
  <p:transition spd="slow">
    <p:fade/>
  </p:transition>
</p:sld>
</file>

<file path=ppt/slides/slide69.xml><?xml version="1.0" encoding="utf-8"?>
<p:sld xmlns:a="http://schemas.openxmlformats.org/drawingml/2006/main" xmlns:r="http://schemas.openxmlformats.org/officeDocument/2006/relationships" xmlns:p="http://schemas.openxmlformats.org/presentationml/2006/main">
  <p:cSld>
    <p:bg>
      <p:bgPr>
        <a:solidFill>
          <a:srgbClr val="000000">
            <a:alpha val="0"/>
          </a:srgbClr>
        </a:solidFill>
        <a:effectLst/>
      </p:bgPr>
    </p:bg>
    <p:spTree>
      <p:nvGrpSpPr>
        <p:cNvPr id="1" name=""/>
        <p:cNvGrpSpPr/>
        <p:nvPr/>
      </p:nvGrpSpPr>
      <p:grpSpPr>
        <a:xfrm>
          <a:off x="0" y="0"/>
          <a:ext cx="0" cy="0"/>
          <a:chOff x="0" y="0"/>
          <a:chExt cx="0" cy="0"/>
        </a:xfrm>
      </p:grpSpPr>
      <p:grpSp>
        <p:nvGrpSpPr>
          <p:cNvPr id="143362" name="组合 61"/>
          <p:cNvGrpSpPr>
            <a:grpSpLocks/>
          </p:cNvGrpSpPr>
          <p:nvPr/>
        </p:nvGrpSpPr>
        <p:grpSpPr bwMode="auto">
          <a:xfrm>
            <a:off x="157163" y="1643063"/>
            <a:ext cx="11777662" cy="4821237"/>
            <a:chOff x="-551586" y="0"/>
            <a:chExt cx="11778231" cy="4821866"/>
          </a:xfrm>
        </p:grpSpPr>
        <p:pic>
          <p:nvPicPr>
            <p:cNvPr id="143365" name="图片 62" descr="图片 62"/>
            <p:cNvPicPr>
              <a:picLocks noChangeAspect="1" noChangeArrowheads="1"/>
            </p:cNvPicPr>
            <p:nvPr/>
          </p:nvPicPr>
          <p:blipFill>
            <a:blip r:embed="rId3"/>
            <a:srcRect/>
            <a:stretch>
              <a:fillRect/>
            </a:stretch>
          </p:blipFill>
          <p:spPr bwMode="auto">
            <a:xfrm>
              <a:off x="8332551" y="60597"/>
              <a:ext cx="1920001" cy="1920000"/>
            </a:xfrm>
            <a:prstGeom prst="rect">
              <a:avLst/>
            </a:prstGeom>
            <a:noFill/>
            <a:ln w="12700">
              <a:noFill/>
              <a:miter lim="400000"/>
              <a:headEnd/>
              <a:tailEnd/>
            </a:ln>
          </p:spPr>
        </p:pic>
        <p:pic>
          <p:nvPicPr>
            <p:cNvPr id="143366" name="图片 63" descr="图片 63"/>
            <p:cNvPicPr>
              <a:picLocks noChangeAspect="1" noChangeArrowheads="1"/>
            </p:cNvPicPr>
            <p:nvPr/>
          </p:nvPicPr>
          <p:blipFill>
            <a:blip r:embed="rId4"/>
            <a:srcRect/>
            <a:stretch>
              <a:fillRect/>
            </a:stretch>
          </p:blipFill>
          <p:spPr bwMode="auto">
            <a:xfrm>
              <a:off x="4352193" y="30780"/>
              <a:ext cx="1920001" cy="1920000"/>
            </a:xfrm>
            <a:prstGeom prst="rect">
              <a:avLst/>
            </a:prstGeom>
            <a:noFill/>
            <a:ln w="12700">
              <a:noFill/>
              <a:miter lim="400000"/>
              <a:headEnd/>
              <a:tailEnd/>
            </a:ln>
          </p:spPr>
        </p:pic>
        <p:pic>
          <p:nvPicPr>
            <p:cNvPr id="143367" name="图片 64" descr="图片 64"/>
            <p:cNvPicPr>
              <a:picLocks noChangeAspect="1" noChangeArrowheads="1"/>
            </p:cNvPicPr>
            <p:nvPr/>
          </p:nvPicPr>
          <p:blipFill>
            <a:blip r:embed="rId5"/>
            <a:srcRect/>
            <a:stretch>
              <a:fillRect/>
            </a:stretch>
          </p:blipFill>
          <p:spPr bwMode="auto">
            <a:xfrm>
              <a:off x="353552" y="0"/>
              <a:ext cx="1938283" cy="2257928"/>
            </a:xfrm>
            <a:prstGeom prst="rect">
              <a:avLst/>
            </a:prstGeom>
            <a:noFill/>
            <a:ln w="12700">
              <a:noFill/>
              <a:miter lim="400000"/>
              <a:headEnd/>
              <a:tailEnd/>
            </a:ln>
          </p:spPr>
        </p:pic>
        <p:sp>
          <p:nvSpPr>
            <p:cNvPr id="1816" name="最潮外观"/>
            <p:cNvSpPr txBox="1"/>
            <p:nvPr/>
          </p:nvSpPr>
          <p:spPr>
            <a:xfrm>
              <a:off x="-551586" y="2219615"/>
              <a:ext cx="3753031" cy="754160"/>
            </a:xfrm>
            <a:prstGeom prst="rect">
              <a:avLst/>
            </a:prstGeom>
            <a:noFill/>
            <a:ln w="12700" cap="flat">
              <a:noFill/>
              <a:miter lim="400000"/>
            </a:ln>
            <a:effectLst/>
          </p:spPr>
          <p:txBody>
            <a:bodyPr lIns="7142" tIns="7142" rIns="7142" bIns="7142" anchor="ctr">
              <a:spAutoFit/>
            </a:bodyPr>
            <a:lstStyle>
              <a:lvl1pPr defTabSz="685304">
                <a:defRPr sz="2900" spc="533">
                  <a:latin typeface="OPPOSans-M"/>
                  <a:ea typeface="OPPOSans-M"/>
                  <a:cs typeface="OPPOSans-M"/>
                  <a:sym typeface="OPPOSans-M"/>
                </a:defRPr>
              </a:lvl1pPr>
            </a:lstStyle>
            <a:p>
              <a:pPr algn="ctr" eaLnBrk="1" fontAlgn="auto">
                <a:spcBef>
                  <a:spcPts val="0"/>
                </a:spcBef>
                <a:spcAft>
                  <a:spcPts val="0"/>
                </a:spcAft>
                <a:defRPr/>
              </a:pPr>
              <a:r>
                <a:rPr lang="en-ID" sz="2400" kern="0" dirty="0" err="1">
                  <a:latin typeface="OPPOSans M" pitchFamily="18" charset="-122"/>
                  <a:ea typeface="OPPOSans M" pitchFamily="18" charset="-122"/>
                </a:rPr>
                <a:t>Tampilan</a:t>
              </a:r>
              <a:r>
                <a:rPr lang="en-ID" sz="2400" kern="0" dirty="0">
                  <a:latin typeface="OPPOSans M" pitchFamily="18" charset="-122"/>
                  <a:ea typeface="OPPOSans M" pitchFamily="18" charset="-122"/>
                </a:rPr>
                <a:t> yang </a:t>
              </a:r>
              <a:r>
                <a:rPr lang="en-ID" sz="2400" kern="0" dirty="0" smtClean="0">
                  <a:latin typeface="OPPOSans M" pitchFamily="18" charset="-122"/>
                  <a:ea typeface="OPPOSans M" pitchFamily="18" charset="-122"/>
                </a:rPr>
                <a:t>Paling </a:t>
              </a:r>
              <a:r>
                <a:rPr lang="en-ID" sz="2400" kern="0" dirty="0" err="1" smtClean="0">
                  <a:latin typeface="OPPOSans M" pitchFamily="18" charset="-122"/>
                  <a:ea typeface="OPPOSans M" pitchFamily="18" charset="-122"/>
                </a:rPr>
                <a:t>Trendi</a:t>
              </a:r>
              <a:endParaRPr sz="2400" kern="0" dirty="0">
                <a:latin typeface="OPPOSans M" pitchFamily="18" charset="-122"/>
                <a:ea typeface="OPPOSans M" pitchFamily="18" charset="-122"/>
              </a:endParaRPr>
            </a:p>
          </p:txBody>
        </p:sp>
        <p:sp>
          <p:nvSpPr>
            <p:cNvPr id="1817" name="全球最轻薄5G手机，全球首发镜面晶钻工艺"/>
            <p:cNvSpPr txBox="1"/>
            <p:nvPr/>
          </p:nvSpPr>
          <p:spPr>
            <a:xfrm>
              <a:off x="-319800" y="3216695"/>
              <a:ext cx="3302160" cy="947861"/>
            </a:xfrm>
            <a:prstGeom prst="rect">
              <a:avLst/>
            </a:prstGeom>
            <a:noFill/>
            <a:ln w="12700" cap="flat">
              <a:noFill/>
              <a:miter lim="400000"/>
            </a:ln>
            <a:effectLst/>
          </p:spPr>
          <p:txBody>
            <a:bodyPr lIns="0" tIns="0" rIns="0" bIns="0">
              <a:spAutoFit/>
            </a:bodyPr>
            <a:lstStyle/>
            <a:p>
              <a:pPr defTabSz="685304" eaLnBrk="1" fontAlgn="auto">
                <a:lnSpc>
                  <a:spcPct val="120000"/>
                </a:lnSpc>
                <a:spcBef>
                  <a:spcPts val="0"/>
                </a:spcBef>
                <a:spcAft>
                  <a:spcPts val="0"/>
                </a:spcAft>
                <a:defRPr sz="1300" spc="373">
                  <a:latin typeface="OPPOSans-M"/>
                  <a:ea typeface="OPPOSans-M"/>
                  <a:cs typeface="OPPOSans-M"/>
                  <a:sym typeface="OPPOSans-M"/>
                </a:defRPr>
              </a:pPr>
              <a:r>
                <a:rPr lang="en-US" altLang="zh-CN" sz="1300" kern="0" spc="373" dirty="0">
                  <a:latin typeface="OPPOSans M" pitchFamily="18" charset="-122"/>
                  <a:ea typeface="OPPOSans M" pitchFamily="18" charset="-122"/>
                  <a:cs typeface="OPPOSans-M"/>
                  <a:sym typeface="OPPOSans-M"/>
                </a:rPr>
                <a:t>1. </a:t>
              </a:r>
              <a:r>
                <a:rPr lang="en-US" altLang="zh-CN" sz="1300" kern="0" spc="373" dirty="0" err="1">
                  <a:latin typeface="OPPOSans M" pitchFamily="18" charset="-122"/>
                  <a:ea typeface="OPPOSans M" pitchFamily="18" charset="-122"/>
                  <a:cs typeface="OPPOSans-M"/>
                  <a:sym typeface="OPPOSans-M"/>
                </a:rPr>
                <a:t>Ponsel</a:t>
              </a:r>
              <a:r>
                <a:rPr lang="en-US" altLang="zh-CN" sz="1300" kern="0" spc="373" dirty="0">
                  <a:latin typeface="OPPOSans M" pitchFamily="18" charset="-122"/>
                  <a:ea typeface="OPPOSans M" pitchFamily="18" charset="-122"/>
                  <a:cs typeface="OPPOSans-M"/>
                  <a:sym typeface="OPPOSans-M"/>
                </a:rPr>
                <a:t> 5G </a:t>
              </a:r>
              <a:r>
                <a:rPr lang="en-US" altLang="zh-CN" sz="1300" kern="0" spc="373" dirty="0" err="1">
                  <a:latin typeface="OPPOSans M" pitchFamily="18" charset="-122"/>
                  <a:ea typeface="OPPOSans M" pitchFamily="18" charset="-122"/>
                  <a:cs typeface="OPPOSans-M"/>
                  <a:sym typeface="OPPOSans-M"/>
                </a:rPr>
                <a:t>tertipis</a:t>
              </a:r>
              <a:r>
                <a:rPr lang="en-US" altLang="zh-CN" sz="1300" kern="0" spc="373" dirty="0">
                  <a:latin typeface="OPPOSans M" pitchFamily="18" charset="-122"/>
                  <a:ea typeface="OPPOSans M" pitchFamily="18" charset="-122"/>
                  <a:cs typeface="OPPOSans-M"/>
                  <a:sym typeface="OPPOSans-M"/>
                </a:rPr>
                <a:t> </a:t>
              </a:r>
              <a:r>
                <a:rPr lang="en-US" altLang="zh-CN" sz="1300" kern="0" spc="373" dirty="0" err="1">
                  <a:latin typeface="OPPOSans M" pitchFamily="18" charset="-122"/>
                  <a:ea typeface="OPPOSans M" pitchFamily="18" charset="-122"/>
                  <a:cs typeface="OPPOSans-M"/>
                  <a:sym typeface="OPPOSans-M"/>
                </a:rPr>
                <a:t>dengan</a:t>
              </a:r>
              <a:r>
                <a:rPr lang="en-US" altLang="zh-CN" sz="1300" kern="0" spc="373" dirty="0">
                  <a:latin typeface="OPPOSans M" pitchFamily="18" charset="-122"/>
                  <a:ea typeface="OPPOSans M" pitchFamily="18" charset="-122"/>
                  <a:cs typeface="OPPOSans-M"/>
                  <a:sym typeface="OPPOSans-M"/>
                </a:rPr>
                <a:t> </a:t>
              </a:r>
              <a:r>
                <a:rPr lang="en-US" altLang="zh-CN" sz="1300" kern="0" spc="373" dirty="0" err="1">
                  <a:latin typeface="OPPOSans M" pitchFamily="18" charset="-122"/>
                  <a:ea typeface="OPPOSans M" pitchFamily="18" charset="-122"/>
                  <a:cs typeface="OPPOSans-M"/>
                  <a:sym typeface="OPPOSans-M"/>
                </a:rPr>
                <a:t>harga</a:t>
              </a:r>
              <a:r>
                <a:rPr lang="en-US" altLang="zh-CN" sz="1300" kern="0" spc="373" dirty="0">
                  <a:latin typeface="OPPOSans M" pitchFamily="18" charset="-122"/>
                  <a:ea typeface="OPPOSans M" pitchFamily="18" charset="-122"/>
                  <a:cs typeface="OPPOSans-M"/>
                  <a:sym typeface="OPPOSans-M"/>
                </a:rPr>
                <a:t> yang sama2. Reno Glow </a:t>
              </a:r>
              <a:r>
                <a:rPr lang="en-US" altLang="zh-CN" sz="1300" kern="0" spc="373" dirty="0" err="1">
                  <a:latin typeface="OPPOSans M" pitchFamily="18" charset="-122"/>
                  <a:ea typeface="OPPOSans M" pitchFamily="18" charset="-122"/>
                  <a:cs typeface="OPPOSans-M"/>
                  <a:sym typeface="OPPOSans-M"/>
                </a:rPr>
                <a:t>pertama</a:t>
              </a:r>
              <a:r>
                <a:rPr lang="en-US" altLang="zh-CN" sz="1300" kern="0" spc="373" dirty="0">
                  <a:latin typeface="OPPOSans M" pitchFamily="18" charset="-122"/>
                  <a:ea typeface="OPPOSans M" pitchFamily="18" charset="-122"/>
                  <a:cs typeface="OPPOSans-M"/>
                  <a:sym typeface="OPPOSans-M"/>
                </a:rPr>
                <a:t> di dunia</a:t>
              </a:r>
              <a:endParaRPr sz="1300" kern="0" spc="373" dirty="0">
                <a:latin typeface="OPPOSans M" pitchFamily="18" charset="-122"/>
                <a:ea typeface="OPPOSans M" pitchFamily="18" charset="-122"/>
                <a:cs typeface="OPPOSans-M"/>
                <a:sym typeface="OPPOSans-M"/>
              </a:endParaRPr>
            </a:p>
          </p:txBody>
        </p:sp>
        <p:sp>
          <p:nvSpPr>
            <p:cNvPr id="1818" name="最潮外观"/>
            <p:cNvSpPr txBox="1"/>
            <p:nvPr/>
          </p:nvSpPr>
          <p:spPr>
            <a:xfrm>
              <a:off x="3653904" y="2170395"/>
              <a:ext cx="3467268" cy="752573"/>
            </a:xfrm>
            <a:prstGeom prst="rect">
              <a:avLst/>
            </a:prstGeom>
            <a:noFill/>
            <a:ln w="12700" cap="flat">
              <a:noFill/>
              <a:miter lim="400000"/>
            </a:ln>
            <a:effectLst/>
          </p:spPr>
          <p:txBody>
            <a:bodyPr lIns="7142" tIns="7142" rIns="7142" bIns="7142" anchor="ctr">
              <a:spAutoFit/>
            </a:bodyPr>
            <a:lstStyle>
              <a:lvl1pPr defTabSz="685304">
                <a:defRPr sz="2900" spc="533">
                  <a:latin typeface="OPPOSans-M"/>
                  <a:ea typeface="OPPOSans-M"/>
                  <a:cs typeface="OPPOSans-M"/>
                  <a:sym typeface="OPPOSans-M"/>
                </a:defRPr>
              </a:lvl1pPr>
            </a:lstStyle>
            <a:p>
              <a:pPr algn="ctr" eaLnBrk="1" fontAlgn="auto">
                <a:spcBef>
                  <a:spcPts val="0"/>
                </a:spcBef>
                <a:spcAft>
                  <a:spcPts val="0"/>
                </a:spcAft>
                <a:defRPr/>
              </a:pPr>
              <a:r>
                <a:rPr lang="en-ID" altLang="zh-CN" sz="2400" kern="0" dirty="0" err="1">
                  <a:latin typeface="OPPOSans M" pitchFamily="18" charset="-122"/>
                  <a:ea typeface="OPPOSans M" pitchFamily="18" charset="-122"/>
                </a:rPr>
                <a:t>Pengisian</a:t>
              </a:r>
              <a:r>
                <a:rPr lang="en-ID" altLang="zh-CN" sz="2400" kern="0" dirty="0">
                  <a:latin typeface="OPPOSans M" pitchFamily="18" charset="-122"/>
                  <a:ea typeface="OPPOSans M" pitchFamily="18" charset="-122"/>
                </a:rPr>
                <a:t> </a:t>
              </a:r>
              <a:r>
                <a:rPr lang="en-ID" altLang="zh-CN" sz="2400" kern="0" dirty="0" err="1" smtClean="0">
                  <a:latin typeface="OPPOSans M" pitchFamily="18" charset="-122"/>
                  <a:ea typeface="OPPOSans M" pitchFamily="18" charset="-122"/>
                </a:rPr>
                <a:t>Daya</a:t>
              </a:r>
              <a:r>
                <a:rPr lang="en-ID" altLang="zh-CN" sz="2400" kern="0" dirty="0" smtClean="0">
                  <a:latin typeface="OPPOSans M" pitchFamily="18" charset="-122"/>
                  <a:ea typeface="OPPOSans M" pitchFamily="18" charset="-122"/>
                </a:rPr>
                <a:t> </a:t>
              </a:r>
              <a:r>
                <a:rPr lang="en-ID" altLang="zh-CN" sz="2400" kern="0" dirty="0" err="1" smtClean="0">
                  <a:latin typeface="OPPOSans M" pitchFamily="18" charset="-122"/>
                  <a:ea typeface="OPPOSans M" pitchFamily="18" charset="-122"/>
                </a:rPr>
                <a:t>Tercepat</a:t>
              </a:r>
              <a:endParaRPr sz="2400" kern="0" dirty="0">
                <a:latin typeface="OPPOSans M" pitchFamily="18" charset="-122"/>
                <a:ea typeface="OPPOSans M" pitchFamily="18" charset="-122"/>
              </a:endParaRPr>
            </a:p>
          </p:txBody>
        </p:sp>
        <p:sp>
          <p:nvSpPr>
            <p:cNvPr id="1819" name="最潮外观"/>
            <p:cNvSpPr txBox="1"/>
            <p:nvPr/>
          </p:nvSpPr>
          <p:spPr>
            <a:xfrm>
              <a:off x="8145159" y="2222790"/>
              <a:ext cx="2294048" cy="752573"/>
            </a:xfrm>
            <a:prstGeom prst="rect">
              <a:avLst/>
            </a:prstGeom>
            <a:noFill/>
            <a:ln w="12700" cap="flat">
              <a:noFill/>
              <a:miter lim="400000"/>
            </a:ln>
            <a:effectLst/>
          </p:spPr>
          <p:txBody>
            <a:bodyPr lIns="7142" tIns="7142" rIns="7142" bIns="7142" anchor="ctr">
              <a:spAutoFit/>
            </a:bodyPr>
            <a:lstStyle>
              <a:lvl1pPr defTabSz="685304">
                <a:defRPr sz="2900" spc="533">
                  <a:latin typeface="OPPOSans-M"/>
                  <a:ea typeface="OPPOSans-M"/>
                  <a:cs typeface="OPPOSans-M"/>
                  <a:sym typeface="OPPOSans-M"/>
                </a:defRPr>
              </a:lvl1pPr>
            </a:lstStyle>
            <a:p>
              <a:pPr algn="ctr" eaLnBrk="1" fontAlgn="auto">
                <a:spcBef>
                  <a:spcPts val="0"/>
                </a:spcBef>
                <a:spcAft>
                  <a:spcPts val="0"/>
                </a:spcAft>
                <a:defRPr/>
              </a:pPr>
              <a:r>
                <a:rPr lang="en-ID" sz="2400" kern="0" dirty="0">
                  <a:latin typeface="OPPOSans M" pitchFamily="18" charset="-122"/>
                  <a:ea typeface="OPPOSans M" pitchFamily="18" charset="-122"/>
                </a:rPr>
                <a:t>Video </a:t>
              </a:r>
              <a:r>
                <a:rPr lang="en-ID" sz="2400" kern="0" dirty="0" err="1" smtClean="0">
                  <a:latin typeface="OPPOSans M" pitchFamily="18" charset="-122"/>
                  <a:ea typeface="OPPOSans M" pitchFamily="18" charset="-122"/>
                </a:rPr>
                <a:t>Terbaik</a:t>
              </a:r>
              <a:endParaRPr sz="2400" kern="0" dirty="0">
                <a:latin typeface="OPPOSans M" pitchFamily="18" charset="-122"/>
                <a:ea typeface="OPPOSans M" pitchFamily="18" charset="-122"/>
              </a:endParaRPr>
            </a:p>
          </p:txBody>
        </p:sp>
        <p:sp>
          <p:nvSpPr>
            <p:cNvPr id="1820" name="全球最快充电，充电5分钟，刷剧四小时"/>
            <p:cNvSpPr txBox="1"/>
            <p:nvPr/>
          </p:nvSpPr>
          <p:spPr>
            <a:xfrm>
              <a:off x="4079375" y="3221457"/>
              <a:ext cx="3302160" cy="1189193"/>
            </a:xfrm>
            <a:prstGeom prst="rect">
              <a:avLst/>
            </a:prstGeom>
            <a:noFill/>
            <a:ln w="12700" cap="flat">
              <a:noFill/>
              <a:miter lim="400000"/>
            </a:ln>
            <a:effectLst/>
          </p:spPr>
          <p:txBody>
            <a:bodyPr lIns="0" tIns="0" rIns="0" bIns="0">
              <a:spAutoFit/>
            </a:bodyPr>
            <a:lstStyle>
              <a:lvl1pPr algn="ctr" defTabSz="685304">
                <a:lnSpc>
                  <a:spcPct val="120000"/>
                </a:lnSpc>
                <a:defRPr sz="1300" spc="373">
                  <a:latin typeface="OPPOSans-M"/>
                  <a:ea typeface="OPPOSans-M"/>
                  <a:cs typeface="OPPOSans-M"/>
                  <a:sym typeface="OPPOSans-M"/>
                </a:defRPr>
              </a:lvl1pPr>
            </a:lstStyle>
            <a:p>
              <a:pPr algn="l" eaLnBrk="1" fontAlgn="auto">
                <a:spcBef>
                  <a:spcPts val="0"/>
                </a:spcBef>
                <a:spcAft>
                  <a:spcPts val="0"/>
                </a:spcAft>
                <a:defRPr/>
              </a:pPr>
              <a:r>
                <a:rPr lang="fi-FI" altLang="zh-CN" kern="0" dirty="0">
                  <a:latin typeface="OPPOSans M" pitchFamily="18" charset="-122"/>
                  <a:ea typeface="OPPOSans M" pitchFamily="18" charset="-122"/>
                </a:rPr>
                <a:t>1. Kecepatan pengisian tercepat di dunia2. pengisian 5 menitPemutaran video 4 jam</a:t>
              </a:r>
              <a:endParaRPr lang="en" altLang="zh-CN" kern="0" dirty="0">
                <a:latin typeface="OPPOSans M" pitchFamily="18" charset="-122"/>
                <a:ea typeface="OPPOSans M" pitchFamily="18" charset="-122"/>
              </a:endParaRPr>
            </a:p>
          </p:txBody>
        </p:sp>
        <p:sp>
          <p:nvSpPr>
            <p:cNvPr id="1821" name="全球首发月光夜景视频算法和HDR算法，不管是白天还是晚上拍照都很是最好的"/>
            <p:cNvSpPr txBox="1"/>
            <p:nvPr/>
          </p:nvSpPr>
          <p:spPr>
            <a:xfrm>
              <a:off x="7794304" y="3221457"/>
              <a:ext cx="3432341" cy="1600409"/>
            </a:xfrm>
            <a:prstGeom prst="rect">
              <a:avLst/>
            </a:prstGeom>
            <a:noFill/>
            <a:ln w="12700" cap="flat">
              <a:noFill/>
              <a:miter lim="400000"/>
            </a:ln>
            <a:effectLst/>
          </p:spPr>
          <p:txBody>
            <a:bodyPr lIns="0" tIns="0" rIns="0" bIns="0">
              <a:spAutoFit/>
            </a:bodyPr>
            <a:lstStyle/>
            <a:p>
              <a:pPr defTabSz="685304" eaLnBrk="1" fontAlgn="auto">
                <a:spcBef>
                  <a:spcPts val="0"/>
                </a:spcBef>
                <a:spcAft>
                  <a:spcPts val="0"/>
                </a:spcAft>
                <a:defRPr sz="1300" spc="373">
                  <a:latin typeface="OPPOSans-M"/>
                  <a:ea typeface="OPPOSans-M"/>
                  <a:cs typeface="OPPOSans-M"/>
                  <a:sym typeface="OPPOSans-M"/>
                </a:defRPr>
              </a:pPr>
              <a:r>
                <a:rPr lang="en-US" altLang="zh-CN" sz="1300" kern="0" spc="373" dirty="0">
                  <a:latin typeface="OPPOSans M" pitchFamily="18" charset="-122"/>
                  <a:ea typeface="OPPOSans M" pitchFamily="18" charset="-122"/>
                  <a:cs typeface="OPPOSans-M"/>
                  <a:sym typeface="OPPOSans-M"/>
                </a:rPr>
                <a:t>1. </a:t>
              </a:r>
              <a:r>
                <a:rPr lang="en-US" altLang="zh-CN" sz="1300" kern="0" spc="373" dirty="0" err="1">
                  <a:latin typeface="OPPOSans M" pitchFamily="18" charset="-122"/>
                  <a:ea typeface="OPPOSans M" pitchFamily="18" charset="-122"/>
                  <a:cs typeface="OPPOSans-M"/>
                  <a:sym typeface="OPPOSans-M"/>
                </a:rPr>
                <a:t>Dilengkapi</a:t>
              </a:r>
              <a:r>
                <a:rPr lang="en-US" altLang="zh-CN" sz="1300" kern="0" spc="373" dirty="0">
                  <a:latin typeface="OPPOSans M" pitchFamily="18" charset="-122"/>
                  <a:ea typeface="OPPOSans M" pitchFamily="18" charset="-122"/>
                  <a:cs typeface="OPPOSans-M"/>
                  <a:sym typeface="OPPOSans-M"/>
                </a:rPr>
                <a:t> </a:t>
              </a:r>
              <a:r>
                <a:rPr lang="en-US" altLang="zh-CN" sz="1300" kern="0" spc="373" dirty="0" err="1">
                  <a:latin typeface="OPPOSans M" pitchFamily="18" charset="-122"/>
                  <a:ea typeface="OPPOSans M" pitchFamily="18" charset="-122"/>
                  <a:cs typeface="OPPOSans-M"/>
                  <a:sym typeface="OPPOSans-M"/>
                </a:rPr>
                <a:t>dengan</a:t>
              </a:r>
              <a:r>
                <a:rPr lang="en-US" altLang="zh-CN" sz="1300" kern="0" spc="373" dirty="0">
                  <a:latin typeface="OPPOSans M" pitchFamily="18" charset="-122"/>
                  <a:ea typeface="OPPOSans M" pitchFamily="18" charset="-122"/>
                  <a:cs typeface="OPPOSans-M"/>
                  <a:sym typeface="OPPOSans-M"/>
                </a:rPr>
                <a:t> </a:t>
              </a:r>
              <a:r>
                <a:rPr lang="en-US" altLang="zh-CN" sz="1300" kern="0" spc="373" dirty="0" err="1">
                  <a:latin typeface="OPPOSans M" pitchFamily="18" charset="-122"/>
                  <a:ea typeface="OPPOSans M" pitchFamily="18" charset="-122"/>
                  <a:cs typeface="OPPOSans-M"/>
                  <a:sym typeface="OPPOSans-M"/>
                </a:rPr>
                <a:t>algoritma</a:t>
              </a:r>
              <a:r>
                <a:rPr lang="en-US" altLang="zh-CN" sz="1300" kern="0" spc="373" dirty="0">
                  <a:latin typeface="OPPOSans M" pitchFamily="18" charset="-122"/>
                  <a:ea typeface="OPPOSans M" pitchFamily="18" charset="-122"/>
                  <a:cs typeface="OPPOSans-M"/>
                  <a:sym typeface="OPPOSans-M"/>
                </a:rPr>
                <a:t> video </a:t>
              </a:r>
              <a:r>
                <a:rPr lang="en-US" altLang="zh-CN" sz="1300" kern="0" spc="373" dirty="0" err="1">
                  <a:latin typeface="OPPOSans M" pitchFamily="18" charset="-122"/>
                  <a:ea typeface="OPPOSans M" pitchFamily="18" charset="-122"/>
                  <a:cs typeface="OPPOSans-M"/>
                  <a:sym typeface="OPPOSans-M"/>
                </a:rPr>
                <a:t>adegan</a:t>
              </a:r>
              <a:r>
                <a:rPr lang="en-US" altLang="zh-CN" sz="1300" kern="0" spc="373" dirty="0">
                  <a:latin typeface="OPPOSans M" pitchFamily="18" charset="-122"/>
                  <a:ea typeface="OPPOSans M" pitchFamily="18" charset="-122"/>
                  <a:cs typeface="OPPOSans-M"/>
                  <a:sym typeface="OPPOSans-M"/>
                </a:rPr>
                <a:t> </a:t>
              </a:r>
              <a:r>
                <a:rPr lang="en-US" altLang="zh-CN" sz="1300" kern="0" spc="373" dirty="0" err="1">
                  <a:latin typeface="OPPOSans M" pitchFamily="18" charset="-122"/>
                  <a:ea typeface="OPPOSans M" pitchFamily="18" charset="-122"/>
                  <a:cs typeface="OPPOSans-M"/>
                  <a:sym typeface="OPPOSans-M"/>
                </a:rPr>
                <a:t>malam</a:t>
              </a:r>
              <a:r>
                <a:rPr lang="en-US" altLang="zh-CN" sz="1300" kern="0" spc="373" dirty="0">
                  <a:latin typeface="OPPOSans M" pitchFamily="18" charset="-122"/>
                  <a:ea typeface="OPPOSans M" pitchFamily="18" charset="-122"/>
                  <a:cs typeface="OPPOSans-M"/>
                  <a:sym typeface="OPPOSans-M"/>
                </a:rPr>
                <a:t> </a:t>
              </a:r>
              <a:r>
                <a:rPr lang="en-US" altLang="zh-CN" sz="1300" kern="0" spc="373" dirty="0" err="1">
                  <a:latin typeface="OPPOSans M" pitchFamily="18" charset="-122"/>
                  <a:ea typeface="OPPOSans M" pitchFamily="18" charset="-122"/>
                  <a:cs typeface="OPPOSans-M"/>
                  <a:sym typeface="OPPOSans-M"/>
                </a:rPr>
                <a:t>sinar</a:t>
              </a:r>
              <a:r>
                <a:rPr lang="en-US" altLang="zh-CN" sz="1300" kern="0" spc="373" dirty="0">
                  <a:latin typeface="OPPOSans M" pitchFamily="18" charset="-122"/>
                  <a:ea typeface="OPPOSans M" pitchFamily="18" charset="-122"/>
                  <a:cs typeface="OPPOSans-M"/>
                  <a:sym typeface="OPPOSans-M"/>
                </a:rPr>
                <a:t> </a:t>
              </a:r>
              <a:r>
                <a:rPr lang="en-US" altLang="zh-CN" sz="1300" kern="0" spc="373" dirty="0" err="1">
                  <a:latin typeface="OPPOSans M" pitchFamily="18" charset="-122"/>
                  <a:ea typeface="OPPOSans M" pitchFamily="18" charset="-122"/>
                  <a:cs typeface="OPPOSans-M"/>
                  <a:sym typeface="OPPOSans-M"/>
                </a:rPr>
                <a:t>bulan</a:t>
              </a:r>
              <a:endParaRPr lang="en-US" altLang="zh-CN" sz="1300" kern="0" spc="373" dirty="0">
                <a:latin typeface="OPPOSans M" pitchFamily="18" charset="-122"/>
                <a:ea typeface="OPPOSans M" pitchFamily="18" charset="-122"/>
                <a:cs typeface="OPPOSans-M"/>
                <a:sym typeface="OPPOSans-M"/>
              </a:endParaRPr>
            </a:p>
            <a:p>
              <a:pPr defTabSz="685304" eaLnBrk="1" fontAlgn="auto">
                <a:spcBef>
                  <a:spcPts val="0"/>
                </a:spcBef>
                <a:spcAft>
                  <a:spcPts val="0"/>
                </a:spcAft>
                <a:defRPr sz="1300" spc="373">
                  <a:latin typeface="OPPOSans-M"/>
                  <a:ea typeface="OPPOSans-M"/>
                  <a:cs typeface="OPPOSans-M"/>
                  <a:sym typeface="OPPOSans-M"/>
                </a:defRPr>
              </a:pPr>
              <a:r>
                <a:rPr lang="en-US" altLang="zh-CN" sz="1300" kern="0" spc="373" dirty="0">
                  <a:latin typeface="OPPOSans M" pitchFamily="18" charset="-122"/>
                  <a:ea typeface="OPPOSans M" pitchFamily="18" charset="-122"/>
                  <a:cs typeface="OPPOSans-M"/>
                  <a:sym typeface="OPPOSans-M"/>
                </a:rPr>
                <a:t>2. </a:t>
              </a:r>
              <a:r>
                <a:rPr lang="en-US" altLang="zh-CN" sz="1300" kern="0" spc="373" dirty="0" err="1">
                  <a:latin typeface="OPPOSans M" pitchFamily="18" charset="-122"/>
                  <a:ea typeface="OPPOSans M" pitchFamily="18" charset="-122"/>
                  <a:cs typeface="OPPOSans-M"/>
                  <a:sym typeface="OPPOSans-M"/>
                </a:rPr>
                <a:t>Dengan</a:t>
              </a:r>
              <a:r>
                <a:rPr lang="en-US" altLang="zh-CN" sz="1300" kern="0" spc="373" dirty="0">
                  <a:latin typeface="OPPOSans M" pitchFamily="18" charset="-122"/>
                  <a:ea typeface="OPPOSans M" pitchFamily="18" charset="-122"/>
                  <a:cs typeface="OPPOSans-M"/>
                  <a:sym typeface="OPPOSans-M"/>
                </a:rPr>
                <a:t> </a:t>
              </a:r>
              <a:r>
                <a:rPr lang="en-US" altLang="zh-CN" sz="1300" kern="0" spc="373" dirty="0" err="1">
                  <a:latin typeface="OPPOSans M" pitchFamily="18" charset="-122"/>
                  <a:ea typeface="OPPOSans M" pitchFamily="18" charset="-122"/>
                  <a:cs typeface="OPPOSans-M"/>
                  <a:sym typeface="OPPOSans-M"/>
                </a:rPr>
                <a:t>algoritma</a:t>
              </a:r>
              <a:r>
                <a:rPr lang="en-US" altLang="zh-CN" sz="1300" kern="0" spc="373" dirty="0">
                  <a:latin typeface="OPPOSans M" pitchFamily="18" charset="-122"/>
                  <a:ea typeface="OPPOSans M" pitchFamily="18" charset="-122"/>
                  <a:cs typeface="OPPOSans-M"/>
                  <a:sym typeface="OPPOSans-M"/>
                </a:rPr>
                <a:t> video HDR </a:t>
              </a:r>
              <a:r>
                <a:rPr lang="en-US" altLang="zh-CN" sz="1300" kern="0" spc="373" dirty="0" err="1">
                  <a:latin typeface="OPPOSans M" pitchFamily="18" charset="-122"/>
                  <a:ea typeface="OPPOSans M" pitchFamily="18" charset="-122"/>
                  <a:cs typeface="OPPOSans-M"/>
                  <a:sym typeface="OPPOSans-M"/>
                </a:rPr>
                <a:t>eksklusif</a:t>
              </a:r>
              <a:r>
                <a:rPr lang="en-US" altLang="zh-CN" sz="1300" kern="0" spc="373" dirty="0">
                  <a:latin typeface="OPPOSans M" pitchFamily="18" charset="-122"/>
                  <a:ea typeface="OPPOSans M" pitchFamily="18" charset="-122"/>
                  <a:cs typeface="OPPOSans-M"/>
                  <a:sym typeface="OPPOSans-M"/>
                </a:rPr>
                <a:t> oppo yang </a:t>
              </a:r>
              <a:r>
                <a:rPr lang="en-US" altLang="zh-CN" sz="1300" kern="0" spc="373" dirty="0" err="1">
                  <a:latin typeface="OPPOSans M" pitchFamily="18" charset="-122"/>
                  <a:ea typeface="OPPOSans M" pitchFamily="18" charset="-122"/>
                  <a:cs typeface="OPPOSans-M"/>
                  <a:sym typeface="OPPOSans-M"/>
                </a:rPr>
                <a:t>dikembangkan</a:t>
              </a:r>
              <a:r>
                <a:rPr lang="en-US" altLang="zh-CN" sz="1300" kern="0" spc="373" dirty="0">
                  <a:latin typeface="OPPOSans M" pitchFamily="18" charset="-122"/>
                  <a:ea typeface="OPPOSans M" pitchFamily="18" charset="-122"/>
                  <a:cs typeface="OPPOSans-M"/>
                  <a:sym typeface="OPPOSans-M"/>
                </a:rPr>
                <a:t> </a:t>
              </a:r>
              <a:r>
                <a:rPr lang="en-US" altLang="zh-CN" sz="1300" kern="0" spc="373" dirty="0" err="1">
                  <a:latin typeface="OPPOSans M" pitchFamily="18" charset="-122"/>
                  <a:ea typeface="OPPOSans M" pitchFamily="18" charset="-122"/>
                  <a:cs typeface="OPPOSans-M"/>
                  <a:sym typeface="OPPOSans-M"/>
                </a:rPr>
                <a:t>sendiri</a:t>
              </a:r>
              <a:r>
                <a:rPr lang="en-US" altLang="zh-CN" sz="1300" kern="0" spc="373" dirty="0">
                  <a:latin typeface="OPPOSans M" pitchFamily="18" charset="-122"/>
                  <a:ea typeface="OPPOSans M" pitchFamily="18" charset="-122"/>
                  <a:cs typeface="OPPOSans-M"/>
                  <a:sym typeface="OPPOSans-M"/>
                </a:rPr>
                <a:t> dan </a:t>
              </a:r>
              <a:r>
                <a:rPr lang="en-US" altLang="zh-CN" sz="1300" kern="0" spc="373" dirty="0" err="1">
                  <a:latin typeface="OPPOSans M" pitchFamily="18" charset="-122"/>
                  <a:ea typeface="OPPOSans M" pitchFamily="18" charset="-122"/>
                  <a:cs typeface="OPPOSans-M"/>
                  <a:sym typeface="OPPOSans-M"/>
                </a:rPr>
                <a:t>dirilis</a:t>
              </a:r>
              <a:r>
                <a:rPr lang="en-US" altLang="zh-CN" sz="1300" kern="0" spc="373" dirty="0">
                  <a:latin typeface="OPPOSans M" pitchFamily="18" charset="-122"/>
                  <a:ea typeface="OPPOSans M" pitchFamily="18" charset="-122"/>
                  <a:cs typeface="OPPOSans-M"/>
                  <a:sym typeface="OPPOSans-M"/>
                </a:rPr>
                <a:t> </a:t>
              </a:r>
              <a:r>
                <a:rPr lang="en-US" altLang="zh-CN" sz="1300" kern="0" spc="373" dirty="0" err="1">
                  <a:latin typeface="OPPOSans M" pitchFamily="18" charset="-122"/>
                  <a:ea typeface="OPPOSans M" pitchFamily="18" charset="-122"/>
                  <a:cs typeface="OPPOSans-M"/>
                  <a:sym typeface="OPPOSans-M"/>
                </a:rPr>
                <a:t>pertama</a:t>
              </a:r>
              <a:r>
                <a:rPr lang="en-US" altLang="zh-CN" sz="1300" kern="0" spc="373" dirty="0">
                  <a:latin typeface="OPPOSans M" pitchFamily="18" charset="-122"/>
                  <a:ea typeface="OPPOSans M" pitchFamily="18" charset="-122"/>
                  <a:cs typeface="OPPOSans-M"/>
                  <a:sym typeface="OPPOSans-M"/>
                </a:rPr>
                <a:t> kali</a:t>
              </a:r>
            </a:p>
          </p:txBody>
        </p:sp>
      </p:grpSp>
      <p:sp>
        <p:nvSpPr>
          <p:cNvPr id="143363" name="任意多边形: 形状 4"/>
          <p:cNvSpPr>
            <a:spLocks noChangeArrowheads="1"/>
          </p:cNvSpPr>
          <p:nvPr/>
        </p:nvSpPr>
        <p:spPr bwMode="auto">
          <a:xfrm>
            <a:off x="2033588" y="879475"/>
            <a:ext cx="8051800" cy="239713"/>
          </a:xfrm>
          <a:prstGeom prst="rect">
            <a:avLst/>
          </a:prstGeom>
          <a:solidFill>
            <a:srgbClr val="62A9DB"/>
          </a:solidFill>
          <a:ln w="12700">
            <a:noFill/>
            <a:miter lim="400000"/>
            <a:headEnd/>
            <a:tailEnd/>
          </a:ln>
        </p:spPr>
        <p:txBody>
          <a:bodyPr lIns="45719" rIns="45719" anchor="ctr"/>
          <a:lstStyle/>
          <a:p>
            <a:pPr defTabSz="608013" eaLnBrk="1"/>
            <a:endParaRPr lang="en-US" altLang="en-US" sz="2400">
              <a:latin typeface="OPPOSans M" pitchFamily="18" charset="-122"/>
              <a:ea typeface="OPPOSans M" pitchFamily="18" charset="-122"/>
              <a:cs typeface="OPPOSans-M" pitchFamily="18" charset="-122"/>
              <a:sym typeface="OPPOSans-M" pitchFamily="18" charset="-122"/>
            </a:endParaRPr>
          </a:p>
        </p:txBody>
      </p:sp>
      <p:sp>
        <p:nvSpPr>
          <p:cNvPr id="143364" name="文本框 1"/>
          <p:cNvSpPr txBox="1">
            <a:spLocks noChangeArrowheads="1"/>
          </p:cNvSpPr>
          <p:nvPr/>
        </p:nvSpPr>
        <p:spPr bwMode="auto">
          <a:xfrm>
            <a:off x="952500" y="111125"/>
            <a:ext cx="10098088" cy="768350"/>
          </a:xfrm>
          <a:prstGeom prst="rect">
            <a:avLst/>
          </a:prstGeom>
          <a:noFill/>
          <a:ln w="12700">
            <a:noFill/>
            <a:miter lim="400000"/>
            <a:headEnd/>
            <a:tailEnd/>
          </a:ln>
        </p:spPr>
        <p:txBody>
          <a:bodyPr lIns="45719" rIns="45719">
            <a:spAutoFit/>
          </a:bodyPr>
          <a:lstStyle/>
          <a:p>
            <a:pPr algn="ctr" defTabSz="1827213" eaLnBrk="1"/>
            <a:r>
              <a:rPr lang="en-US" altLang="en-US" sz="4400" dirty="0" err="1" smtClean="0">
                <a:latin typeface="OPPOSans M" pitchFamily="18" charset="-122"/>
                <a:ea typeface="OPPOSans M" pitchFamily="18" charset="-122"/>
                <a:cs typeface="OPPOSans-M" pitchFamily="18" charset="-122"/>
                <a:sym typeface="OPPOSans-M" pitchFamily="18" charset="-122"/>
              </a:rPr>
              <a:t>Poin</a:t>
            </a:r>
            <a:r>
              <a:rPr lang="en-US" altLang="en-US" sz="4400" dirty="0" smtClean="0">
                <a:latin typeface="OPPOSans M" pitchFamily="18" charset="-122"/>
                <a:ea typeface="OPPOSans M" pitchFamily="18" charset="-122"/>
                <a:cs typeface="OPPOSans-M" pitchFamily="18" charset="-122"/>
                <a:sym typeface="OPPOSans-M" pitchFamily="18" charset="-122"/>
              </a:rPr>
              <a:t> </a:t>
            </a:r>
            <a:r>
              <a:rPr lang="en-US" altLang="en-US" sz="4400" dirty="0" err="1" smtClean="0">
                <a:latin typeface="OPPOSans M" pitchFamily="18" charset="-122"/>
                <a:ea typeface="OPPOSans M" pitchFamily="18" charset="-122"/>
                <a:cs typeface="OPPOSans-M" pitchFamily="18" charset="-122"/>
                <a:sym typeface="OPPOSans-M" pitchFamily="18" charset="-122"/>
              </a:rPr>
              <a:t>Lebih</a:t>
            </a:r>
            <a:r>
              <a:rPr lang="en-US" altLang="en-US" sz="4400" dirty="0" smtClean="0">
                <a:latin typeface="OPPOSans M" pitchFamily="18" charset="-122"/>
                <a:ea typeface="OPPOSans M" pitchFamily="18" charset="-122"/>
                <a:cs typeface="OPPOSans-M" pitchFamily="18" charset="-122"/>
                <a:sym typeface="OPPOSans-M" pitchFamily="18" charset="-122"/>
              </a:rPr>
              <a:t> </a:t>
            </a:r>
            <a:r>
              <a:rPr lang="en-US" altLang="en-US" sz="4400" dirty="0" err="1" smtClean="0">
                <a:latin typeface="OPPOSans M" pitchFamily="18" charset="-122"/>
                <a:ea typeface="OPPOSans M" pitchFamily="18" charset="-122"/>
                <a:cs typeface="OPPOSans-M" pitchFamily="18" charset="-122"/>
                <a:sym typeface="OPPOSans-M" pitchFamily="18" charset="-122"/>
              </a:rPr>
              <a:t>dari</a:t>
            </a:r>
            <a:r>
              <a:rPr lang="en-US" altLang="en-US" sz="4400" dirty="0" smtClean="0">
                <a:latin typeface="OPPOSans M" pitchFamily="18" charset="-122"/>
                <a:ea typeface="OPPOSans M" pitchFamily="18" charset="-122"/>
                <a:cs typeface="OPPOSans-M" pitchFamily="18" charset="-122"/>
                <a:sym typeface="OPPOSans-M" pitchFamily="18" charset="-122"/>
              </a:rPr>
              <a:t> Reno4 </a:t>
            </a:r>
            <a:r>
              <a:rPr lang="en-US" altLang="en-US" sz="4400" dirty="0">
                <a:latin typeface="OPPOSans M" pitchFamily="18" charset="-122"/>
                <a:ea typeface="OPPOSans M" pitchFamily="18" charset="-122"/>
                <a:cs typeface="OPPOSans-M" pitchFamily="18" charset="-122"/>
                <a:sym typeface="OPPOSans-M" pitchFamily="18" charset="-122"/>
              </a:rPr>
              <a:t>Pro </a:t>
            </a:r>
            <a:r>
              <a:rPr lang="en-US" altLang="en-US" sz="4400" dirty="0" smtClean="0">
                <a:latin typeface="OPPOSans M" pitchFamily="18" charset="-122"/>
                <a:ea typeface="OPPOSans M" pitchFamily="18" charset="-122"/>
                <a:cs typeface="OPPOSans-M" pitchFamily="18" charset="-122"/>
                <a:sym typeface="OPPOSans-M" pitchFamily="18" charset="-122"/>
              </a:rPr>
              <a:t>5G</a:t>
            </a:r>
            <a:endParaRPr lang="en-US" altLang="en-US" sz="4400" dirty="0">
              <a:latin typeface="OPPOSans M" pitchFamily="18" charset="-122"/>
              <a:ea typeface="OPPOSans M" pitchFamily="18" charset="-122"/>
              <a:cs typeface="OPPOSans-M" pitchFamily="18" charset="-122"/>
              <a:sym typeface="OPPOSans-M" pitchFamily="18" charset="-122"/>
            </a:endParaRP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3" descr="图片 3"/>
          <p:cNvPicPr>
            <a:picLocks noChangeAspect="1" noChangeArrowheads="1"/>
          </p:cNvPicPr>
          <p:nvPr/>
        </p:nvPicPr>
        <p:blipFill>
          <a:blip r:embed="rId3"/>
          <a:srcRect/>
          <a:stretch>
            <a:fillRect/>
          </a:stretch>
        </p:blipFill>
        <p:spPr bwMode="auto">
          <a:xfrm>
            <a:off x="0" y="0"/>
            <a:ext cx="12334875" cy="6858000"/>
          </a:xfrm>
          <a:prstGeom prst="rect">
            <a:avLst/>
          </a:prstGeom>
          <a:noFill/>
          <a:ln w="12700">
            <a:noFill/>
            <a:miter lim="400000"/>
            <a:headEnd/>
            <a:tailEnd/>
          </a:ln>
        </p:spPr>
      </p:pic>
      <p:sp>
        <p:nvSpPr>
          <p:cNvPr id="495" name="矩形 15"/>
          <p:cNvSpPr/>
          <p:nvPr/>
        </p:nvSpPr>
        <p:spPr>
          <a:xfrm>
            <a:off x="-2" y="-988"/>
            <a:ext cx="12492113" cy="6964496"/>
          </a:xfrm>
          <a:prstGeom prst="rect">
            <a:avLst/>
          </a:prstGeom>
          <a:gradFill>
            <a:gsLst>
              <a:gs pos="0">
                <a:srgbClr val="3B3838">
                  <a:alpha val="80000"/>
                </a:srgbClr>
              </a:gs>
              <a:gs pos="100000">
                <a:srgbClr val="3B3838"/>
              </a:gs>
            </a:gsLst>
            <a:path path="circle">
              <a:fillToRect l="37721" t="-19636" r="62278" b="119636"/>
            </a:path>
          </a:gradFill>
          <a:ln w="12700">
            <a:miter lim="400000"/>
          </a:ln>
        </p:spPr>
        <p:txBody>
          <a:bodyPr lIns="45719" rIns="45719" anchor="ctr"/>
          <a:lstStyle/>
          <a:p>
            <a:pPr algn="ctr" defTabSz="913764">
              <a:lnSpc>
                <a:spcPct val="150000"/>
              </a:lnSpc>
              <a:defRPr sz="2800">
                <a:solidFill>
                  <a:srgbClr val="FFFFFF"/>
                </a:solidFill>
                <a:latin typeface="OPPOSans-M"/>
                <a:ea typeface="OPPOSans-M"/>
                <a:cs typeface="OPPOSans-M"/>
                <a:sym typeface="OPPOSans-M"/>
              </a:defRPr>
            </a:pPr>
            <a:endParaRPr sz="2800">
              <a:solidFill>
                <a:srgbClr val="FFFFFF"/>
              </a:solidFill>
              <a:latin typeface="OPPOSans-M"/>
              <a:ea typeface="OPPOSans-M"/>
              <a:cs typeface="OPPOSans-M"/>
              <a:sym typeface="OPPOSans-M"/>
            </a:endParaRPr>
          </a:p>
        </p:txBody>
      </p:sp>
      <p:sp>
        <p:nvSpPr>
          <p:cNvPr id="16390" name="文本框 16"/>
          <p:cNvSpPr txBox="1">
            <a:spLocks noChangeArrowheads="1"/>
          </p:cNvSpPr>
          <p:nvPr/>
        </p:nvSpPr>
        <p:spPr bwMode="auto">
          <a:xfrm>
            <a:off x="1165225" y="360363"/>
            <a:ext cx="10223309" cy="1200329"/>
          </a:xfrm>
          <a:prstGeom prst="rect">
            <a:avLst/>
          </a:prstGeom>
          <a:noFill/>
          <a:ln w="12700">
            <a:noFill/>
            <a:miter lim="400000"/>
            <a:headEnd/>
            <a:tailEnd/>
          </a:ln>
        </p:spPr>
        <p:txBody>
          <a:bodyPr wrap="none" lIns="45719" rIns="45719">
            <a:spAutoFit/>
          </a:bodyPr>
          <a:lstStyle/>
          <a:p>
            <a:pPr algn="ctr" defTabSz="912813">
              <a:lnSpc>
                <a:spcPct val="150000"/>
              </a:lnSpc>
            </a:pPr>
            <a:r>
              <a:rPr lang="en-US" altLang="en-US" sz="4800" dirty="0">
                <a:solidFill>
                  <a:srgbClr val="FFFFFF"/>
                </a:solidFill>
                <a:latin typeface="OPPOSans-M" pitchFamily="18" charset="-122"/>
                <a:ea typeface="OPPOSans-M" pitchFamily="18" charset="-122"/>
                <a:sym typeface="OPPOSans-M" pitchFamily="18" charset="-122"/>
              </a:rPr>
              <a:t>Reno4 Pro 5G </a:t>
            </a:r>
            <a:r>
              <a:rPr lang="en-US" altLang="en-US" sz="4800" dirty="0" err="1">
                <a:solidFill>
                  <a:srgbClr val="FFFFFF"/>
                </a:solidFill>
                <a:latin typeface="OPPOSans-M" pitchFamily="18" charset="-122"/>
                <a:ea typeface="OPPOSans-M" pitchFamily="18" charset="-122"/>
                <a:sym typeface="OPPOSans-M" pitchFamily="18" charset="-122"/>
              </a:rPr>
              <a:t>Semuanya</a:t>
            </a:r>
            <a:r>
              <a:rPr lang="en-US" altLang="en-US" sz="4800" dirty="0">
                <a:solidFill>
                  <a:srgbClr val="FFFFFF"/>
                </a:solidFill>
                <a:latin typeface="OPPOSans-M" pitchFamily="18" charset="-122"/>
                <a:ea typeface="OPPOSans-M" pitchFamily="18" charset="-122"/>
                <a:sym typeface="OPPOSans-M" pitchFamily="18" charset="-122"/>
              </a:rPr>
              <a:t> </a:t>
            </a:r>
            <a:r>
              <a:rPr lang="en-US" altLang="en-US" sz="4800" dirty="0" err="1" smtClean="0">
                <a:solidFill>
                  <a:srgbClr val="FFFFFF"/>
                </a:solidFill>
                <a:latin typeface="OPPOSans-M" pitchFamily="18" charset="-122"/>
                <a:ea typeface="OPPOSans-M" pitchFamily="18" charset="-122"/>
                <a:sym typeface="OPPOSans-M" pitchFamily="18" charset="-122"/>
              </a:rPr>
              <a:t>Baru</a:t>
            </a:r>
            <a:endParaRPr lang="en-US" altLang="en-US" sz="4800" dirty="0">
              <a:solidFill>
                <a:srgbClr val="FFFFFF"/>
              </a:solidFill>
              <a:latin typeface="OPPOSans-M" pitchFamily="18" charset="-122"/>
              <a:ea typeface="OPPOSans-M" pitchFamily="18" charset="-122"/>
              <a:sym typeface="OPPOSans-M" pitchFamily="18" charset="-122"/>
            </a:endParaRPr>
          </a:p>
        </p:txBody>
      </p:sp>
      <p:grpSp>
        <p:nvGrpSpPr>
          <p:cNvPr id="503" name="组合 4"/>
          <p:cNvGrpSpPr>
            <a:grpSpLocks/>
          </p:cNvGrpSpPr>
          <p:nvPr/>
        </p:nvGrpSpPr>
        <p:grpSpPr bwMode="auto">
          <a:xfrm>
            <a:off x="873704" y="2774172"/>
            <a:ext cx="10530558" cy="1261254"/>
            <a:chOff x="-195623" y="92276"/>
            <a:chExt cx="10531248" cy="1262455"/>
          </a:xfrm>
        </p:grpSpPr>
        <p:sp>
          <p:nvSpPr>
            <p:cNvPr id="16392" name="任意多边形: 形状 10"/>
            <p:cNvSpPr>
              <a:spLocks noChangeArrowheads="1"/>
            </p:cNvSpPr>
            <p:nvPr/>
          </p:nvSpPr>
          <p:spPr bwMode="auto">
            <a:xfrm>
              <a:off x="-1" y="858598"/>
              <a:ext cx="2636427" cy="496133"/>
            </a:xfrm>
            <a:prstGeom prst="rect">
              <a:avLst/>
            </a:prstGeom>
            <a:solidFill>
              <a:srgbClr val="63A8DA"/>
            </a:solidFill>
            <a:ln w="12700">
              <a:noFill/>
              <a:miter lim="400000"/>
              <a:headEnd/>
              <a:tailEnd/>
            </a:ln>
          </p:spPr>
          <p:txBody>
            <a:bodyPr lIns="45719" tIns="45719" rIns="45719" bIns="45719" anchor="ctr"/>
            <a:lstStyle/>
            <a:p>
              <a:pPr defTabSz="608013"/>
              <a:endParaRPr lang="en-US" altLang="en-US" sz="2400">
                <a:latin typeface="OPPOSans-M" pitchFamily="18" charset="-122"/>
                <a:ea typeface="OPPOSans-M" pitchFamily="18" charset="-122"/>
                <a:sym typeface="OPPOSans-M" pitchFamily="18" charset="-122"/>
              </a:endParaRPr>
            </a:p>
          </p:txBody>
        </p:sp>
        <p:sp>
          <p:nvSpPr>
            <p:cNvPr id="16393" name="文本框 18"/>
            <p:cNvSpPr txBox="1">
              <a:spLocks noChangeArrowheads="1"/>
            </p:cNvSpPr>
            <p:nvPr/>
          </p:nvSpPr>
          <p:spPr bwMode="auto">
            <a:xfrm>
              <a:off x="-195623" y="92276"/>
              <a:ext cx="3116609" cy="766321"/>
            </a:xfrm>
            <a:prstGeom prst="rect">
              <a:avLst/>
            </a:prstGeom>
            <a:noFill/>
            <a:ln w="12700">
              <a:noFill/>
              <a:miter lim="400000"/>
              <a:headEnd/>
              <a:tailEnd/>
            </a:ln>
          </p:spPr>
          <p:txBody>
            <a:bodyPr wrap="square" lIns="45719" tIns="45719" rIns="45719" bIns="45719">
              <a:spAutoFit/>
            </a:bodyPr>
            <a:lstStyle/>
            <a:p>
              <a:pPr algn="ctr" defTabSz="912813">
                <a:lnSpc>
                  <a:spcPct val="150000"/>
                </a:lnSpc>
              </a:pPr>
              <a:r>
                <a:rPr lang="en-US" altLang="en-US" sz="3200" dirty="0" err="1">
                  <a:solidFill>
                    <a:srgbClr val="FFFFFF"/>
                  </a:solidFill>
                  <a:latin typeface="OPPOSans-M" pitchFamily="18" charset="-122"/>
                  <a:ea typeface="OPPOSans-M" pitchFamily="18" charset="-122"/>
                  <a:sym typeface="OPPOSans-M" pitchFamily="18" charset="-122"/>
                </a:rPr>
                <a:t>Desain</a:t>
              </a:r>
              <a:r>
                <a:rPr lang="en-US" altLang="en-US" sz="3200" dirty="0">
                  <a:solidFill>
                    <a:srgbClr val="FFFFFF"/>
                  </a:solidFill>
                  <a:latin typeface="OPPOSans-M" pitchFamily="18" charset="-122"/>
                  <a:ea typeface="OPPOSans-M" pitchFamily="18" charset="-122"/>
                  <a:sym typeface="OPPOSans-M" pitchFamily="18" charset="-122"/>
                </a:rPr>
                <a:t> </a:t>
              </a:r>
              <a:r>
                <a:rPr lang="en-US" altLang="en-US" sz="3200" dirty="0" err="1" smtClean="0">
                  <a:solidFill>
                    <a:srgbClr val="FFFFFF"/>
                  </a:solidFill>
                  <a:latin typeface="OPPOSans-M" pitchFamily="18" charset="-122"/>
                  <a:ea typeface="OPPOSans-M" pitchFamily="18" charset="-122"/>
                  <a:sym typeface="OPPOSans-M" pitchFamily="18" charset="-122"/>
                </a:rPr>
                <a:t>Baru</a:t>
              </a:r>
              <a:endParaRPr lang="en-US" altLang="en-US" sz="3200" dirty="0">
                <a:solidFill>
                  <a:srgbClr val="FFFFFF"/>
                </a:solidFill>
                <a:latin typeface="OPPOSans-M" pitchFamily="18" charset="-122"/>
                <a:ea typeface="OPPOSans-M" pitchFamily="18" charset="-122"/>
                <a:sym typeface="OPPOSans-M" pitchFamily="18" charset="-122"/>
              </a:endParaRPr>
            </a:p>
          </p:txBody>
        </p:sp>
        <p:sp>
          <p:nvSpPr>
            <p:cNvPr id="16394" name="任意多边形: 形状 10"/>
            <p:cNvSpPr>
              <a:spLocks noChangeArrowheads="1"/>
            </p:cNvSpPr>
            <p:nvPr/>
          </p:nvSpPr>
          <p:spPr bwMode="auto">
            <a:xfrm>
              <a:off x="3849107" y="858598"/>
              <a:ext cx="2636427" cy="496133"/>
            </a:xfrm>
            <a:prstGeom prst="rect">
              <a:avLst/>
            </a:prstGeom>
            <a:solidFill>
              <a:srgbClr val="63A8DA"/>
            </a:solidFill>
            <a:ln w="12700">
              <a:noFill/>
              <a:miter lim="400000"/>
              <a:headEnd/>
              <a:tailEnd/>
            </a:ln>
          </p:spPr>
          <p:txBody>
            <a:bodyPr lIns="45719" tIns="45719" rIns="45719" bIns="45719" anchor="ctr"/>
            <a:lstStyle/>
            <a:p>
              <a:pPr defTabSz="608013"/>
              <a:endParaRPr lang="en-US" altLang="en-US" sz="2400">
                <a:latin typeface="OPPOSans-M" pitchFamily="18" charset="-122"/>
                <a:ea typeface="OPPOSans-M" pitchFamily="18" charset="-122"/>
                <a:sym typeface="OPPOSans-M" pitchFamily="18" charset="-122"/>
              </a:endParaRPr>
            </a:p>
          </p:txBody>
        </p:sp>
        <p:sp>
          <p:nvSpPr>
            <p:cNvPr id="16395" name="文本框 21"/>
            <p:cNvSpPr txBox="1">
              <a:spLocks noChangeArrowheads="1"/>
            </p:cNvSpPr>
            <p:nvPr/>
          </p:nvSpPr>
          <p:spPr bwMode="auto">
            <a:xfrm>
              <a:off x="3253517" y="92276"/>
              <a:ext cx="3726705" cy="831786"/>
            </a:xfrm>
            <a:prstGeom prst="rect">
              <a:avLst/>
            </a:prstGeom>
            <a:noFill/>
            <a:ln w="12700">
              <a:noFill/>
              <a:miter lim="400000"/>
              <a:headEnd/>
              <a:tailEnd/>
            </a:ln>
          </p:spPr>
          <p:txBody>
            <a:bodyPr wrap="square" lIns="45719" tIns="45719" rIns="45719" bIns="45719">
              <a:spAutoFit/>
            </a:bodyPr>
            <a:lstStyle/>
            <a:p>
              <a:pPr algn="ctr" defTabSz="912813">
                <a:lnSpc>
                  <a:spcPct val="150000"/>
                </a:lnSpc>
              </a:pPr>
              <a:r>
                <a:rPr lang="en-US" altLang="en-US" sz="3200" dirty="0" err="1">
                  <a:solidFill>
                    <a:srgbClr val="FFFFFF"/>
                  </a:solidFill>
                  <a:latin typeface="OPPOSans-M" pitchFamily="18" charset="-122"/>
                  <a:ea typeface="OPPOSans-M" pitchFamily="18" charset="-122"/>
                  <a:sym typeface="OPPOSans-M" pitchFamily="18" charset="-122"/>
                </a:rPr>
                <a:t>Teknologi</a:t>
              </a:r>
              <a:r>
                <a:rPr lang="en-US" altLang="en-US" sz="3200" dirty="0">
                  <a:solidFill>
                    <a:srgbClr val="FFFFFF"/>
                  </a:solidFill>
                  <a:latin typeface="OPPOSans-M" pitchFamily="18" charset="-122"/>
                  <a:ea typeface="OPPOSans-M" pitchFamily="18" charset="-122"/>
                  <a:sym typeface="OPPOSans-M" pitchFamily="18" charset="-122"/>
                </a:rPr>
                <a:t> </a:t>
              </a:r>
              <a:r>
                <a:rPr lang="en-US" altLang="en-US" sz="3200" dirty="0" err="1" smtClean="0">
                  <a:solidFill>
                    <a:srgbClr val="FFFFFF"/>
                  </a:solidFill>
                  <a:latin typeface="OPPOSans-M" pitchFamily="18" charset="-122"/>
                  <a:ea typeface="OPPOSans-M" pitchFamily="18" charset="-122"/>
                  <a:sym typeface="OPPOSans-M" pitchFamily="18" charset="-122"/>
                </a:rPr>
                <a:t>Baru</a:t>
              </a:r>
              <a:endParaRPr lang="en-US" altLang="en-US" sz="3200" dirty="0">
                <a:solidFill>
                  <a:srgbClr val="FFFFFF"/>
                </a:solidFill>
                <a:latin typeface="OPPOSans-M" pitchFamily="18" charset="-122"/>
                <a:ea typeface="OPPOSans-M" pitchFamily="18" charset="-122"/>
                <a:sym typeface="OPPOSans-M" pitchFamily="18" charset="-122"/>
              </a:endParaRPr>
            </a:p>
          </p:txBody>
        </p:sp>
        <p:sp>
          <p:nvSpPr>
            <p:cNvPr id="16396" name="任意多边形: 形状 10"/>
            <p:cNvSpPr>
              <a:spLocks noChangeArrowheads="1"/>
            </p:cNvSpPr>
            <p:nvPr/>
          </p:nvSpPr>
          <p:spPr bwMode="auto">
            <a:xfrm>
              <a:off x="7698214" y="858598"/>
              <a:ext cx="2636427" cy="496133"/>
            </a:xfrm>
            <a:prstGeom prst="rect">
              <a:avLst/>
            </a:prstGeom>
            <a:solidFill>
              <a:srgbClr val="63A8DA"/>
            </a:solidFill>
            <a:ln w="12700">
              <a:noFill/>
              <a:miter lim="400000"/>
              <a:headEnd/>
              <a:tailEnd/>
            </a:ln>
          </p:spPr>
          <p:txBody>
            <a:bodyPr lIns="45719" tIns="45719" rIns="45719" bIns="45719" anchor="ctr"/>
            <a:lstStyle/>
            <a:p>
              <a:pPr defTabSz="608013"/>
              <a:endParaRPr lang="en-US" altLang="en-US" sz="2400">
                <a:latin typeface="OPPOSans-M" pitchFamily="18" charset="-122"/>
                <a:ea typeface="OPPOSans-M" pitchFamily="18" charset="-122"/>
                <a:sym typeface="OPPOSans-M" pitchFamily="18" charset="-122"/>
              </a:endParaRPr>
            </a:p>
          </p:txBody>
        </p:sp>
        <p:sp>
          <p:nvSpPr>
            <p:cNvPr id="16397" name="文本框 24"/>
            <p:cNvSpPr txBox="1">
              <a:spLocks noChangeArrowheads="1"/>
            </p:cNvSpPr>
            <p:nvPr/>
          </p:nvSpPr>
          <p:spPr bwMode="auto">
            <a:xfrm>
              <a:off x="7537241" y="92276"/>
              <a:ext cx="2798384" cy="766321"/>
            </a:xfrm>
            <a:prstGeom prst="rect">
              <a:avLst/>
            </a:prstGeom>
            <a:noFill/>
            <a:ln w="12700">
              <a:noFill/>
              <a:miter lim="400000"/>
              <a:headEnd/>
              <a:tailEnd/>
            </a:ln>
          </p:spPr>
          <p:txBody>
            <a:bodyPr wrap="none" lIns="45719" tIns="45719" rIns="45719" bIns="45719">
              <a:spAutoFit/>
            </a:bodyPr>
            <a:lstStyle/>
            <a:p>
              <a:pPr algn="ctr" defTabSz="912813">
                <a:lnSpc>
                  <a:spcPct val="150000"/>
                </a:lnSpc>
              </a:pPr>
              <a:r>
                <a:rPr lang="en-US" altLang="en-US" sz="3200" dirty="0" err="1">
                  <a:solidFill>
                    <a:srgbClr val="FFFFFF"/>
                  </a:solidFill>
                  <a:latin typeface="OPPOSans-M" pitchFamily="18" charset="-122"/>
                  <a:ea typeface="OPPOSans-M" pitchFamily="18" charset="-122"/>
                  <a:sym typeface="OPPOSans-M" pitchFamily="18" charset="-122"/>
                </a:rPr>
                <a:t>Warna</a:t>
              </a:r>
              <a:r>
                <a:rPr lang="en-US" altLang="en-US" sz="3200" dirty="0">
                  <a:solidFill>
                    <a:srgbClr val="FFFFFF"/>
                  </a:solidFill>
                  <a:latin typeface="OPPOSans-M" pitchFamily="18" charset="-122"/>
                  <a:ea typeface="OPPOSans-M" pitchFamily="18" charset="-122"/>
                  <a:sym typeface="OPPOSans-M" pitchFamily="18" charset="-122"/>
                </a:rPr>
                <a:t> </a:t>
              </a:r>
              <a:r>
                <a:rPr lang="en-US" altLang="en-US" sz="3200" dirty="0" err="1" smtClean="0">
                  <a:solidFill>
                    <a:srgbClr val="FFFFFF"/>
                  </a:solidFill>
                  <a:latin typeface="OPPOSans-M" pitchFamily="18" charset="-122"/>
                  <a:ea typeface="OPPOSans-M" pitchFamily="18" charset="-122"/>
                  <a:sym typeface="OPPOSans-M" pitchFamily="18" charset="-122"/>
                </a:rPr>
                <a:t>Baru</a:t>
              </a:r>
              <a:endParaRPr lang="en-US" altLang="en-US" sz="3200" dirty="0">
                <a:solidFill>
                  <a:srgbClr val="FFFFFF"/>
                </a:solidFill>
                <a:latin typeface="OPPOSans-M" pitchFamily="18" charset="-122"/>
                <a:ea typeface="OPPOSans-M" pitchFamily="18" charset="-122"/>
                <a:sym typeface="OPPOSans-M" pitchFamily="18" charset="-122"/>
              </a:endParaRPr>
            </a:p>
          </p:txBody>
        </p:sp>
      </p:grpSp>
    </p:spTree>
  </p:cSld>
  <p:clrMapOvr>
    <a:masterClrMapping/>
  </p:clrMapOvr>
  <p:transition spd="slow">
    <p:fade/>
  </p:transition>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iterate>
                                    <p:tmAbs val="0"/>
                                  </p:iterate>
                                  <p:childTnLst>
                                    <p:set>
                                      <p:cBhvr>
                                        <p:cTn id="6" fill="hold"/>
                                        <p:tgtEl>
                                          <p:spTgt spid="5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3" grpId="0" animBg="1" advAuto="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标题 4"/>
          <p:cNvSpPr txBox="1">
            <a:spLocks noGrp="1" noChangeArrowheads="1"/>
          </p:cNvSpPr>
          <p:nvPr>
            <p:ph type="title"/>
          </p:nvPr>
        </p:nvSpPr>
        <p:spPr>
          <a:xfrm>
            <a:off x="523875" y="1884363"/>
            <a:ext cx="9977438" cy="3062287"/>
          </a:xfrm>
        </p:spPr>
        <p:txBody>
          <a:bodyPr/>
          <a:lstStyle/>
          <a:p>
            <a:pPr eaLnBrk="1" hangingPunct="1"/>
            <a:r>
              <a:rPr kumimoji="1" lang="it-IT" altLang="zh-CN" b="1" smtClean="0">
                <a:latin typeface="Calibri Light" pitchFamily="34" charset="0"/>
                <a:ea typeface="OPPOSans B" pitchFamily="18" charset="-122"/>
              </a:rPr>
              <a:t>FAQ Reno4 Pro 5G</a:t>
            </a:r>
            <a:endParaRPr kumimoji="1" lang="zh-CN" altLang="en-US" b="1" smtClean="0">
              <a:latin typeface="Calibri Light" pitchFamily="34" charset="0"/>
              <a:ea typeface="SimSun" pitchFamily="2" charset="-122"/>
            </a:endParaRPr>
          </a:p>
        </p:txBody>
      </p:sp>
    </p:spTree>
  </p:cSld>
  <p:clrMapOvr>
    <a:masterClrMapping/>
  </p:clrMapOvr>
  <p:transition spd="med"/>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标题 1"/>
          <p:cNvSpPr txBox="1">
            <a:spLocks noGrp="1" noChangeArrowheads="1"/>
          </p:cNvSpPr>
          <p:nvPr>
            <p:ph type="title"/>
          </p:nvPr>
        </p:nvSpPr>
        <p:spPr>
          <a:xfrm>
            <a:off x="493713" y="414338"/>
            <a:ext cx="8097837" cy="1074737"/>
          </a:xfrm>
        </p:spPr>
        <p:txBody>
          <a:bodyPr/>
          <a:lstStyle/>
          <a:p>
            <a:pPr eaLnBrk="1" hangingPunct="1"/>
            <a:r>
              <a:rPr lang="en-US" altLang="zh-CN" sz="3200" b="1" dirty="0" err="1" smtClean="0">
                <a:latin typeface="Calibri Light" pitchFamily="34" charset="0"/>
                <a:ea typeface="SimSun" pitchFamily="2" charset="-122"/>
              </a:rPr>
              <a:t>Konten</a:t>
            </a:r>
            <a:r>
              <a:rPr lang="en-US" altLang="zh-CN" sz="3200" b="1" dirty="0" smtClean="0">
                <a:latin typeface="Calibri Light" pitchFamily="34" charset="0"/>
                <a:ea typeface="SimSun" pitchFamily="2" charset="-122"/>
              </a:rPr>
              <a:t> FAQ </a:t>
            </a:r>
            <a:endParaRPr lang="zh-CN" altLang="en-US" sz="3200" b="1" dirty="0" smtClean="0">
              <a:latin typeface="Calibri Light" pitchFamily="34" charset="0"/>
              <a:ea typeface="SimSun" pitchFamily="2" charset="-122"/>
            </a:endParaRPr>
          </a:p>
        </p:txBody>
      </p:sp>
      <p:sp>
        <p:nvSpPr>
          <p:cNvPr id="147459" name="文本占位符 2"/>
          <p:cNvSpPr txBox="1">
            <a:spLocks noGrp="1" noChangeArrowheads="1"/>
          </p:cNvSpPr>
          <p:nvPr>
            <p:ph type="body" sz="quarter" idx="10"/>
          </p:nvPr>
        </p:nvSpPr>
        <p:spPr>
          <a:xfrm>
            <a:off x="1131888" y="1489075"/>
            <a:ext cx="10163175" cy="3948113"/>
          </a:xfrm>
        </p:spPr>
        <p:txBody>
          <a:bodyPr/>
          <a:lstStyle/>
          <a:p>
            <a:pPr marL="685800" indent="-685800" eaLnBrk="1" fontAlgn="base">
              <a:lnSpc>
                <a:spcPct val="150000"/>
              </a:lnSpc>
              <a:spcBef>
                <a:spcPct val="0"/>
              </a:spcBef>
              <a:spcAft>
                <a:spcPct val="0"/>
              </a:spcAft>
              <a:buFont typeface="Wingdings" pitchFamily="2" charset="2"/>
              <a:buChar char="Ø"/>
            </a:pP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Ponsel</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panas</a:t>
            </a:r>
            <a:endPar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endParaRPr>
          </a:p>
          <a:p>
            <a:pPr marL="685800" indent="-685800" eaLnBrk="1" fontAlgn="base">
              <a:lnSpc>
                <a:spcPct val="150000"/>
              </a:lnSpc>
              <a:spcBef>
                <a:spcPct val="0"/>
              </a:spcBef>
              <a:spcAft>
                <a:spcPct val="0"/>
              </a:spcAft>
              <a:buFont typeface="Wingdings" pitchFamily="2" charset="2"/>
              <a:buChar char="Ø"/>
            </a:pP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Kenaikan</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suhu</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ponsel</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menyebabkan</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proses</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permainan</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menjadi</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Refresh rate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dan</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pembekuan</a:t>
            </a:r>
            <a:endPar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endParaRPr>
          </a:p>
          <a:p>
            <a:pPr marL="685800" indent="-685800" eaLnBrk="1" fontAlgn="base">
              <a:lnSpc>
                <a:spcPct val="150000"/>
              </a:lnSpc>
              <a:spcBef>
                <a:spcPct val="0"/>
              </a:spcBef>
              <a:spcAft>
                <a:spcPct val="0"/>
              </a:spcAft>
              <a:buFont typeface="Wingdings" pitchFamily="2" charset="2"/>
              <a:buChar char="Ø"/>
            </a:pP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Aplikasi</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hang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menyebabkan</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kegagalan</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jaringan</a:t>
            </a:r>
            <a:endPar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endParaRPr>
          </a:p>
          <a:p>
            <a:pPr marL="685800" indent="-685800" eaLnBrk="1" fontAlgn="base">
              <a:lnSpc>
                <a:spcPct val="150000"/>
              </a:lnSpc>
              <a:spcBef>
                <a:spcPct val="0"/>
              </a:spcBef>
              <a:spcAft>
                <a:spcPct val="0"/>
              </a:spcAft>
              <a:buFont typeface="Wingdings" pitchFamily="2" charset="2"/>
              <a:buChar char="Ø"/>
            </a:pP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Saat</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modul</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fokus</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laser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berfungsi</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pantulan</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laser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ditangkap</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oleh</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kamera</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dan</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layar</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muncul</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bintik-bintik</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ungu</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merah</a:t>
            </a:r>
            <a:endPar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endParaRPr>
          </a:p>
          <a:p>
            <a:pPr marL="685800" indent="-685800" eaLnBrk="1" fontAlgn="base">
              <a:lnSpc>
                <a:spcPct val="150000"/>
              </a:lnSpc>
              <a:spcBef>
                <a:spcPct val="0"/>
              </a:spcBef>
              <a:spcAft>
                <a:spcPct val="0"/>
              </a:spcAft>
              <a:buFont typeface="Wingdings" pitchFamily="2" charset="2"/>
              <a:buChar char="Ø"/>
            </a:pP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Tentang</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apakah</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kartu</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4G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dapat</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dihubungkan</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ke</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jaringan</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5G</a:t>
            </a:r>
          </a:p>
          <a:p>
            <a:pPr marL="685800" indent="-685800" eaLnBrk="1" fontAlgn="base">
              <a:lnSpc>
                <a:spcPct val="150000"/>
              </a:lnSpc>
              <a:spcBef>
                <a:spcPct val="0"/>
              </a:spcBef>
              <a:spcAft>
                <a:spcPct val="0"/>
              </a:spcAft>
              <a:buFont typeface="Wingdings" pitchFamily="2" charset="2"/>
              <a:buChar char="Ø"/>
            </a:pP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Warna</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tampilan</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layar</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a:t>
            </a:r>
            <a:r>
              <a:rPr lang="en-US" altLang="zh-CN" sz="1800" dirty="0" err="1" smtClean="0">
                <a:solidFill>
                  <a:srgbClr val="000000"/>
                </a:solidFill>
                <a:latin typeface="Microsoft YaHei" pitchFamily="34" charset="-122"/>
                <a:ea typeface="Microsoft YaHei" pitchFamily="34" charset="-122"/>
                <a:cs typeface="OPPOSans R" pitchFamily="18" charset="-122"/>
                <a:sym typeface="Helvetica" pitchFamily="34" charset="0"/>
              </a:rPr>
              <a:t>tidak</a:t>
            </a:r>
            <a:r>
              <a:rPr lang="en-US" altLang="zh-CN" sz="1800" dirty="0" smtClean="0">
                <a:solidFill>
                  <a:srgbClr val="000000"/>
                </a:solidFill>
                <a:latin typeface="Microsoft YaHei" pitchFamily="34" charset="-122"/>
                <a:ea typeface="Microsoft YaHei" pitchFamily="34" charset="-122"/>
                <a:cs typeface="OPPOSans R" pitchFamily="18" charset="-122"/>
                <a:sym typeface="Helvetica" pitchFamily="34" charset="0"/>
              </a:rPr>
              <a:t> rata</a:t>
            </a:r>
          </a:p>
        </p:txBody>
      </p:sp>
    </p:spTree>
  </p:cSld>
  <p:clrMapOvr>
    <a:masterClrMapping/>
  </p:clrMapOvr>
  <p:transition spd="med"/>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矩形 5"/>
          <p:cNvSpPr>
            <a:spLocks noChangeAspect="1" noChangeArrowheads="1"/>
          </p:cNvSpPr>
          <p:nvPr/>
        </p:nvSpPr>
        <p:spPr bwMode="auto">
          <a:xfrm>
            <a:off x="261938" y="258763"/>
            <a:ext cx="10177462" cy="400050"/>
          </a:xfrm>
          <a:prstGeom prst="rect">
            <a:avLst/>
          </a:prstGeom>
          <a:noFill/>
          <a:ln w="9525">
            <a:noFill/>
            <a:miter lim="800000"/>
            <a:headEnd/>
            <a:tailEnd/>
          </a:ln>
        </p:spPr>
        <p:txBody>
          <a:bodyPr>
            <a:spAutoFit/>
          </a:bodyPr>
          <a:lstStyle/>
          <a:p>
            <a:pPr marL="571500" indent="-571500" eaLnBrk="1">
              <a:buFont typeface="Wingdings" pitchFamily="2" charset="2"/>
              <a:buChar char="Ø"/>
            </a:pPr>
            <a:r>
              <a:rPr lang="en-US" altLang="zh-CN" sz="2000" dirty="0">
                <a:latin typeface="Microsoft YaHei" pitchFamily="34" charset="-122"/>
                <a:ea typeface="Microsoft YaHei" pitchFamily="34" charset="-122"/>
              </a:rPr>
              <a:t>Phone </a:t>
            </a:r>
            <a:r>
              <a:rPr lang="en-US" altLang="zh-CN" sz="2000" dirty="0" err="1" smtClean="0">
                <a:latin typeface="Microsoft YaHei" pitchFamily="34" charset="-122"/>
                <a:ea typeface="Microsoft YaHei" pitchFamily="34" charset="-122"/>
              </a:rPr>
              <a:t>Panas</a:t>
            </a:r>
            <a:endParaRPr lang="en-US" altLang="zh-CN" sz="2000" dirty="0">
              <a:latin typeface="Microsoft YaHei" pitchFamily="34" charset="-122"/>
              <a:ea typeface="Microsoft YaHei" pitchFamily="34" charset="-122"/>
            </a:endParaRPr>
          </a:p>
        </p:txBody>
      </p:sp>
      <p:sp>
        <p:nvSpPr>
          <p:cNvPr id="7" name="圆角矩形标注 6"/>
          <p:cNvSpPr>
            <a:spLocks noChangeAspect="1"/>
          </p:cNvSpPr>
          <p:nvPr/>
        </p:nvSpPr>
        <p:spPr>
          <a:xfrm>
            <a:off x="1861369" y="805064"/>
            <a:ext cx="3900334" cy="613060"/>
          </a:xfrm>
          <a:prstGeom prst="wedgeRoundRectCallout">
            <a:avLst>
              <a:gd name="adj1" fmla="val -56555"/>
              <a:gd name="adj2" fmla="val -16521"/>
              <a:gd name="adj3" fmla="val 16667"/>
            </a:avLst>
          </a:prstGeom>
          <a:solidFill>
            <a:schemeClr val="accent1">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spcFirstLastPara="1" lIns="0" tIns="0" rIns="0" bIns="0" spcCol="38100" anchor="ctr"/>
          <a:lstStyle/>
          <a:p>
            <a:pPr defTabSz="825500" eaLnBrk="1" fontAlgn="auto">
              <a:spcBef>
                <a:spcPts val="0"/>
              </a:spcBef>
              <a:spcAft>
                <a:spcPts val="0"/>
              </a:spcAft>
              <a:defRPr/>
            </a:pPr>
            <a:r>
              <a:rPr lang="es-E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Mengapa</a:t>
            </a:r>
            <a:r>
              <a:rPr lang="es-ES" altLang="zh-CN" sz="1400" kern="0" dirty="0">
                <a:solidFill>
                  <a:schemeClr val="tx1"/>
                </a:solidFill>
                <a:latin typeface="微软雅黑" panose="020B0503020204020204" pitchFamily="34" charset="-122"/>
                <a:ea typeface="微软雅黑" panose="020B0503020204020204" pitchFamily="34" charset="-122"/>
                <a:cs typeface="+mj-cs"/>
                <a:sym typeface="Calibri"/>
              </a:rPr>
              <a:t> saya </a:t>
            </a:r>
            <a:r>
              <a:rPr lang="es-E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merasa</a:t>
            </a:r>
            <a:r>
              <a:rPr lang="es-E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s-E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bahwa</a:t>
            </a:r>
            <a:r>
              <a:rPr lang="es-E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s-ES" altLang="zh-CN" sz="1400" kern="0" dirty="0" err="1" smtClean="0">
                <a:solidFill>
                  <a:schemeClr val="tx1"/>
                </a:solidFill>
                <a:latin typeface="微软雅黑" panose="020B0503020204020204" pitchFamily="34" charset="-122"/>
                <a:ea typeface="微软雅黑" panose="020B0503020204020204" pitchFamily="34" charset="-122"/>
                <a:cs typeface="+mj-cs"/>
                <a:sym typeface="Calibri"/>
              </a:rPr>
              <a:t>ponsel</a:t>
            </a:r>
            <a:r>
              <a:rPr lang="es-ES" altLang="zh-CN" sz="1400" kern="0" dirty="0" smtClean="0">
                <a:solidFill>
                  <a:schemeClr val="tx1"/>
                </a:solidFill>
                <a:latin typeface="微软雅黑" panose="020B0503020204020204" pitchFamily="34" charset="-122"/>
                <a:ea typeface="微软雅黑" panose="020B0503020204020204" pitchFamily="34" charset="-122"/>
                <a:cs typeface="+mj-cs"/>
                <a:sym typeface="Calibri"/>
              </a:rPr>
              <a:t> </a:t>
            </a:r>
            <a:r>
              <a:rPr lang="es-ES" altLang="zh-CN" sz="1400" kern="0" dirty="0">
                <a:solidFill>
                  <a:schemeClr val="tx1"/>
                </a:solidFill>
                <a:latin typeface="微软雅黑" panose="020B0503020204020204" pitchFamily="34" charset="-122"/>
                <a:ea typeface="微软雅黑" panose="020B0503020204020204" pitchFamily="34" charset="-122"/>
                <a:cs typeface="+mj-cs"/>
                <a:sym typeface="Calibri"/>
              </a:rPr>
              <a:t>panas?</a:t>
            </a:r>
          </a:p>
        </p:txBody>
      </p:sp>
      <p:sp>
        <p:nvSpPr>
          <p:cNvPr id="149508" name="iconfont-1161-869367"/>
          <p:cNvSpPr>
            <a:spLocks noChangeAspect="1"/>
          </p:cNvSpPr>
          <p:nvPr/>
        </p:nvSpPr>
        <p:spPr bwMode="auto">
          <a:xfrm>
            <a:off x="841375" y="804863"/>
            <a:ext cx="558800" cy="715962"/>
          </a:xfrm>
          <a:custGeom>
            <a:avLst/>
            <a:gdLst>
              <a:gd name="T0" fmla="*/ 2147483646 w 398"/>
              <a:gd name="T1" fmla="*/ 2147483646 h 490"/>
              <a:gd name="T2" fmla="*/ 2147483646 w 398"/>
              <a:gd name="T3" fmla="*/ 2147483646 h 490"/>
              <a:gd name="T4" fmla="*/ 2147483646 w 398"/>
              <a:gd name="T5" fmla="*/ 2147483646 h 490"/>
              <a:gd name="T6" fmla="*/ 2147483646 w 398"/>
              <a:gd name="T7" fmla="*/ 0 h 490"/>
              <a:gd name="T8" fmla="*/ 2147483646 w 398"/>
              <a:gd name="T9" fmla="*/ 2147483646 h 490"/>
              <a:gd name="T10" fmla="*/ 2147483646 w 398"/>
              <a:gd name="T11" fmla="*/ 2147483646 h 490"/>
              <a:gd name="T12" fmla="*/ 2147483646 w 398"/>
              <a:gd name="T13" fmla="*/ 2147483646 h 490"/>
              <a:gd name="T14" fmla="*/ 2147483646 w 398"/>
              <a:gd name="T15" fmla="*/ 2147483646 h 490"/>
              <a:gd name="T16" fmla="*/ 2147483646 w 398"/>
              <a:gd name="T17" fmla="*/ 2147483646 h 490"/>
              <a:gd name="T18" fmla="*/ 2147483646 w 398"/>
              <a:gd name="T19" fmla="*/ 2147483646 h 490"/>
              <a:gd name="T20" fmla="*/ 2147483646 w 398"/>
              <a:gd name="T21" fmla="*/ 2147483646 h 490"/>
              <a:gd name="T22" fmla="*/ 2147483646 w 398"/>
              <a:gd name="T23" fmla="*/ 2147483646 h 490"/>
              <a:gd name="T24" fmla="*/ 2147483646 w 398"/>
              <a:gd name="T25" fmla="*/ 2147483646 h 490"/>
              <a:gd name="T26" fmla="*/ 2147483646 w 398"/>
              <a:gd name="T27" fmla="*/ 2147483646 h 490"/>
              <a:gd name="T28" fmla="*/ 2147483646 w 398"/>
              <a:gd name="T29" fmla="*/ 2147483646 h 490"/>
              <a:gd name="T30" fmla="*/ 2147483646 w 398"/>
              <a:gd name="T31" fmla="*/ 2147483646 h 490"/>
              <a:gd name="T32" fmla="*/ 2147483646 w 398"/>
              <a:gd name="T33" fmla="*/ 2147483646 h 490"/>
              <a:gd name="T34" fmla="*/ 2147483646 w 398"/>
              <a:gd name="T35" fmla="*/ 2147483646 h 490"/>
              <a:gd name="T36" fmla="*/ 2147483646 w 398"/>
              <a:gd name="T37" fmla="*/ 2147483646 h 490"/>
              <a:gd name="T38" fmla="*/ 2147483646 w 398"/>
              <a:gd name="T39" fmla="*/ 2147483646 h 490"/>
              <a:gd name="T40" fmla="*/ 2147483646 w 398"/>
              <a:gd name="T41" fmla="*/ 2147483646 h 490"/>
              <a:gd name="T42" fmla="*/ 2147483646 w 398"/>
              <a:gd name="T43" fmla="*/ 2147483646 h 490"/>
              <a:gd name="T44" fmla="*/ 2147483646 w 398"/>
              <a:gd name="T45" fmla="*/ 2147483646 h 490"/>
              <a:gd name="T46" fmla="*/ 2147483646 w 398"/>
              <a:gd name="T47" fmla="*/ 2147483646 h 490"/>
              <a:gd name="T48" fmla="*/ 2147483646 w 398"/>
              <a:gd name="T49" fmla="*/ 2147483646 h 490"/>
              <a:gd name="T50" fmla="*/ 2147483646 w 398"/>
              <a:gd name="T51" fmla="*/ 2147483646 h 490"/>
              <a:gd name="T52" fmla="*/ 2147483646 w 398"/>
              <a:gd name="T53" fmla="*/ 2147483646 h 490"/>
              <a:gd name="T54" fmla="*/ 2147483646 w 398"/>
              <a:gd name="T55" fmla="*/ 2147483646 h 490"/>
              <a:gd name="T56" fmla="*/ 2147483646 w 398"/>
              <a:gd name="T57" fmla="*/ 2147483646 h 490"/>
              <a:gd name="T58" fmla="*/ 2147483646 w 398"/>
              <a:gd name="T59" fmla="*/ 2147483646 h 490"/>
              <a:gd name="T60" fmla="*/ 2147483646 w 398"/>
              <a:gd name="T61" fmla="*/ 2147483646 h 490"/>
              <a:gd name="T62" fmla="*/ 2147483646 w 398"/>
              <a:gd name="T63" fmla="*/ 2147483646 h 490"/>
              <a:gd name="T64" fmla="*/ 2147483646 w 398"/>
              <a:gd name="T65" fmla="*/ 2147483646 h 490"/>
              <a:gd name="T66" fmla="*/ 2147483646 w 398"/>
              <a:gd name="T67" fmla="*/ 2147483646 h 490"/>
              <a:gd name="T68" fmla="*/ 2147483646 w 398"/>
              <a:gd name="T69" fmla="*/ 2147483646 h 490"/>
              <a:gd name="T70" fmla="*/ 2147483646 w 398"/>
              <a:gd name="T71" fmla="*/ 2147483646 h 490"/>
              <a:gd name="T72" fmla="*/ 2147483646 w 398"/>
              <a:gd name="T73" fmla="*/ 2147483646 h 490"/>
              <a:gd name="T74" fmla="*/ 2147483646 w 398"/>
              <a:gd name="T75" fmla="*/ 2147483646 h 490"/>
              <a:gd name="T76" fmla="*/ 2147483646 w 398"/>
              <a:gd name="T77" fmla="*/ 2147483646 h 49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98" h="490">
                <a:moveTo>
                  <a:pt x="373" y="216"/>
                </a:moveTo>
                <a:cubicBezTo>
                  <a:pt x="361" y="193"/>
                  <a:pt x="378" y="179"/>
                  <a:pt x="379" y="167"/>
                </a:cubicBezTo>
                <a:cubicBezTo>
                  <a:pt x="384" y="112"/>
                  <a:pt x="366" y="79"/>
                  <a:pt x="340" y="52"/>
                </a:cubicBezTo>
                <a:cubicBezTo>
                  <a:pt x="299" y="8"/>
                  <a:pt x="245" y="0"/>
                  <a:pt x="210" y="0"/>
                </a:cubicBezTo>
                <a:cubicBezTo>
                  <a:pt x="121" y="1"/>
                  <a:pt x="84" y="29"/>
                  <a:pt x="57" y="60"/>
                </a:cubicBezTo>
                <a:cubicBezTo>
                  <a:pt x="0" y="123"/>
                  <a:pt x="12" y="179"/>
                  <a:pt x="12" y="179"/>
                </a:cubicBezTo>
                <a:cubicBezTo>
                  <a:pt x="13" y="213"/>
                  <a:pt x="59" y="273"/>
                  <a:pt x="59" y="273"/>
                </a:cubicBezTo>
                <a:cubicBezTo>
                  <a:pt x="95" y="326"/>
                  <a:pt x="78" y="366"/>
                  <a:pt x="78" y="366"/>
                </a:cubicBezTo>
                <a:cubicBezTo>
                  <a:pt x="151" y="383"/>
                  <a:pt x="212" y="490"/>
                  <a:pt x="212" y="490"/>
                </a:cubicBezTo>
                <a:cubicBezTo>
                  <a:pt x="214" y="474"/>
                  <a:pt x="250" y="407"/>
                  <a:pt x="250" y="407"/>
                </a:cubicBezTo>
                <a:cubicBezTo>
                  <a:pt x="265" y="388"/>
                  <a:pt x="289" y="395"/>
                  <a:pt x="303" y="397"/>
                </a:cubicBezTo>
                <a:cubicBezTo>
                  <a:pt x="341" y="401"/>
                  <a:pt x="351" y="390"/>
                  <a:pt x="351" y="390"/>
                </a:cubicBezTo>
                <a:cubicBezTo>
                  <a:pt x="359" y="385"/>
                  <a:pt x="355" y="363"/>
                  <a:pt x="355" y="363"/>
                </a:cubicBezTo>
                <a:cubicBezTo>
                  <a:pt x="352" y="352"/>
                  <a:pt x="357" y="347"/>
                  <a:pt x="360" y="343"/>
                </a:cubicBezTo>
                <a:cubicBezTo>
                  <a:pt x="369" y="331"/>
                  <a:pt x="364" y="325"/>
                  <a:pt x="364" y="325"/>
                </a:cubicBezTo>
                <a:cubicBezTo>
                  <a:pt x="361" y="322"/>
                  <a:pt x="363" y="320"/>
                  <a:pt x="363" y="320"/>
                </a:cubicBezTo>
                <a:cubicBezTo>
                  <a:pt x="372" y="317"/>
                  <a:pt x="373" y="312"/>
                  <a:pt x="373" y="312"/>
                </a:cubicBezTo>
                <a:lnTo>
                  <a:pt x="373" y="295"/>
                </a:lnTo>
                <a:cubicBezTo>
                  <a:pt x="371" y="283"/>
                  <a:pt x="377" y="283"/>
                  <a:pt x="377" y="283"/>
                </a:cubicBezTo>
                <a:cubicBezTo>
                  <a:pt x="398" y="282"/>
                  <a:pt x="397" y="268"/>
                  <a:pt x="397" y="268"/>
                </a:cubicBezTo>
                <a:cubicBezTo>
                  <a:pt x="398" y="261"/>
                  <a:pt x="373" y="216"/>
                  <a:pt x="373" y="216"/>
                </a:cubicBezTo>
                <a:close/>
                <a:moveTo>
                  <a:pt x="205" y="315"/>
                </a:moveTo>
                <a:cubicBezTo>
                  <a:pt x="187" y="315"/>
                  <a:pt x="175" y="302"/>
                  <a:pt x="175" y="284"/>
                </a:cubicBezTo>
                <a:cubicBezTo>
                  <a:pt x="175" y="267"/>
                  <a:pt x="188" y="254"/>
                  <a:pt x="205" y="254"/>
                </a:cubicBezTo>
                <a:cubicBezTo>
                  <a:pt x="223" y="254"/>
                  <a:pt x="235" y="267"/>
                  <a:pt x="235" y="284"/>
                </a:cubicBezTo>
                <a:cubicBezTo>
                  <a:pt x="235" y="302"/>
                  <a:pt x="223" y="315"/>
                  <a:pt x="205" y="315"/>
                </a:cubicBezTo>
                <a:close/>
                <a:moveTo>
                  <a:pt x="245" y="191"/>
                </a:moveTo>
                <a:cubicBezTo>
                  <a:pt x="233" y="205"/>
                  <a:pt x="228" y="218"/>
                  <a:pt x="228" y="232"/>
                </a:cubicBezTo>
                <a:lnTo>
                  <a:pt x="228" y="238"/>
                </a:lnTo>
                <a:lnTo>
                  <a:pt x="184" y="238"/>
                </a:lnTo>
                <a:lnTo>
                  <a:pt x="184" y="230"/>
                </a:lnTo>
                <a:cubicBezTo>
                  <a:pt x="183" y="213"/>
                  <a:pt x="188" y="196"/>
                  <a:pt x="203" y="178"/>
                </a:cubicBezTo>
                <a:cubicBezTo>
                  <a:pt x="214" y="165"/>
                  <a:pt x="223" y="154"/>
                  <a:pt x="223" y="143"/>
                </a:cubicBezTo>
                <a:cubicBezTo>
                  <a:pt x="223" y="131"/>
                  <a:pt x="215" y="124"/>
                  <a:pt x="198" y="123"/>
                </a:cubicBezTo>
                <a:cubicBezTo>
                  <a:pt x="187" y="123"/>
                  <a:pt x="174" y="127"/>
                  <a:pt x="165" y="133"/>
                </a:cubicBezTo>
                <a:lnTo>
                  <a:pt x="154" y="97"/>
                </a:lnTo>
                <a:cubicBezTo>
                  <a:pt x="166" y="90"/>
                  <a:pt x="186" y="83"/>
                  <a:pt x="210" y="83"/>
                </a:cubicBezTo>
                <a:cubicBezTo>
                  <a:pt x="254" y="83"/>
                  <a:pt x="273" y="108"/>
                  <a:pt x="273" y="135"/>
                </a:cubicBezTo>
                <a:cubicBezTo>
                  <a:pt x="273" y="160"/>
                  <a:pt x="258" y="177"/>
                  <a:pt x="245" y="191"/>
                </a:cubicBezTo>
                <a:close/>
              </a:path>
            </a:pathLst>
          </a:custGeom>
          <a:solidFill>
            <a:schemeClr val="accent1"/>
          </a:solidFill>
          <a:ln w="9525">
            <a:noFill/>
            <a:round/>
            <a:headEnd/>
            <a:tailEnd/>
          </a:ln>
        </p:spPr>
        <p:txBody>
          <a:bodyPr/>
          <a:lstStyle/>
          <a:p>
            <a:endParaRPr lang="en-US"/>
          </a:p>
        </p:txBody>
      </p:sp>
      <p:sp>
        <p:nvSpPr>
          <p:cNvPr id="149509" name="call-center-man_75696"/>
          <p:cNvSpPr>
            <a:spLocks noChangeAspect="1"/>
          </p:cNvSpPr>
          <p:nvPr/>
        </p:nvSpPr>
        <p:spPr bwMode="auto">
          <a:xfrm>
            <a:off x="10663238" y="1785938"/>
            <a:ext cx="579437" cy="638175"/>
          </a:xfrm>
          <a:custGeom>
            <a:avLst/>
            <a:gdLst>
              <a:gd name="T0" fmla="*/ 213622 w 572779"/>
              <a:gd name="T1" fmla="*/ 519288 h 605592"/>
              <a:gd name="T2" fmla="*/ 296711 w 572779"/>
              <a:gd name="T3" fmla="*/ 608062 h 605592"/>
              <a:gd name="T4" fmla="*/ 378260 w 572779"/>
              <a:gd name="T5" fmla="*/ 519939 h 605592"/>
              <a:gd name="T6" fmla="*/ 296711 w 572779"/>
              <a:gd name="T7" fmla="*/ 539039 h 605592"/>
              <a:gd name="T8" fmla="*/ 213622 w 572779"/>
              <a:gd name="T9" fmla="*/ 519288 h 605592"/>
              <a:gd name="T10" fmla="*/ 390325 w 572779"/>
              <a:gd name="T11" fmla="*/ 336239 h 605592"/>
              <a:gd name="T12" fmla="*/ 406807 w 572779"/>
              <a:gd name="T13" fmla="*/ 354826 h 605592"/>
              <a:gd name="T14" fmla="*/ 390325 w 572779"/>
              <a:gd name="T15" fmla="*/ 373414 h 605592"/>
              <a:gd name="T16" fmla="*/ 373843 w 572779"/>
              <a:gd name="T17" fmla="*/ 354826 h 605592"/>
              <a:gd name="T18" fmla="*/ 390325 w 572779"/>
              <a:gd name="T19" fmla="*/ 336239 h 605592"/>
              <a:gd name="T20" fmla="*/ 203038 w 572779"/>
              <a:gd name="T21" fmla="*/ 336239 h 605592"/>
              <a:gd name="T22" fmla="*/ 219556 w 572779"/>
              <a:gd name="T23" fmla="*/ 354826 h 605592"/>
              <a:gd name="T24" fmla="*/ 203038 w 572779"/>
              <a:gd name="T25" fmla="*/ 373414 h 605592"/>
              <a:gd name="T26" fmla="*/ 186520 w 572779"/>
              <a:gd name="T27" fmla="*/ 354826 h 605592"/>
              <a:gd name="T28" fmla="*/ 203038 w 572779"/>
              <a:gd name="T29" fmla="*/ 336239 h 605592"/>
              <a:gd name="T30" fmla="*/ 296711 w 572779"/>
              <a:gd name="T31" fmla="*/ 190997 h 605592"/>
              <a:gd name="T32" fmla="*/ 132360 w 572779"/>
              <a:gd name="T33" fmla="*/ 316995 h 605592"/>
              <a:gd name="T34" fmla="*/ 296711 w 572779"/>
              <a:gd name="T35" fmla="*/ 493458 h 605592"/>
              <a:gd name="T36" fmla="*/ 398168 w 572779"/>
              <a:gd name="T37" fmla="*/ 453847 h 605592"/>
              <a:gd name="T38" fmla="*/ 387396 w 572779"/>
              <a:gd name="T39" fmla="*/ 454281 h 605592"/>
              <a:gd name="T40" fmla="*/ 330947 w 572779"/>
              <a:gd name="T41" fmla="*/ 454281 h 605592"/>
              <a:gd name="T42" fmla="*/ 312579 w 572779"/>
              <a:gd name="T43" fmla="*/ 465025 h 605592"/>
              <a:gd name="T44" fmla="*/ 281131 w 572779"/>
              <a:gd name="T45" fmla="*/ 465025 h 605592"/>
              <a:gd name="T46" fmla="*/ 258725 w 572779"/>
              <a:gd name="T47" fmla="*/ 439846 h 605592"/>
              <a:gd name="T48" fmla="*/ 281131 w 572779"/>
              <a:gd name="T49" fmla="*/ 414560 h 605592"/>
              <a:gd name="T50" fmla="*/ 312579 w 572779"/>
              <a:gd name="T51" fmla="*/ 414560 h 605592"/>
              <a:gd name="T52" fmla="*/ 330947 w 572779"/>
              <a:gd name="T53" fmla="*/ 425305 h 605592"/>
              <a:gd name="T54" fmla="*/ 387396 w 572779"/>
              <a:gd name="T55" fmla="*/ 425305 h 605592"/>
              <a:gd name="T56" fmla="*/ 430577 w 572779"/>
              <a:gd name="T57" fmla="*/ 415538 h 605592"/>
              <a:gd name="T58" fmla="*/ 461062 w 572779"/>
              <a:gd name="T59" fmla="*/ 316995 h 605592"/>
              <a:gd name="T60" fmla="*/ 296711 w 572779"/>
              <a:gd name="T61" fmla="*/ 190997 h 605592"/>
              <a:gd name="T62" fmla="*/ 296711 w 572779"/>
              <a:gd name="T63" fmla="*/ 76501 h 605592"/>
              <a:gd name="T64" fmla="*/ 501644 w 572779"/>
              <a:gd name="T65" fmla="*/ 307770 h 605592"/>
              <a:gd name="T66" fmla="*/ 422403 w 572779"/>
              <a:gd name="T67" fmla="*/ 490311 h 605592"/>
              <a:gd name="T68" fmla="*/ 585212 w 572779"/>
              <a:gd name="T69" fmla="*/ 708993 h 605592"/>
              <a:gd name="T70" fmla="*/ 8113 w 572779"/>
              <a:gd name="T71" fmla="*/ 708993 h 605592"/>
              <a:gd name="T72" fmla="*/ 171021 w 572779"/>
              <a:gd name="T73" fmla="*/ 490311 h 605592"/>
              <a:gd name="T74" fmla="*/ 91681 w 572779"/>
              <a:gd name="T75" fmla="*/ 307770 h 605592"/>
              <a:gd name="T76" fmla="*/ 296711 w 572779"/>
              <a:gd name="T77" fmla="*/ 76501 h 605592"/>
              <a:gd name="T78" fmla="*/ 296675 w 572779"/>
              <a:gd name="T79" fmla="*/ 0 h 605592"/>
              <a:gd name="T80" fmla="*/ 494393 w 572779"/>
              <a:gd name="T81" fmla="*/ 92458 h 605592"/>
              <a:gd name="T82" fmla="*/ 574307 w 572779"/>
              <a:gd name="T83" fmla="*/ 277914 h 605592"/>
              <a:gd name="T84" fmla="*/ 593252 w 572779"/>
              <a:gd name="T85" fmla="*/ 313832 h 605592"/>
              <a:gd name="T86" fmla="*/ 593252 w 572779"/>
              <a:gd name="T87" fmla="*/ 377858 h 605592"/>
              <a:gd name="T88" fmla="*/ 557093 w 572779"/>
              <a:gd name="T89" fmla="*/ 418770 h 605592"/>
              <a:gd name="T90" fmla="*/ 520840 w 572779"/>
              <a:gd name="T91" fmla="*/ 377858 h 605592"/>
              <a:gd name="T92" fmla="*/ 520840 w 572779"/>
              <a:gd name="T93" fmla="*/ 313832 h 605592"/>
              <a:gd name="T94" fmla="*/ 535744 w 572779"/>
              <a:gd name="T95" fmla="*/ 280844 h 605592"/>
              <a:gd name="T96" fmla="*/ 296675 w 572779"/>
              <a:gd name="T97" fmla="*/ 43624 h 605592"/>
              <a:gd name="T98" fmla="*/ 57604 w 572779"/>
              <a:gd name="T99" fmla="*/ 280844 h 605592"/>
              <a:gd name="T100" fmla="*/ 72510 w 572779"/>
              <a:gd name="T101" fmla="*/ 313832 h 605592"/>
              <a:gd name="T102" fmla="*/ 72510 w 572779"/>
              <a:gd name="T103" fmla="*/ 377858 h 605592"/>
              <a:gd name="T104" fmla="*/ 36256 w 572779"/>
              <a:gd name="T105" fmla="*/ 418770 h 605592"/>
              <a:gd name="T106" fmla="*/ 0 w 572779"/>
              <a:gd name="T107" fmla="*/ 377858 h 605592"/>
              <a:gd name="T108" fmla="*/ 0 w 572779"/>
              <a:gd name="T109" fmla="*/ 313832 h 605592"/>
              <a:gd name="T110" fmla="*/ 18945 w 572779"/>
              <a:gd name="T111" fmla="*/ 277914 h 605592"/>
              <a:gd name="T112" fmla="*/ 98860 w 572779"/>
              <a:gd name="T113" fmla="*/ 92458 h 605592"/>
              <a:gd name="T114" fmla="*/ 296675 w 572779"/>
              <a:gd name="T115" fmla="*/ 0 h 6055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72779" h="605592">
                <a:moveTo>
                  <a:pt x="206250" y="443555"/>
                </a:moveTo>
                <a:cubicBezTo>
                  <a:pt x="208107" y="485733"/>
                  <a:pt x="243668" y="519382"/>
                  <a:pt x="286472" y="519382"/>
                </a:cubicBezTo>
                <a:cubicBezTo>
                  <a:pt x="328996" y="519382"/>
                  <a:pt x="363072" y="486103"/>
                  <a:pt x="365207" y="444111"/>
                </a:cubicBezTo>
                <a:cubicBezTo>
                  <a:pt x="341066" y="454586"/>
                  <a:pt x="314419" y="460426"/>
                  <a:pt x="286472" y="460426"/>
                </a:cubicBezTo>
                <a:cubicBezTo>
                  <a:pt x="257874" y="460426"/>
                  <a:pt x="230762" y="454400"/>
                  <a:pt x="206250" y="443555"/>
                </a:cubicBezTo>
                <a:close/>
                <a:moveTo>
                  <a:pt x="376855" y="287201"/>
                </a:moveTo>
                <a:cubicBezTo>
                  <a:pt x="385644" y="287201"/>
                  <a:pt x="392768" y="294309"/>
                  <a:pt x="392768" y="303078"/>
                </a:cubicBezTo>
                <a:cubicBezTo>
                  <a:pt x="392768" y="311847"/>
                  <a:pt x="385644" y="318955"/>
                  <a:pt x="376855" y="318955"/>
                </a:cubicBezTo>
                <a:cubicBezTo>
                  <a:pt x="368066" y="318955"/>
                  <a:pt x="360942" y="311847"/>
                  <a:pt x="360942" y="303078"/>
                </a:cubicBezTo>
                <a:cubicBezTo>
                  <a:pt x="360942" y="294309"/>
                  <a:pt x="368066" y="287201"/>
                  <a:pt x="376855" y="287201"/>
                </a:cubicBezTo>
                <a:close/>
                <a:moveTo>
                  <a:pt x="196031" y="287201"/>
                </a:moveTo>
                <a:cubicBezTo>
                  <a:pt x="204839" y="287201"/>
                  <a:pt x="211979" y="294309"/>
                  <a:pt x="211979" y="303078"/>
                </a:cubicBezTo>
                <a:cubicBezTo>
                  <a:pt x="211979" y="311847"/>
                  <a:pt x="204839" y="318955"/>
                  <a:pt x="196031" y="318955"/>
                </a:cubicBezTo>
                <a:cubicBezTo>
                  <a:pt x="187223" y="318955"/>
                  <a:pt x="180083" y="311847"/>
                  <a:pt x="180083" y="303078"/>
                </a:cubicBezTo>
                <a:cubicBezTo>
                  <a:pt x="180083" y="294309"/>
                  <a:pt x="187223" y="287201"/>
                  <a:pt x="196031" y="287201"/>
                </a:cubicBezTo>
                <a:close/>
                <a:moveTo>
                  <a:pt x="286472" y="163141"/>
                </a:moveTo>
                <a:cubicBezTo>
                  <a:pt x="268459" y="211623"/>
                  <a:pt x="226213" y="264554"/>
                  <a:pt x="127793" y="270764"/>
                </a:cubicBezTo>
                <a:cubicBezTo>
                  <a:pt x="131879" y="354564"/>
                  <a:pt x="201515" y="421492"/>
                  <a:pt x="286472" y="421492"/>
                </a:cubicBezTo>
                <a:cubicBezTo>
                  <a:pt x="323332" y="421492"/>
                  <a:pt x="357408" y="408885"/>
                  <a:pt x="384427" y="387657"/>
                </a:cubicBezTo>
                <a:cubicBezTo>
                  <a:pt x="380991" y="387935"/>
                  <a:pt x="377463" y="388028"/>
                  <a:pt x="374028" y="388028"/>
                </a:cubicBezTo>
                <a:lnTo>
                  <a:pt x="319526" y="388028"/>
                </a:lnTo>
                <a:cubicBezTo>
                  <a:pt x="315533" y="393590"/>
                  <a:pt x="309127" y="397205"/>
                  <a:pt x="301792" y="397205"/>
                </a:cubicBezTo>
                <a:lnTo>
                  <a:pt x="271430" y="397205"/>
                </a:lnTo>
                <a:cubicBezTo>
                  <a:pt x="259453" y="397205"/>
                  <a:pt x="249796" y="387565"/>
                  <a:pt x="249796" y="375699"/>
                </a:cubicBezTo>
                <a:cubicBezTo>
                  <a:pt x="249796" y="363741"/>
                  <a:pt x="259453" y="354100"/>
                  <a:pt x="271430" y="354100"/>
                </a:cubicBezTo>
                <a:lnTo>
                  <a:pt x="301792" y="354100"/>
                </a:lnTo>
                <a:cubicBezTo>
                  <a:pt x="309127" y="354100"/>
                  <a:pt x="315533" y="357716"/>
                  <a:pt x="319526" y="363278"/>
                </a:cubicBezTo>
                <a:lnTo>
                  <a:pt x="374028" y="363278"/>
                </a:lnTo>
                <a:cubicBezTo>
                  <a:pt x="388419" y="363278"/>
                  <a:pt x="402625" y="360404"/>
                  <a:pt x="415717" y="354935"/>
                </a:cubicBezTo>
                <a:cubicBezTo>
                  <a:pt x="432894" y="330926"/>
                  <a:pt x="443571" y="302096"/>
                  <a:pt x="445150" y="270764"/>
                </a:cubicBezTo>
                <a:cubicBezTo>
                  <a:pt x="346637" y="264554"/>
                  <a:pt x="304391" y="211623"/>
                  <a:pt x="286472" y="163141"/>
                </a:cubicBezTo>
                <a:close/>
                <a:moveTo>
                  <a:pt x="286472" y="65344"/>
                </a:moveTo>
                <a:cubicBezTo>
                  <a:pt x="395569" y="65344"/>
                  <a:pt x="484332" y="153964"/>
                  <a:pt x="484332" y="262885"/>
                </a:cubicBezTo>
                <a:cubicBezTo>
                  <a:pt x="484332" y="326198"/>
                  <a:pt x="454342" y="382652"/>
                  <a:pt x="407825" y="418804"/>
                </a:cubicBezTo>
                <a:cubicBezTo>
                  <a:pt x="497145" y="434285"/>
                  <a:pt x="565017" y="512059"/>
                  <a:pt x="565017" y="605592"/>
                </a:cubicBezTo>
                <a:lnTo>
                  <a:pt x="7833" y="605592"/>
                </a:lnTo>
                <a:cubicBezTo>
                  <a:pt x="7833" y="512059"/>
                  <a:pt x="75798" y="434285"/>
                  <a:pt x="165119" y="418804"/>
                </a:cubicBezTo>
                <a:cubicBezTo>
                  <a:pt x="118509" y="382652"/>
                  <a:pt x="88518" y="326198"/>
                  <a:pt x="88518" y="262885"/>
                </a:cubicBezTo>
                <a:cubicBezTo>
                  <a:pt x="88518" y="153964"/>
                  <a:pt x="177282" y="65344"/>
                  <a:pt x="286472" y="65344"/>
                </a:cubicBezTo>
                <a:close/>
                <a:moveTo>
                  <a:pt x="286436" y="0"/>
                </a:moveTo>
                <a:cubicBezTo>
                  <a:pt x="358486" y="0"/>
                  <a:pt x="426358" y="27993"/>
                  <a:pt x="477331" y="78973"/>
                </a:cubicBezTo>
                <a:cubicBezTo>
                  <a:pt x="520599" y="122167"/>
                  <a:pt x="547432" y="177504"/>
                  <a:pt x="554488" y="237383"/>
                </a:cubicBezTo>
                <a:cubicBezTo>
                  <a:pt x="565444" y="243315"/>
                  <a:pt x="572779" y="254809"/>
                  <a:pt x="572779" y="268063"/>
                </a:cubicBezTo>
                <a:lnTo>
                  <a:pt x="572779" y="322751"/>
                </a:lnTo>
                <a:cubicBezTo>
                  <a:pt x="572779" y="342031"/>
                  <a:pt x="557181" y="357696"/>
                  <a:pt x="537868" y="357696"/>
                </a:cubicBezTo>
                <a:cubicBezTo>
                  <a:pt x="518463" y="357696"/>
                  <a:pt x="502865" y="342031"/>
                  <a:pt x="502865" y="322751"/>
                </a:cubicBezTo>
                <a:lnTo>
                  <a:pt x="502865" y="268063"/>
                </a:lnTo>
                <a:cubicBezTo>
                  <a:pt x="502865" y="256477"/>
                  <a:pt x="508528" y="246188"/>
                  <a:pt x="517256" y="239885"/>
                </a:cubicBezTo>
                <a:cubicBezTo>
                  <a:pt x="502586" y="125690"/>
                  <a:pt x="404632" y="37262"/>
                  <a:pt x="286436" y="37262"/>
                </a:cubicBezTo>
                <a:cubicBezTo>
                  <a:pt x="168148" y="37262"/>
                  <a:pt x="70193" y="125690"/>
                  <a:pt x="55616" y="239885"/>
                </a:cubicBezTo>
                <a:cubicBezTo>
                  <a:pt x="64344" y="246188"/>
                  <a:pt x="70007" y="256477"/>
                  <a:pt x="70007" y="268063"/>
                </a:cubicBezTo>
                <a:lnTo>
                  <a:pt x="70007" y="322751"/>
                </a:lnTo>
                <a:cubicBezTo>
                  <a:pt x="70007" y="342031"/>
                  <a:pt x="54316" y="357696"/>
                  <a:pt x="35004" y="357696"/>
                </a:cubicBezTo>
                <a:cubicBezTo>
                  <a:pt x="15691" y="357696"/>
                  <a:pt x="0" y="342031"/>
                  <a:pt x="0" y="322751"/>
                </a:cubicBezTo>
                <a:lnTo>
                  <a:pt x="0" y="268063"/>
                </a:lnTo>
                <a:cubicBezTo>
                  <a:pt x="0" y="254809"/>
                  <a:pt x="7428" y="243315"/>
                  <a:pt x="18291" y="237383"/>
                </a:cubicBezTo>
                <a:cubicBezTo>
                  <a:pt x="25440" y="177504"/>
                  <a:pt x="52181" y="122167"/>
                  <a:pt x="95448" y="78973"/>
                </a:cubicBezTo>
                <a:cubicBezTo>
                  <a:pt x="146514" y="27993"/>
                  <a:pt x="214293" y="0"/>
                  <a:pt x="286436" y="0"/>
                </a:cubicBezTo>
                <a:close/>
              </a:path>
            </a:pathLst>
          </a:custGeom>
          <a:solidFill>
            <a:schemeClr val="accent1"/>
          </a:solidFill>
          <a:ln w="9525">
            <a:noFill/>
            <a:round/>
            <a:headEnd/>
            <a:tailEnd/>
          </a:ln>
        </p:spPr>
        <p:txBody>
          <a:bodyPr/>
          <a:lstStyle/>
          <a:p>
            <a:endParaRPr lang="en-US"/>
          </a:p>
        </p:txBody>
      </p:sp>
      <p:sp>
        <p:nvSpPr>
          <p:cNvPr id="20" name="圆角矩形标注 19"/>
          <p:cNvSpPr>
            <a:spLocks noChangeAspect="1"/>
          </p:cNvSpPr>
          <p:nvPr/>
        </p:nvSpPr>
        <p:spPr>
          <a:xfrm>
            <a:off x="1861369" y="1473293"/>
            <a:ext cx="8340250" cy="1906905"/>
          </a:xfrm>
          <a:prstGeom prst="wedgeRoundRectCallout">
            <a:avLst>
              <a:gd name="adj1" fmla="val 54715"/>
              <a:gd name="adj2" fmla="val -19467"/>
              <a:gd name="adj3" fmla="val 16667"/>
            </a:avLst>
          </a:prstGeom>
          <a:solidFill>
            <a:schemeClr val="accent1">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spcFirstLastPara="1" lIns="0" tIns="0" rIns="0" bIns="0" spcCol="38100" anchor="ctr">
            <a:spAutoFit/>
          </a:bodyPr>
          <a:lstStyle/>
          <a:p>
            <a:pPr indent="457200" eaLnBrk="1" fontAlgn="auto">
              <a:spcBef>
                <a:spcPts val="0"/>
              </a:spcBef>
              <a:spcAft>
                <a:spcPts val="0"/>
              </a:spcAft>
              <a:defRPr/>
            </a:pP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Halo,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Ponsel</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Reno4 Pro 5G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digunakan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di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lingkungan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bersuhu</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tinggi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menjalankan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banyak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aplikasi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di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latar</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belakang</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dan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menjalankan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aplikasi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yang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menghabiskan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energi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tinggi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untuk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waktu</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yang lama,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menyebabkan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lebih</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banyak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panas</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pada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komponen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elektronik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ponsel</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Panas</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dipancarkan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melalui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penutup</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atas</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yang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secara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efektif</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dapat</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melindungi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bagian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dalam</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elektronik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telepon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jadi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saat</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Anda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merasa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panas</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Ponsel</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kami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telah</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lulus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pengujian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kualitas</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yang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ketat</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sebelum</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meninggalkan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pabrik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Kami juga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dapat</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meningkatkan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versi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smtClean="0">
                <a:solidFill>
                  <a:sysClr val="windowText" lastClr="000000"/>
                </a:solidFill>
                <a:latin typeface="微软雅黑" panose="020B0503020204020204" pitchFamily="34" charset="-122"/>
                <a:ea typeface="微软雅黑" panose="020B0503020204020204" pitchFamily="34" charset="-122"/>
                <a:cs typeface="+mj-cs"/>
                <a:sym typeface="Calibri"/>
              </a:rPr>
              <a:t>ponsel</a:t>
            </a:r>
            <a:r>
              <a:rPr lang="en-US" altLang="zh-CN" sz="1400" kern="0" dirty="0" smtClean="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untuk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Anda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smtClean="0">
                <a:solidFill>
                  <a:sysClr val="windowText" lastClr="000000"/>
                </a:solidFill>
                <a:latin typeface="微软雅黑" panose="020B0503020204020204" pitchFamily="34" charset="-122"/>
                <a:ea typeface="微软雅黑" panose="020B0503020204020204" pitchFamily="34" charset="-122"/>
                <a:cs typeface="+mj-cs"/>
                <a:sym typeface="Calibri"/>
              </a:rPr>
              <a:t>agar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mencegah</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beberapa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aplikasi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latar</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belakang</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menyebabkan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konsumsi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daya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yang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berlebihan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a:t>
            </a:r>
            <a:endParaRPr lang="zh-CN" altLang="en-US" sz="1400" kern="0" dirty="0">
              <a:solidFill>
                <a:sysClr val="windowText" lastClr="000000"/>
              </a:solidFill>
              <a:latin typeface="微软雅黑" panose="020B0503020204020204" pitchFamily="34" charset="-122"/>
              <a:ea typeface="微软雅黑" panose="020B0503020204020204" pitchFamily="34" charset="-122"/>
              <a:cs typeface="+mj-cs"/>
              <a:sym typeface="Calibri"/>
            </a:endParaRPr>
          </a:p>
        </p:txBody>
      </p:sp>
      <p:sp>
        <p:nvSpPr>
          <p:cNvPr id="149511" name="矩形 24"/>
          <p:cNvSpPr>
            <a:spLocks noChangeAspect="1" noChangeArrowheads="1"/>
          </p:cNvSpPr>
          <p:nvPr/>
        </p:nvSpPr>
        <p:spPr bwMode="auto">
          <a:xfrm>
            <a:off x="261938" y="3328988"/>
            <a:ext cx="10177462" cy="338137"/>
          </a:xfrm>
          <a:prstGeom prst="rect">
            <a:avLst/>
          </a:prstGeom>
          <a:noFill/>
          <a:ln w="9525">
            <a:noFill/>
            <a:miter lim="800000"/>
            <a:headEnd/>
            <a:tailEnd/>
          </a:ln>
        </p:spPr>
        <p:txBody>
          <a:bodyPr>
            <a:spAutoFit/>
          </a:bodyPr>
          <a:lstStyle/>
          <a:p>
            <a:pPr eaLnBrk="1"/>
            <a:r>
              <a:rPr lang="en-US" altLang="zh-CN" sz="1600" b="1">
                <a:ea typeface="SimSun" pitchFamily="2" charset="-122"/>
              </a:rPr>
              <a:t>Tips mencegah panas pada ponsel</a:t>
            </a:r>
            <a:endParaRPr lang="zh-CN" altLang="en-US" sz="1400">
              <a:latin typeface="Microsoft YaHei" pitchFamily="34" charset="-122"/>
              <a:ea typeface="Microsoft YaHei" pitchFamily="34" charset="-122"/>
            </a:endParaRPr>
          </a:p>
        </p:txBody>
      </p:sp>
      <p:sp>
        <p:nvSpPr>
          <p:cNvPr id="149512" name="矩形 25"/>
          <p:cNvSpPr>
            <a:spLocks noChangeAspect="1" noChangeArrowheads="1"/>
          </p:cNvSpPr>
          <p:nvPr/>
        </p:nvSpPr>
        <p:spPr bwMode="auto">
          <a:xfrm>
            <a:off x="261938" y="3681413"/>
            <a:ext cx="11409362" cy="2800350"/>
          </a:xfrm>
          <a:prstGeom prst="rect">
            <a:avLst/>
          </a:prstGeom>
          <a:noFill/>
          <a:ln>
            <a:noFill/>
          </a:ln>
        </p:spPr>
        <p:txBody>
          <a:bodyPr>
            <a:spAutoFit/>
          </a:bodyPr>
          <a:lstStyle>
            <a:lvl1pPr>
              <a:defRPr>
                <a:solidFill>
                  <a:srgbClr val="000000"/>
                </a:solidFill>
                <a:latin typeface="Calibri" panose="020F0502020204030204" pitchFamily="34" charset="0"/>
                <a:cs typeface="Helvetica" panose="020B060402020202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Helvetica" panose="020B060402020202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Helvetica" panose="020B060402020202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Helvetica" panose="020B060402020202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Helvetica" panose="020B060402020202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Helvetica" panose="020B060402020202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Helvetica" panose="020B060402020202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Helvetica" panose="020B060402020202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Helvetica" panose="020B0604020202020204" pitchFamily="34" charset="0"/>
                <a:sym typeface="Calibri" panose="020F0502020204030204" pitchFamily="34" charset="0"/>
              </a:defRPr>
            </a:lvl9pPr>
          </a:lstStyle>
          <a:p>
            <a:pPr eaLnBrk="1">
              <a:defRPr/>
            </a:pPr>
            <a:r>
              <a:rPr lang="en-US" altLang="zh-CN" sz="1600" dirty="0">
                <a:ea typeface="SimSun" panose="02010600030101010101" pitchFamily="2" charset="-122"/>
              </a:rPr>
              <a:t>J </a:t>
            </a:r>
            <a:r>
              <a:rPr lang="zh-CN" altLang="en-US" sz="1600" dirty="0">
                <a:ea typeface="SimSun" panose="02010600030101010101" pitchFamily="2" charset="-122"/>
              </a:rPr>
              <a:t>： </a:t>
            </a:r>
            <a:r>
              <a:rPr lang="en-US" altLang="zh-CN" sz="1600" dirty="0">
                <a:ea typeface="SimSun" panose="02010600030101010101" pitchFamily="2" charset="-122"/>
              </a:rPr>
              <a:t>Halo, </a:t>
            </a:r>
            <a:r>
              <a:rPr lang="en-US" altLang="zh-CN" sz="1600" dirty="0" err="1">
                <a:ea typeface="SimSun" panose="02010600030101010101" pitchFamily="2" charset="-122"/>
              </a:rPr>
              <a:t>panas</a:t>
            </a:r>
            <a:r>
              <a:rPr lang="en-US" altLang="zh-CN" sz="1600" dirty="0">
                <a:ea typeface="SimSun" panose="02010600030101010101" pitchFamily="2" charset="-122"/>
              </a:rPr>
              <a:t> pada </a:t>
            </a:r>
            <a:r>
              <a:rPr lang="en-US" altLang="zh-CN" sz="1600" dirty="0" err="1">
                <a:ea typeface="SimSun" panose="02010600030101010101" pitchFamily="2" charset="-122"/>
              </a:rPr>
              <a:t>penutup</a:t>
            </a:r>
            <a:r>
              <a:rPr lang="en-US" altLang="zh-CN" sz="1600" dirty="0">
                <a:ea typeface="SimSun" panose="02010600030101010101" pitchFamily="2" charset="-122"/>
              </a:rPr>
              <a:t> </a:t>
            </a:r>
            <a:r>
              <a:rPr lang="en-US" altLang="zh-CN" sz="1600" dirty="0" err="1">
                <a:ea typeface="SimSun" panose="02010600030101010101" pitchFamily="2" charset="-122"/>
              </a:rPr>
              <a:t>ponsel</a:t>
            </a:r>
            <a:r>
              <a:rPr lang="en-US" altLang="zh-CN" sz="1600" dirty="0">
                <a:ea typeface="SimSun" panose="02010600030101010101" pitchFamily="2" charset="-122"/>
              </a:rPr>
              <a:t> </a:t>
            </a:r>
            <a:r>
              <a:rPr lang="en-US" altLang="zh-CN" sz="1600" dirty="0" err="1">
                <a:ea typeface="SimSun" panose="02010600030101010101" pitchFamily="2" charset="-122"/>
              </a:rPr>
              <a:t>adalah</a:t>
            </a:r>
            <a:r>
              <a:rPr lang="en-US" altLang="zh-CN" sz="1600" dirty="0">
                <a:ea typeface="SimSun" panose="02010600030101010101" pitchFamily="2" charset="-122"/>
              </a:rPr>
              <a:t> </a:t>
            </a:r>
            <a:r>
              <a:rPr lang="en-US" altLang="zh-CN" sz="1600" dirty="0" err="1">
                <a:ea typeface="SimSun" panose="02010600030101010101" pitchFamily="2" charset="-122"/>
              </a:rPr>
              <a:t>cara</a:t>
            </a:r>
            <a:r>
              <a:rPr lang="en-US" altLang="zh-CN" sz="1600" dirty="0">
                <a:ea typeface="SimSun" panose="02010600030101010101" pitchFamily="2" charset="-122"/>
              </a:rPr>
              <a:t> normal </a:t>
            </a:r>
            <a:r>
              <a:rPr lang="en-US" altLang="zh-CN" sz="1600" dirty="0" err="1">
                <a:ea typeface="SimSun" panose="02010600030101010101" pitchFamily="2" charset="-122"/>
              </a:rPr>
              <a:t>untuk</a:t>
            </a:r>
            <a:r>
              <a:rPr lang="en-US" altLang="zh-CN" sz="1600" dirty="0">
                <a:ea typeface="SimSun" panose="02010600030101010101" pitchFamily="2" charset="-122"/>
              </a:rPr>
              <a:t> </a:t>
            </a:r>
            <a:r>
              <a:rPr lang="en-US" altLang="zh-CN" sz="1600" dirty="0" err="1">
                <a:ea typeface="SimSun" panose="02010600030101010101" pitchFamily="2" charset="-122"/>
              </a:rPr>
              <a:t>menghilangkan</a:t>
            </a:r>
            <a:r>
              <a:rPr lang="en-US" altLang="zh-CN" sz="1600" dirty="0">
                <a:ea typeface="SimSun" panose="02010600030101010101" pitchFamily="2" charset="-122"/>
              </a:rPr>
              <a:t> </a:t>
            </a:r>
            <a:r>
              <a:rPr lang="en-US" altLang="zh-CN" sz="1600" dirty="0" err="1">
                <a:ea typeface="SimSun" panose="02010600030101010101" pitchFamily="2" charset="-122"/>
              </a:rPr>
              <a:t>panas</a:t>
            </a:r>
            <a:r>
              <a:rPr lang="en-US" altLang="zh-CN" sz="1600" dirty="0">
                <a:ea typeface="SimSun" panose="02010600030101010101" pitchFamily="2" charset="-122"/>
              </a:rPr>
              <a:t> </a:t>
            </a:r>
            <a:r>
              <a:rPr lang="en-US" altLang="zh-CN" sz="1600" dirty="0" err="1">
                <a:ea typeface="SimSun" panose="02010600030101010101" pitchFamily="2" charset="-122"/>
              </a:rPr>
              <a:t>dari</a:t>
            </a:r>
            <a:r>
              <a:rPr lang="en-US" altLang="zh-CN" sz="1600" dirty="0">
                <a:ea typeface="SimSun" panose="02010600030101010101" pitchFamily="2" charset="-122"/>
              </a:rPr>
              <a:t> </a:t>
            </a:r>
            <a:r>
              <a:rPr lang="en-US" altLang="zh-CN" sz="1600" dirty="0" err="1">
                <a:ea typeface="SimSun" panose="02010600030101010101" pitchFamily="2" charset="-122"/>
              </a:rPr>
              <a:t>ponsel</a:t>
            </a:r>
            <a:r>
              <a:rPr lang="en-US" altLang="zh-CN" sz="1600" dirty="0">
                <a:ea typeface="SimSun" panose="02010600030101010101" pitchFamily="2" charset="-122"/>
              </a:rPr>
              <a:t>. Kami punya </a:t>
            </a:r>
            <a:r>
              <a:rPr lang="en-US" altLang="zh-CN" sz="1600" dirty="0" err="1">
                <a:ea typeface="SimSun" panose="02010600030101010101" pitchFamily="2" charset="-122"/>
              </a:rPr>
              <a:t>beberapa</a:t>
            </a:r>
            <a:r>
              <a:rPr lang="en-US" altLang="zh-CN" sz="1600" dirty="0">
                <a:ea typeface="SimSun" panose="02010600030101010101" pitchFamily="2" charset="-122"/>
              </a:rPr>
              <a:t> saran </a:t>
            </a:r>
            <a:r>
              <a:rPr lang="en-US" altLang="zh-CN" sz="1600" dirty="0" err="1">
                <a:ea typeface="SimSun" panose="02010600030101010101" pitchFamily="2" charset="-122"/>
              </a:rPr>
              <a:t>untuk</a:t>
            </a:r>
            <a:r>
              <a:rPr lang="en-US" altLang="zh-CN" sz="1600" dirty="0">
                <a:ea typeface="SimSun" panose="02010600030101010101" pitchFamily="2" charset="-122"/>
              </a:rPr>
              <a:t> Anda </a:t>
            </a:r>
            <a:r>
              <a:rPr lang="en-US" altLang="zh-CN" sz="1600" dirty="0" err="1">
                <a:ea typeface="SimSun" panose="02010600030101010101" pitchFamily="2" charset="-122"/>
              </a:rPr>
              <a:t>selama</a:t>
            </a:r>
            <a:r>
              <a:rPr lang="en-US" altLang="zh-CN" sz="1600" dirty="0">
                <a:ea typeface="SimSun" panose="02010600030101010101" pitchFamily="2" charset="-122"/>
              </a:rPr>
              <a:t> </a:t>
            </a:r>
            <a:r>
              <a:rPr lang="en-US" altLang="zh-CN" sz="1600" dirty="0" err="1">
                <a:ea typeface="SimSun" panose="02010600030101010101" pitchFamily="2" charset="-122"/>
              </a:rPr>
              <a:t>penggunaan</a:t>
            </a:r>
            <a:r>
              <a:rPr lang="en-US" altLang="zh-CN" sz="1600" dirty="0">
                <a:ea typeface="SimSun" panose="02010600030101010101" pitchFamily="2" charset="-122"/>
              </a:rPr>
              <a:t> </a:t>
            </a:r>
            <a:r>
              <a:rPr lang="en-US" altLang="zh-CN" sz="1600" dirty="0" err="1">
                <a:ea typeface="SimSun" panose="02010600030101010101" pitchFamily="2" charset="-122"/>
              </a:rPr>
              <a:t>sehari-hari</a:t>
            </a:r>
            <a:r>
              <a:rPr lang="en-US" altLang="zh-CN" sz="1600" dirty="0">
                <a:ea typeface="SimSun" panose="02010600030101010101" pitchFamily="2" charset="-122"/>
              </a:rPr>
              <a:t>:</a:t>
            </a:r>
          </a:p>
          <a:p>
            <a:pPr marL="342900" indent="-342900" eaLnBrk="1">
              <a:buFontTx/>
              <a:buAutoNum type="arabicPeriod"/>
              <a:defRPr/>
            </a:pPr>
            <a:r>
              <a:rPr lang="en-US" altLang="zh-CN" sz="1600" dirty="0" err="1">
                <a:ea typeface="SimSun" panose="02010600030101010101" pitchFamily="2" charset="-122"/>
              </a:rPr>
              <a:t>Tingkatkan</a:t>
            </a:r>
            <a:r>
              <a:rPr lang="en-US" altLang="zh-CN" sz="1600" dirty="0">
                <a:ea typeface="SimSun" panose="02010600030101010101" pitchFamily="2" charset="-122"/>
              </a:rPr>
              <a:t> </a:t>
            </a:r>
            <a:r>
              <a:rPr lang="en-US" altLang="zh-CN" sz="1600" dirty="0" err="1">
                <a:ea typeface="SimSun" panose="02010600030101010101" pitchFamily="2" charset="-122"/>
              </a:rPr>
              <a:t>versi</a:t>
            </a:r>
            <a:r>
              <a:rPr lang="en-US" altLang="zh-CN" sz="1600" dirty="0">
                <a:ea typeface="SimSun" panose="02010600030101010101" pitchFamily="2" charset="-122"/>
              </a:rPr>
              <a:t> </a:t>
            </a:r>
            <a:r>
              <a:rPr lang="en-US" altLang="zh-CN" sz="1600" dirty="0" err="1">
                <a:ea typeface="SimSun" panose="02010600030101010101" pitchFamily="2" charset="-122"/>
              </a:rPr>
              <a:t>ponsel</a:t>
            </a:r>
            <a:r>
              <a:rPr lang="en-US" altLang="zh-CN" sz="1600" dirty="0">
                <a:ea typeface="SimSun" panose="02010600030101010101" pitchFamily="2" charset="-122"/>
              </a:rPr>
              <a:t> </a:t>
            </a:r>
            <a:r>
              <a:rPr lang="en-US" altLang="zh-CN" sz="1600" dirty="0" err="1">
                <a:ea typeface="SimSun" panose="02010600030101010101" pitchFamily="2" charset="-122"/>
              </a:rPr>
              <a:t>tepat</a:t>
            </a:r>
            <a:r>
              <a:rPr lang="en-US" altLang="zh-CN" sz="1600" dirty="0">
                <a:ea typeface="SimSun" panose="02010600030101010101" pitchFamily="2" charset="-122"/>
              </a:rPr>
              <a:t> </a:t>
            </a:r>
            <a:r>
              <a:rPr lang="en-US" altLang="zh-CN" sz="1600" dirty="0" err="1">
                <a:ea typeface="SimSun" panose="02010600030101010101" pitchFamily="2" charset="-122"/>
              </a:rPr>
              <a:t>waktu</a:t>
            </a:r>
            <a:r>
              <a:rPr lang="en-US" altLang="zh-CN" sz="1600" dirty="0">
                <a:ea typeface="SimSun" panose="02010600030101010101" pitchFamily="2" charset="-122"/>
              </a:rPr>
              <a:t> dan </a:t>
            </a:r>
            <a:r>
              <a:rPr lang="en-US" altLang="zh-CN" sz="1600" dirty="0" err="1">
                <a:ea typeface="SimSun" panose="02010600030101010101" pitchFamily="2" charset="-122"/>
              </a:rPr>
              <a:t>optimalkan</a:t>
            </a:r>
            <a:r>
              <a:rPr lang="en-US" altLang="zh-CN" sz="1600" dirty="0">
                <a:ea typeface="SimSun" panose="02010600030101010101" pitchFamily="2" charset="-122"/>
              </a:rPr>
              <a:t> </a:t>
            </a:r>
            <a:r>
              <a:rPr lang="en-US" altLang="zh-CN" sz="1600" dirty="0" err="1">
                <a:ea typeface="SimSun" panose="02010600030101010101" pitchFamily="2" charset="-122"/>
              </a:rPr>
              <a:t>sistem</a:t>
            </a:r>
            <a:r>
              <a:rPr lang="en-US" altLang="zh-CN" sz="1600" dirty="0">
                <a:ea typeface="SimSun" panose="02010600030101010101" pitchFamily="2" charset="-122"/>
              </a:rPr>
              <a:t>;</a:t>
            </a:r>
          </a:p>
          <a:p>
            <a:pPr marL="342900" indent="-342900" eaLnBrk="1">
              <a:buFontTx/>
              <a:buAutoNum type="arabicPeriod"/>
              <a:defRPr/>
            </a:pPr>
            <a:r>
              <a:rPr lang="en-US" altLang="zh-CN" sz="1600" dirty="0" err="1">
                <a:ea typeface="SimSun" panose="02010600030101010101" pitchFamily="2" charset="-122"/>
              </a:rPr>
              <a:t>Direkomendasikan</a:t>
            </a:r>
            <a:r>
              <a:rPr lang="en-US" altLang="zh-CN" sz="1600" dirty="0">
                <a:ea typeface="SimSun" panose="02010600030101010101" pitchFamily="2" charset="-122"/>
              </a:rPr>
              <a:t> agar Anda </a:t>
            </a:r>
            <a:r>
              <a:rPr lang="en-US" altLang="zh-CN" sz="1600" dirty="0" err="1">
                <a:ea typeface="SimSun" panose="02010600030101010101" pitchFamily="2" charset="-122"/>
              </a:rPr>
              <a:t>menggunakan</a:t>
            </a:r>
            <a:r>
              <a:rPr lang="en-US" altLang="zh-CN" sz="1600" dirty="0">
                <a:ea typeface="SimSun" panose="02010600030101010101" pitchFamily="2" charset="-122"/>
              </a:rPr>
              <a:t> </a:t>
            </a:r>
            <a:r>
              <a:rPr lang="en-US" altLang="zh-CN" sz="1600" dirty="0" err="1">
                <a:ea typeface="SimSun" panose="02010600030101010101" pitchFamily="2" charset="-122"/>
              </a:rPr>
              <a:t>ponsel</a:t>
            </a:r>
            <a:r>
              <a:rPr lang="en-US" altLang="zh-CN" sz="1600" dirty="0">
                <a:ea typeface="SimSun" panose="02010600030101010101" pitchFamily="2" charset="-122"/>
              </a:rPr>
              <a:t> Anda di </a:t>
            </a:r>
            <a:r>
              <a:rPr lang="en-US" altLang="zh-CN" sz="1600" dirty="0" err="1">
                <a:ea typeface="SimSun" panose="02010600030101010101" pitchFamily="2" charset="-122"/>
              </a:rPr>
              <a:t>lingkungan</a:t>
            </a:r>
            <a:r>
              <a:rPr lang="en-US" altLang="zh-CN" sz="1600" dirty="0">
                <a:ea typeface="SimSun" panose="02010600030101010101" pitchFamily="2" charset="-122"/>
              </a:rPr>
              <a:t> </a:t>
            </a:r>
            <a:r>
              <a:rPr lang="en-US" altLang="zh-CN" sz="1600" dirty="0" err="1">
                <a:ea typeface="SimSun" panose="02010600030101010101" pitchFamily="2" charset="-122"/>
              </a:rPr>
              <a:t>dengan</a:t>
            </a:r>
            <a:r>
              <a:rPr lang="en-US" altLang="zh-CN" sz="1600" dirty="0">
                <a:ea typeface="SimSun" panose="02010600030101010101" pitchFamily="2" charset="-122"/>
              </a:rPr>
              <a:t> </a:t>
            </a:r>
            <a:r>
              <a:rPr lang="en-US" altLang="zh-CN" sz="1600" dirty="0" err="1">
                <a:ea typeface="SimSun" panose="02010600030101010101" pitchFamily="2" charset="-122"/>
              </a:rPr>
              <a:t>suhu</a:t>
            </a:r>
            <a:r>
              <a:rPr lang="en-US" altLang="zh-CN" sz="1600" dirty="0">
                <a:ea typeface="SimSun" panose="02010600030101010101" pitchFamily="2" charset="-122"/>
              </a:rPr>
              <a:t> yang </a:t>
            </a:r>
            <a:r>
              <a:rPr lang="en-US" altLang="zh-CN" sz="1600" dirty="0" err="1">
                <a:ea typeface="SimSun" panose="02010600030101010101" pitchFamily="2" charset="-122"/>
              </a:rPr>
              <a:t>sesuai</a:t>
            </a:r>
            <a:r>
              <a:rPr lang="en-US" altLang="zh-CN" sz="1600" dirty="0">
                <a:ea typeface="SimSun" panose="02010600030101010101" pitchFamily="2" charset="-122"/>
              </a:rPr>
              <a:t>, dan </a:t>
            </a:r>
            <a:r>
              <a:rPr lang="en-US" altLang="zh-CN" sz="1600" dirty="0" err="1">
                <a:ea typeface="SimSun" panose="02010600030101010101" pitchFamily="2" charset="-122"/>
              </a:rPr>
              <a:t>mencoba</a:t>
            </a:r>
            <a:r>
              <a:rPr lang="en-US" altLang="zh-CN" sz="1600" dirty="0">
                <a:ea typeface="SimSun" panose="02010600030101010101" pitchFamily="2" charset="-122"/>
              </a:rPr>
              <a:t> </a:t>
            </a:r>
            <a:r>
              <a:rPr lang="en-US" altLang="zh-CN" sz="1600" dirty="0" err="1">
                <a:ea typeface="SimSun" panose="02010600030101010101" pitchFamily="2" charset="-122"/>
              </a:rPr>
              <a:t>untuk</a:t>
            </a:r>
            <a:r>
              <a:rPr lang="en-US" altLang="zh-CN" sz="1600" dirty="0">
                <a:ea typeface="SimSun" panose="02010600030101010101" pitchFamily="2" charset="-122"/>
              </a:rPr>
              <a:t> </a:t>
            </a:r>
            <a:r>
              <a:rPr lang="en-US" altLang="zh-CN" sz="1600" dirty="0" err="1">
                <a:ea typeface="SimSun" panose="02010600030101010101" pitchFamily="2" charset="-122"/>
              </a:rPr>
              <a:t>menghindari</a:t>
            </a:r>
            <a:r>
              <a:rPr lang="en-US" altLang="zh-CN" sz="1600" dirty="0">
                <a:ea typeface="SimSun" panose="02010600030101010101" pitchFamily="2" charset="-122"/>
              </a:rPr>
              <a:t> </a:t>
            </a:r>
            <a:r>
              <a:rPr lang="en-US" altLang="zh-CN" sz="1600" dirty="0" err="1">
                <a:ea typeface="SimSun" panose="02010600030101010101" pitchFamily="2" charset="-122"/>
              </a:rPr>
              <a:t>meletakkan</a:t>
            </a:r>
            <a:r>
              <a:rPr lang="en-US" altLang="zh-CN" sz="1600" dirty="0">
                <a:ea typeface="SimSun" panose="02010600030101010101" pitchFamily="2" charset="-122"/>
              </a:rPr>
              <a:t> </a:t>
            </a:r>
            <a:r>
              <a:rPr lang="en-US" altLang="zh-CN" sz="1600" dirty="0" err="1">
                <a:ea typeface="SimSun" panose="02010600030101010101" pitchFamily="2" charset="-122"/>
              </a:rPr>
              <a:t>ponsel</a:t>
            </a:r>
            <a:r>
              <a:rPr lang="en-US" altLang="zh-CN" sz="1600" dirty="0">
                <a:ea typeface="SimSun" panose="02010600030101010101" pitchFamily="2" charset="-122"/>
              </a:rPr>
              <a:t> Anda di </a:t>
            </a:r>
            <a:r>
              <a:rPr lang="en-US" altLang="zh-CN" sz="1600" dirty="0" err="1">
                <a:ea typeface="SimSun" panose="02010600030101010101" pitchFamily="2" charset="-122"/>
              </a:rPr>
              <a:t>tempat</a:t>
            </a:r>
            <a:r>
              <a:rPr lang="en-US" altLang="zh-CN" sz="1600" dirty="0">
                <a:ea typeface="SimSun" panose="02010600030101010101" pitchFamily="2" charset="-122"/>
              </a:rPr>
              <a:t> </a:t>
            </a:r>
            <a:r>
              <a:rPr lang="en-US" altLang="zh-CN" sz="1600" dirty="0" err="1">
                <a:ea typeface="SimSun" panose="02010600030101010101" pitchFamily="2" charset="-122"/>
              </a:rPr>
              <a:t>bersuhu</a:t>
            </a:r>
            <a:r>
              <a:rPr lang="en-US" altLang="zh-CN" sz="1600" dirty="0">
                <a:ea typeface="SimSun" panose="02010600030101010101" pitchFamily="2" charset="-122"/>
              </a:rPr>
              <a:t> </a:t>
            </a:r>
            <a:r>
              <a:rPr lang="en-US" altLang="zh-CN" sz="1600" dirty="0" err="1">
                <a:ea typeface="SimSun" panose="02010600030101010101" pitchFamily="2" charset="-122"/>
              </a:rPr>
              <a:t>tinggi</a:t>
            </a:r>
            <a:r>
              <a:rPr lang="en-US" altLang="zh-CN" sz="1600" dirty="0">
                <a:ea typeface="SimSun" panose="02010600030101010101" pitchFamily="2" charset="-122"/>
              </a:rPr>
              <a:t> </a:t>
            </a:r>
            <a:r>
              <a:rPr lang="en-US" altLang="zh-CN" sz="1600" dirty="0" err="1">
                <a:ea typeface="SimSun" panose="02010600030101010101" pitchFamily="2" charset="-122"/>
              </a:rPr>
              <a:t>atau</a:t>
            </a:r>
            <a:r>
              <a:rPr lang="en-US" altLang="zh-CN" sz="1600" dirty="0">
                <a:ea typeface="SimSun" panose="02010600030101010101" pitchFamily="2" charset="-122"/>
              </a:rPr>
              <a:t> </a:t>
            </a:r>
            <a:r>
              <a:rPr lang="en-US" altLang="zh-CN" sz="1600" dirty="0" err="1">
                <a:ea typeface="SimSun" panose="02010600030101010101" pitchFamily="2" charset="-122"/>
              </a:rPr>
              <a:t>terkena</a:t>
            </a:r>
            <a:r>
              <a:rPr lang="en-US" altLang="zh-CN" sz="1600" dirty="0">
                <a:ea typeface="SimSun" panose="02010600030101010101" pitchFamily="2" charset="-122"/>
              </a:rPr>
              <a:t> </a:t>
            </a:r>
            <a:r>
              <a:rPr lang="en-US" altLang="zh-CN" sz="1600" dirty="0" err="1">
                <a:ea typeface="SimSun" panose="02010600030101010101" pitchFamily="2" charset="-122"/>
              </a:rPr>
              <a:t>sinar</a:t>
            </a:r>
            <a:r>
              <a:rPr lang="en-US" altLang="zh-CN" sz="1600" dirty="0">
                <a:ea typeface="SimSun" panose="02010600030101010101" pitchFamily="2" charset="-122"/>
              </a:rPr>
              <a:t> </a:t>
            </a:r>
            <a:r>
              <a:rPr lang="en-US" altLang="zh-CN" sz="1600" dirty="0" err="1">
                <a:ea typeface="SimSun" panose="02010600030101010101" pitchFamily="2" charset="-122"/>
              </a:rPr>
              <a:t>matahari</a:t>
            </a:r>
            <a:r>
              <a:rPr lang="en-US" altLang="zh-CN" sz="1600" dirty="0">
                <a:ea typeface="SimSun" panose="02010600030101010101" pitchFamily="2" charset="-122"/>
              </a:rPr>
              <a:t> </a:t>
            </a:r>
            <a:r>
              <a:rPr lang="en-US" altLang="zh-CN" sz="1600" dirty="0" err="1">
                <a:ea typeface="SimSun" panose="02010600030101010101" pitchFamily="2" charset="-122"/>
              </a:rPr>
              <a:t>langsung</a:t>
            </a:r>
            <a:r>
              <a:rPr lang="en-US" altLang="zh-CN" sz="1600" dirty="0">
                <a:ea typeface="SimSun" panose="02010600030101010101" pitchFamily="2" charset="-122"/>
              </a:rPr>
              <a:t>;</a:t>
            </a:r>
          </a:p>
          <a:p>
            <a:pPr marL="342900" indent="-342900" eaLnBrk="1">
              <a:buFontTx/>
              <a:buAutoNum type="arabicPeriod"/>
              <a:defRPr/>
            </a:pPr>
            <a:r>
              <a:rPr lang="en-US" altLang="zh-CN" sz="1600" dirty="0" err="1" smtClean="0">
                <a:ea typeface="SimSun" panose="02010600030101010101" pitchFamily="2" charset="-122"/>
              </a:rPr>
              <a:t>Direkomendasikan</a:t>
            </a:r>
            <a:r>
              <a:rPr lang="en-US" altLang="zh-CN" sz="1600" dirty="0" smtClean="0">
                <a:ea typeface="SimSun" panose="02010600030101010101" pitchFamily="2" charset="-122"/>
              </a:rPr>
              <a:t> </a:t>
            </a:r>
            <a:r>
              <a:rPr lang="en-US" altLang="zh-CN" sz="1600" dirty="0">
                <a:ea typeface="SimSun" panose="02010600030101010101" pitchFamily="2" charset="-122"/>
              </a:rPr>
              <a:t>agar Anda </a:t>
            </a:r>
            <a:r>
              <a:rPr lang="en-US" altLang="zh-CN" sz="1600" dirty="0" err="1">
                <a:ea typeface="SimSun" panose="02010600030101010101" pitchFamily="2" charset="-122"/>
              </a:rPr>
              <a:t>membersihkan</a:t>
            </a:r>
            <a:r>
              <a:rPr lang="en-US" altLang="zh-CN" sz="1600" dirty="0">
                <a:ea typeface="SimSun" panose="02010600030101010101" pitchFamily="2" charset="-122"/>
              </a:rPr>
              <a:t> </a:t>
            </a:r>
            <a:r>
              <a:rPr lang="en-US" altLang="zh-CN" sz="1600" dirty="0" err="1">
                <a:ea typeface="SimSun" panose="02010600030101010101" pitchFamily="2" charset="-122"/>
              </a:rPr>
              <a:t>perangkat</a:t>
            </a:r>
            <a:r>
              <a:rPr lang="en-US" altLang="zh-CN" sz="1600" dirty="0">
                <a:ea typeface="SimSun" panose="02010600030101010101" pitchFamily="2" charset="-122"/>
              </a:rPr>
              <a:t> </a:t>
            </a:r>
            <a:r>
              <a:rPr lang="en-US" altLang="zh-CN" sz="1600" dirty="0" err="1">
                <a:ea typeface="SimSun" panose="02010600030101010101" pitchFamily="2" charset="-122"/>
              </a:rPr>
              <a:t>lunak</a:t>
            </a:r>
            <a:r>
              <a:rPr lang="en-US" altLang="zh-CN" sz="1600" dirty="0">
                <a:ea typeface="SimSun" panose="02010600030101010101" pitchFamily="2" charset="-122"/>
              </a:rPr>
              <a:t> </a:t>
            </a:r>
            <a:r>
              <a:rPr lang="en-US" altLang="zh-CN" sz="1600" dirty="0" err="1">
                <a:ea typeface="SimSun" panose="02010600030101010101" pitchFamily="2" charset="-122"/>
              </a:rPr>
              <a:t>latar</a:t>
            </a:r>
            <a:r>
              <a:rPr lang="en-US" altLang="zh-CN" sz="1600" dirty="0">
                <a:ea typeface="SimSun" panose="02010600030101010101" pitchFamily="2" charset="-122"/>
              </a:rPr>
              <a:t> </a:t>
            </a:r>
            <a:r>
              <a:rPr lang="en-US" altLang="zh-CN" sz="1600" dirty="0" err="1">
                <a:ea typeface="SimSun" panose="02010600030101010101" pitchFamily="2" charset="-122"/>
              </a:rPr>
              <a:t>belakang</a:t>
            </a:r>
            <a:r>
              <a:rPr lang="en-US" altLang="zh-CN" sz="1600" dirty="0">
                <a:ea typeface="SimSun" panose="02010600030101010101" pitchFamily="2" charset="-122"/>
              </a:rPr>
              <a:t> yang </a:t>
            </a:r>
            <a:r>
              <a:rPr lang="en-US" altLang="zh-CN" sz="1600" dirty="0" err="1">
                <a:ea typeface="SimSun" panose="02010600030101010101" pitchFamily="2" charset="-122"/>
              </a:rPr>
              <a:t>tidak</a:t>
            </a:r>
            <a:r>
              <a:rPr lang="en-US" altLang="zh-CN" sz="1600" dirty="0">
                <a:ea typeface="SimSun" panose="02010600030101010101" pitchFamily="2" charset="-122"/>
              </a:rPr>
              <a:t> </a:t>
            </a:r>
            <a:r>
              <a:rPr lang="en-US" altLang="zh-CN" sz="1600" dirty="0" err="1">
                <a:ea typeface="SimSun" panose="02010600030101010101" pitchFamily="2" charset="-122"/>
              </a:rPr>
              <a:t>digunakan</a:t>
            </a:r>
            <a:r>
              <a:rPr lang="en-US" altLang="zh-CN" sz="1600" dirty="0">
                <a:ea typeface="SimSun" panose="02010600030101010101" pitchFamily="2" charset="-122"/>
              </a:rPr>
              <a:t> </a:t>
            </a:r>
            <a:r>
              <a:rPr lang="en-US" altLang="zh-CN" sz="1600" dirty="0" err="1">
                <a:ea typeface="SimSun" panose="02010600030101010101" pitchFamily="2" charset="-122"/>
              </a:rPr>
              <a:t>tepat</a:t>
            </a:r>
            <a:r>
              <a:rPr lang="en-US" altLang="zh-CN" sz="1600" dirty="0">
                <a:ea typeface="SimSun" panose="02010600030101010101" pitchFamily="2" charset="-122"/>
              </a:rPr>
              <a:t> pada </a:t>
            </a:r>
            <a:r>
              <a:rPr lang="en-US" altLang="zh-CN" sz="1600" dirty="0" err="1">
                <a:ea typeface="SimSun" panose="02010600030101010101" pitchFamily="2" charset="-122"/>
              </a:rPr>
              <a:t>waktunya</a:t>
            </a:r>
            <a:r>
              <a:rPr lang="en-US" altLang="zh-CN" sz="1600" dirty="0">
                <a:ea typeface="SimSun" panose="02010600030101010101" pitchFamily="2" charset="-122"/>
              </a:rPr>
              <a:t>, </a:t>
            </a:r>
            <a:r>
              <a:rPr lang="en-US" altLang="zh-CN" sz="1600" dirty="0" err="1">
                <a:ea typeface="SimSun" panose="02010600030101010101" pitchFamily="2" charset="-122"/>
              </a:rPr>
              <a:t>masuk</a:t>
            </a:r>
            <a:r>
              <a:rPr lang="en-US" altLang="zh-CN" sz="1600" dirty="0">
                <a:ea typeface="SimSun" panose="02010600030101010101" pitchFamily="2" charset="-122"/>
              </a:rPr>
              <a:t> </a:t>
            </a:r>
            <a:r>
              <a:rPr lang="en-US" altLang="zh-CN" sz="1600" dirty="0" err="1">
                <a:ea typeface="SimSun" panose="02010600030101010101" pitchFamily="2" charset="-122"/>
              </a:rPr>
              <a:t>ke</a:t>
            </a:r>
            <a:r>
              <a:rPr lang="en-US" altLang="zh-CN" sz="1600" dirty="0">
                <a:ea typeface="SimSun" panose="02010600030101010101" pitchFamily="2" charset="-122"/>
              </a:rPr>
              <a:t> </a:t>
            </a:r>
            <a:r>
              <a:rPr lang="en-US" altLang="zh-CN" sz="1600" dirty="0" err="1">
                <a:ea typeface="SimSun" panose="02010600030101010101" pitchFamily="2" charset="-122"/>
              </a:rPr>
              <a:t>pengaturan-aplikasi</a:t>
            </a:r>
            <a:r>
              <a:rPr lang="en-US" altLang="zh-CN" sz="1600" dirty="0">
                <a:ea typeface="SimSun" panose="02010600030101010101" pitchFamily="2" charset="-122"/>
              </a:rPr>
              <a:t> </a:t>
            </a:r>
            <a:r>
              <a:rPr lang="en-US" altLang="zh-CN" sz="1600" dirty="0" err="1">
                <a:ea typeface="SimSun" panose="02010600030101010101" pitchFamily="2" charset="-122"/>
              </a:rPr>
              <a:t>manajemen-manajemen</a:t>
            </a:r>
            <a:r>
              <a:rPr lang="en-US" altLang="zh-CN" sz="1600" dirty="0">
                <a:ea typeface="SimSun" panose="02010600030101010101" pitchFamily="2" charset="-122"/>
              </a:rPr>
              <a:t> startup, dan </a:t>
            </a:r>
            <a:r>
              <a:rPr lang="en-US" altLang="zh-CN" sz="1600" dirty="0" err="1">
                <a:ea typeface="SimSun" panose="02010600030101010101" pitchFamily="2" charset="-122"/>
              </a:rPr>
              <a:t>tutup</a:t>
            </a:r>
            <a:r>
              <a:rPr lang="en-US" altLang="zh-CN" sz="1600" dirty="0">
                <a:ea typeface="SimSun" panose="02010600030101010101" pitchFamily="2" charset="-122"/>
              </a:rPr>
              <a:t> </a:t>
            </a:r>
            <a:r>
              <a:rPr lang="en-US" altLang="zh-CN" sz="1600" dirty="0" err="1">
                <a:ea typeface="SimSun" panose="02010600030101010101" pitchFamily="2" charset="-122"/>
              </a:rPr>
              <a:t>aplikasi</a:t>
            </a:r>
            <a:r>
              <a:rPr lang="en-US" altLang="zh-CN" sz="1600" dirty="0">
                <a:ea typeface="SimSun" panose="02010600030101010101" pitchFamily="2" charset="-122"/>
              </a:rPr>
              <a:t> startup yang </a:t>
            </a:r>
            <a:r>
              <a:rPr lang="en-US" altLang="zh-CN" sz="1600" dirty="0" err="1">
                <a:ea typeface="SimSun" panose="02010600030101010101" pitchFamily="2" charset="-122"/>
              </a:rPr>
              <a:t>tidak</a:t>
            </a:r>
            <a:r>
              <a:rPr lang="en-US" altLang="zh-CN" sz="1600" dirty="0">
                <a:ea typeface="SimSun" panose="02010600030101010101" pitchFamily="2" charset="-122"/>
              </a:rPr>
              <a:t> </a:t>
            </a:r>
            <a:r>
              <a:rPr lang="en-US" altLang="zh-CN" sz="1600" dirty="0" err="1">
                <a:ea typeface="SimSun" panose="02010600030101010101" pitchFamily="2" charset="-122"/>
              </a:rPr>
              <a:t>digunakan</a:t>
            </a:r>
            <a:r>
              <a:rPr lang="en-US" altLang="zh-CN" sz="1600" dirty="0">
                <a:ea typeface="SimSun" panose="02010600030101010101" pitchFamily="2" charset="-122"/>
              </a:rPr>
              <a:t>;</a:t>
            </a:r>
          </a:p>
          <a:p>
            <a:pPr marL="342900" indent="-342900" eaLnBrk="1">
              <a:buFontTx/>
              <a:buAutoNum type="arabicPeriod"/>
              <a:defRPr/>
            </a:pPr>
            <a:r>
              <a:rPr lang="en-US" altLang="zh-CN" sz="1600" dirty="0" err="1" smtClean="0">
                <a:ea typeface="SimSun" panose="02010600030101010101" pitchFamily="2" charset="-122"/>
              </a:rPr>
              <a:t>Saat</a:t>
            </a:r>
            <a:r>
              <a:rPr lang="en-US" altLang="zh-CN" sz="1600" dirty="0" smtClean="0">
                <a:ea typeface="SimSun" panose="02010600030101010101" pitchFamily="2" charset="-122"/>
              </a:rPr>
              <a:t> </a:t>
            </a:r>
            <a:r>
              <a:rPr lang="en-US" altLang="zh-CN" sz="1600" dirty="0" err="1">
                <a:ea typeface="SimSun" panose="02010600030101010101" pitchFamily="2" charset="-122"/>
              </a:rPr>
              <a:t>mengisi</a:t>
            </a:r>
            <a:r>
              <a:rPr lang="en-US" altLang="zh-CN" sz="1600" dirty="0">
                <a:ea typeface="SimSun" panose="02010600030101010101" pitchFamily="2" charset="-122"/>
              </a:rPr>
              <a:t> </a:t>
            </a:r>
            <a:r>
              <a:rPr lang="en-US" altLang="zh-CN" sz="1600" dirty="0" err="1">
                <a:ea typeface="SimSun" panose="02010600030101010101" pitchFamily="2" charset="-122"/>
              </a:rPr>
              <a:t>daya</a:t>
            </a:r>
            <a:r>
              <a:rPr lang="en-US" altLang="zh-CN" sz="1600" dirty="0">
                <a:ea typeface="SimSun" panose="02010600030101010101" pitchFamily="2" charset="-122"/>
              </a:rPr>
              <a:t>, Anda </a:t>
            </a:r>
            <a:r>
              <a:rPr lang="en-US" altLang="zh-CN" sz="1600" dirty="0" err="1">
                <a:ea typeface="SimSun" panose="02010600030101010101" pitchFamily="2" charset="-122"/>
              </a:rPr>
              <a:t>disarankan</a:t>
            </a:r>
            <a:r>
              <a:rPr lang="en-US" altLang="zh-CN" sz="1600" dirty="0">
                <a:ea typeface="SimSun" panose="02010600030101010101" pitchFamily="2" charset="-122"/>
              </a:rPr>
              <a:t> </a:t>
            </a:r>
            <a:r>
              <a:rPr lang="en-US" altLang="zh-CN" sz="1600" dirty="0" err="1">
                <a:ea typeface="SimSun" panose="02010600030101010101" pitchFamily="2" charset="-122"/>
              </a:rPr>
              <a:t>untuk</a:t>
            </a:r>
            <a:r>
              <a:rPr lang="en-US" altLang="zh-CN" sz="1600" dirty="0">
                <a:ea typeface="SimSun" panose="02010600030101010101" pitchFamily="2" charset="-122"/>
              </a:rPr>
              <a:t> </a:t>
            </a:r>
            <a:r>
              <a:rPr lang="en-US" altLang="zh-CN" sz="1600" dirty="0" err="1">
                <a:ea typeface="SimSun" panose="02010600030101010101" pitchFamily="2" charset="-122"/>
              </a:rPr>
              <a:t>menggunakan</a:t>
            </a:r>
            <a:r>
              <a:rPr lang="en-US" altLang="zh-CN" sz="1600" dirty="0">
                <a:ea typeface="SimSun" panose="02010600030101010101" pitchFamily="2" charset="-122"/>
              </a:rPr>
              <a:t> </a:t>
            </a:r>
            <a:r>
              <a:rPr lang="en-US" altLang="zh-CN" sz="1600" dirty="0" err="1">
                <a:ea typeface="SimSun" panose="02010600030101010101" pitchFamily="2" charset="-122"/>
              </a:rPr>
              <a:t>pengisi</a:t>
            </a:r>
            <a:r>
              <a:rPr lang="en-US" altLang="zh-CN" sz="1600" dirty="0">
                <a:ea typeface="SimSun" panose="02010600030101010101" pitchFamily="2" charset="-122"/>
              </a:rPr>
              <a:t> </a:t>
            </a:r>
            <a:r>
              <a:rPr lang="en-US" altLang="zh-CN" sz="1600" dirty="0" err="1">
                <a:ea typeface="SimSun" panose="02010600030101010101" pitchFamily="2" charset="-122"/>
              </a:rPr>
              <a:t>daya</a:t>
            </a:r>
            <a:r>
              <a:rPr lang="en-US" altLang="zh-CN" sz="1600" dirty="0">
                <a:ea typeface="SimSun" panose="02010600030101010101" pitchFamily="2" charset="-122"/>
              </a:rPr>
              <a:t> </a:t>
            </a:r>
            <a:r>
              <a:rPr lang="en-US" altLang="zh-CN" sz="1600" dirty="0" err="1">
                <a:ea typeface="SimSun" panose="02010600030101010101" pitchFamily="2" charset="-122"/>
              </a:rPr>
              <a:t>standar</a:t>
            </a:r>
            <a:r>
              <a:rPr lang="en-US" altLang="zh-CN" sz="1600" dirty="0">
                <a:ea typeface="SimSun" panose="02010600030101010101" pitchFamily="2" charset="-122"/>
              </a:rPr>
              <a:t> </a:t>
            </a:r>
            <a:r>
              <a:rPr lang="en-US" altLang="zh-CN" sz="1600" dirty="0" err="1">
                <a:ea typeface="SimSun" panose="02010600030101010101" pitchFamily="2" charset="-122"/>
              </a:rPr>
              <a:t>resmi</a:t>
            </a:r>
            <a:r>
              <a:rPr lang="en-US" altLang="zh-CN" sz="1600" dirty="0">
                <a:ea typeface="SimSun" panose="02010600030101010101" pitchFamily="2" charset="-122"/>
              </a:rPr>
              <a:t>, </a:t>
            </a:r>
            <a:r>
              <a:rPr lang="en-US" altLang="zh-CN" sz="1600" dirty="0" err="1">
                <a:ea typeface="SimSun" panose="02010600030101010101" pitchFamily="2" charset="-122"/>
              </a:rPr>
              <a:t>mengisi</a:t>
            </a:r>
            <a:r>
              <a:rPr lang="en-US" altLang="zh-CN" sz="1600" dirty="0">
                <a:ea typeface="SimSun" panose="02010600030101010101" pitchFamily="2" charset="-122"/>
              </a:rPr>
              <a:t> </a:t>
            </a:r>
            <a:r>
              <a:rPr lang="en-US" altLang="zh-CN" sz="1600" dirty="0" err="1">
                <a:ea typeface="SimSun" panose="02010600030101010101" pitchFamily="2" charset="-122"/>
              </a:rPr>
              <a:t>daya</a:t>
            </a:r>
            <a:r>
              <a:rPr lang="en-US" altLang="zh-CN" sz="1600" dirty="0">
                <a:ea typeface="SimSun" panose="02010600030101010101" pitchFamily="2" charset="-122"/>
              </a:rPr>
              <a:t> </a:t>
            </a:r>
            <a:r>
              <a:rPr lang="en-US" altLang="zh-CN" sz="1600" dirty="0" err="1">
                <a:ea typeface="SimSun" panose="02010600030101010101" pitchFamily="2" charset="-122"/>
              </a:rPr>
              <a:t>ponsel</a:t>
            </a:r>
            <a:r>
              <a:rPr lang="en-US" altLang="zh-CN" sz="1600" dirty="0">
                <a:ea typeface="SimSun" panose="02010600030101010101" pitchFamily="2" charset="-122"/>
              </a:rPr>
              <a:t> di </a:t>
            </a:r>
            <a:r>
              <a:rPr lang="en-US" altLang="zh-CN" sz="1600" dirty="0" err="1">
                <a:ea typeface="SimSun" panose="02010600030101010101" pitchFamily="2" charset="-122"/>
              </a:rPr>
              <a:t>lingkungan</a:t>
            </a:r>
            <a:r>
              <a:rPr lang="en-US" altLang="zh-CN" sz="1600" dirty="0">
                <a:ea typeface="SimSun" panose="02010600030101010101" pitchFamily="2" charset="-122"/>
              </a:rPr>
              <a:t> </a:t>
            </a:r>
            <a:r>
              <a:rPr lang="en-US" altLang="zh-CN" sz="1600" dirty="0" err="1">
                <a:ea typeface="SimSun" panose="02010600030101010101" pitchFamily="2" charset="-122"/>
              </a:rPr>
              <a:t>bersuhu</a:t>
            </a:r>
            <a:r>
              <a:rPr lang="en-US" altLang="zh-CN" sz="1600" dirty="0">
                <a:ea typeface="SimSun" panose="02010600030101010101" pitchFamily="2" charset="-122"/>
              </a:rPr>
              <a:t> </a:t>
            </a:r>
            <a:r>
              <a:rPr lang="en-US" altLang="zh-CN" sz="1600" dirty="0" err="1">
                <a:ea typeface="SimSun" panose="02010600030101010101" pitchFamily="2" charset="-122"/>
              </a:rPr>
              <a:t>ruangan</a:t>
            </a:r>
            <a:r>
              <a:rPr lang="en-US" altLang="zh-CN" sz="1600" dirty="0">
                <a:ea typeface="SimSun" panose="02010600030101010101" pitchFamily="2" charset="-122"/>
              </a:rPr>
              <a:t> </a:t>
            </a:r>
            <a:r>
              <a:rPr lang="en-US" altLang="zh-CN" sz="1600" dirty="0" err="1">
                <a:ea typeface="SimSun" panose="02010600030101010101" pitchFamily="2" charset="-122"/>
              </a:rPr>
              <a:t>dengan</a:t>
            </a:r>
            <a:r>
              <a:rPr lang="en-US" altLang="zh-CN" sz="1600" dirty="0">
                <a:ea typeface="SimSun" panose="02010600030101010101" pitchFamily="2" charset="-122"/>
              </a:rPr>
              <a:t> </a:t>
            </a:r>
            <a:r>
              <a:rPr lang="en-US" altLang="zh-CN" sz="1600" dirty="0" err="1">
                <a:ea typeface="SimSun" panose="02010600030101010101" pitchFamily="2" charset="-122"/>
              </a:rPr>
              <a:t>pembuangan</a:t>
            </a:r>
            <a:r>
              <a:rPr lang="en-US" altLang="zh-CN" sz="1600" dirty="0">
                <a:ea typeface="SimSun" panose="02010600030101010101" pitchFamily="2" charset="-122"/>
              </a:rPr>
              <a:t> </a:t>
            </a:r>
            <a:r>
              <a:rPr lang="en-US" altLang="zh-CN" sz="1600" dirty="0" err="1">
                <a:ea typeface="SimSun" panose="02010600030101010101" pitchFamily="2" charset="-122"/>
              </a:rPr>
              <a:t>panas</a:t>
            </a:r>
            <a:r>
              <a:rPr lang="en-US" altLang="zh-CN" sz="1600" dirty="0">
                <a:ea typeface="SimSun" panose="02010600030101010101" pitchFamily="2" charset="-122"/>
              </a:rPr>
              <a:t> yang </a:t>
            </a:r>
            <a:r>
              <a:rPr lang="en-US" altLang="zh-CN" sz="1600" dirty="0" err="1">
                <a:ea typeface="SimSun" panose="02010600030101010101" pitchFamily="2" charset="-122"/>
              </a:rPr>
              <a:t>baik</a:t>
            </a:r>
            <a:r>
              <a:rPr lang="en-US" altLang="zh-CN" sz="1600" dirty="0">
                <a:ea typeface="SimSun" panose="02010600030101010101" pitchFamily="2" charset="-122"/>
              </a:rPr>
              <a:t>, dan </a:t>
            </a:r>
            <a:r>
              <a:rPr lang="en-US" altLang="zh-CN" sz="1600" dirty="0" err="1">
                <a:ea typeface="SimSun" panose="02010600030101010101" pitchFamily="2" charset="-122"/>
              </a:rPr>
              <a:t>mencoba</a:t>
            </a:r>
            <a:r>
              <a:rPr lang="en-US" altLang="zh-CN" sz="1600" dirty="0">
                <a:ea typeface="SimSun" panose="02010600030101010101" pitchFamily="2" charset="-122"/>
              </a:rPr>
              <a:t> </a:t>
            </a:r>
            <a:r>
              <a:rPr lang="en-US" altLang="zh-CN" sz="1600" dirty="0" err="1">
                <a:ea typeface="SimSun" panose="02010600030101010101" pitchFamily="2" charset="-122"/>
              </a:rPr>
              <a:t>untuk</a:t>
            </a:r>
            <a:r>
              <a:rPr lang="en-US" altLang="zh-CN" sz="1600" dirty="0">
                <a:ea typeface="SimSun" panose="02010600030101010101" pitchFamily="2" charset="-122"/>
              </a:rPr>
              <a:t> </a:t>
            </a:r>
            <a:r>
              <a:rPr lang="en-US" altLang="zh-CN" sz="1600" dirty="0" err="1">
                <a:ea typeface="SimSun" panose="02010600030101010101" pitchFamily="2" charset="-122"/>
              </a:rPr>
              <a:t>menghindari</a:t>
            </a:r>
            <a:r>
              <a:rPr lang="en-US" altLang="zh-CN" sz="1600" dirty="0">
                <a:ea typeface="SimSun" panose="02010600030101010101" pitchFamily="2" charset="-122"/>
              </a:rPr>
              <a:t> </a:t>
            </a:r>
            <a:r>
              <a:rPr lang="en-US" altLang="zh-CN" sz="1600" dirty="0" err="1">
                <a:ea typeface="SimSun" panose="02010600030101010101" pitchFamily="2" charset="-122"/>
              </a:rPr>
              <a:t>penggunaan</a:t>
            </a:r>
            <a:r>
              <a:rPr lang="en-US" altLang="zh-CN" sz="1600" dirty="0">
                <a:ea typeface="SimSun" panose="02010600030101010101" pitchFamily="2" charset="-122"/>
              </a:rPr>
              <a:t> </a:t>
            </a:r>
            <a:r>
              <a:rPr lang="en-US" altLang="zh-CN" sz="1600" dirty="0" err="1">
                <a:ea typeface="SimSun" panose="02010600030101010101" pitchFamily="2" charset="-122"/>
              </a:rPr>
              <a:t>ponsel</a:t>
            </a:r>
            <a:r>
              <a:rPr lang="en-US" altLang="zh-CN" sz="1600" dirty="0">
                <a:ea typeface="SimSun" panose="02010600030101010101" pitchFamily="2" charset="-122"/>
              </a:rPr>
              <a:t> </a:t>
            </a:r>
            <a:r>
              <a:rPr lang="en-US" altLang="zh-CN" sz="1600" dirty="0" err="1">
                <a:ea typeface="SimSun" panose="02010600030101010101" pitchFamily="2" charset="-122"/>
              </a:rPr>
              <a:t>saat</a:t>
            </a:r>
            <a:r>
              <a:rPr lang="en-US" altLang="zh-CN" sz="1600" dirty="0">
                <a:ea typeface="SimSun" panose="02010600030101010101" pitchFamily="2" charset="-122"/>
              </a:rPr>
              <a:t> </a:t>
            </a:r>
            <a:r>
              <a:rPr lang="en-US" altLang="zh-CN" sz="1600" dirty="0" err="1">
                <a:ea typeface="SimSun" panose="02010600030101010101" pitchFamily="2" charset="-122"/>
              </a:rPr>
              <a:t>mengisi</a:t>
            </a:r>
            <a:r>
              <a:rPr lang="en-US" altLang="zh-CN" sz="1600" dirty="0">
                <a:ea typeface="SimSun" panose="02010600030101010101" pitchFamily="2" charset="-122"/>
              </a:rPr>
              <a:t> </a:t>
            </a:r>
            <a:r>
              <a:rPr lang="en-US" altLang="zh-CN" sz="1600" dirty="0" err="1">
                <a:ea typeface="SimSun" panose="02010600030101010101" pitchFamily="2" charset="-122"/>
              </a:rPr>
              <a:t>daya</a:t>
            </a:r>
            <a:endParaRPr lang="en-US" altLang="zh-CN" sz="1600" dirty="0">
              <a:ea typeface="SimSun" panose="02010600030101010101" pitchFamily="2" charset="-122"/>
            </a:endParaRPr>
          </a:p>
          <a:p>
            <a:pPr marL="342900" indent="-342900" eaLnBrk="1">
              <a:buFontTx/>
              <a:buAutoNum type="arabicPeriod"/>
              <a:defRPr/>
            </a:pPr>
            <a:r>
              <a:rPr lang="en-US" altLang="zh-CN" sz="1600" dirty="0" err="1" smtClean="0">
                <a:ea typeface="SimSun" panose="02010600030101010101" pitchFamily="2" charset="-122"/>
              </a:rPr>
              <a:t>Cobalah</a:t>
            </a:r>
            <a:r>
              <a:rPr lang="en-US" altLang="zh-CN" sz="1600" dirty="0" smtClean="0">
                <a:ea typeface="SimSun" panose="02010600030101010101" pitchFamily="2" charset="-122"/>
              </a:rPr>
              <a:t> </a:t>
            </a:r>
            <a:r>
              <a:rPr lang="en-US" altLang="zh-CN" sz="1600" dirty="0" err="1">
                <a:ea typeface="SimSun" panose="02010600030101010101" pitchFamily="2" charset="-122"/>
              </a:rPr>
              <a:t>untuk</a:t>
            </a:r>
            <a:r>
              <a:rPr lang="en-US" altLang="zh-CN" sz="1600" dirty="0">
                <a:ea typeface="SimSun" panose="02010600030101010101" pitchFamily="2" charset="-122"/>
              </a:rPr>
              <a:t> </a:t>
            </a:r>
            <a:r>
              <a:rPr lang="en-US" altLang="zh-CN" sz="1600" dirty="0" err="1">
                <a:ea typeface="SimSun" panose="02010600030101010101" pitchFamily="2" charset="-122"/>
              </a:rPr>
              <a:t>menghindari</a:t>
            </a:r>
            <a:r>
              <a:rPr lang="en-US" altLang="zh-CN" sz="1600" dirty="0">
                <a:ea typeface="SimSun" panose="02010600030101010101" pitchFamily="2" charset="-122"/>
              </a:rPr>
              <a:t> </a:t>
            </a:r>
            <a:r>
              <a:rPr lang="en-US" altLang="zh-CN" sz="1600" dirty="0" err="1">
                <a:ea typeface="SimSun" panose="02010600030101010101" pitchFamily="2" charset="-122"/>
              </a:rPr>
              <a:t>penggunaan</a:t>
            </a:r>
            <a:r>
              <a:rPr lang="en-US" altLang="zh-CN" sz="1600" dirty="0">
                <a:ea typeface="SimSun" panose="02010600030101010101" pitchFamily="2" charset="-122"/>
              </a:rPr>
              <a:t> </a:t>
            </a:r>
            <a:r>
              <a:rPr lang="en-US" altLang="zh-CN" sz="1600" dirty="0" err="1">
                <a:ea typeface="SimSun" panose="02010600030101010101" pitchFamily="2" charset="-122"/>
              </a:rPr>
              <a:t>ponsel</a:t>
            </a:r>
            <a:r>
              <a:rPr lang="en-US" altLang="zh-CN" sz="1600" dirty="0">
                <a:ea typeface="SimSun" panose="02010600030101010101" pitchFamily="2" charset="-122"/>
              </a:rPr>
              <a:t> di </a:t>
            </a:r>
            <a:r>
              <a:rPr lang="en-US" altLang="zh-CN" sz="1600" dirty="0" err="1">
                <a:ea typeface="SimSun" panose="02010600030101010101" pitchFamily="2" charset="-122"/>
              </a:rPr>
              <a:t>lingkungan</a:t>
            </a:r>
            <a:r>
              <a:rPr lang="en-US" altLang="zh-CN" sz="1600" dirty="0">
                <a:ea typeface="SimSun" panose="02010600030101010101" pitchFamily="2" charset="-122"/>
              </a:rPr>
              <a:t> </a:t>
            </a:r>
            <a:r>
              <a:rPr lang="en-US" altLang="zh-CN" sz="1600" dirty="0" err="1">
                <a:ea typeface="SimSun" panose="02010600030101010101" pitchFamily="2" charset="-122"/>
              </a:rPr>
              <a:t>dengan</a:t>
            </a:r>
            <a:r>
              <a:rPr lang="en-US" altLang="zh-CN" sz="1600" dirty="0">
                <a:ea typeface="SimSun" panose="02010600030101010101" pitchFamily="2" charset="-122"/>
              </a:rPr>
              <a:t> </a:t>
            </a:r>
            <a:r>
              <a:rPr lang="en-US" altLang="zh-CN" sz="1600" dirty="0" err="1">
                <a:ea typeface="SimSun" panose="02010600030101010101" pitchFamily="2" charset="-122"/>
              </a:rPr>
              <a:t>sinyal</a:t>
            </a:r>
            <a:r>
              <a:rPr lang="en-US" altLang="zh-CN" sz="1600" dirty="0">
                <a:ea typeface="SimSun" panose="02010600030101010101" pitchFamily="2" charset="-122"/>
              </a:rPr>
              <a:t> </a:t>
            </a:r>
            <a:r>
              <a:rPr lang="en-US" altLang="zh-CN" sz="1600" dirty="0" err="1">
                <a:ea typeface="SimSun" panose="02010600030101010101" pitchFamily="2" charset="-122"/>
              </a:rPr>
              <a:t>jaringan</a:t>
            </a:r>
            <a:r>
              <a:rPr lang="en-US" altLang="zh-CN" sz="1600" dirty="0">
                <a:ea typeface="SimSun" panose="02010600030101010101" pitchFamily="2" charset="-122"/>
              </a:rPr>
              <a:t> yang </a:t>
            </a:r>
            <a:r>
              <a:rPr lang="en-US" altLang="zh-CN" sz="1600" dirty="0" err="1">
                <a:ea typeface="SimSun" panose="02010600030101010101" pitchFamily="2" charset="-122"/>
              </a:rPr>
              <a:t>lemah</a:t>
            </a:r>
            <a:r>
              <a:rPr lang="en-US" altLang="zh-CN" sz="1600" dirty="0">
                <a:ea typeface="SimSun" panose="02010600030101010101" pitchFamily="2" charset="-122"/>
              </a:rPr>
              <a:t>. Ketika </a:t>
            </a:r>
            <a:r>
              <a:rPr lang="en-US" altLang="zh-CN" sz="1600" dirty="0" err="1">
                <a:ea typeface="SimSun" panose="02010600030101010101" pitchFamily="2" charset="-122"/>
              </a:rPr>
              <a:t>sinyal</a:t>
            </a:r>
            <a:r>
              <a:rPr lang="en-US" altLang="zh-CN" sz="1600" dirty="0">
                <a:ea typeface="SimSun" panose="02010600030101010101" pitchFamily="2" charset="-122"/>
              </a:rPr>
              <a:t> </a:t>
            </a:r>
            <a:r>
              <a:rPr lang="en-US" altLang="zh-CN" sz="1600" dirty="0" err="1">
                <a:ea typeface="SimSun" panose="02010600030101010101" pitchFamily="2" charset="-122"/>
              </a:rPr>
              <a:t>jaringan</a:t>
            </a:r>
            <a:r>
              <a:rPr lang="en-US" altLang="zh-CN" sz="1600" dirty="0">
                <a:ea typeface="SimSun" panose="02010600030101010101" pitchFamily="2" charset="-122"/>
              </a:rPr>
              <a:t> </a:t>
            </a:r>
            <a:r>
              <a:rPr lang="en-US" altLang="zh-CN" sz="1600" dirty="0" err="1">
                <a:ea typeface="SimSun" panose="02010600030101010101" pitchFamily="2" charset="-122"/>
              </a:rPr>
              <a:t>telepon</a:t>
            </a:r>
            <a:r>
              <a:rPr lang="en-US" altLang="zh-CN" sz="1600" dirty="0">
                <a:ea typeface="SimSun" panose="02010600030101010101" pitchFamily="2" charset="-122"/>
              </a:rPr>
              <a:t> </a:t>
            </a:r>
            <a:r>
              <a:rPr lang="en-US" altLang="zh-CN" sz="1600" dirty="0" err="1">
                <a:ea typeface="SimSun" panose="02010600030101010101" pitchFamily="2" charset="-122"/>
              </a:rPr>
              <a:t>seluler</a:t>
            </a:r>
            <a:r>
              <a:rPr lang="en-US" altLang="zh-CN" sz="1600" dirty="0">
                <a:ea typeface="SimSun" panose="02010600030101010101" pitchFamily="2" charset="-122"/>
              </a:rPr>
              <a:t> </a:t>
            </a:r>
            <a:r>
              <a:rPr lang="en-US" altLang="zh-CN" sz="1600" dirty="0" err="1">
                <a:ea typeface="SimSun" panose="02010600030101010101" pitchFamily="2" charset="-122"/>
              </a:rPr>
              <a:t>lemah</a:t>
            </a:r>
            <a:r>
              <a:rPr lang="en-US" altLang="zh-CN" sz="1600" dirty="0">
                <a:ea typeface="SimSun" panose="02010600030101010101" pitchFamily="2" charset="-122"/>
              </a:rPr>
              <a:t>, </a:t>
            </a:r>
            <a:r>
              <a:rPr lang="en-US" altLang="zh-CN" sz="1600" dirty="0" err="1">
                <a:ea typeface="SimSun" panose="02010600030101010101" pitchFamily="2" charset="-122"/>
              </a:rPr>
              <a:t>ini</a:t>
            </a:r>
            <a:r>
              <a:rPr lang="en-US" altLang="zh-CN" sz="1600" dirty="0">
                <a:ea typeface="SimSun" panose="02010600030101010101" pitchFamily="2" charset="-122"/>
              </a:rPr>
              <a:t> </a:t>
            </a:r>
            <a:r>
              <a:rPr lang="en-US" altLang="zh-CN" sz="1600" dirty="0" err="1">
                <a:ea typeface="SimSun" panose="02010600030101010101" pitchFamily="2" charset="-122"/>
              </a:rPr>
              <a:t>akan</a:t>
            </a:r>
            <a:r>
              <a:rPr lang="en-US" altLang="zh-CN" sz="1600" dirty="0">
                <a:ea typeface="SimSun" panose="02010600030101010101" pitchFamily="2" charset="-122"/>
              </a:rPr>
              <a:t> </a:t>
            </a:r>
            <a:r>
              <a:rPr lang="en-US" altLang="zh-CN" sz="1600" dirty="0" err="1">
                <a:ea typeface="SimSun" panose="02010600030101010101" pitchFamily="2" charset="-122"/>
              </a:rPr>
              <a:t>meningkatkan</a:t>
            </a:r>
            <a:r>
              <a:rPr lang="en-US" altLang="zh-CN" sz="1600" dirty="0">
                <a:ea typeface="SimSun" panose="02010600030101010101" pitchFamily="2" charset="-122"/>
              </a:rPr>
              <a:t> </a:t>
            </a:r>
            <a:r>
              <a:rPr lang="en-US" altLang="zh-CN" sz="1600" dirty="0" err="1">
                <a:ea typeface="SimSun" panose="02010600030101010101" pitchFamily="2" charset="-122"/>
              </a:rPr>
              <a:t>daya</a:t>
            </a:r>
            <a:r>
              <a:rPr lang="en-US" altLang="zh-CN" sz="1600" dirty="0">
                <a:ea typeface="SimSun" panose="02010600030101010101" pitchFamily="2" charset="-122"/>
              </a:rPr>
              <a:t> </a:t>
            </a:r>
            <a:r>
              <a:rPr lang="en-US" altLang="zh-CN" sz="1600" dirty="0" err="1">
                <a:ea typeface="SimSun" panose="02010600030101010101" pitchFamily="2" charset="-122"/>
              </a:rPr>
              <a:t>pemancar</a:t>
            </a:r>
            <a:r>
              <a:rPr lang="en-US" altLang="zh-CN" sz="1600" dirty="0">
                <a:ea typeface="SimSun" panose="02010600030101010101" pitchFamily="2" charset="-122"/>
              </a:rPr>
              <a:t> dan </a:t>
            </a:r>
            <a:r>
              <a:rPr lang="en-US" altLang="zh-CN" sz="1600" dirty="0" err="1">
                <a:ea typeface="SimSun" panose="02010600030101010101" pitchFamily="2" charset="-122"/>
              </a:rPr>
              <a:t>penerimaan</a:t>
            </a:r>
            <a:r>
              <a:rPr lang="en-US" altLang="zh-CN" sz="1600" dirty="0">
                <a:ea typeface="SimSun" panose="02010600030101010101" pitchFamily="2" charset="-122"/>
              </a:rPr>
              <a:t> </a:t>
            </a:r>
            <a:r>
              <a:rPr lang="en-US" altLang="zh-CN" sz="1600" dirty="0" err="1">
                <a:ea typeface="SimSun" panose="02010600030101010101" pitchFamily="2" charset="-122"/>
              </a:rPr>
              <a:t>sinyal</a:t>
            </a:r>
            <a:r>
              <a:rPr lang="en-US" altLang="zh-CN" sz="1600" dirty="0">
                <a:ea typeface="SimSun" panose="02010600030101010101" pitchFamily="2" charset="-122"/>
              </a:rPr>
              <a:t> </a:t>
            </a:r>
            <a:r>
              <a:rPr lang="en-US" altLang="zh-CN" sz="1600" dirty="0" err="1">
                <a:ea typeface="SimSun" panose="02010600030101010101" pitchFamily="2" charset="-122"/>
              </a:rPr>
              <a:t>serta</a:t>
            </a:r>
            <a:r>
              <a:rPr lang="en-US" altLang="zh-CN" sz="1600" dirty="0">
                <a:ea typeface="SimSun" panose="02010600030101010101" pitchFamily="2" charset="-122"/>
              </a:rPr>
              <a:t> </a:t>
            </a:r>
            <a:r>
              <a:rPr lang="en-US" altLang="zh-CN" sz="1600" dirty="0" err="1">
                <a:ea typeface="SimSun" panose="02010600030101010101" pitchFamily="2" charset="-122"/>
              </a:rPr>
              <a:t>meningkatkan</a:t>
            </a:r>
            <a:r>
              <a:rPr lang="en-US" altLang="zh-CN" sz="1600" dirty="0">
                <a:ea typeface="SimSun" panose="02010600030101010101" pitchFamily="2" charset="-122"/>
              </a:rPr>
              <a:t> </a:t>
            </a:r>
            <a:r>
              <a:rPr lang="en-US" altLang="zh-CN" sz="1600" dirty="0" err="1">
                <a:ea typeface="SimSun" panose="02010600030101010101" pitchFamily="2" charset="-122"/>
              </a:rPr>
              <a:t>konsumsi</a:t>
            </a:r>
            <a:r>
              <a:rPr lang="en-US" altLang="zh-CN" sz="1600" dirty="0">
                <a:ea typeface="SimSun" panose="02010600030101010101" pitchFamily="2" charset="-122"/>
              </a:rPr>
              <a:t> </a:t>
            </a:r>
            <a:r>
              <a:rPr lang="en-US" altLang="zh-CN" sz="1600" dirty="0" err="1">
                <a:ea typeface="SimSun" panose="02010600030101010101" pitchFamily="2" charset="-122"/>
              </a:rPr>
              <a:t>daya</a:t>
            </a:r>
            <a:r>
              <a:rPr lang="en-US" altLang="zh-CN" sz="1600" dirty="0">
                <a:ea typeface="SimSun" panose="02010600030101010101" pitchFamily="2" charset="-122"/>
              </a:rPr>
              <a:t> </a:t>
            </a:r>
            <a:r>
              <a:rPr lang="en-US" altLang="zh-CN" sz="1600" dirty="0" err="1">
                <a:ea typeface="SimSun" panose="02010600030101010101" pitchFamily="2" charset="-122"/>
              </a:rPr>
              <a:t>telepon</a:t>
            </a:r>
            <a:r>
              <a:rPr lang="en-US" altLang="zh-CN" sz="1600" dirty="0">
                <a:ea typeface="SimSun" panose="02010600030101010101" pitchFamily="2" charset="-122"/>
              </a:rPr>
              <a:t> </a:t>
            </a:r>
            <a:r>
              <a:rPr lang="en-US" altLang="zh-CN" sz="1600" dirty="0" err="1">
                <a:ea typeface="SimSun" panose="02010600030101010101" pitchFamily="2" charset="-122"/>
              </a:rPr>
              <a:t>seluler</a:t>
            </a:r>
            <a:r>
              <a:rPr lang="en-US" altLang="zh-CN" sz="1600" dirty="0">
                <a:ea typeface="SimSun" panose="02010600030101010101" pitchFamily="2" charset="-122"/>
              </a:rPr>
              <a:t> .</a:t>
            </a:r>
            <a:r>
              <a:rPr lang="zh-CN" altLang="en-US" sz="1600" dirty="0">
                <a:ea typeface="SimSun" panose="02010600030101010101" pitchFamily="2" charset="-122"/>
              </a:rPr>
              <a:t>。</a:t>
            </a:r>
          </a:p>
        </p:txBody>
      </p:sp>
    </p:spTree>
  </p:cSld>
  <p:clrMapOvr>
    <a:masterClrMapping/>
  </p:clrMapOvr>
  <p:transition spd="med"/>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文本占位符 1"/>
          <p:cNvSpPr txBox="1">
            <a:spLocks noGrp="1" noChangeArrowheads="1"/>
          </p:cNvSpPr>
          <p:nvPr>
            <p:ph type="body" sz="quarter" idx="10"/>
          </p:nvPr>
        </p:nvSpPr>
        <p:spPr>
          <a:xfrm>
            <a:off x="1409700" y="6438900"/>
            <a:ext cx="5135563" cy="244475"/>
          </a:xfrm>
        </p:spPr>
        <p:txBody>
          <a:bodyPr/>
          <a:lstStyle/>
          <a:p>
            <a:pPr eaLnBrk="1" fontAlgn="base">
              <a:spcBef>
                <a:spcPct val="0"/>
              </a:spcBef>
              <a:spcAft>
                <a:spcPct val="0"/>
              </a:spcAft>
            </a:pPr>
            <a:endParaRPr smtClean="0">
              <a:latin typeface="OPPOSans R" pitchFamily="18" charset="-122"/>
              <a:ea typeface="OPPOSans R" pitchFamily="18" charset="-122"/>
              <a:sym typeface="Helvetica" pitchFamily="34" charset="0"/>
            </a:endParaRPr>
          </a:p>
        </p:txBody>
      </p:sp>
      <p:sp>
        <p:nvSpPr>
          <p:cNvPr id="151555" name="矩形 5"/>
          <p:cNvSpPr>
            <a:spLocks noChangeAspect="1" noChangeArrowheads="1"/>
          </p:cNvSpPr>
          <p:nvPr/>
        </p:nvSpPr>
        <p:spPr bwMode="auto">
          <a:xfrm>
            <a:off x="261938" y="258763"/>
            <a:ext cx="11293475" cy="708025"/>
          </a:xfrm>
          <a:prstGeom prst="rect">
            <a:avLst/>
          </a:prstGeom>
          <a:noFill/>
          <a:ln w="9525">
            <a:noFill/>
            <a:miter lim="800000"/>
            <a:headEnd/>
            <a:tailEnd/>
          </a:ln>
        </p:spPr>
        <p:txBody>
          <a:bodyPr>
            <a:spAutoFit/>
          </a:bodyPr>
          <a:lstStyle/>
          <a:p>
            <a:pPr marL="571500" indent="-571500" eaLnBrk="1">
              <a:buFont typeface="Wingdings" pitchFamily="2" charset="2"/>
              <a:buChar char="Ø"/>
            </a:pPr>
            <a:r>
              <a:rPr lang="en-US" altLang="zh-CN" sz="2000" dirty="0" err="1">
                <a:latin typeface="Microsoft YaHei" pitchFamily="34" charset="-122"/>
                <a:ea typeface="Microsoft YaHei" pitchFamily="34" charset="-122"/>
              </a:rPr>
              <a:t>Kenaikan</a:t>
            </a:r>
            <a:r>
              <a:rPr lang="en-US" altLang="zh-CN" sz="2000" dirty="0">
                <a:latin typeface="Microsoft YaHei" pitchFamily="34" charset="-122"/>
                <a:ea typeface="Microsoft YaHei" pitchFamily="34" charset="-122"/>
              </a:rPr>
              <a:t> </a:t>
            </a:r>
            <a:r>
              <a:rPr lang="en-US" altLang="zh-CN" sz="2000" dirty="0" err="1">
                <a:latin typeface="Microsoft YaHei" pitchFamily="34" charset="-122"/>
                <a:ea typeface="Microsoft YaHei" pitchFamily="34" charset="-122"/>
              </a:rPr>
              <a:t>suhu</a:t>
            </a:r>
            <a:r>
              <a:rPr lang="en-US" altLang="zh-CN" sz="2000" dirty="0">
                <a:latin typeface="Microsoft YaHei" pitchFamily="34" charset="-122"/>
                <a:ea typeface="Microsoft YaHei" pitchFamily="34" charset="-122"/>
              </a:rPr>
              <a:t> </a:t>
            </a:r>
            <a:r>
              <a:rPr lang="en-US" altLang="zh-CN" sz="2000" dirty="0" err="1">
                <a:latin typeface="Microsoft YaHei" pitchFamily="34" charset="-122"/>
                <a:ea typeface="Microsoft YaHei" pitchFamily="34" charset="-122"/>
              </a:rPr>
              <a:t>ponsel</a:t>
            </a:r>
            <a:r>
              <a:rPr lang="en-US" altLang="zh-CN" sz="2000" dirty="0">
                <a:latin typeface="Microsoft YaHei" pitchFamily="34" charset="-122"/>
                <a:ea typeface="Microsoft YaHei" pitchFamily="34" charset="-122"/>
              </a:rPr>
              <a:t> </a:t>
            </a:r>
            <a:r>
              <a:rPr lang="en-US" altLang="zh-CN" sz="2000" dirty="0" err="1">
                <a:latin typeface="Microsoft YaHei" pitchFamily="34" charset="-122"/>
                <a:ea typeface="Microsoft YaHei" pitchFamily="34" charset="-122"/>
              </a:rPr>
              <a:t>menyebabkan</a:t>
            </a:r>
            <a:r>
              <a:rPr lang="en-US" altLang="zh-CN" sz="2000" dirty="0">
                <a:latin typeface="Microsoft YaHei" pitchFamily="34" charset="-122"/>
                <a:ea typeface="Microsoft YaHei" pitchFamily="34" charset="-122"/>
              </a:rPr>
              <a:t> </a:t>
            </a:r>
            <a:r>
              <a:rPr lang="en-US" altLang="zh-CN" sz="2000" dirty="0" err="1">
                <a:latin typeface="Microsoft YaHei" pitchFamily="34" charset="-122"/>
                <a:ea typeface="Microsoft YaHei" pitchFamily="34" charset="-122"/>
              </a:rPr>
              <a:t>proses</a:t>
            </a:r>
            <a:r>
              <a:rPr lang="en-US" altLang="zh-CN" sz="2000" dirty="0">
                <a:latin typeface="Microsoft YaHei" pitchFamily="34" charset="-122"/>
                <a:ea typeface="Microsoft YaHei" pitchFamily="34" charset="-122"/>
              </a:rPr>
              <a:t> game </a:t>
            </a:r>
            <a:r>
              <a:rPr lang="en-US" altLang="zh-CN" sz="2000" dirty="0" err="1">
                <a:latin typeface="Microsoft YaHei" pitchFamily="34" charset="-122"/>
                <a:ea typeface="Microsoft YaHei" pitchFamily="34" charset="-122"/>
              </a:rPr>
              <a:t>untuk</a:t>
            </a:r>
            <a:r>
              <a:rPr lang="en-US" altLang="zh-CN" sz="2000" dirty="0">
                <a:latin typeface="Microsoft YaHei" pitchFamily="34" charset="-122"/>
                <a:ea typeface="Microsoft YaHei" pitchFamily="34" charset="-122"/>
              </a:rPr>
              <a:t> </a:t>
            </a:r>
            <a:r>
              <a:rPr lang="en-US" altLang="zh-CN" sz="2000" dirty="0" err="1">
                <a:latin typeface="Microsoft YaHei" pitchFamily="34" charset="-122"/>
                <a:ea typeface="Microsoft YaHei" pitchFamily="34" charset="-122"/>
              </a:rPr>
              <a:t>m</a:t>
            </a:r>
            <a:r>
              <a:rPr lang="en-US" altLang="zh-CN" sz="2000" dirty="0" err="1" smtClean="0">
                <a:latin typeface="Microsoft YaHei" pitchFamily="34" charset="-122"/>
                <a:ea typeface="Microsoft YaHei" pitchFamily="34" charset="-122"/>
              </a:rPr>
              <a:t>enyegarkan</a:t>
            </a:r>
            <a:r>
              <a:rPr lang="en-US" altLang="zh-CN" sz="2000" dirty="0" smtClean="0">
                <a:latin typeface="Microsoft YaHei" pitchFamily="34" charset="-122"/>
                <a:ea typeface="Microsoft YaHei" pitchFamily="34" charset="-122"/>
              </a:rPr>
              <a:t> </a:t>
            </a:r>
            <a:r>
              <a:rPr lang="en-US" altLang="zh-CN" sz="2000" dirty="0" err="1">
                <a:latin typeface="Microsoft YaHei" pitchFamily="34" charset="-122"/>
                <a:ea typeface="Microsoft YaHei" pitchFamily="34" charset="-122"/>
              </a:rPr>
              <a:t>dan</a:t>
            </a:r>
            <a:r>
              <a:rPr lang="en-US" altLang="zh-CN" sz="2000" dirty="0">
                <a:latin typeface="Microsoft YaHei" pitchFamily="34" charset="-122"/>
                <a:ea typeface="Microsoft YaHei" pitchFamily="34" charset="-122"/>
              </a:rPr>
              <a:t> </a:t>
            </a:r>
            <a:r>
              <a:rPr lang="en-US" altLang="zh-CN" sz="2000" dirty="0" err="1">
                <a:latin typeface="Microsoft YaHei" pitchFamily="34" charset="-122"/>
                <a:ea typeface="Microsoft YaHei" pitchFamily="34" charset="-122"/>
              </a:rPr>
              <a:t>membekukan</a:t>
            </a:r>
            <a:r>
              <a:rPr lang="en-US" altLang="zh-CN" sz="2000" dirty="0">
                <a:latin typeface="Microsoft YaHei" pitchFamily="34" charset="-122"/>
                <a:ea typeface="Microsoft YaHei" pitchFamily="34" charset="-122"/>
              </a:rPr>
              <a:t> (</a:t>
            </a:r>
            <a:r>
              <a:rPr lang="en-US" altLang="zh-CN" sz="2000" dirty="0" err="1">
                <a:latin typeface="Microsoft YaHei" pitchFamily="34" charset="-122"/>
                <a:ea typeface="Microsoft YaHei" pitchFamily="34" charset="-122"/>
              </a:rPr>
              <a:t>Semua</a:t>
            </a:r>
            <a:r>
              <a:rPr lang="en-US" altLang="zh-CN" sz="2000" dirty="0">
                <a:latin typeface="Microsoft YaHei" pitchFamily="34" charset="-122"/>
                <a:ea typeface="Microsoft YaHei" pitchFamily="34" charset="-122"/>
              </a:rPr>
              <a:t> Model)</a:t>
            </a:r>
            <a:endParaRPr lang="en-US" altLang="zh-CN" sz="1400" dirty="0">
              <a:latin typeface="Microsoft YaHei" pitchFamily="34" charset="-122"/>
              <a:ea typeface="Microsoft YaHei" pitchFamily="34" charset="-122"/>
            </a:endParaRPr>
          </a:p>
        </p:txBody>
      </p:sp>
      <p:sp>
        <p:nvSpPr>
          <p:cNvPr id="7" name="圆角矩形标注 6"/>
          <p:cNvSpPr>
            <a:spLocks noChangeAspect="1"/>
          </p:cNvSpPr>
          <p:nvPr/>
        </p:nvSpPr>
        <p:spPr>
          <a:xfrm>
            <a:off x="1861369" y="1065991"/>
            <a:ext cx="4473330" cy="476726"/>
          </a:xfrm>
          <a:prstGeom prst="wedgeRoundRectCallout">
            <a:avLst>
              <a:gd name="adj1" fmla="val -56555"/>
              <a:gd name="adj2" fmla="val -16521"/>
              <a:gd name="adj3" fmla="val 16667"/>
            </a:avLst>
          </a:prstGeom>
          <a:solidFill>
            <a:schemeClr val="accent1">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spcFirstLastPara="1" lIns="0" tIns="0" rIns="0" bIns="0" spcCol="38100" anchor="ctr">
            <a:spAutoFit/>
          </a:bodyPr>
          <a:lstStyle/>
          <a:p>
            <a:pPr defTabSz="825500" eaLnBrk="1" fontAlgn="auto">
              <a:spcBef>
                <a:spcPts val="0"/>
              </a:spcBef>
              <a:spcAft>
                <a:spcPts val="0"/>
              </a:spcAft>
              <a:defRPr/>
            </a:pP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Mengapa</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saya</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merasa</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ada</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masalah</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dengan</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smtClean="0">
                <a:solidFill>
                  <a:schemeClr val="tx1"/>
                </a:solidFill>
                <a:latin typeface="微软雅黑" panose="020B0503020204020204" pitchFamily="34" charset="-122"/>
                <a:ea typeface="微软雅黑" panose="020B0503020204020204" pitchFamily="34" charset="-122"/>
                <a:cs typeface="+mj-cs"/>
                <a:sym typeface="Calibri"/>
              </a:rPr>
              <a:t>“refresh </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rate" dan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pembekuan</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selama</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permainan</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a:t>
            </a:r>
            <a:endParaRPr lang="zh-CN" altLang="en-US" sz="2400" b="1" kern="0" dirty="0">
              <a:solidFill>
                <a:schemeClr val="tx1"/>
              </a:solidFill>
              <a:latin typeface="微软雅黑" panose="020B0503020204020204" pitchFamily="34" charset="-122"/>
              <a:ea typeface="微软雅黑" panose="020B0503020204020204" pitchFamily="34" charset="-122"/>
              <a:cs typeface="+mj-cs"/>
              <a:sym typeface="Helvetica Neue"/>
            </a:endParaRPr>
          </a:p>
        </p:txBody>
      </p:sp>
      <p:sp>
        <p:nvSpPr>
          <p:cNvPr id="151557" name="iconfont-1161-869367"/>
          <p:cNvSpPr>
            <a:spLocks noChangeAspect="1"/>
          </p:cNvSpPr>
          <p:nvPr/>
        </p:nvSpPr>
        <p:spPr bwMode="auto">
          <a:xfrm>
            <a:off x="841375" y="935038"/>
            <a:ext cx="558800" cy="715962"/>
          </a:xfrm>
          <a:custGeom>
            <a:avLst/>
            <a:gdLst>
              <a:gd name="T0" fmla="*/ 2147483646 w 398"/>
              <a:gd name="T1" fmla="*/ 2147483646 h 490"/>
              <a:gd name="T2" fmla="*/ 2147483646 w 398"/>
              <a:gd name="T3" fmla="*/ 2147483646 h 490"/>
              <a:gd name="T4" fmla="*/ 2147483646 w 398"/>
              <a:gd name="T5" fmla="*/ 2147483646 h 490"/>
              <a:gd name="T6" fmla="*/ 2147483646 w 398"/>
              <a:gd name="T7" fmla="*/ 0 h 490"/>
              <a:gd name="T8" fmla="*/ 2147483646 w 398"/>
              <a:gd name="T9" fmla="*/ 2147483646 h 490"/>
              <a:gd name="T10" fmla="*/ 2147483646 w 398"/>
              <a:gd name="T11" fmla="*/ 2147483646 h 490"/>
              <a:gd name="T12" fmla="*/ 2147483646 w 398"/>
              <a:gd name="T13" fmla="*/ 2147483646 h 490"/>
              <a:gd name="T14" fmla="*/ 2147483646 w 398"/>
              <a:gd name="T15" fmla="*/ 2147483646 h 490"/>
              <a:gd name="T16" fmla="*/ 2147483646 w 398"/>
              <a:gd name="T17" fmla="*/ 2147483646 h 490"/>
              <a:gd name="T18" fmla="*/ 2147483646 w 398"/>
              <a:gd name="T19" fmla="*/ 2147483646 h 490"/>
              <a:gd name="T20" fmla="*/ 2147483646 w 398"/>
              <a:gd name="T21" fmla="*/ 2147483646 h 490"/>
              <a:gd name="T22" fmla="*/ 2147483646 w 398"/>
              <a:gd name="T23" fmla="*/ 2147483646 h 490"/>
              <a:gd name="T24" fmla="*/ 2147483646 w 398"/>
              <a:gd name="T25" fmla="*/ 2147483646 h 490"/>
              <a:gd name="T26" fmla="*/ 2147483646 w 398"/>
              <a:gd name="T27" fmla="*/ 2147483646 h 490"/>
              <a:gd name="T28" fmla="*/ 2147483646 w 398"/>
              <a:gd name="T29" fmla="*/ 2147483646 h 490"/>
              <a:gd name="T30" fmla="*/ 2147483646 w 398"/>
              <a:gd name="T31" fmla="*/ 2147483646 h 490"/>
              <a:gd name="T32" fmla="*/ 2147483646 w 398"/>
              <a:gd name="T33" fmla="*/ 2147483646 h 490"/>
              <a:gd name="T34" fmla="*/ 2147483646 w 398"/>
              <a:gd name="T35" fmla="*/ 2147483646 h 490"/>
              <a:gd name="T36" fmla="*/ 2147483646 w 398"/>
              <a:gd name="T37" fmla="*/ 2147483646 h 490"/>
              <a:gd name="T38" fmla="*/ 2147483646 w 398"/>
              <a:gd name="T39" fmla="*/ 2147483646 h 490"/>
              <a:gd name="T40" fmla="*/ 2147483646 w 398"/>
              <a:gd name="T41" fmla="*/ 2147483646 h 490"/>
              <a:gd name="T42" fmla="*/ 2147483646 w 398"/>
              <a:gd name="T43" fmla="*/ 2147483646 h 490"/>
              <a:gd name="T44" fmla="*/ 2147483646 w 398"/>
              <a:gd name="T45" fmla="*/ 2147483646 h 490"/>
              <a:gd name="T46" fmla="*/ 2147483646 w 398"/>
              <a:gd name="T47" fmla="*/ 2147483646 h 490"/>
              <a:gd name="T48" fmla="*/ 2147483646 w 398"/>
              <a:gd name="T49" fmla="*/ 2147483646 h 490"/>
              <a:gd name="T50" fmla="*/ 2147483646 w 398"/>
              <a:gd name="T51" fmla="*/ 2147483646 h 490"/>
              <a:gd name="T52" fmla="*/ 2147483646 w 398"/>
              <a:gd name="T53" fmla="*/ 2147483646 h 490"/>
              <a:gd name="T54" fmla="*/ 2147483646 w 398"/>
              <a:gd name="T55" fmla="*/ 2147483646 h 490"/>
              <a:gd name="T56" fmla="*/ 2147483646 w 398"/>
              <a:gd name="T57" fmla="*/ 2147483646 h 490"/>
              <a:gd name="T58" fmla="*/ 2147483646 w 398"/>
              <a:gd name="T59" fmla="*/ 2147483646 h 490"/>
              <a:gd name="T60" fmla="*/ 2147483646 w 398"/>
              <a:gd name="T61" fmla="*/ 2147483646 h 490"/>
              <a:gd name="T62" fmla="*/ 2147483646 w 398"/>
              <a:gd name="T63" fmla="*/ 2147483646 h 490"/>
              <a:gd name="T64" fmla="*/ 2147483646 w 398"/>
              <a:gd name="T65" fmla="*/ 2147483646 h 490"/>
              <a:gd name="T66" fmla="*/ 2147483646 w 398"/>
              <a:gd name="T67" fmla="*/ 2147483646 h 490"/>
              <a:gd name="T68" fmla="*/ 2147483646 w 398"/>
              <a:gd name="T69" fmla="*/ 2147483646 h 490"/>
              <a:gd name="T70" fmla="*/ 2147483646 w 398"/>
              <a:gd name="T71" fmla="*/ 2147483646 h 490"/>
              <a:gd name="T72" fmla="*/ 2147483646 w 398"/>
              <a:gd name="T73" fmla="*/ 2147483646 h 490"/>
              <a:gd name="T74" fmla="*/ 2147483646 w 398"/>
              <a:gd name="T75" fmla="*/ 2147483646 h 490"/>
              <a:gd name="T76" fmla="*/ 2147483646 w 398"/>
              <a:gd name="T77" fmla="*/ 2147483646 h 49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98" h="490">
                <a:moveTo>
                  <a:pt x="373" y="216"/>
                </a:moveTo>
                <a:cubicBezTo>
                  <a:pt x="361" y="193"/>
                  <a:pt x="378" y="179"/>
                  <a:pt x="379" y="167"/>
                </a:cubicBezTo>
                <a:cubicBezTo>
                  <a:pt x="384" y="112"/>
                  <a:pt x="366" y="79"/>
                  <a:pt x="340" y="52"/>
                </a:cubicBezTo>
                <a:cubicBezTo>
                  <a:pt x="299" y="8"/>
                  <a:pt x="245" y="0"/>
                  <a:pt x="210" y="0"/>
                </a:cubicBezTo>
                <a:cubicBezTo>
                  <a:pt x="121" y="1"/>
                  <a:pt x="84" y="29"/>
                  <a:pt x="57" y="60"/>
                </a:cubicBezTo>
                <a:cubicBezTo>
                  <a:pt x="0" y="123"/>
                  <a:pt x="12" y="179"/>
                  <a:pt x="12" y="179"/>
                </a:cubicBezTo>
                <a:cubicBezTo>
                  <a:pt x="13" y="213"/>
                  <a:pt x="59" y="273"/>
                  <a:pt x="59" y="273"/>
                </a:cubicBezTo>
                <a:cubicBezTo>
                  <a:pt x="95" y="326"/>
                  <a:pt x="78" y="366"/>
                  <a:pt x="78" y="366"/>
                </a:cubicBezTo>
                <a:cubicBezTo>
                  <a:pt x="151" y="383"/>
                  <a:pt x="212" y="490"/>
                  <a:pt x="212" y="490"/>
                </a:cubicBezTo>
                <a:cubicBezTo>
                  <a:pt x="214" y="474"/>
                  <a:pt x="250" y="407"/>
                  <a:pt x="250" y="407"/>
                </a:cubicBezTo>
                <a:cubicBezTo>
                  <a:pt x="265" y="388"/>
                  <a:pt x="289" y="395"/>
                  <a:pt x="303" y="397"/>
                </a:cubicBezTo>
                <a:cubicBezTo>
                  <a:pt x="341" y="401"/>
                  <a:pt x="351" y="390"/>
                  <a:pt x="351" y="390"/>
                </a:cubicBezTo>
                <a:cubicBezTo>
                  <a:pt x="359" y="385"/>
                  <a:pt x="355" y="363"/>
                  <a:pt x="355" y="363"/>
                </a:cubicBezTo>
                <a:cubicBezTo>
                  <a:pt x="352" y="352"/>
                  <a:pt x="357" y="347"/>
                  <a:pt x="360" y="343"/>
                </a:cubicBezTo>
                <a:cubicBezTo>
                  <a:pt x="369" y="331"/>
                  <a:pt x="364" y="325"/>
                  <a:pt x="364" y="325"/>
                </a:cubicBezTo>
                <a:cubicBezTo>
                  <a:pt x="361" y="322"/>
                  <a:pt x="363" y="320"/>
                  <a:pt x="363" y="320"/>
                </a:cubicBezTo>
                <a:cubicBezTo>
                  <a:pt x="372" y="317"/>
                  <a:pt x="373" y="312"/>
                  <a:pt x="373" y="312"/>
                </a:cubicBezTo>
                <a:lnTo>
                  <a:pt x="373" y="295"/>
                </a:lnTo>
                <a:cubicBezTo>
                  <a:pt x="371" y="283"/>
                  <a:pt x="377" y="283"/>
                  <a:pt x="377" y="283"/>
                </a:cubicBezTo>
                <a:cubicBezTo>
                  <a:pt x="398" y="282"/>
                  <a:pt x="397" y="268"/>
                  <a:pt x="397" y="268"/>
                </a:cubicBezTo>
                <a:cubicBezTo>
                  <a:pt x="398" y="261"/>
                  <a:pt x="373" y="216"/>
                  <a:pt x="373" y="216"/>
                </a:cubicBezTo>
                <a:close/>
                <a:moveTo>
                  <a:pt x="205" y="315"/>
                </a:moveTo>
                <a:cubicBezTo>
                  <a:pt x="187" y="315"/>
                  <a:pt x="175" y="302"/>
                  <a:pt x="175" y="284"/>
                </a:cubicBezTo>
                <a:cubicBezTo>
                  <a:pt x="175" y="267"/>
                  <a:pt x="188" y="254"/>
                  <a:pt x="205" y="254"/>
                </a:cubicBezTo>
                <a:cubicBezTo>
                  <a:pt x="223" y="254"/>
                  <a:pt x="235" y="267"/>
                  <a:pt x="235" y="284"/>
                </a:cubicBezTo>
                <a:cubicBezTo>
                  <a:pt x="235" y="302"/>
                  <a:pt x="223" y="315"/>
                  <a:pt x="205" y="315"/>
                </a:cubicBezTo>
                <a:close/>
                <a:moveTo>
                  <a:pt x="245" y="191"/>
                </a:moveTo>
                <a:cubicBezTo>
                  <a:pt x="233" y="205"/>
                  <a:pt x="228" y="218"/>
                  <a:pt x="228" y="232"/>
                </a:cubicBezTo>
                <a:lnTo>
                  <a:pt x="228" y="238"/>
                </a:lnTo>
                <a:lnTo>
                  <a:pt x="184" y="238"/>
                </a:lnTo>
                <a:lnTo>
                  <a:pt x="184" y="230"/>
                </a:lnTo>
                <a:cubicBezTo>
                  <a:pt x="183" y="213"/>
                  <a:pt x="188" y="196"/>
                  <a:pt x="203" y="178"/>
                </a:cubicBezTo>
                <a:cubicBezTo>
                  <a:pt x="214" y="165"/>
                  <a:pt x="223" y="154"/>
                  <a:pt x="223" y="143"/>
                </a:cubicBezTo>
                <a:cubicBezTo>
                  <a:pt x="223" y="131"/>
                  <a:pt x="215" y="124"/>
                  <a:pt x="198" y="123"/>
                </a:cubicBezTo>
                <a:cubicBezTo>
                  <a:pt x="187" y="123"/>
                  <a:pt x="174" y="127"/>
                  <a:pt x="165" y="133"/>
                </a:cubicBezTo>
                <a:lnTo>
                  <a:pt x="154" y="97"/>
                </a:lnTo>
                <a:cubicBezTo>
                  <a:pt x="166" y="90"/>
                  <a:pt x="186" y="83"/>
                  <a:pt x="210" y="83"/>
                </a:cubicBezTo>
                <a:cubicBezTo>
                  <a:pt x="254" y="83"/>
                  <a:pt x="273" y="108"/>
                  <a:pt x="273" y="135"/>
                </a:cubicBezTo>
                <a:cubicBezTo>
                  <a:pt x="273" y="160"/>
                  <a:pt x="258" y="177"/>
                  <a:pt x="245" y="191"/>
                </a:cubicBezTo>
                <a:close/>
              </a:path>
            </a:pathLst>
          </a:custGeom>
          <a:solidFill>
            <a:schemeClr val="accent1"/>
          </a:solidFill>
          <a:ln w="9525">
            <a:noFill/>
            <a:round/>
            <a:headEnd/>
            <a:tailEnd/>
          </a:ln>
        </p:spPr>
        <p:txBody>
          <a:bodyPr/>
          <a:lstStyle/>
          <a:p>
            <a:endParaRPr lang="en-US"/>
          </a:p>
        </p:txBody>
      </p:sp>
      <p:sp>
        <p:nvSpPr>
          <p:cNvPr id="151558" name="call-center-man_75696"/>
          <p:cNvSpPr>
            <a:spLocks noChangeAspect="1"/>
          </p:cNvSpPr>
          <p:nvPr/>
        </p:nvSpPr>
        <p:spPr bwMode="auto">
          <a:xfrm>
            <a:off x="10445750" y="1860550"/>
            <a:ext cx="581025" cy="638175"/>
          </a:xfrm>
          <a:custGeom>
            <a:avLst/>
            <a:gdLst>
              <a:gd name="T0" fmla="*/ 214794 w 572779"/>
              <a:gd name="T1" fmla="*/ 519288 h 605592"/>
              <a:gd name="T2" fmla="*/ 298340 w 572779"/>
              <a:gd name="T3" fmla="*/ 608062 h 605592"/>
              <a:gd name="T4" fmla="*/ 380337 w 572779"/>
              <a:gd name="T5" fmla="*/ 519939 h 605592"/>
              <a:gd name="T6" fmla="*/ 298340 w 572779"/>
              <a:gd name="T7" fmla="*/ 539039 h 605592"/>
              <a:gd name="T8" fmla="*/ 214794 w 572779"/>
              <a:gd name="T9" fmla="*/ 519288 h 605592"/>
              <a:gd name="T10" fmla="*/ 392468 w 572779"/>
              <a:gd name="T11" fmla="*/ 336239 h 605592"/>
              <a:gd name="T12" fmla="*/ 409040 w 572779"/>
              <a:gd name="T13" fmla="*/ 354826 h 605592"/>
              <a:gd name="T14" fmla="*/ 392468 w 572779"/>
              <a:gd name="T15" fmla="*/ 373414 h 605592"/>
              <a:gd name="T16" fmla="*/ 375895 w 572779"/>
              <a:gd name="T17" fmla="*/ 354826 h 605592"/>
              <a:gd name="T18" fmla="*/ 392468 w 572779"/>
              <a:gd name="T19" fmla="*/ 336239 h 605592"/>
              <a:gd name="T20" fmla="*/ 204152 w 572779"/>
              <a:gd name="T21" fmla="*/ 336239 h 605592"/>
              <a:gd name="T22" fmla="*/ 220761 w 572779"/>
              <a:gd name="T23" fmla="*/ 354826 h 605592"/>
              <a:gd name="T24" fmla="*/ 204152 w 572779"/>
              <a:gd name="T25" fmla="*/ 373414 h 605592"/>
              <a:gd name="T26" fmla="*/ 187544 w 572779"/>
              <a:gd name="T27" fmla="*/ 354826 h 605592"/>
              <a:gd name="T28" fmla="*/ 204152 w 572779"/>
              <a:gd name="T29" fmla="*/ 336239 h 605592"/>
              <a:gd name="T30" fmla="*/ 298340 w 572779"/>
              <a:gd name="T31" fmla="*/ 190997 h 605592"/>
              <a:gd name="T32" fmla="*/ 133087 w 572779"/>
              <a:gd name="T33" fmla="*/ 316995 h 605592"/>
              <a:gd name="T34" fmla="*/ 298340 w 572779"/>
              <a:gd name="T35" fmla="*/ 493458 h 605592"/>
              <a:gd name="T36" fmla="*/ 400353 w 572779"/>
              <a:gd name="T37" fmla="*/ 453847 h 605592"/>
              <a:gd name="T38" fmla="*/ 389523 w 572779"/>
              <a:gd name="T39" fmla="*/ 454281 h 605592"/>
              <a:gd name="T40" fmla="*/ 332764 w 572779"/>
              <a:gd name="T41" fmla="*/ 454281 h 605592"/>
              <a:gd name="T42" fmla="*/ 314295 w 572779"/>
              <a:gd name="T43" fmla="*/ 465025 h 605592"/>
              <a:gd name="T44" fmla="*/ 282675 w 572779"/>
              <a:gd name="T45" fmla="*/ 465025 h 605592"/>
              <a:gd name="T46" fmla="*/ 260145 w 572779"/>
              <a:gd name="T47" fmla="*/ 439846 h 605592"/>
              <a:gd name="T48" fmla="*/ 282675 w 572779"/>
              <a:gd name="T49" fmla="*/ 414560 h 605592"/>
              <a:gd name="T50" fmla="*/ 314295 w 572779"/>
              <a:gd name="T51" fmla="*/ 414560 h 605592"/>
              <a:gd name="T52" fmla="*/ 332764 w 572779"/>
              <a:gd name="T53" fmla="*/ 425305 h 605592"/>
              <a:gd name="T54" fmla="*/ 389523 w 572779"/>
              <a:gd name="T55" fmla="*/ 425305 h 605592"/>
              <a:gd name="T56" fmla="*/ 432939 w 572779"/>
              <a:gd name="T57" fmla="*/ 415538 h 605592"/>
              <a:gd name="T58" fmla="*/ 463592 w 572779"/>
              <a:gd name="T59" fmla="*/ 316995 h 605592"/>
              <a:gd name="T60" fmla="*/ 298340 w 572779"/>
              <a:gd name="T61" fmla="*/ 190997 h 605592"/>
              <a:gd name="T62" fmla="*/ 298340 w 572779"/>
              <a:gd name="T63" fmla="*/ 76501 h 605592"/>
              <a:gd name="T64" fmla="*/ 504397 w 572779"/>
              <a:gd name="T65" fmla="*/ 307770 h 605592"/>
              <a:gd name="T66" fmla="*/ 424721 w 572779"/>
              <a:gd name="T67" fmla="*/ 490311 h 605592"/>
              <a:gd name="T68" fmla="*/ 588424 w 572779"/>
              <a:gd name="T69" fmla="*/ 708993 h 605592"/>
              <a:gd name="T70" fmla="*/ 8158 w 572779"/>
              <a:gd name="T71" fmla="*/ 708993 h 605592"/>
              <a:gd name="T72" fmla="*/ 171959 w 572779"/>
              <a:gd name="T73" fmla="*/ 490311 h 605592"/>
              <a:gd name="T74" fmla="*/ 92185 w 572779"/>
              <a:gd name="T75" fmla="*/ 307770 h 605592"/>
              <a:gd name="T76" fmla="*/ 298340 w 572779"/>
              <a:gd name="T77" fmla="*/ 76501 h 605592"/>
              <a:gd name="T78" fmla="*/ 298303 w 572779"/>
              <a:gd name="T79" fmla="*/ 0 h 605592"/>
              <a:gd name="T80" fmla="*/ 497106 w 572779"/>
              <a:gd name="T81" fmla="*/ 92458 h 605592"/>
              <a:gd name="T82" fmla="*/ 577459 w 572779"/>
              <a:gd name="T83" fmla="*/ 277914 h 605592"/>
              <a:gd name="T84" fmla="*/ 596509 w 572779"/>
              <a:gd name="T85" fmla="*/ 313832 h 605592"/>
              <a:gd name="T86" fmla="*/ 596509 w 572779"/>
              <a:gd name="T87" fmla="*/ 377858 h 605592"/>
              <a:gd name="T88" fmla="*/ 560151 w 572779"/>
              <a:gd name="T89" fmla="*/ 418770 h 605592"/>
              <a:gd name="T90" fmla="*/ 523698 w 572779"/>
              <a:gd name="T91" fmla="*/ 377858 h 605592"/>
              <a:gd name="T92" fmla="*/ 523698 w 572779"/>
              <a:gd name="T93" fmla="*/ 313832 h 605592"/>
              <a:gd name="T94" fmla="*/ 538685 w 572779"/>
              <a:gd name="T95" fmla="*/ 280844 h 605592"/>
              <a:gd name="T96" fmla="*/ 298303 w 572779"/>
              <a:gd name="T97" fmla="*/ 43624 h 605592"/>
              <a:gd name="T98" fmla="*/ 57920 w 572779"/>
              <a:gd name="T99" fmla="*/ 280844 h 605592"/>
              <a:gd name="T100" fmla="*/ 72908 w 572779"/>
              <a:gd name="T101" fmla="*/ 313832 h 605592"/>
              <a:gd name="T102" fmla="*/ 72908 w 572779"/>
              <a:gd name="T103" fmla="*/ 377858 h 605592"/>
              <a:gd name="T104" fmla="*/ 36454 w 572779"/>
              <a:gd name="T105" fmla="*/ 418770 h 605592"/>
              <a:gd name="T106" fmla="*/ 0 w 572779"/>
              <a:gd name="T107" fmla="*/ 377858 h 605592"/>
              <a:gd name="T108" fmla="*/ 0 w 572779"/>
              <a:gd name="T109" fmla="*/ 313832 h 605592"/>
              <a:gd name="T110" fmla="*/ 19049 w 572779"/>
              <a:gd name="T111" fmla="*/ 277914 h 605592"/>
              <a:gd name="T112" fmla="*/ 99403 w 572779"/>
              <a:gd name="T113" fmla="*/ 92458 h 605592"/>
              <a:gd name="T114" fmla="*/ 298303 w 572779"/>
              <a:gd name="T115" fmla="*/ 0 h 6055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72779" h="605592">
                <a:moveTo>
                  <a:pt x="206250" y="443555"/>
                </a:moveTo>
                <a:cubicBezTo>
                  <a:pt x="208107" y="485733"/>
                  <a:pt x="243668" y="519382"/>
                  <a:pt x="286472" y="519382"/>
                </a:cubicBezTo>
                <a:cubicBezTo>
                  <a:pt x="328996" y="519382"/>
                  <a:pt x="363072" y="486103"/>
                  <a:pt x="365207" y="444111"/>
                </a:cubicBezTo>
                <a:cubicBezTo>
                  <a:pt x="341066" y="454586"/>
                  <a:pt x="314419" y="460426"/>
                  <a:pt x="286472" y="460426"/>
                </a:cubicBezTo>
                <a:cubicBezTo>
                  <a:pt x="257874" y="460426"/>
                  <a:pt x="230762" y="454400"/>
                  <a:pt x="206250" y="443555"/>
                </a:cubicBezTo>
                <a:close/>
                <a:moveTo>
                  <a:pt x="376855" y="287201"/>
                </a:moveTo>
                <a:cubicBezTo>
                  <a:pt x="385644" y="287201"/>
                  <a:pt x="392768" y="294309"/>
                  <a:pt x="392768" y="303078"/>
                </a:cubicBezTo>
                <a:cubicBezTo>
                  <a:pt x="392768" y="311847"/>
                  <a:pt x="385644" y="318955"/>
                  <a:pt x="376855" y="318955"/>
                </a:cubicBezTo>
                <a:cubicBezTo>
                  <a:pt x="368066" y="318955"/>
                  <a:pt x="360942" y="311847"/>
                  <a:pt x="360942" y="303078"/>
                </a:cubicBezTo>
                <a:cubicBezTo>
                  <a:pt x="360942" y="294309"/>
                  <a:pt x="368066" y="287201"/>
                  <a:pt x="376855" y="287201"/>
                </a:cubicBezTo>
                <a:close/>
                <a:moveTo>
                  <a:pt x="196031" y="287201"/>
                </a:moveTo>
                <a:cubicBezTo>
                  <a:pt x="204839" y="287201"/>
                  <a:pt x="211979" y="294309"/>
                  <a:pt x="211979" y="303078"/>
                </a:cubicBezTo>
                <a:cubicBezTo>
                  <a:pt x="211979" y="311847"/>
                  <a:pt x="204839" y="318955"/>
                  <a:pt x="196031" y="318955"/>
                </a:cubicBezTo>
                <a:cubicBezTo>
                  <a:pt x="187223" y="318955"/>
                  <a:pt x="180083" y="311847"/>
                  <a:pt x="180083" y="303078"/>
                </a:cubicBezTo>
                <a:cubicBezTo>
                  <a:pt x="180083" y="294309"/>
                  <a:pt x="187223" y="287201"/>
                  <a:pt x="196031" y="287201"/>
                </a:cubicBezTo>
                <a:close/>
                <a:moveTo>
                  <a:pt x="286472" y="163141"/>
                </a:moveTo>
                <a:cubicBezTo>
                  <a:pt x="268459" y="211623"/>
                  <a:pt x="226213" y="264554"/>
                  <a:pt x="127793" y="270764"/>
                </a:cubicBezTo>
                <a:cubicBezTo>
                  <a:pt x="131879" y="354564"/>
                  <a:pt x="201515" y="421492"/>
                  <a:pt x="286472" y="421492"/>
                </a:cubicBezTo>
                <a:cubicBezTo>
                  <a:pt x="323332" y="421492"/>
                  <a:pt x="357408" y="408885"/>
                  <a:pt x="384427" y="387657"/>
                </a:cubicBezTo>
                <a:cubicBezTo>
                  <a:pt x="380991" y="387935"/>
                  <a:pt x="377463" y="388028"/>
                  <a:pt x="374028" y="388028"/>
                </a:cubicBezTo>
                <a:lnTo>
                  <a:pt x="319526" y="388028"/>
                </a:lnTo>
                <a:cubicBezTo>
                  <a:pt x="315533" y="393590"/>
                  <a:pt x="309127" y="397205"/>
                  <a:pt x="301792" y="397205"/>
                </a:cubicBezTo>
                <a:lnTo>
                  <a:pt x="271430" y="397205"/>
                </a:lnTo>
                <a:cubicBezTo>
                  <a:pt x="259453" y="397205"/>
                  <a:pt x="249796" y="387565"/>
                  <a:pt x="249796" y="375699"/>
                </a:cubicBezTo>
                <a:cubicBezTo>
                  <a:pt x="249796" y="363741"/>
                  <a:pt x="259453" y="354100"/>
                  <a:pt x="271430" y="354100"/>
                </a:cubicBezTo>
                <a:lnTo>
                  <a:pt x="301792" y="354100"/>
                </a:lnTo>
                <a:cubicBezTo>
                  <a:pt x="309127" y="354100"/>
                  <a:pt x="315533" y="357716"/>
                  <a:pt x="319526" y="363278"/>
                </a:cubicBezTo>
                <a:lnTo>
                  <a:pt x="374028" y="363278"/>
                </a:lnTo>
                <a:cubicBezTo>
                  <a:pt x="388419" y="363278"/>
                  <a:pt x="402625" y="360404"/>
                  <a:pt x="415717" y="354935"/>
                </a:cubicBezTo>
                <a:cubicBezTo>
                  <a:pt x="432894" y="330926"/>
                  <a:pt x="443571" y="302096"/>
                  <a:pt x="445150" y="270764"/>
                </a:cubicBezTo>
                <a:cubicBezTo>
                  <a:pt x="346637" y="264554"/>
                  <a:pt x="304391" y="211623"/>
                  <a:pt x="286472" y="163141"/>
                </a:cubicBezTo>
                <a:close/>
                <a:moveTo>
                  <a:pt x="286472" y="65344"/>
                </a:moveTo>
                <a:cubicBezTo>
                  <a:pt x="395569" y="65344"/>
                  <a:pt x="484332" y="153964"/>
                  <a:pt x="484332" y="262885"/>
                </a:cubicBezTo>
                <a:cubicBezTo>
                  <a:pt x="484332" y="326198"/>
                  <a:pt x="454342" y="382652"/>
                  <a:pt x="407825" y="418804"/>
                </a:cubicBezTo>
                <a:cubicBezTo>
                  <a:pt x="497145" y="434285"/>
                  <a:pt x="565017" y="512059"/>
                  <a:pt x="565017" y="605592"/>
                </a:cubicBezTo>
                <a:lnTo>
                  <a:pt x="7833" y="605592"/>
                </a:lnTo>
                <a:cubicBezTo>
                  <a:pt x="7833" y="512059"/>
                  <a:pt x="75798" y="434285"/>
                  <a:pt x="165119" y="418804"/>
                </a:cubicBezTo>
                <a:cubicBezTo>
                  <a:pt x="118509" y="382652"/>
                  <a:pt x="88518" y="326198"/>
                  <a:pt x="88518" y="262885"/>
                </a:cubicBezTo>
                <a:cubicBezTo>
                  <a:pt x="88518" y="153964"/>
                  <a:pt x="177282" y="65344"/>
                  <a:pt x="286472" y="65344"/>
                </a:cubicBezTo>
                <a:close/>
                <a:moveTo>
                  <a:pt x="286436" y="0"/>
                </a:moveTo>
                <a:cubicBezTo>
                  <a:pt x="358486" y="0"/>
                  <a:pt x="426358" y="27993"/>
                  <a:pt x="477331" y="78973"/>
                </a:cubicBezTo>
                <a:cubicBezTo>
                  <a:pt x="520599" y="122167"/>
                  <a:pt x="547432" y="177504"/>
                  <a:pt x="554488" y="237383"/>
                </a:cubicBezTo>
                <a:cubicBezTo>
                  <a:pt x="565444" y="243315"/>
                  <a:pt x="572779" y="254809"/>
                  <a:pt x="572779" y="268063"/>
                </a:cubicBezTo>
                <a:lnTo>
                  <a:pt x="572779" y="322751"/>
                </a:lnTo>
                <a:cubicBezTo>
                  <a:pt x="572779" y="342031"/>
                  <a:pt x="557181" y="357696"/>
                  <a:pt x="537868" y="357696"/>
                </a:cubicBezTo>
                <a:cubicBezTo>
                  <a:pt x="518463" y="357696"/>
                  <a:pt x="502865" y="342031"/>
                  <a:pt x="502865" y="322751"/>
                </a:cubicBezTo>
                <a:lnTo>
                  <a:pt x="502865" y="268063"/>
                </a:lnTo>
                <a:cubicBezTo>
                  <a:pt x="502865" y="256477"/>
                  <a:pt x="508528" y="246188"/>
                  <a:pt x="517256" y="239885"/>
                </a:cubicBezTo>
                <a:cubicBezTo>
                  <a:pt x="502586" y="125690"/>
                  <a:pt x="404632" y="37262"/>
                  <a:pt x="286436" y="37262"/>
                </a:cubicBezTo>
                <a:cubicBezTo>
                  <a:pt x="168148" y="37262"/>
                  <a:pt x="70193" y="125690"/>
                  <a:pt x="55616" y="239885"/>
                </a:cubicBezTo>
                <a:cubicBezTo>
                  <a:pt x="64344" y="246188"/>
                  <a:pt x="70007" y="256477"/>
                  <a:pt x="70007" y="268063"/>
                </a:cubicBezTo>
                <a:lnTo>
                  <a:pt x="70007" y="322751"/>
                </a:lnTo>
                <a:cubicBezTo>
                  <a:pt x="70007" y="342031"/>
                  <a:pt x="54316" y="357696"/>
                  <a:pt x="35004" y="357696"/>
                </a:cubicBezTo>
                <a:cubicBezTo>
                  <a:pt x="15691" y="357696"/>
                  <a:pt x="0" y="342031"/>
                  <a:pt x="0" y="322751"/>
                </a:cubicBezTo>
                <a:lnTo>
                  <a:pt x="0" y="268063"/>
                </a:lnTo>
                <a:cubicBezTo>
                  <a:pt x="0" y="254809"/>
                  <a:pt x="7428" y="243315"/>
                  <a:pt x="18291" y="237383"/>
                </a:cubicBezTo>
                <a:cubicBezTo>
                  <a:pt x="25440" y="177504"/>
                  <a:pt x="52181" y="122167"/>
                  <a:pt x="95448" y="78973"/>
                </a:cubicBezTo>
                <a:cubicBezTo>
                  <a:pt x="146514" y="27993"/>
                  <a:pt x="214293" y="0"/>
                  <a:pt x="286436" y="0"/>
                </a:cubicBezTo>
                <a:close/>
              </a:path>
            </a:pathLst>
          </a:custGeom>
          <a:solidFill>
            <a:schemeClr val="accent1"/>
          </a:solidFill>
          <a:ln w="9525">
            <a:noFill/>
            <a:round/>
            <a:headEnd/>
            <a:tailEnd/>
          </a:ln>
        </p:spPr>
        <p:txBody>
          <a:bodyPr/>
          <a:lstStyle/>
          <a:p>
            <a:endParaRPr lang="en-US"/>
          </a:p>
        </p:txBody>
      </p:sp>
      <p:sp>
        <p:nvSpPr>
          <p:cNvPr id="151559" name="call-center-man_75696"/>
          <p:cNvSpPr>
            <a:spLocks noChangeAspect="1"/>
          </p:cNvSpPr>
          <p:nvPr/>
        </p:nvSpPr>
        <p:spPr bwMode="auto">
          <a:xfrm>
            <a:off x="10534650" y="4381500"/>
            <a:ext cx="579438" cy="638175"/>
          </a:xfrm>
          <a:custGeom>
            <a:avLst/>
            <a:gdLst>
              <a:gd name="T0" fmla="*/ 213623 w 572779"/>
              <a:gd name="T1" fmla="*/ 519288 h 605592"/>
              <a:gd name="T2" fmla="*/ 296713 w 572779"/>
              <a:gd name="T3" fmla="*/ 608062 h 605592"/>
              <a:gd name="T4" fmla="*/ 378262 w 572779"/>
              <a:gd name="T5" fmla="*/ 519939 h 605592"/>
              <a:gd name="T6" fmla="*/ 296713 w 572779"/>
              <a:gd name="T7" fmla="*/ 539039 h 605592"/>
              <a:gd name="T8" fmla="*/ 213623 w 572779"/>
              <a:gd name="T9" fmla="*/ 519288 h 605592"/>
              <a:gd name="T10" fmla="*/ 390327 w 572779"/>
              <a:gd name="T11" fmla="*/ 336239 h 605592"/>
              <a:gd name="T12" fmla="*/ 406808 w 572779"/>
              <a:gd name="T13" fmla="*/ 354826 h 605592"/>
              <a:gd name="T14" fmla="*/ 390327 w 572779"/>
              <a:gd name="T15" fmla="*/ 373414 h 605592"/>
              <a:gd name="T16" fmla="*/ 373844 w 572779"/>
              <a:gd name="T17" fmla="*/ 354826 h 605592"/>
              <a:gd name="T18" fmla="*/ 390327 w 572779"/>
              <a:gd name="T19" fmla="*/ 336239 h 605592"/>
              <a:gd name="T20" fmla="*/ 203039 w 572779"/>
              <a:gd name="T21" fmla="*/ 336239 h 605592"/>
              <a:gd name="T22" fmla="*/ 219556 w 572779"/>
              <a:gd name="T23" fmla="*/ 354826 h 605592"/>
              <a:gd name="T24" fmla="*/ 203039 w 572779"/>
              <a:gd name="T25" fmla="*/ 373414 h 605592"/>
              <a:gd name="T26" fmla="*/ 186521 w 572779"/>
              <a:gd name="T27" fmla="*/ 354826 h 605592"/>
              <a:gd name="T28" fmla="*/ 203039 w 572779"/>
              <a:gd name="T29" fmla="*/ 336239 h 605592"/>
              <a:gd name="T30" fmla="*/ 296713 w 572779"/>
              <a:gd name="T31" fmla="*/ 190997 h 605592"/>
              <a:gd name="T32" fmla="*/ 132361 w 572779"/>
              <a:gd name="T33" fmla="*/ 316995 h 605592"/>
              <a:gd name="T34" fmla="*/ 296713 w 572779"/>
              <a:gd name="T35" fmla="*/ 493458 h 605592"/>
              <a:gd name="T36" fmla="*/ 398169 w 572779"/>
              <a:gd name="T37" fmla="*/ 453847 h 605592"/>
              <a:gd name="T38" fmla="*/ 387398 w 572779"/>
              <a:gd name="T39" fmla="*/ 454281 h 605592"/>
              <a:gd name="T40" fmla="*/ 330948 w 572779"/>
              <a:gd name="T41" fmla="*/ 454281 h 605592"/>
              <a:gd name="T42" fmla="*/ 312580 w 572779"/>
              <a:gd name="T43" fmla="*/ 465025 h 605592"/>
              <a:gd name="T44" fmla="*/ 281133 w 572779"/>
              <a:gd name="T45" fmla="*/ 465025 h 605592"/>
              <a:gd name="T46" fmla="*/ 258725 w 572779"/>
              <a:gd name="T47" fmla="*/ 439846 h 605592"/>
              <a:gd name="T48" fmla="*/ 281133 w 572779"/>
              <a:gd name="T49" fmla="*/ 414560 h 605592"/>
              <a:gd name="T50" fmla="*/ 312580 w 572779"/>
              <a:gd name="T51" fmla="*/ 414560 h 605592"/>
              <a:gd name="T52" fmla="*/ 330948 w 572779"/>
              <a:gd name="T53" fmla="*/ 425305 h 605592"/>
              <a:gd name="T54" fmla="*/ 387398 w 572779"/>
              <a:gd name="T55" fmla="*/ 425305 h 605592"/>
              <a:gd name="T56" fmla="*/ 430577 w 572779"/>
              <a:gd name="T57" fmla="*/ 415538 h 605592"/>
              <a:gd name="T58" fmla="*/ 461064 w 572779"/>
              <a:gd name="T59" fmla="*/ 316995 h 605592"/>
              <a:gd name="T60" fmla="*/ 296713 w 572779"/>
              <a:gd name="T61" fmla="*/ 190997 h 605592"/>
              <a:gd name="T62" fmla="*/ 296713 w 572779"/>
              <a:gd name="T63" fmla="*/ 76501 h 605592"/>
              <a:gd name="T64" fmla="*/ 501646 w 572779"/>
              <a:gd name="T65" fmla="*/ 307770 h 605592"/>
              <a:gd name="T66" fmla="*/ 422404 w 572779"/>
              <a:gd name="T67" fmla="*/ 490311 h 605592"/>
              <a:gd name="T68" fmla="*/ 585214 w 572779"/>
              <a:gd name="T69" fmla="*/ 708993 h 605592"/>
              <a:gd name="T70" fmla="*/ 8113 w 572779"/>
              <a:gd name="T71" fmla="*/ 708993 h 605592"/>
              <a:gd name="T72" fmla="*/ 171021 w 572779"/>
              <a:gd name="T73" fmla="*/ 490311 h 605592"/>
              <a:gd name="T74" fmla="*/ 91683 w 572779"/>
              <a:gd name="T75" fmla="*/ 307770 h 605592"/>
              <a:gd name="T76" fmla="*/ 296713 w 572779"/>
              <a:gd name="T77" fmla="*/ 76501 h 605592"/>
              <a:gd name="T78" fmla="*/ 296675 w 572779"/>
              <a:gd name="T79" fmla="*/ 0 h 605592"/>
              <a:gd name="T80" fmla="*/ 494394 w 572779"/>
              <a:gd name="T81" fmla="*/ 92458 h 605592"/>
              <a:gd name="T82" fmla="*/ 574309 w 572779"/>
              <a:gd name="T83" fmla="*/ 277914 h 605592"/>
              <a:gd name="T84" fmla="*/ 593254 w 572779"/>
              <a:gd name="T85" fmla="*/ 313832 h 605592"/>
              <a:gd name="T86" fmla="*/ 593254 w 572779"/>
              <a:gd name="T87" fmla="*/ 377858 h 605592"/>
              <a:gd name="T88" fmla="*/ 557095 w 572779"/>
              <a:gd name="T89" fmla="*/ 418770 h 605592"/>
              <a:gd name="T90" fmla="*/ 520842 w 572779"/>
              <a:gd name="T91" fmla="*/ 377858 h 605592"/>
              <a:gd name="T92" fmla="*/ 520842 w 572779"/>
              <a:gd name="T93" fmla="*/ 313832 h 605592"/>
              <a:gd name="T94" fmla="*/ 535746 w 572779"/>
              <a:gd name="T95" fmla="*/ 280844 h 605592"/>
              <a:gd name="T96" fmla="*/ 296675 w 572779"/>
              <a:gd name="T97" fmla="*/ 43624 h 605592"/>
              <a:gd name="T98" fmla="*/ 57604 w 572779"/>
              <a:gd name="T99" fmla="*/ 280844 h 605592"/>
              <a:gd name="T100" fmla="*/ 72510 w 572779"/>
              <a:gd name="T101" fmla="*/ 313832 h 605592"/>
              <a:gd name="T102" fmla="*/ 72510 w 572779"/>
              <a:gd name="T103" fmla="*/ 377858 h 605592"/>
              <a:gd name="T104" fmla="*/ 36256 w 572779"/>
              <a:gd name="T105" fmla="*/ 418770 h 605592"/>
              <a:gd name="T106" fmla="*/ 0 w 572779"/>
              <a:gd name="T107" fmla="*/ 377858 h 605592"/>
              <a:gd name="T108" fmla="*/ 0 w 572779"/>
              <a:gd name="T109" fmla="*/ 313832 h 605592"/>
              <a:gd name="T110" fmla="*/ 18945 w 572779"/>
              <a:gd name="T111" fmla="*/ 277914 h 605592"/>
              <a:gd name="T112" fmla="*/ 98860 w 572779"/>
              <a:gd name="T113" fmla="*/ 92458 h 605592"/>
              <a:gd name="T114" fmla="*/ 296675 w 572779"/>
              <a:gd name="T115" fmla="*/ 0 h 6055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72779" h="605592">
                <a:moveTo>
                  <a:pt x="206250" y="443555"/>
                </a:moveTo>
                <a:cubicBezTo>
                  <a:pt x="208107" y="485733"/>
                  <a:pt x="243668" y="519382"/>
                  <a:pt x="286472" y="519382"/>
                </a:cubicBezTo>
                <a:cubicBezTo>
                  <a:pt x="328996" y="519382"/>
                  <a:pt x="363072" y="486103"/>
                  <a:pt x="365207" y="444111"/>
                </a:cubicBezTo>
                <a:cubicBezTo>
                  <a:pt x="341066" y="454586"/>
                  <a:pt x="314419" y="460426"/>
                  <a:pt x="286472" y="460426"/>
                </a:cubicBezTo>
                <a:cubicBezTo>
                  <a:pt x="257874" y="460426"/>
                  <a:pt x="230762" y="454400"/>
                  <a:pt x="206250" y="443555"/>
                </a:cubicBezTo>
                <a:close/>
                <a:moveTo>
                  <a:pt x="376855" y="287201"/>
                </a:moveTo>
                <a:cubicBezTo>
                  <a:pt x="385644" y="287201"/>
                  <a:pt x="392768" y="294309"/>
                  <a:pt x="392768" y="303078"/>
                </a:cubicBezTo>
                <a:cubicBezTo>
                  <a:pt x="392768" y="311847"/>
                  <a:pt x="385644" y="318955"/>
                  <a:pt x="376855" y="318955"/>
                </a:cubicBezTo>
                <a:cubicBezTo>
                  <a:pt x="368066" y="318955"/>
                  <a:pt x="360942" y="311847"/>
                  <a:pt x="360942" y="303078"/>
                </a:cubicBezTo>
                <a:cubicBezTo>
                  <a:pt x="360942" y="294309"/>
                  <a:pt x="368066" y="287201"/>
                  <a:pt x="376855" y="287201"/>
                </a:cubicBezTo>
                <a:close/>
                <a:moveTo>
                  <a:pt x="196031" y="287201"/>
                </a:moveTo>
                <a:cubicBezTo>
                  <a:pt x="204839" y="287201"/>
                  <a:pt x="211979" y="294309"/>
                  <a:pt x="211979" y="303078"/>
                </a:cubicBezTo>
                <a:cubicBezTo>
                  <a:pt x="211979" y="311847"/>
                  <a:pt x="204839" y="318955"/>
                  <a:pt x="196031" y="318955"/>
                </a:cubicBezTo>
                <a:cubicBezTo>
                  <a:pt x="187223" y="318955"/>
                  <a:pt x="180083" y="311847"/>
                  <a:pt x="180083" y="303078"/>
                </a:cubicBezTo>
                <a:cubicBezTo>
                  <a:pt x="180083" y="294309"/>
                  <a:pt x="187223" y="287201"/>
                  <a:pt x="196031" y="287201"/>
                </a:cubicBezTo>
                <a:close/>
                <a:moveTo>
                  <a:pt x="286472" y="163141"/>
                </a:moveTo>
                <a:cubicBezTo>
                  <a:pt x="268459" y="211623"/>
                  <a:pt x="226213" y="264554"/>
                  <a:pt x="127793" y="270764"/>
                </a:cubicBezTo>
                <a:cubicBezTo>
                  <a:pt x="131879" y="354564"/>
                  <a:pt x="201515" y="421492"/>
                  <a:pt x="286472" y="421492"/>
                </a:cubicBezTo>
                <a:cubicBezTo>
                  <a:pt x="323332" y="421492"/>
                  <a:pt x="357408" y="408885"/>
                  <a:pt x="384427" y="387657"/>
                </a:cubicBezTo>
                <a:cubicBezTo>
                  <a:pt x="380991" y="387935"/>
                  <a:pt x="377463" y="388028"/>
                  <a:pt x="374028" y="388028"/>
                </a:cubicBezTo>
                <a:lnTo>
                  <a:pt x="319526" y="388028"/>
                </a:lnTo>
                <a:cubicBezTo>
                  <a:pt x="315533" y="393590"/>
                  <a:pt x="309127" y="397205"/>
                  <a:pt x="301792" y="397205"/>
                </a:cubicBezTo>
                <a:lnTo>
                  <a:pt x="271430" y="397205"/>
                </a:lnTo>
                <a:cubicBezTo>
                  <a:pt x="259453" y="397205"/>
                  <a:pt x="249796" y="387565"/>
                  <a:pt x="249796" y="375699"/>
                </a:cubicBezTo>
                <a:cubicBezTo>
                  <a:pt x="249796" y="363741"/>
                  <a:pt x="259453" y="354100"/>
                  <a:pt x="271430" y="354100"/>
                </a:cubicBezTo>
                <a:lnTo>
                  <a:pt x="301792" y="354100"/>
                </a:lnTo>
                <a:cubicBezTo>
                  <a:pt x="309127" y="354100"/>
                  <a:pt x="315533" y="357716"/>
                  <a:pt x="319526" y="363278"/>
                </a:cubicBezTo>
                <a:lnTo>
                  <a:pt x="374028" y="363278"/>
                </a:lnTo>
                <a:cubicBezTo>
                  <a:pt x="388419" y="363278"/>
                  <a:pt x="402625" y="360404"/>
                  <a:pt x="415717" y="354935"/>
                </a:cubicBezTo>
                <a:cubicBezTo>
                  <a:pt x="432894" y="330926"/>
                  <a:pt x="443571" y="302096"/>
                  <a:pt x="445150" y="270764"/>
                </a:cubicBezTo>
                <a:cubicBezTo>
                  <a:pt x="346637" y="264554"/>
                  <a:pt x="304391" y="211623"/>
                  <a:pt x="286472" y="163141"/>
                </a:cubicBezTo>
                <a:close/>
                <a:moveTo>
                  <a:pt x="286472" y="65344"/>
                </a:moveTo>
                <a:cubicBezTo>
                  <a:pt x="395569" y="65344"/>
                  <a:pt x="484332" y="153964"/>
                  <a:pt x="484332" y="262885"/>
                </a:cubicBezTo>
                <a:cubicBezTo>
                  <a:pt x="484332" y="326198"/>
                  <a:pt x="454342" y="382652"/>
                  <a:pt x="407825" y="418804"/>
                </a:cubicBezTo>
                <a:cubicBezTo>
                  <a:pt x="497145" y="434285"/>
                  <a:pt x="565017" y="512059"/>
                  <a:pt x="565017" y="605592"/>
                </a:cubicBezTo>
                <a:lnTo>
                  <a:pt x="7833" y="605592"/>
                </a:lnTo>
                <a:cubicBezTo>
                  <a:pt x="7833" y="512059"/>
                  <a:pt x="75798" y="434285"/>
                  <a:pt x="165119" y="418804"/>
                </a:cubicBezTo>
                <a:cubicBezTo>
                  <a:pt x="118509" y="382652"/>
                  <a:pt x="88518" y="326198"/>
                  <a:pt x="88518" y="262885"/>
                </a:cubicBezTo>
                <a:cubicBezTo>
                  <a:pt x="88518" y="153964"/>
                  <a:pt x="177282" y="65344"/>
                  <a:pt x="286472" y="65344"/>
                </a:cubicBezTo>
                <a:close/>
                <a:moveTo>
                  <a:pt x="286436" y="0"/>
                </a:moveTo>
                <a:cubicBezTo>
                  <a:pt x="358486" y="0"/>
                  <a:pt x="426358" y="27993"/>
                  <a:pt x="477331" y="78973"/>
                </a:cubicBezTo>
                <a:cubicBezTo>
                  <a:pt x="520599" y="122167"/>
                  <a:pt x="547432" y="177504"/>
                  <a:pt x="554488" y="237383"/>
                </a:cubicBezTo>
                <a:cubicBezTo>
                  <a:pt x="565444" y="243315"/>
                  <a:pt x="572779" y="254809"/>
                  <a:pt x="572779" y="268063"/>
                </a:cubicBezTo>
                <a:lnTo>
                  <a:pt x="572779" y="322751"/>
                </a:lnTo>
                <a:cubicBezTo>
                  <a:pt x="572779" y="342031"/>
                  <a:pt x="557181" y="357696"/>
                  <a:pt x="537868" y="357696"/>
                </a:cubicBezTo>
                <a:cubicBezTo>
                  <a:pt x="518463" y="357696"/>
                  <a:pt x="502865" y="342031"/>
                  <a:pt x="502865" y="322751"/>
                </a:cubicBezTo>
                <a:lnTo>
                  <a:pt x="502865" y="268063"/>
                </a:lnTo>
                <a:cubicBezTo>
                  <a:pt x="502865" y="256477"/>
                  <a:pt x="508528" y="246188"/>
                  <a:pt x="517256" y="239885"/>
                </a:cubicBezTo>
                <a:cubicBezTo>
                  <a:pt x="502586" y="125690"/>
                  <a:pt x="404632" y="37262"/>
                  <a:pt x="286436" y="37262"/>
                </a:cubicBezTo>
                <a:cubicBezTo>
                  <a:pt x="168148" y="37262"/>
                  <a:pt x="70193" y="125690"/>
                  <a:pt x="55616" y="239885"/>
                </a:cubicBezTo>
                <a:cubicBezTo>
                  <a:pt x="64344" y="246188"/>
                  <a:pt x="70007" y="256477"/>
                  <a:pt x="70007" y="268063"/>
                </a:cubicBezTo>
                <a:lnTo>
                  <a:pt x="70007" y="322751"/>
                </a:lnTo>
                <a:cubicBezTo>
                  <a:pt x="70007" y="342031"/>
                  <a:pt x="54316" y="357696"/>
                  <a:pt x="35004" y="357696"/>
                </a:cubicBezTo>
                <a:cubicBezTo>
                  <a:pt x="15691" y="357696"/>
                  <a:pt x="0" y="342031"/>
                  <a:pt x="0" y="322751"/>
                </a:cubicBezTo>
                <a:lnTo>
                  <a:pt x="0" y="268063"/>
                </a:lnTo>
                <a:cubicBezTo>
                  <a:pt x="0" y="254809"/>
                  <a:pt x="7428" y="243315"/>
                  <a:pt x="18291" y="237383"/>
                </a:cubicBezTo>
                <a:cubicBezTo>
                  <a:pt x="25440" y="177504"/>
                  <a:pt x="52181" y="122167"/>
                  <a:pt x="95448" y="78973"/>
                </a:cubicBezTo>
                <a:cubicBezTo>
                  <a:pt x="146514" y="27993"/>
                  <a:pt x="214293" y="0"/>
                  <a:pt x="286436" y="0"/>
                </a:cubicBezTo>
                <a:close/>
              </a:path>
            </a:pathLst>
          </a:custGeom>
          <a:solidFill>
            <a:schemeClr val="accent1"/>
          </a:solidFill>
          <a:ln w="9525">
            <a:noFill/>
            <a:round/>
            <a:headEnd/>
            <a:tailEnd/>
          </a:ln>
        </p:spPr>
        <p:txBody>
          <a:bodyPr/>
          <a:lstStyle/>
          <a:p>
            <a:endParaRPr lang="en-US"/>
          </a:p>
        </p:txBody>
      </p:sp>
      <p:sp>
        <p:nvSpPr>
          <p:cNvPr id="20" name="圆角矩形标注 19"/>
          <p:cNvSpPr>
            <a:spLocks noChangeAspect="1"/>
          </p:cNvSpPr>
          <p:nvPr/>
        </p:nvSpPr>
        <p:spPr>
          <a:xfrm>
            <a:off x="1733551" y="1723447"/>
            <a:ext cx="8282644" cy="1191816"/>
          </a:xfrm>
          <a:prstGeom prst="wedgeRoundRectCallout">
            <a:avLst>
              <a:gd name="adj1" fmla="val 53282"/>
              <a:gd name="adj2" fmla="val -18463"/>
              <a:gd name="adj3" fmla="val 16667"/>
            </a:avLst>
          </a:prstGeom>
          <a:solidFill>
            <a:schemeClr val="accent1">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spcFirstLastPara="1" lIns="0" tIns="0" rIns="0" bIns="0" spcCol="38100" anchor="ctr">
            <a:spAutoFit/>
          </a:bodyPr>
          <a:lstStyle/>
          <a:p>
            <a:pPr indent="457200" eaLnBrk="1" fontAlgn="auto">
              <a:spcBef>
                <a:spcPts val="0"/>
              </a:spcBef>
              <a:spcAft>
                <a:spcPts val="0"/>
              </a:spcAft>
              <a:defRPr/>
            </a:pP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Halo,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untuk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memperhitungkan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masa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pakai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baterai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ponsel</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ketika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sistem</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dengan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cerdas</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mendeteksi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kelebihan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kinerja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ponsel</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atau</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suhu</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naik, kami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akan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mengurangi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kecepatan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refresh dan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frekuensi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pengoperasian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IC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untuk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sementara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waktu</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untuk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memenuhi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pengalaman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pengguna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meningkatkan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masa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pakai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baterai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dan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kenyamanan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seluruh</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alat</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berat</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Kami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mohon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maaf</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untuk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itu</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dan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terima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kasih</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atas</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umpan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balik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dan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dukungan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Anda.</a:t>
            </a:r>
            <a:endParaRPr lang="zh-CN" altLang="en-US" sz="1400" kern="0" dirty="0">
              <a:solidFill>
                <a:sysClr val="windowText" lastClr="000000"/>
              </a:solidFill>
              <a:latin typeface="微软雅黑" panose="020B0503020204020204" pitchFamily="34" charset="-122"/>
              <a:ea typeface="微软雅黑" panose="020B0503020204020204" pitchFamily="34" charset="-122"/>
              <a:cs typeface="+mj-cs"/>
              <a:sym typeface="Calibri"/>
            </a:endParaRPr>
          </a:p>
        </p:txBody>
      </p:sp>
      <p:sp>
        <p:nvSpPr>
          <p:cNvPr id="21" name="圆角矩形标注 20"/>
          <p:cNvSpPr>
            <a:spLocks noChangeAspect="1"/>
          </p:cNvSpPr>
          <p:nvPr/>
        </p:nvSpPr>
        <p:spPr>
          <a:xfrm>
            <a:off x="1543861" y="4088741"/>
            <a:ext cx="8472334" cy="2860358"/>
          </a:xfrm>
          <a:prstGeom prst="wedgeRoundRectCallout">
            <a:avLst>
              <a:gd name="adj1" fmla="val 53461"/>
              <a:gd name="adj2" fmla="val -24913"/>
              <a:gd name="adj3" fmla="val 16667"/>
            </a:avLst>
          </a:prstGeom>
          <a:solidFill>
            <a:schemeClr val="accent1">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spcFirstLastPara="1" lIns="0" tIns="0" rIns="0" bIns="0" spcCol="38100" anchor="ctr">
            <a:spAutoFit/>
          </a:bodyPr>
          <a:lstStyle/>
          <a:p>
            <a:pPr indent="457200" eaLnBrk="1" fontAlgn="auto">
              <a:spcBef>
                <a:spcPts val="0"/>
              </a:spcBef>
              <a:spcAft>
                <a:spcPts val="0"/>
              </a:spcAft>
              <a:defRPr/>
            </a:pP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Konsultasi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Pertama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periksa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apakah</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operasi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latar</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belakang</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yang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sering</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dialihkan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dilakukan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pada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aplikasi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yang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diminta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Jika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demikian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pandu</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pengguna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untuk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menghapus</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latar</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belakang</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aplikasi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dan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coba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mulai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ulang</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a:t>
            </a:r>
          </a:p>
          <a:p>
            <a:pPr indent="457200" eaLnBrk="1" fontAlgn="auto">
              <a:spcBef>
                <a:spcPts val="0"/>
              </a:spcBef>
              <a:spcAft>
                <a:spcPts val="0"/>
              </a:spcAft>
              <a:defRPr/>
            </a:pP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Jika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belum</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terselesaikan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ikuti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SOP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umum</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untuk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Pemecahan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Masalah</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Internet yang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lambat</a:t>
            </a:r>
            <a:r>
              <a:rPr lang="en-US" altLang="zh-CN" sz="1400" kern="0" dirty="0" smtClean="0">
                <a:solidFill>
                  <a:sysClr val="windowText" lastClr="000000"/>
                </a:solidFill>
                <a:latin typeface="微软雅黑" panose="020B0503020204020204" pitchFamily="34" charset="-122"/>
                <a:ea typeface="微软雅黑" panose="020B0503020204020204" pitchFamily="34" charset="-122"/>
                <a:cs typeface="+mj-cs"/>
                <a:sym typeface="Calibri"/>
              </a:rPr>
              <a:t>. [Service Center]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Pertama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periksa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apakah</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operasi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latar</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belakang</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yang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sering</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dialihkan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jika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demikian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a:t>
            </a:r>
          </a:p>
          <a:p>
            <a:pPr indent="457200" eaLnBrk="1" fontAlgn="auto">
              <a:spcBef>
                <a:spcPts val="0"/>
              </a:spcBef>
              <a:spcAft>
                <a:spcPts val="0"/>
              </a:spcAft>
              <a:defRPr/>
            </a:pP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Setelah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memastikan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fenomena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tersebut</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pertama-tama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dapatkan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umpan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balik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kualitas</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dengan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unggahan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log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biasa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a:t>
            </a:r>
          </a:p>
          <a:p>
            <a:pPr indent="457200" eaLnBrk="1" fontAlgn="auto">
              <a:spcBef>
                <a:spcPts val="0"/>
              </a:spcBef>
              <a:spcAft>
                <a:spcPts val="0"/>
              </a:spcAft>
              <a:defRPr/>
            </a:pP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Pandu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pengguna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untuk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menghapus</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latar</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belakang</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aplikasi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dan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mencoba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untuk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memulai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ulang</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a:t>
            </a:r>
          </a:p>
          <a:p>
            <a:pPr indent="457200" eaLnBrk="1" fontAlgn="auto">
              <a:spcBef>
                <a:spcPts val="0"/>
              </a:spcBef>
              <a:spcAft>
                <a:spcPts val="0"/>
              </a:spcAft>
              <a:defRPr/>
            </a:pP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Jika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belum</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terselesaikan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ikuti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SOP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umum</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untuk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Pemecahan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Masalah</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Internet yang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lambat</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a:t>
            </a:r>
          </a:p>
        </p:txBody>
      </p:sp>
      <p:sp>
        <p:nvSpPr>
          <p:cNvPr id="22" name="圆角矩形标注 21"/>
          <p:cNvSpPr>
            <a:spLocks noChangeAspect="1"/>
          </p:cNvSpPr>
          <p:nvPr/>
        </p:nvSpPr>
        <p:spPr>
          <a:xfrm>
            <a:off x="1733550" y="3568435"/>
            <a:ext cx="8195895" cy="476726"/>
          </a:xfrm>
          <a:prstGeom prst="wedgeRoundRectCallout">
            <a:avLst>
              <a:gd name="adj1" fmla="val -53837"/>
              <a:gd name="adj2" fmla="val -16521"/>
              <a:gd name="adj3" fmla="val 16667"/>
            </a:avLst>
          </a:prstGeom>
          <a:solidFill>
            <a:schemeClr val="accent1">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spcFirstLastPara="1" lIns="0" tIns="0" rIns="0" bIns="0" spcCol="38100" anchor="ctr">
            <a:spAutoFit/>
          </a:bodyPr>
          <a:lstStyle/>
          <a:p>
            <a:pPr defTabSz="825500" eaLnBrk="1" fontAlgn="auto">
              <a:spcBef>
                <a:spcPts val="0"/>
              </a:spcBef>
              <a:spcAft>
                <a:spcPts val="0"/>
              </a:spcAft>
              <a:defRPr/>
            </a:pP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Reno4 5G / Reno4 Pro 5G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akan</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selalu</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menanyakan</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Aplikasi</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meminta</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bahwa</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Internet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tidak</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dapat</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diakses</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aplikasi</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lambat</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mengakses</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Internet" pada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antarmuka</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aplikasi</a:t>
            </a:r>
            <a:endParaRPr lang="zh-CN" altLang="en-US" sz="1400" kern="0" dirty="0">
              <a:solidFill>
                <a:schemeClr val="tx1"/>
              </a:solidFill>
              <a:latin typeface="微软雅黑" panose="020B0503020204020204" pitchFamily="34" charset="-122"/>
              <a:ea typeface="微软雅黑" panose="020B0503020204020204" pitchFamily="34" charset="-122"/>
              <a:cs typeface="+mj-cs"/>
              <a:sym typeface="Calibri"/>
            </a:endParaRPr>
          </a:p>
        </p:txBody>
      </p:sp>
      <p:sp>
        <p:nvSpPr>
          <p:cNvPr id="151563" name="iconfont-1161-869367"/>
          <p:cNvSpPr>
            <a:spLocks noChangeAspect="1"/>
          </p:cNvSpPr>
          <p:nvPr/>
        </p:nvSpPr>
        <p:spPr bwMode="auto">
          <a:xfrm>
            <a:off x="714375" y="3476625"/>
            <a:ext cx="558800" cy="715963"/>
          </a:xfrm>
          <a:custGeom>
            <a:avLst/>
            <a:gdLst>
              <a:gd name="T0" fmla="*/ 2147483646 w 398"/>
              <a:gd name="T1" fmla="*/ 2147483646 h 490"/>
              <a:gd name="T2" fmla="*/ 2147483646 w 398"/>
              <a:gd name="T3" fmla="*/ 2147483646 h 490"/>
              <a:gd name="T4" fmla="*/ 2147483646 w 398"/>
              <a:gd name="T5" fmla="*/ 2147483646 h 490"/>
              <a:gd name="T6" fmla="*/ 2147483646 w 398"/>
              <a:gd name="T7" fmla="*/ 0 h 490"/>
              <a:gd name="T8" fmla="*/ 2147483646 w 398"/>
              <a:gd name="T9" fmla="*/ 2147483646 h 490"/>
              <a:gd name="T10" fmla="*/ 2147483646 w 398"/>
              <a:gd name="T11" fmla="*/ 2147483646 h 490"/>
              <a:gd name="T12" fmla="*/ 2147483646 w 398"/>
              <a:gd name="T13" fmla="*/ 2147483646 h 490"/>
              <a:gd name="T14" fmla="*/ 2147483646 w 398"/>
              <a:gd name="T15" fmla="*/ 2147483646 h 490"/>
              <a:gd name="T16" fmla="*/ 2147483646 w 398"/>
              <a:gd name="T17" fmla="*/ 2147483646 h 490"/>
              <a:gd name="T18" fmla="*/ 2147483646 w 398"/>
              <a:gd name="T19" fmla="*/ 2147483646 h 490"/>
              <a:gd name="T20" fmla="*/ 2147483646 w 398"/>
              <a:gd name="T21" fmla="*/ 2147483646 h 490"/>
              <a:gd name="T22" fmla="*/ 2147483646 w 398"/>
              <a:gd name="T23" fmla="*/ 2147483646 h 490"/>
              <a:gd name="T24" fmla="*/ 2147483646 w 398"/>
              <a:gd name="T25" fmla="*/ 2147483646 h 490"/>
              <a:gd name="T26" fmla="*/ 2147483646 w 398"/>
              <a:gd name="T27" fmla="*/ 2147483646 h 490"/>
              <a:gd name="T28" fmla="*/ 2147483646 w 398"/>
              <a:gd name="T29" fmla="*/ 2147483646 h 490"/>
              <a:gd name="T30" fmla="*/ 2147483646 w 398"/>
              <a:gd name="T31" fmla="*/ 2147483646 h 490"/>
              <a:gd name="T32" fmla="*/ 2147483646 w 398"/>
              <a:gd name="T33" fmla="*/ 2147483646 h 490"/>
              <a:gd name="T34" fmla="*/ 2147483646 w 398"/>
              <a:gd name="T35" fmla="*/ 2147483646 h 490"/>
              <a:gd name="T36" fmla="*/ 2147483646 w 398"/>
              <a:gd name="T37" fmla="*/ 2147483646 h 490"/>
              <a:gd name="T38" fmla="*/ 2147483646 w 398"/>
              <a:gd name="T39" fmla="*/ 2147483646 h 490"/>
              <a:gd name="T40" fmla="*/ 2147483646 w 398"/>
              <a:gd name="T41" fmla="*/ 2147483646 h 490"/>
              <a:gd name="T42" fmla="*/ 2147483646 w 398"/>
              <a:gd name="T43" fmla="*/ 2147483646 h 490"/>
              <a:gd name="T44" fmla="*/ 2147483646 w 398"/>
              <a:gd name="T45" fmla="*/ 2147483646 h 490"/>
              <a:gd name="T46" fmla="*/ 2147483646 w 398"/>
              <a:gd name="T47" fmla="*/ 2147483646 h 490"/>
              <a:gd name="T48" fmla="*/ 2147483646 w 398"/>
              <a:gd name="T49" fmla="*/ 2147483646 h 490"/>
              <a:gd name="T50" fmla="*/ 2147483646 w 398"/>
              <a:gd name="T51" fmla="*/ 2147483646 h 490"/>
              <a:gd name="T52" fmla="*/ 2147483646 w 398"/>
              <a:gd name="T53" fmla="*/ 2147483646 h 490"/>
              <a:gd name="T54" fmla="*/ 2147483646 w 398"/>
              <a:gd name="T55" fmla="*/ 2147483646 h 490"/>
              <a:gd name="T56" fmla="*/ 2147483646 w 398"/>
              <a:gd name="T57" fmla="*/ 2147483646 h 490"/>
              <a:gd name="T58" fmla="*/ 2147483646 w 398"/>
              <a:gd name="T59" fmla="*/ 2147483646 h 490"/>
              <a:gd name="T60" fmla="*/ 2147483646 w 398"/>
              <a:gd name="T61" fmla="*/ 2147483646 h 490"/>
              <a:gd name="T62" fmla="*/ 2147483646 w 398"/>
              <a:gd name="T63" fmla="*/ 2147483646 h 490"/>
              <a:gd name="T64" fmla="*/ 2147483646 w 398"/>
              <a:gd name="T65" fmla="*/ 2147483646 h 490"/>
              <a:gd name="T66" fmla="*/ 2147483646 w 398"/>
              <a:gd name="T67" fmla="*/ 2147483646 h 490"/>
              <a:gd name="T68" fmla="*/ 2147483646 w 398"/>
              <a:gd name="T69" fmla="*/ 2147483646 h 490"/>
              <a:gd name="T70" fmla="*/ 2147483646 w 398"/>
              <a:gd name="T71" fmla="*/ 2147483646 h 490"/>
              <a:gd name="T72" fmla="*/ 2147483646 w 398"/>
              <a:gd name="T73" fmla="*/ 2147483646 h 490"/>
              <a:gd name="T74" fmla="*/ 2147483646 w 398"/>
              <a:gd name="T75" fmla="*/ 2147483646 h 490"/>
              <a:gd name="T76" fmla="*/ 2147483646 w 398"/>
              <a:gd name="T77" fmla="*/ 2147483646 h 49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98" h="490">
                <a:moveTo>
                  <a:pt x="373" y="216"/>
                </a:moveTo>
                <a:cubicBezTo>
                  <a:pt x="361" y="193"/>
                  <a:pt x="378" y="179"/>
                  <a:pt x="379" y="167"/>
                </a:cubicBezTo>
                <a:cubicBezTo>
                  <a:pt x="384" y="112"/>
                  <a:pt x="366" y="79"/>
                  <a:pt x="340" y="52"/>
                </a:cubicBezTo>
                <a:cubicBezTo>
                  <a:pt x="299" y="8"/>
                  <a:pt x="245" y="0"/>
                  <a:pt x="210" y="0"/>
                </a:cubicBezTo>
                <a:cubicBezTo>
                  <a:pt x="121" y="1"/>
                  <a:pt x="84" y="29"/>
                  <a:pt x="57" y="60"/>
                </a:cubicBezTo>
                <a:cubicBezTo>
                  <a:pt x="0" y="123"/>
                  <a:pt x="12" y="179"/>
                  <a:pt x="12" y="179"/>
                </a:cubicBezTo>
                <a:cubicBezTo>
                  <a:pt x="13" y="213"/>
                  <a:pt x="59" y="273"/>
                  <a:pt x="59" y="273"/>
                </a:cubicBezTo>
                <a:cubicBezTo>
                  <a:pt x="95" y="326"/>
                  <a:pt x="78" y="366"/>
                  <a:pt x="78" y="366"/>
                </a:cubicBezTo>
                <a:cubicBezTo>
                  <a:pt x="151" y="383"/>
                  <a:pt x="212" y="490"/>
                  <a:pt x="212" y="490"/>
                </a:cubicBezTo>
                <a:cubicBezTo>
                  <a:pt x="214" y="474"/>
                  <a:pt x="250" y="407"/>
                  <a:pt x="250" y="407"/>
                </a:cubicBezTo>
                <a:cubicBezTo>
                  <a:pt x="265" y="388"/>
                  <a:pt x="289" y="395"/>
                  <a:pt x="303" y="397"/>
                </a:cubicBezTo>
                <a:cubicBezTo>
                  <a:pt x="341" y="401"/>
                  <a:pt x="351" y="390"/>
                  <a:pt x="351" y="390"/>
                </a:cubicBezTo>
                <a:cubicBezTo>
                  <a:pt x="359" y="385"/>
                  <a:pt x="355" y="363"/>
                  <a:pt x="355" y="363"/>
                </a:cubicBezTo>
                <a:cubicBezTo>
                  <a:pt x="352" y="352"/>
                  <a:pt x="357" y="347"/>
                  <a:pt x="360" y="343"/>
                </a:cubicBezTo>
                <a:cubicBezTo>
                  <a:pt x="369" y="331"/>
                  <a:pt x="364" y="325"/>
                  <a:pt x="364" y="325"/>
                </a:cubicBezTo>
                <a:cubicBezTo>
                  <a:pt x="361" y="322"/>
                  <a:pt x="363" y="320"/>
                  <a:pt x="363" y="320"/>
                </a:cubicBezTo>
                <a:cubicBezTo>
                  <a:pt x="372" y="317"/>
                  <a:pt x="373" y="312"/>
                  <a:pt x="373" y="312"/>
                </a:cubicBezTo>
                <a:lnTo>
                  <a:pt x="373" y="295"/>
                </a:lnTo>
                <a:cubicBezTo>
                  <a:pt x="371" y="283"/>
                  <a:pt x="377" y="283"/>
                  <a:pt x="377" y="283"/>
                </a:cubicBezTo>
                <a:cubicBezTo>
                  <a:pt x="398" y="282"/>
                  <a:pt x="397" y="268"/>
                  <a:pt x="397" y="268"/>
                </a:cubicBezTo>
                <a:cubicBezTo>
                  <a:pt x="398" y="261"/>
                  <a:pt x="373" y="216"/>
                  <a:pt x="373" y="216"/>
                </a:cubicBezTo>
                <a:close/>
                <a:moveTo>
                  <a:pt x="205" y="315"/>
                </a:moveTo>
                <a:cubicBezTo>
                  <a:pt x="187" y="315"/>
                  <a:pt x="175" y="302"/>
                  <a:pt x="175" y="284"/>
                </a:cubicBezTo>
                <a:cubicBezTo>
                  <a:pt x="175" y="267"/>
                  <a:pt x="188" y="254"/>
                  <a:pt x="205" y="254"/>
                </a:cubicBezTo>
                <a:cubicBezTo>
                  <a:pt x="223" y="254"/>
                  <a:pt x="235" y="267"/>
                  <a:pt x="235" y="284"/>
                </a:cubicBezTo>
                <a:cubicBezTo>
                  <a:pt x="235" y="302"/>
                  <a:pt x="223" y="315"/>
                  <a:pt x="205" y="315"/>
                </a:cubicBezTo>
                <a:close/>
                <a:moveTo>
                  <a:pt x="245" y="191"/>
                </a:moveTo>
                <a:cubicBezTo>
                  <a:pt x="233" y="205"/>
                  <a:pt x="228" y="218"/>
                  <a:pt x="228" y="232"/>
                </a:cubicBezTo>
                <a:lnTo>
                  <a:pt x="228" y="238"/>
                </a:lnTo>
                <a:lnTo>
                  <a:pt x="184" y="238"/>
                </a:lnTo>
                <a:lnTo>
                  <a:pt x="184" y="230"/>
                </a:lnTo>
                <a:cubicBezTo>
                  <a:pt x="183" y="213"/>
                  <a:pt x="188" y="196"/>
                  <a:pt x="203" y="178"/>
                </a:cubicBezTo>
                <a:cubicBezTo>
                  <a:pt x="214" y="165"/>
                  <a:pt x="223" y="154"/>
                  <a:pt x="223" y="143"/>
                </a:cubicBezTo>
                <a:cubicBezTo>
                  <a:pt x="223" y="131"/>
                  <a:pt x="215" y="124"/>
                  <a:pt x="198" y="123"/>
                </a:cubicBezTo>
                <a:cubicBezTo>
                  <a:pt x="187" y="123"/>
                  <a:pt x="174" y="127"/>
                  <a:pt x="165" y="133"/>
                </a:cubicBezTo>
                <a:lnTo>
                  <a:pt x="154" y="97"/>
                </a:lnTo>
                <a:cubicBezTo>
                  <a:pt x="166" y="90"/>
                  <a:pt x="186" y="83"/>
                  <a:pt x="210" y="83"/>
                </a:cubicBezTo>
                <a:cubicBezTo>
                  <a:pt x="254" y="83"/>
                  <a:pt x="273" y="108"/>
                  <a:pt x="273" y="135"/>
                </a:cubicBezTo>
                <a:cubicBezTo>
                  <a:pt x="273" y="160"/>
                  <a:pt x="258" y="177"/>
                  <a:pt x="245" y="191"/>
                </a:cubicBezTo>
                <a:close/>
              </a:path>
            </a:pathLst>
          </a:custGeom>
          <a:solidFill>
            <a:schemeClr val="accent1"/>
          </a:solidFill>
          <a:ln w="9525">
            <a:noFill/>
            <a:round/>
            <a:headEnd/>
            <a:tailEnd/>
          </a:ln>
        </p:spPr>
        <p:txBody>
          <a:bodyPr/>
          <a:lstStyle/>
          <a:p>
            <a:endParaRPr lang="en-US"/>
          </a:p>
        </p:txBody>
      </p:sp>
      <p:sp>
        <p:nvSpPr>
          <p:cNvPr id="151564" name="矩形 23"/>
          <p:cNvSpPr>
            <a:spLocks noChangeAspect="1" noChangeArrowheads="1"/>
          </p:cNvSpPr>
          <p:nvPr/>
        </p:nvSpPr>
        <p:spPr bwMode="auto">
          <a:xfrm>
            <a:off x="230188" y="2824163"/>
            <a:ext cx="11098212" cy="646112"/>
          </a:xfrm>
          <a:prstGeom prst="rect">
            <a:avLst/>
          </a:prstGeom>
          <a:noFill/>
          <a:ln w="9525">
            <a:noFill/>
            <a:miter lim="800000"/>
            <a:headEnd/>
            <a:tailEnd/>
          </a:ln>
        </p:spPr>
        <p:txBody>
          <a:bodyPr>
            <a:spAutoFit/>
          </a:bodyPr>
          <a:lstStyle/>
          <a:p>
            <a:pPr marL="571500" indent="-571500" eaLnBrk="1">
              <a:buFont typeface="Wingdings" pitchFamily="2" charset="2"/>
              <a:buChar char="Ø"/>
            </a:pPr>
            <a:r>
              <a:rPr lang="en-US" altLang="zh-CN" dirty="0" err="1">
                <a:latin typeface="Microsoft YaHei" pitchFamily="34" charset="-122"/>
                <a:ea typeface="Microsoft YaHei" pitchFamily="34" charset="-122"/>
              </a:rPr>
              <a:t>Pembekuan</a:t>
            </a:r>
            <a:r>
              <a:rPr lang="en-US" altLang="zh-CN" dirty="0">
                <a:latin typeface="Microsoft YaHei" pitchFamily="34" charset="-122"/>
                <a:ea typeface="Microsoft YaHei" pitchFamily="34" charset="-122"/>
              </a:rPr>
              <a:t> </a:t>
            </a:r>
            <a:r>
              <a:rPr lang="en-US" altLang="zh-CN" dirty="0" err="1">
                <a:latin typeface="Microsoft YaHei" pitchFamily="34" charset="-122"/>
                <a:ea typeface="Microsoft YaHei" pitchFamily="34" charset="-122"/>
              </a:rPr>
              <a:t>aplikasi</a:t>
            </a:r>
            <a:r>
              <a:rPr lang="en-US" altLang="zh-CN" dirty="0">
                <a:latin typeface="Microsoft YaHei" pitchFamily="34" charset="-122"/>
                <a:ea typeface="Microsoft YaHei" pitchFamily="34" charset="-122"/>
              </a:rPr>
              <a:t> </a:t>
            </a:r>
            <a:r>
              <a:rPr lang="en-US" altLang="zh-CN" dirty="0" err="1">
                <a:latin typeface="Microsoft YaHei" pitchFamily="34" charset="-122"/>
                <a:ea typeface="Microsoft YaHei" pitchFamily="34" charset="-122"/>
              </a:rPr>
              <a:t>menyebabkan</a:t>
            </a:r>
            <a:r>
              <a:rPr lang="en-US" altLang="zh-CN" dirty="0">
                <a:latin typeface="Microsoft YaHei" pitchFamily="34" charset="-122"/>
                <a:ea typeface="Microsoft YaHei" pitchFamily="34" charset="-122"/>
              </a:rPr>
              <a:t> </a:t>
            </a:r>
            <a:r>
              <a:rPr lang="en-US" altLang="zh-CN" dirty="0" err="1">
                <a:latin typeface="Microsoft YaHei" pitchFamily="34" charset="-122"/>
                <a:ea typeface="Microsoft YaHei" pitchFamily="34" charset="-122"/>
              </a:rPr>
              <a:t>kegagalan</a:t>
            </a:r>
            <a:r>
              <a:rPr lang="en-US" altLang="zh-CN" dirty="0">
                <a:latin typeface="Microsoft YaHei" pitchFamily="34" charset="-122"/>
                <a:ea typeface="Microsoft YaHei" pitchFamily="34" charset="-122"/>
              </a:rPr>
              <a:t> </a:t>
            </a:r>
            <a:r>
              <a:rPr lang="en-US" altLang="zh-CN" dirty="0" err="1">
                <a:latin typeface="Microsoft YaHei" pitchFamily="34" charset="-122"/>
                <a:ea typeface="Microsoft YaHei" pitchFamily="34" charset="-122"/>
              </a:rPr>
              <a:t>jaringan</a:t>
            </a:r>
            <a:r>
              <a:rPr lang="en-US" altLang="zh-CN" dirty="0">
                <a:latin typeface="Microsoft YaHei" pitchFamily="34" charset="-122"/>
                <a:ea typeface="Microsoft YaHei" pitchFamily="34" charset="-122"/>
              </a:rPr>
              <a:t> (</a:t>
            </a:r>
            <a:r>
              <a:rPr lang="en-US" altLang="zh-CN" dirty="0" err="1">
                <a:latin typeface="Microsoft YaHei" pitchFamily="34" charset="-122"/>
                <a:ea typeface="Microsoft YaHei" pitchFamily="34" charset="-122"/>
              </a:rPr>
              <a:t>Untuk</a:t>
            </a:r>
            <a:r>
              <a:rPr lang="en-US" altLang="zh-CN" dirty="0">
                <a:latin typeface="Microsoft YaHei" pitchFamily="34" charset="-122"/>
                <a:ea typeface="Microsoft YaHei" pitchFamily="34" charset="-122"/>
              </a:rPr>
              <a:t> model OS7.2 </a:t>
            </a:r>
            <a:r>
              <a:rPr lang="en-US" altLang="zh-CN" dirty="0" err="1">
                <a:latin typeface="Microsoft YaHei" pitchFamily="34" charset="-122"/>
                <a:ea typeface="Microsoft YaHei" pitchFamily="34" charset="-122"/>
              </a:rPr>
              <a:t>dan</a:t>
            </a:r>
            <a:r>
              <a:rPr lang="en-US" altLang="zh-CN" dirty="0">
                <a:latin typeface="Microsoft YaHei" pitchFamily="34" charset="-122"/>
                <a:ea typeface="Microsoft YaHei" pitchFamily="34" charset="-122"/>
              </a:rPr>
              <a:t> yang </a:t>
            </a:r>
            <a:r>
              <a:rPr lang="en-US" altLang="zh-CN" dirty="0" err="1">
                <a:latin typeface="Microsoft YaHei" pitchFamily="34" charset="-122"/>
                <a:ea typeface="Microsoft YaHei" pitchFamily="34" charset="-122"/>
              </a:rPr>
              <a:t>lebih</a:t>
            </a:r>
            <a:r>
              <a:rPr lang="en-US" altLang="zh-CN" dirty="0">
                <a:latin typeface="Microsoft YaHei" pitchFamily="34" charset="-122"/>
                <a:ea typeface="Microsoft YaHei" pitchFamily="34" charset="-122"/>
              </a:rPr>
              <a:t> </a:t>
            </a:r>
            <a:r>
              <a:rPr lang="en-US" altLang="zh-CN" dirty="0" err="1">
                <a:latin typeface="Microsoft YaHei" pitchFamily="34" charset="-122"/>
                <a:ea typeface="Microsoft YaHei" pitchFamily="34" charset="-122"/>
              </a:rPr>
              <a:t>baru</a:t>
            </a:r>
            <a:r>
              <a:rPr lang="en-US" altLang="zh-CN" dirty="0">
                <a:latin typeface="Microsoft YaHei" pitchFamily="34" charset="-122"/>
                <a:ea typeface="Microsoft YaHei" pitchFamily="34" charset="-122"/>
              </a:rPr>
              <a:t>)</a:t>
            </a:r>
            <a:endParaRPr lang="zh-CN" altLang="en-US" sz="1200" dirty="0">
              <a:latin typeface="Microsoft YaHei" pitchFamily="34" charset="-122"/>
              <a:ea typeface="Microsoft YaHei" pitchFamily="34" charset="-122"/>
            </a:endParaRPr>
          </a:p>
        </p:txBody>
      </p:sp>
    </p:spTree>
  </p:cSld>
  <p:clrMapOvr>
    <a:masterClrMapping/>
  </p:clrMapOvr>
  <p:transition spd="med"/>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矩形 5"/>
          <p:cNvSpPr>
            <a:spLocks noChangeAspect="1" noChangeArrowheads="1"/>
          </p:cNvSpPr>
          <p:nvPr/>
        </p:nvSpPr>
        <p:spPr bwMode="auto">
          <a:xfrm>
            <a:off x="261938" y="258763"/>
            <a:ext cx="11779250" cy="1016000"/>
          </a:xfrm>
          <a:prstGeom prst="rect">
            <a:avLst/>
          </a:prstGeom>
          <a:noFill/>
          <a:ln w="9525">
            <a:noFill/>
            <a:miter lim="800000"/>
            <a:headEnd/>
            <a:tailEnd/>
          </a:ln>
        </p:spPr>
        <p:txBody>
          <a:bodyPr>
            <a:spAutoFit/>
          </a:bodyPr>
          <a:lstStyle/>
          <a:p>
            <a:pPr marL="571500" indent="-571500" eaLnBrk="1">
              <a:buFont typeface="Wingdings" pitchFamily="2" charset="2"/>
              <a:buChar char="Ø"/>
            </a:pPr>
            <a:r>
              <a:rPr lang="en-US" altLang="zh-CN" sz="2000">
                <a:latin typeface="Microsoft YaHei" pitchFamily="34" charset="-122"/>
                <a:ea typeface="Microsoft YaHei" pitchFamily="34" charset="-122"/>
              </a:rPr>
              <a:t>Ketika modul fokus laser berfungsi, pantulan laser ditangkap oleh kamera, dan layar muncul bintik-bintik ungu / merah (Model dengan fungsi pemfokusan laser, seperti Reno 10x zoom, seri Find X2, seri Reno4 (5G), dll.)</a:t>
            </a:r>
          </a:p>
        </p:txBody>
      </p:sp>
      <p:sp>
        <p:nvSpPr>
          <p:cNvPr id="7" name="圆角矩形标注 6"/>
          <p:cNvSpPr>
            <a:spLocks noChangeAspect="1"/>
          </p:cNvSpPr>
          <p:nvPr/>
        </p:nvSpPr>
        <p:spPr>
          <a:xfrm>
            <a:off x="1861369" y="1379534"/>
            <a:ext cx="5875862" cy="611847"/>
          </a:xfrm>
          <a:prstGeom prst="wedgeRoundRectCallout">
            <a:avLst>
              <a:gd name="adj1" fmla="val -56555"/>
              <a:gd name="adj2" fmla="val -16521"/>
              <a:gd name="adj3" fmla="val 16667"/>
            </a:avLst>
          </a:prstGeom>
          <a:solidFill>
            <a:schemeClr val="accent1">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spcFirstLastPara="1" lIns="0" tIns="0" rIns="0" bIns="0" spcCol="38100" anchor="ctr"/>
          <a:lstStyle/>
          <a:p>
            <a:pPr defTabSz="825500" eaLnBrk="1" fontAlgn="auto">
              <a:spcBef>
                <a:spcPts val="0"/>
              </a:spcBef>
              <a:spcAft>
                <a:spcPts val="0"/>
              </a:spcAft>
              <a:defRPr/>
            </a:pP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Mengapa</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saya</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bisa</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melihat</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bintik-bintik</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ungu</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merah</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di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layar</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saat</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saya</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mempratinjau</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mengambil</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gambar</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di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ponsel</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saya</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a:t>
            </a:r>
          </a:p>
        </p:txBody>
      </p:sp>
      <p:sp>
        <p:nvSpPr>
          <p:cNvPr id="153604" name="iconfont-1161-869367"/>
          <p:cNvSpPr>
            <a:spLocks noChangeAspect="1"/>
          </p:cNvSpPr>
          <p:nvPr/>
        </p:nvSpPr>
        <p:spPr bwMode="auto">
          <a:xfrm>
            <a:off x="841375" y="1243013"/>
            <a:ext cx="558800" cy="715962"/>
          </a:xfrm>
          <a:custGeom>
            <a:avLst/>
            <a:gdLst>
              <a:gd name="T0" fmla="*/ 2147483646 w 398"/>
              <a:gd name="T1" fmla="*/ 2147483646 h 490"/>
              <a:gd name="T2" fmla="*/ 2147483646 w 398"/>
              <a:gd name="T3" fmla="*/ 2147483646 h 490"/>
              <a:gd name="T4" fmla="*/ 2147483646 w 398"/>
              <a:gd name="T5" fmla="*/ 2147483646 h 490"/>
              <a:gd name="T6" fmla="*/ 2147483646 w 398"/>
              <a:gd name="T7" fmla="*/ 0 h 490"/>
              <a:gd name="T8" fmla="*/ 2147483646 w 398"/>
              <a:gd name="T9" fmla="*/ 2147483646 h 490"/>
              <a:gd name="T10" fmla="*/ 2147483646 w 398"/>
              <a:gd name="T11" fmla="*/ 2147483646 h 490"/>
              <a:gd name="T12" fmla="*/ 2147483646 w 398"/>
              <a:gd name="T13" fmla="*/ 2147483646 h 490"/>
              <a:gd name="T14" fmla="*/ 2147483646 w 398"/>
              <a:gd name="T15" fmla="*/ 2147483646 h 490"/>
              <a:gd name="T16" fmla="*/ 2147483646 w 398"/>
              <a:gd name="T17" fmla="*/ 2147483646 h 490"/>
              <a:gd name="T18" fmla="*/ 2147483646 w 398"/>
              <a:gd name="T19" fmla="*/ 2147483646 h 490"/>
              <a:gd name="T20" fmla="*/ 2147483646 w 398"/>
              <a:gd name="T21" fmla="*/ 2147483646 h 490"/>
              <a:gd name="T22" fmla="*/ 2147483646 w 398"/>
              <a:gd name="T23" fmla="*/ 2147483646 h 490"/>
              <a:gd name="T24" fmla="*/ 2147483646 w 398"/>
              <a:gd name="T25" fmla="*/ 2147483646 h 490"/>
              <a:gd name="T26" fmla="*/ 2147483646 w 398"/>
              <a:gd name="T27" fmla="*/ 2147483646 h 490"/>
              <a:gd name="T28" fmla="*/ 2147483646 w 398"/>
              <a:gd name="T29" fmla="*/ 2147483646 h 490"/>
              <a:gd name="T30" fmla="*/ 2147483646 w 398"/>
              <a:gd name="T31" fmla="*/ 2147483646 h 490"/>
              <a:gd name="T32" fmla="*/ 2147483646 w 398"/>
              <a:gd name="T33" fmla="*/ 2147483646 h 490"/>
              <a:gd name="T34" fmla="*/ 2147483646 w 398"/>
              <a:gd name="T35" fmla="*/ 2147483646 h 490"/>
              <a:gd name="T36" fmla="*/ 2147483646 w 398"/>
              <a:gd name="T37" fmla="*/ 2147483646 h 490"/>
              <a:gd name="T38" fmla="*/ 2147483646 w 398"/>
              <a:gd name="T39" fmla="*/ 2147483646 h 490"/>
              <a:gd name="T40" fmla="*/ 2147483646 w 398"/>
              <a:gd name="T41" fmla="*/ 2147483646 h 490"/>
              <a:gd name="T42" fmla="*/ 2147483646 w 398"/>
              <a:gd name="T43" fmla="*/ 2147483646 h 490"/>
              <a:gd name="T44" fmla="*/ 2147483646 w 398"/>
              <a:gd name="T45" fmla="*/ 2147483646 h 490"/>
              <a:gd name="T46" fmla="*/ 2147483646 w 398"/>
              <a:gd name="T47" fmla="*/ 2147483646 h 490"/>
              <a:gd name="T48" fmla="*/ 2147483646 w 398"/>
              <a:gd name="T49" fmla="*/ 2147483646 h 490"/>
              <a:gd name="T50" fmla="*/ 2147483646 w 398"/>
              <a:gd name="T51" fmla="*/ 2147483646 h 490"/>
              <a:gd name="T52" fmla="*/ 2147483646 w 398"/>
              <a:gd name="T53" fmla="*/ 2147483646 h 490"/>
              <a:gd name="T54" fmla="*/ 2147483646 w 398"/>
              <a:gd name="T55" fmla="*/ 2147483646 h 490"/>
              <a:gd name="T56" fmla="*/ 2147483646 w 398"/>
              <a:gd name="T57" fmla="*/ 2147483646 h 490"/>
              <a:gd name="T58" fmla="*/ 2147483646 w 398"/>
              <a:gd name="T59" fmla="*/ 2147483646 h 490"/>
              <a:gd name="T60" fmla="*/ 2147483646 w 398"/>
              <a:gd name="T61" fmla="*/ 2147483646 h 490"/>
              <a:gd name="T62" fmla="*/ 2147483646 w 398"/>
              <a:gd name="T63" fmla="*/ 2147483646 h 490"/>
              <a:gd name="T64" fmla="*/ 2147483646 w 398"/>
              <a:gd name="T65" fmla="*/ 2147483646 h 490"/>
              <a:gd name="T66" fmla="*/ 2147483646 w 398"/>
              <a:gd name="T67" fmla="*/ 2147483646 h 490"/>
              <a:gd name="T68" fmla="*/ 2147483646 w 398"/>
              <a:gd name="T69" fmla="*/ 2147483646 h 490"/>
              <a:gd name="T70" fmla="*/ 2147483646 w 398"/>
              <a:gd name="T71" fmla="*/ 2147483646 h 490"/>
              <a:gd name="T72" fmla="*/ 2147483646 w 398"/>
              <a:gd name="T73" fmla="*/ 2147483646 h 490"/>
              <a:gd name="T74" fmla="*/ 2147483646 w 398"/>
              <a:gd name="T75" fmla="*/ 2147483646 h 490"/>
              <a:gd name="T76" fmla="*/ 2147483646 w 398"/>
              <a:gd name="T77" fmla="*/ 2147483646 h 49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98" h="490">
                <a:moveTo>
                  <a:pt x="373" y="216"/>
                </a:moveTo>
                <a:cubicBezTo>
                  <a:pt x="361" y="193"/>
                  <a:pt x="378" y="179"/>
                  <a:pt x="379" y="167"/>
                </a:cubicBezTo>
                <a:cubicBezTo>
                  <a:pt x="384" y="112"/>
                  <a:pt x="366" y="79"/>
                  <a:pt x="340" y="52"/>
                </a:cubicBezTo>
                <a:cubicBezTo>
                  <a:pt x="299" y="8"/>
                  <a:pt x="245" y="0"/>
                  <a:pt x="210" y="0"/>
                </a:cubicBezTo>
                <a:cubicBezTo>
                  <a:pt x="121" y="1"/>
                  <a:pt x="84" y="29"/>
                  <a:pt x="57" y="60"/>
                </a:cubicBezTo>
                <a:cubicBezTo>
                  <a:pt x="0" y="123"/>
                  <a:pt x="12" y="179"/>
                  <a:pt x="12" y="179"/>
                </a:cubicBezTo>
                <a:cubicBezTo>
                  <a:pt x="13" y="213"/>
                  <a:pt x="59" y="273"/>
                  <a:pt x="59" y="273"/>
                </a:cubicBezTo>
                <a:cubicBezTo>
                  <a:pt x="95" y="326"/>
                  <a:pt x="78" y="366"/>
                  <a:pt x="78" y="366"/>
                </a:cubicBezTo>
                <a:cubicBezTo>
                  <a:pt x="151" y="383"/>
                  <a:pt x="212" y="490"/>
                  <a:pt x="212" y="490"/>
                </a:cubicBezTo>
                <a:cubicBezTo>
                  <a:pt x="214" y="474"/>
                  <a:pt x="250" y="407"/>
                  <a:pt x="250" y="407"/>
                </a:cubicBezTo>
                <a:cubicBezTo>
                  <a:pt x="265" y="388"/>
                  <a:pt x="289" y="395"/>
                  <a:pt x="303" y="397"/>
                </a:cubicBezTo>
                <a:cubicBezTo>
                  <a:pt x="341" y="401"/>
                  <a:pt x="351" y="390"/>
                  <a:pt x="351" y="390"/>
                </a:cubicBezTo>
                <a:cubicBezTo>
                  <a:pt x="359" y="385"/>
                  <a:pt x="355" y="363"/>
                  <a:pt x="355" y="363"/>
                </a:cubicBezTo>
                <a:cubicBezTo>
                  <a:pt x="352" y="352"/>
                  <a:pt x="357" y="347"/>
                  <a:pt x="360" y="343"/>
                </a:cubicBezTo>
                <a:cubicBezTo>
                  <a:pt x="369" y="331"/>
                  <a:pt x="364" y="325"/>
                  <a:pt x="364" y="325"/>
                </a:cubicBezTo>
                <a:cubicBezTo>
                  <a:pt x="361" y="322"/>
                  <a:pt x="363" y="320"/>
                  <a:pt x="363" y="320"/>
                </a:cubicBezTo>
                <a:cubicBezTo>
                  <a:pt x="372" y="317"/>
                  <a:pt x="373" y="312"/>
                  <a:pt x="373" y="312"/>
                </a:cubicBezTo>
                <a:lnTo>
                  <a:pt x="373" y="295"/>
                </a:lnTo>
                <a:cubicBezTo>
                  <a:pt x="371" y="283"/>
                  <a:pt x="377" y="283"/>
                  <a:pt x="377" y="283"/>
                </a:cubicBezTo>
                <a:cubicBezTo>
                  <a:pt x="398" y="282"/>
                  <a:pt x="397" y="268"/>
                  <a:pt x="397" y="268"/>
                </a:cubicBezTo>
                <a:cubicBezTo>
                  <a:pt x="398" y="261"/>
                  <a:pt x="373" y="216"/>
                  <a:pt x="373" y="216"/>
                </a:cubicBezTo>
                <a:close/>
                <a:moveTo>
                  <a:pt x="205" y="315"/>
                </a:moveTo>
                <a:cubicBezTo>
                  <a:pt x="187" y="315"/>
                  <a:pt x="175" y="302"/>
                  <a:pt x="175" y="284"/>
                </a:cubicBezTo>
                <a:cubicBezTo>
                  <a:pt x="175" y="267"/>
                  <a:pt x="188" y="254"/>
                  <a:pt x="205" y="254"/>
                </a:cubicBezTo>
                <a:cubicBezTo>
                  <a:pt x="223" y="254"/>
                  <a:pt x="235" y="267"/>
                  <a:pt x="235" y="284"/>
                </a:cubicBezTo>
                <a:cubicBezTo>
                  <a:pt x="235" y="302"/>
                  <a:pt x="223" y="315"/>
                  <a:pt x="205" y="315"/>
                </a:cubicBezTo>
                <a:close/>
                <a:moveTo>
                  <a:pt x="245" y="191"/>
                </a:moveTo>
                <a:cubicBezTo>
                  <a:pt x="233" y="205"/>
                  <a:pt x="228" y="218"/>
                  <a:pt x="228" y="232"/>
                </a:cubicBezTo>
                <a:lnTo>
                  <a:pt x="228" y="238"/>
                </a:lnTo>
                <a:lnTo>
                  <a:pt x="184" y="238"/>
                </a:lnTo>
                <a:lnTo>
                  <a:pt x="184" y="230"/>
                </a:lnTo>
                <a:cubicBezTo>
                  <a:pt x="183" y="213"/>
                  <a:pt x="188" y="196"/>
                  <a:pt x="203" y="178"/>
                </a:cubicBezTo>
                <a:cubicBezTo>
                  <a:pt x="214" y="165"/>
                  <a:pt x="223" y="154"/>
                  <a:pt x="223" y="143"/>
                </a:cubicBezTo>
                <a:cubicBezTo>
                  <a:pt x="223" y="131"/>
                  <a:pt x="215" y="124"/>
                  <a:pt x="198" y="123"/>
                </a:cubicBezTo>
                <a:cubicBezTo>
                  <a:pt x="187" y="123"/>
                  <a:pt x="174" y="127"/>
                  <a:pt x="165" y="133"/>
                </a:cubicBezTo>
                <a:lnTo>
                  <a:pt x="154" y="97"/>
                </a:lnTo>
                <a:cubicBezTo>
                  <a:pt x="166" y="90"/>
                  <a:pt x="186" y="83"/>
                  <a:pt x="210" y="83"/>
                </a:cubicBezTo>
                <a:cubicBezTo>
                  <a:pt x="254" y="83"/>
                  <a:pt x="273" y="108"/>
                  <a:pt x="273" y="135"/>
                </a:cubicBezTo>
                <a:cubicBezTo>
                  <a:pt x="273" y="160"/>
                  <a:pt x="258" y="177"/>
                  <a:pt x="245" y="191"/>
                </a:cubicBezTo>
                <a:close/>
              </a:path>
            </a:pathLst>
          </a:custGeom>
          <a:solidFill>
            <a:schemeClr val="accent1"/>
          </a:solidFill>
          <a:ln w="9525">
            <a:noFill/>
            <a:round/>
            <a:headEnd/>
            <a:tailEnd/>
          </a:ln>
        </p:spPr>
        <p:txBody>
          <a:bodyPr/>
          <a:lstStyle/>
          <a:p>
            <a:endParaRPr lang="en-US"/>
          </a:p>
        </p:txBody>
      </p:sp>
      <p:sp>
        <p:nvSpPr>
          <p:cNvPr id="153605" name="call-center-man_75696"/>
          <p:cNvSpPr>
            <a:spLocks noChangeAspect="1"/>
          </p:cNvSpPr>
          <p:nvPr/>
        </p:nvSpPr>
        <p:spPr bwMode="auto">
          <a:xfrm>
            <a:off x="10650538" y="2197100"/>
            <a:ext cx="579437" cy="638175"/>
          </a:xfrm>
          <a:custGeom>
            <a:avLst/>
            <a:gdLst>
              <a:gd name="T0" fmla="*/ 213622 w 572779"/>
              <a:gd name="T1" fmla="*/ 519288 h 605592"/>
              <a:gd name="T2" fmla="*/ 296711 w 572779"/>
              <a:gd name="T3" fmla="*/ 608062 h 605592"/>
              <a:gd name="T4" fmla="*/ 378260 w 572779"/>
              <a:gd name="T5" fmla="*/ 519939 h 605592"/>
              <a:gd name="T6" fmla="*/ 296711 w 572779"/>
              <a:gd name="T7" fmla="*/ 539039 h 605592"/>
              <a:gd name="T8" fmla="*/ 213622 w 572779"/>
              <a:gd name="T9" fmla="*/ 519288 h 605592"/>
              <a:gd name="T10" fmla="*/ 390325 w 572779"/>
              <a:gd name="T11" fmla="*/ 336239 h 605592"/>
              <a:gd name="T12" fmla="*/ 406807 w 572779"/>
              <a:gd name="T13" fmla="*/ 354826 h 605592"/>
              <a:gd name="T14" fmla="*/ 390325 w 572779"/>
              <a:gd name="T15" fmla="*/ 373414 h 605592"/>
              <a:gd name="T16" fmla="*/ 373843 w 572779"/>
              <a:gd name="T17" fmla="*/ 354826 h 605592"/>
              <a:gd name="T18" fmla="*/ 390325 w 572779"/>
              <a:gd name="T19" fmla="*/ 336239 h 605592"/>
              <a:gd name="T20" fmla="*/ 203038 w 572779"/>
              <a:gd name="T21" fmla="*/ 336239 h 605592"/>
              <a:gd name="T22" fmla="*/ 219556 w 572779"/>
              <a:gd name="T23" fmla="*/ 354826 h 605592"/>
              <a:gd name="T24" fmla="*/ 203038 w 572779"/>
              <a:gd name="T25" fmla="*/ 373414 h 605592"/>
              <a:gd name="T26" fmla="*/ 186520 w 572779"/>
              <a:gd name="T27" fmla="*/ 354826 h 605592"/>
              <a:gd name="T28" fmla="*/ 203038 w 572779"/>
              <a:gd name="T29" fmla="*/ 336239 h 605592"/>
              <a:gd name="T30" fmla="*/ 296711 w 572779"/>
              <a:gd name="T31" fmla="*/ 190997 h 605592"/>
              <a:gd name="T32" fmla="*/ 132360 w 572779"/>
              <a:gd name="T33" fmla="*/ 316995 h 605592"/>
              <a:gd name="T34" fmla="*/ 296711 w 572779"/>
              <a:gd name="T35" fmla="*/ 493458 h 605592"/>
              <a:gd name="T36" fmla="*/ 398168 w 572779"/>
              <a:gd name="T37" fmla="*/ 453847 h 605592"/>
              <a:gd name="T38" fmla="*/ 387396 w 572779"/>
              <a:gd name="T39" fmla="*/ 454281 h 605592"/>
              <a:gd name="T40" fmla="*/ 330947 w 572779"/>
              <a:gd name="T41" fmla="*/ 454281 h 605592"/>
              <a:gd name="T42" fmla="*/ 312579 w 572779"/>
              <a:gd name="T43" fmla="*/ 465025 h 605592"/>
              <a:gd name="T44" fmla="*/ 281131 w 572779"/>
              <a:gd name="T45" fmla="*/ 465025 h 605592"/>
              <a:gd name="T46" fmla="*/ 258725 w 572779"/>
              <a:gd name="T47" fmla="*/ 439846 h 605592"/>
              <a:gd name="T48" fmla="*/ 281131 w 572779"/>
              <a:gd name="T49" fmla="*/ 414560 h 605592"/>
              <a:gd name="T50" fmla="*/ 312579 w 572779"/>
              <a:gd name="T51" fmla="*/ 414560 h 605592"/>
              <a:gd name="T52" fmla="*/ 330947 w 572779"/>
              <a:gd name="T53" fmla="*/ 425305 h 605592"/>
              <a:gd name="T54" fmla="*/ 387396 w 572779"/>
              <a:gd name="T55" fmla="*/ 425305 h 605592"/>
              <a:gd name="T56" fmla="*/ 430577 w 572779"/>
              <a:gd name="T57" fmla="*/ 415538 h 605592"/>
              <a:gd name="T58" fmla="*/ 461062 w 572779"/>
              <a:gd name="T59" fmla="*/ 316995 h 605592"/>
              <a:gd name="T60" fmla="*/ 296711 w 572779"/>
              <a:gd name="T61" fmla="*/ 190997 h 605592"/>
              <a:gd name="T62" fmla="*/ 296711 w 572779"/>
              <a:gd name="T63" fmla="*/ 76501 h 605592"/>
              <a:gd name="T64" fmla="*/ 501644 w 572779"/>
              <a:gd name="T65" fmla="*/ 307770 h 605592"/>
              <a:gd name="T66" fmla="*/ 422403 w 572779"/>
              <a:gd name="T67" fmla="*/ 490311 h 605592"/>
              <a:gd name="T68" fmla="*/ 585212 w 572779"/>
              <a:gd name="T69" fmla="*/ 708993 h 605592"/>
              <a:gd name="T70" fmla="*/ 8113 w 572779"/>
              <a:gd name="T71" fmla="*/ 708993 h 605592"/>
              <a:gd name="T72" fmla="*/ 171021 w 572779"/>
              <a:gd name="T73" fmla="*/ 490311 h 605592"/>
              <a:gd name="T74" fmla="*/ 91681 w 572779"/>
              <a:gd name="T75" fmla="*/ 307770 h 605592"/>
              <a:gd name="T76" fmla="*/ 296711 w 572779"/>
              <a:gd name="T77" fmla="*/ 76501 h 605592"/>
              <a:gd name="T78" fmla="*/ 296675 w 572779"/>
              <a:gd name="T79" fmla="*/ 0 h 605592"/>
              <a:gd name="T80" fmla="*/ 494393 w 572779"/>
              <a:gd name="T81" fmla="*/ 92458 h 605592"/>
              <a:gd name="T82" fmla="*/ 574307 w 572779"/>
              <a:gd name="T83" fmla="*/ 277914 h 605592"/>
              <a:gd name="T84" fmla="*/ 593252 w 572779"/>
              <a:gd name="T85" fmla="*/ 313832 h 605592"/>
              <a:gd name="T86" fmla="*/ 593252 w 572779"/>
              <a:gd name="T87" fmla="*/ 377858 h 605592"/>
              <a:gd name="T88" fmla="*/ 557093 w 572779"/>
              <a:gd name="T89" fmla="*/ 418770 h 605592"/>
              <a:gd name="T90" fmla="*/ 520840 w 572779"/>
              <a:gd name="T91" fmla="*/ 377858 h 605592"/>
              <a:gd name="T92" fmla="*/ 520840 w 572779"/>
              <a:gd name="T93" fmla="*/ 313832 h 605592"/>
              <a:gd name="T94" fmla="*/ 535744 w 572779"/>
              <a:gd name="T95" fmla="*/ 280844 h 605592"/>
              <a:gd name="T96" fmla="*/ 296675 w 572779"/>
              <a:gd name="T97" fmla="*/ 43624 h 605592"/>
              <a:gd name="T98" fmla="*/ 57604 w 572779"/>
              <a:gd name="T99" fmla="*/ 280844 h 605592"/>
              <a:gd name="T100" fmla="*/ 72510 w 572779"/>
              <a:gd name="T101" fmla="*/ 313832 h 605592"/>
              <a:gd name="T102" fmla="*/ 72510 w 572779"/>
              <a:gd name="T103" fmla="*/ 377858 h 605592"/>
              <a:gd name="T104" fmla="*/ 36256 w 572779"/>
              <a:gd name="T105" fmla="*/ 418770 h 605592"/>
              <a:gd name="T106" fmla="*/ 0 w 572779"/>
              <a:gd name="T107" fmla="*/ 377858 h 605592"/>
              <a:gd name="T108" fmla="*/ 0 w 572779"/>
              <a:gd name="T109" fmla="*/ 313832 h 605592"/>
              <a:gd name="T110" fmla="*/ 18945 w 572779"/>
              <a:gd name="T111" fmla="*/ 277914 h 605592"/>
              <a:gd name="T112" fmla="*/ 98860 w 572779"/>
              <a:gd name="T113" fmla="*/ 92458 h 605592"/>
              <a:gd name="T114" fmla="*/ 296675 w 572779"/>
              <a:gd name="T115" fmla="*/ 0 h 6055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72779" h="605592">
                <a:moveTo>
                  <a:pt x="206250" y="443555"/>
                </a:moveTo>
                <a:cubicBezTo>
                  <a:pt x="208107" y="485733"/>
                  <a:pt x="243668" y="519382"/>
                  <a:pt x="286472" y="519382"/>
                </a:cubicBezTo>
                <a:cubicBezTo>
                  <a:pt x="328996" y="519382"/>
                  <a:pt x="363072" y="486103"/>
                  <a:pt x="365207" y="444111"/>
                </a:cubicBezTo>
                <a:cubicBezTo>
                  <a:pt x="341066" y="454586"/>
                  <a:pt x="314419" y="460426"/>
                  <a:pt x="286472" y="460426"/>
                </a:cubicBezTo>
                <a:cubicBezTo>
                  <a:pt x="257874" y="460426"/>
                  <a:pt x="230762" y="454400"/>
                  <a:pt x="206250" y="443555"/>
                </a:cubicBezTo>
                <a:close/>
                <a:moveTo>
                  <a:pt x="376855" y="287201"/>
                </a:moveTo>
                <a:cubicBezTo>
                  <a:pt x="385644" y="287201"/>
                  <a:pt x="392768" y="294309"/>
                  <a:pt x="392768" y="303078"/>
                </a:cubicBezTo>
                <a:cubicBezTo>
                  <a:pt x="392768" y="311847"/>
                  <a:pt x="385644" y="318955"/>
                  <a:pt x="376855" y="318955"/>
                </a:cubicBezTo>
                <a:cubicBezTo>
                  <a:pt x="368066" y="318955"/>
                  <a:pt x="360942" y="311847"/>
                  <a:pt x="360942" y="303078"/>
                </a:cubicBezTo>
                <a:cubicBezTo>
                  <a:pt x="360942" y="294309"/>
                  <a:pt x="368066" y="287201"/>
                  <a:pt x="376855" y="287201"/>
                </a:cubicBezTo>
                <a:close/>
                <a:moveTo>
                  <a:pt x="196031" y="287201"/>
                </a:moveTo>
                <a:cubicBezTo>
                  <a:pt x="204839" y="287201"/>
                  <a:pt x="211979" y="294309"/>
                  <a:pt x="211979" y="303078"/>
                </a:cubicBezTo>
                <a:cubicBezTo>
                  <a:pt x="211979" y="311847"/>
                  <a:pt x="204839" y="318955"/>
                  <a:pt x="196031" y="318955"/>
                </a:cubicBezTo>
                <a:cubicBezTo>
                  <a:pt x="187223" y="318955"/>
                  <a:pt x="180083" y="311847"/>
                  <a:pt x="180083" y="303078"/>
                </a:cubicBezTo>
                <a:cubicBezTo>
                  <a:pt x="180083" y="294309"/>
                  <a:pt x="187223" y="287201"/>
                  <a:pt x="196031" y="287201"/>
                </a:cubicBezTo>
                <a:close/>
                <a:moveTo>
                  <a:pt x="286472" y="163141"/>
                </a:moveTo>
                <a:cubicBezTo>
                  <a:pt x="268459" y="211623"/>
                  <a:pt x="226213" y="264554"/>
                  <a:pt x="127793" y="270764"/>
                </a:cubicBezTo>
                <a:cubicBezTo>
                  <a:pt x="131879" y="354564"/>
                  <a:pt x="201515" y="421492"/>
                  <a:pt x="286472" y="421492"/>
                </a:cubicBezTo>
                <a:cubicBezTo>
                  <a:pt x="323332" y="421492"/>
                  <a:pt x="357408" y="408885"/>
                  <a:pt x="384427" y="387657"/>
                </a:cubicBezTo>
                <a:cubicBezTo>
                  <a:pt x="380991" y="387935"/>
                  <a:pt x="377463" y="388028"/>
                  <a:pt x="374028" y="388028"/>
                </a:cubicBezTo>
                <a:lnTo>
                  <a:pt x="319526" y="388028"/>
                </a:lnTo>
                <a:cubicBezTo>
                  <a:pt x="315533" y="393590"/>
                  <a:pt x="309127" y="397205"/>
                  <a:pt x="301792" y="397205"/>
                </a:cubicBezTo>
                <a:lnTo>
                  <a:pt x="271430" y="397205"/>
                </a:lnTo>
                <a:cubicBezTo>
                  <a:pt x="259453" y="397205"/>
                  <a:pt x="249796" y="387565"/>
                  <a:pt x="249796" y="375699"/>
                </a:cubicBezTo>
                <a:cubicBezTo>
                  <a:pt x="249796" y="363741"/>
                  <a:pt x="259453" y="354100"/>
                  <a:pt x="271430" y="354100"/>
                </a:cubicBezTo>
                <a:lnTo>
                  <a:pt x="301792" y="354100"/>
                </a:lnTo>
                <a:cubicBezTo>
                  <a:pt x="309127" y="354100"/>
                  <a:pt x="315533" y="357716"/>
                  <a:pt x="319526" y="363278"/>
                </a:cubicBezTo>
                <a:lnTo>
                  <a:pt x="374028" y="363278"/>
                </a:lnTo>
                <a:cubicBezTo>
                  <a:pt x="388419" y="363278"/>
                  <a:pt x="402625" y="360404"/>
                  <a:pt x="415717" y="354935"/>
                </a:cubicBezTo>
                <a:cubicBezTo>
                  <a:pt x="432894" y="330926"/>
                  <a:pt x="443571" y="302096"/>
                  <a:pt x="445150" y="270764"/>
                </a:cubicBezTo>
                <a:cubicBezTo>
                  <a:pt x="346637" y="264554"/>
                  <a:pt x="304391" y="211623"/>
                  <a:pt x="286472" y="163141"/>
                </a:cubicBezTo>
                <a:close/>
                <a:moveTo>
                  <a:pt x="286472" y="65344"/>
                </a:moveTo>
                <a:cubicBezTo>
                  <a:pt x="395569" y="65344"/>
                  <a:pt x="484332" y="153964"/>
                  <a:pt x="484332" y="262885"/>
                </a:cubicBezTo>
                <a:cubicBezTo>
                  <a:pt x="484332" y="326198"/>
                  <a:pt x="454342" y="382652"/>
                  <a:pt x="407825" y="418804"/>
                </a:cubicBezTo>
                <a:cubicBezTo>
                  <a:pt x="497145" y="434285"/>
                  <a:pt x="565017" y="512059"/>
                  <a:pt x="565017" y="605592"/>
                </a:cubicBezTo>
                <a:lnTo>
                  <a:pt x="7833" y="605592"/>
                </a:lnTo>
                <a:cubicBezTo>
                  <a:pt x="7833" y="512059"/>
                  <a:pt x="75798" y="434285"/>
                  <a:pt x="165119" y="418804"/>
                </a:cubicBezTo>
                <a:cubicBezTo>
                  <a:pt x="118509" y="382652"/>
                  <a:pt x="88518" y="326198"/>
                  <a:pt x="88518" y="262885"/>
                </a:cubicBezTo>
                <a:cubicBezTo>
                  <a:pt x="88518" y="153964"/>
                  <a:pt x="177282" y="65344"/>
                  <a:pt x="286472" y="65344"/>
                </a:cubicBezTo>
                <a:close/>
                <a:moveTo>
                  <a:pt x="286436" y="0"/>
                </a:moveTo>
                <a:cubicBezTo>
                  <a:pt x="358486" y="0"/>
                  <a:pt x="426358" y="27993"/>
                  <a:pt x="477331" y="78973"/>
                </a:cubicBezTo>
                <a:cubicBezTo>
                  <a:pt x="520599" y="122167"/>
                  <a:pt x="547432" y="177504"/>
                  <a:pt x="554488" y="237383"/>
                </a:cubicBezTo>
                <a:cubicBezTo>
                  <a:pt x="565444" y="243315"/>
                  <a:pt x="572779" y="254809"/>
                  <a:pt x="572779" y="268063"/>
                </a:cubicBezTo>
                <a:lnTo>
                  <a:pt x="572779" y="322751"/>
                </a:lnTo>
                <a:cubicBezTo>
                  <a:pt x="572779" y="342031"/>
                  <a:pt x="557181" y="357696"/>
                  <a:pt x="537868" y="357696"/>
                </a:cubicBezTo>
                <a:cubicBezTo>
                  <a:pt x="518463" y="357696"/>
                  <a:pt x="502865" y="342031"/>
                  <a:pt x="502865" y="322751"/>
                </a:cubicBezTo>
                <a:lnTo>
                  <a:pt x="502865" y="268063"/>
                </a:lnTo>
                <a:cubicBezTo>
                  <a:pt x="502865" y="256477"/>
                  <a:pt x="508528" y="246188"/>
                  <a:pt x="517256" y="239885"/>
                </a:cubicBezTo>
                <a:cubicBezTo>
                  <a:pt x="502586" y="125690"/>
                  <a:pt x="404632" y="37262"/>
                  <a:pt x="286436" y="37262"/>
                </a:cubicBezTo>
                <a:cubicBezTo>
                  <a:pt x="168148" y="37262"/>
                  <a:pt x="70193" y="125690"/>
                  <a:pt x="55616" y="239885"/>
                </a:cubicBezTo>
                <a:cubicBezTo>
                  <a:pt x="64344" y="246188"/>
                  <a:pt x="70007" y="256477"/>
                  <a:pt x="70007" y="268063"/>
                </a:cubicBezTo>
                <a:lnTo>
                  <a:pt x="70007" y="322751"/>
                </a:lnTo>
                <a:cubicBezTo>
                  <a:pt x="70007" y="342031"/>
                  <a:pt x="54316" y="357696"/>
                  <a:pt x="35004" y="357696"/>
                </a:cubicBezTo>
                <a:cubicBezTo>
                  <a:pt x="15691" y="357696"/>
                  <a:pt x="0" y="342031"/>
                  <a:pt x="0" y="322751"/>
                </a:cubicBezTo>
                <a:lnTo>
                  <a:pt x="0" y="268063"/>
                </a:lnTo>
                <a:cubicBezTo>
                  <a:pt x="0" y="254809"/>
                  <a:pt x="7428" y="243315"/>
                  <a:pt x="18291" y="237383"/>
                </a:cubicBezTo>
                <a:cubicBezTo>
                  <a:pt x="25440" y="177504"/>
                  <a:pt x="52181" y="122167"/>
                  <a:pt x="95448" y="78973"/>
                </a:cubicBezTo>
                <a:cubicBezTo>
                  <a:pt x="146514" y="27993"/>
                  <a:pt x="214293" y="0"/>
                  <a:pt x="286436" y="0"/>
                </a:cubicBezTo>
                <a:close/>
              </a:path>
            </a:pathLst>
          </a:custGeom>
          <a:solidFill>
            <a:schemeClr val="accent1"/>
          </a:solidFill>
          <a:ln w="9525">
            <a:noFill/>
            <a:round/>
            <a:headEnd/>
            <a:tailEnd/>
          </a:ln>
        </p:spPr>
        <p:txBody>
          <a:bodyPr/>
          <a:lstStyle/>
          <a:p>
            <a:endParaRPr lang="en-US"/>
          </a:p>
        </p:txBody>
      </p:sp>
      <p:sp>
        <p:nvSpPr>
          <p:cNvPr id="153606" name="call-center-man_75696"/>
          <p:cNvSpPr>
            <a:spLocks noChangeAspect="1"/>
          </p:cNvSpPr>
          <p:nvPr/>
        </p:nvSpPr>
        <p:spPr bwMode="auto">
          <a:xfrm>
            <a:off x="10663238" y="5033963"/>
            <a:ext cx="579437" cy="638175"/>
          </a:xfrm>
          <a:custGeom>
            <a:avLst/>
            <a:gdLst>
              <a:gd name="T0" fmla="*/ 213622 w 572779"/>
              <a:gd name="T1" fmla="*/ 519288 h 605592"/>
              <a:gd name="T2" fmla="*/ 296711 w 572779"/>
              <a:gd name="T3" fmla="*/ 608062 h 605592"/>
              <a:gd name="T4" fmla="*/ 378260 w 572779"/>
              <a:gd name="T5" fmla="*/ 519939 h 605592"/>
              <a:gd name="T6" fmla="*/ 296711 w 572779"/>
              <a:gd name="T7" fmla="*/ 539039 h 605592"/>
              <a:gd name="T8" fmla="*/ 213622 w 572779"/>
              <a:gd name="T9" fmla="*/ 519288 h 605592"/>
              <a:gd name="T10" fmla="*/ 390325 w 572779"/>
              <a:gd name="T11" fmla="*/ 336239 h 605592"/>
              <a:gd name="T12" fmla="*/ 406807 w 572779"/>
              <a:gd name="T13" fmla="*/ 354826 h 605592"/>
              <a:gd name="T14" fmla="*/ 390325 w 572779"/>
              <a:gd name="T15" fmla="*/ 373414 h 605592"/>
              <a:gd name="T16" fmla="*/ 373843 w 572779"/>
              <a:gd name="T17" fmla="*/ 354826 h 605592"/>
              <a:gd name="T18" fmla="*/ 390325 w 572779"/>
              <a:gd name="T19" fmla="*/ 336239 h 605592"/>
              <a:gd name="T20" fmla="*/ 203038 w 572779"/>
              <a:gd name="T21" fmla="*/ 336239 h 605592"/>
              <a:gd name="T22" fmla="*/ 219556 w 572779"/>
              <a:gd name="T23" fmla="*/ 354826 h 605592"/>
              <a:gd name="T24" fmla="*/ 203038 w 572779"/>
              <a:gd name="T25" fmla="*/ 373414 h 605592"/>
              <a:gd name="T26" fmla="*/ 186520 w 572779"/>
              <a:gd name="T27" fmla="*/ 354826 h 605592"/>
              <a:gd name="T28" fmla="*/ 203038 w 572779"/>
              <a:gd name="T29" fmla="*/ 336239 h 605592"/>
              <a:gd name="T30" fmla="*/ 296711 w 572779"/>
              <a:gd name="T31" fmla="*/ 190997 h 605592"/>
              <a:gd name="T32" fmla="*/ 132360 w 572779"/>
              <a:gd name="T33" fmla="*/ 316995 h 605592"/>
              <a:gd name="T34" fmla="*/ 296711 w 572779"/>
              <a:gd name="T35" fmla="*/ 493458 h 605592"/>
              <a:gd name="T36" fmla="*/ 398168 w 572779"/>
              <a:gd name="T37" fmla="*/ 453847 h 605592"/>
              <a:gd name="T38" fmla="*/ 387396 w 572779"/>
              <a:gd name="T39" fmla="*/ 454281 h 605592"/>
              <a:gd name="T40" fmla="*/ 330947 w 572779"/>
              <a:gd name="T41" fmla="*/ 454281 h 605592"/>
              <a:gd name="T42" fmla="*/ 312579 w 572779"/>
              <a:gd name="T43" fmla="*/ 465025 h 605592"/>
              <a:gd name="T44" fmla="*/ 281131 w 572779"/>
              <a:gd name="T45" fmla="*/ 465025 h 605592"/>
              <a:gd name="T46" fmla="*/ 258725 w 572779"/>
              <a:gd name="T47" fmla="*/ 439846 h 605592"/>
              <a:gd name="T48" fmla="*/ 281131 w 572779"/>
              <a:gd name="T49" fmla="*/ 414560 h 605592"/>
              <a:gd name="T50" fmla="*/ 312579 w 572779"/>
              <a:gd name="T51" fmla="*/ 414560 h 605592"/>
              <a:gd name="T52" fmla="*/ 330947 w 572779"/>
              <a:gd name="T53" fmla="*/ 425305 h 605592"/>
              <a:gd name="T54" fmla="*/ 387396 w 572779"/>
              <a:gd name="T55" fmla="*/ 425305 h 605592"/>
              <a:gd name="T56" fmla="*/ 430577 w 572779"/>
              <a:gd name="T57" fmla="*/ 415538 h 605592"/>
              <a:gd name="T58" fmla="*/ 461062 w 572779"/>
              <a:gd name="T59" fmla="*/ 316995 h 605592"/>
              <a:gd name="T60" fmla="*/ 296711 w 572779"/>
              <a:gd name="T61" fmla="*/ 190997 h 605592"/>
              <a:gd name="T62" fmla="*/ 296711 w 572779"/>
              <a:gd name="T63" fmla="*/ 76501 h 605592"/>
              <a:gd name="T64" fmla="*/ 501644 w 572779"/>
              <a:gd name="T65" fmla="*/ 307770 h 605592"/>
              <a:gd name="T66" fmla="*/ 422403 w 572779"/>
              <a:gd name="T67" fmla="*/ 490311 h 605592"/>
              <a:gd name="T68" fmla="*/ 585212 w 572779"/>
              <a:gd name="T69" fmla="*/ 708993 h 605592"/>
              <a:gd name="T70" fmla="*/ 8113 w 572779"/>
              <a:gd name="T71" fmla="*/ 708993 h 605592"/>
              <a:gd name="T72" fmla="*/ 171021 w 572779"/>
              <a:gd name="T73" fmla="*/ 490311 h 605592"/>
              <a:gd name="T74" fmla="*/ 91681 w 572779"/>
              <a:gd name="T75" fmla="*/ 307770 h 605592"/>
              <a:gd name="T76" fmla="*/ 296711 w 572779"/>
              <a:gd name="T77" fmla="*/ 76501 h 605592"/>
              <a:gd name="T78" fmla="*/ 296675 w 572779"/>
              <a:gd name="T79" fmla="*/ 0 h 605592"/>
              <a:gd name="T80" fmla="*/ 494393 w 572779"/>
              <a:gd name="T81" fmla="*/ 92458 h 605592"/>
              <a:gd name="T82" fmla="*/ 574307 w 572779"/>
              <a:gd name="T83" fmla="*/ 277914 h 605592"/>
              <a:gd name="T84" fmla="*/ 593252 w 572779"/>
              <a:gd name="T85" fmla="*/ 313832 h 605592"/>
              <a:gd name="T86" fmla="*/ 593252 w 572779"/>
              <a:gd name="T87" fmla="*/ 377858 h 605592"/>
              <a:gd name="T88" fmla="*/ 557093 w 572779"/>
              <a:gd name="T89" fmla="*/ 418770 h 605592"/>
              <a:gd name="T90" fmla="*/ 520840 w 572779"/>
              <a:gd name="T91" fmla="*/ 377858 h 605592"/>
              <a:gd name="T92" fmla="*/ 520840 w 572779"/>
              <a:gd name="T93" fmla="*/ 313832 h 605592"/>
              <a:gd name="T94" fmla="*/ 535744 w 572779"/>
              <a:gd name="T95" fmla="*/ 280844 h 605592"/>
              <a:gd name="T96" fmla="*/ 296675 w 572779"/>
              <a:gd name="T97" fmla="*/ 43624 h 605592"/>
              <a:gd name="T98" fmla="*/ 57604 w 572779"/>
              <a:gd name="T99" fmla="*/ 280844 h 605592"/>
              <a:gd name="T100" fmla="*/ 72510 w 572779"/>
              <a:gd name="T101" fmla="*/ 313832 h 605592"/>
              <a:gd name="T102" fmla="*/ 72510 w 572779"/>
              <a:gd name="T103" fmla="*/ 377858 h 605592"/>
              <a:gd name="T104" fmla="*/ 36256 w 572779"/>
              <a:gd name="T105" fmla="*/ 418770 h 605592"/>
              <a:gd name="T106" fmla="*/ 0 w 572779"/>
              <a:gd name="T107" fmla="*/ 377858 h 605592"/>
              <a:gd name="T108" fmla="*/ 0 w 572779"/>
              <a:gd name="T109" fmla="*/ 313832 h 605592"/>
              <a:gd name="T110" fmla="*/ 18945 w 572779"/>
              <a:gd name="T111" fmla="*/ 277914 h 605592"/>
              <a:gd name="T112" fmla="*/ 98860 w 572779"/>
              <a:gd name="T113" fmla="*/ 92458 h 605592"/>
              <a:gd name="T114" fmla="*/ 296675 w 572779"/>
              <a:gd name="T115" fmla="*/ 0 h 6055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72779" h="605592">
                <a:moveTo>
                  <a:pt x="206250" y="443555"/>
                </a:moveTo>
                <a:cubicBezTo>
                  <a:pt x="208107" y="485733"/>
                  <a:pt x="243668" y="519382"/>
                  <a:pt x="286472" y="519382"/>
                </a:cubicBezTo>
                <a:cubicBezTo>
                  <a:pt x="328996" y="519382"/>
                  <a:pt x="363072" y="486103"/>
                  <a:pt x="365207" y="444111"/>
                </a:cubicBezTo>
                <a:cubicBezTo>
                  <a:pt x="341066" y="454586"/>
                  <a:pt x="314419" y="460426"/>
                  <a:pt x="286472" y="460426"/>
                </a:cubicBezTo>
                <a:cubicBezTo>
                  <a:pt x="257874" y="460426"/>
                  <a:pt x="230762" y="454400"/>
                  <a:pt x="206250" y="443555"/>
                </a:cubicBezTo>
                <a:close/>
                <a:moveTo>
                  <a:pt x="376855" y="287201"/>
                </a:moveTo>
                <a:cubicBezTo>
                  <a:pt x="385644" y="287201"/>
                  <a:pt x="392768" y="294309"/>
                  <a:pt x="392768" y="303078"/>
                </a:cubicBezTo>
                <a:cubicBezTo>
                  <a:pt x="392768" y="311847"/>
                  <a:pt x="385644" y="318955"/>
                  <a:pt x="376855" y="318955"/>
                </a:cubicBezTo>
                <a:cubicBezTo>
                  <a:pt x="368066" y="318955"/>
                  <a:pt x="360942" y="311847"/>
                  <a:pt x="360942" y="303078"/>
                </a:cubicBezTo>
                <a:cubicBezTo>
                  <a:pt x="360942" y="294309"/>
                  <a:pt x="368066" y="287201"/>
                  <a:pt x="376855" y="287201"/>
                </a:cubicBezTo>
                <a:close/>
                <a:moveTo>
                  <a:pt x="196031" y="287201"/>
                </a:moveTo>
                <a:cubicBezTo>
                  <a:pt x="204839" y="287201"/>
                  <a:pt x="211979" y="294309"/>
                  <a:pt x="211979" y="303078"/>
                </a:cubicBezTo>
                <a:cubicBezTo>
                  <a:pt x="211979" y="311847"/>
                  <a:pt x="204839" y="318955"/>
                  <a:pt x="196031" y="318955"/>
                </a:cubicBezTo>
                <a:cubicBezTo>
                  <a:pt x="187223" y="318955"/>
                  <a:pt x="180083" y="311847"/>
                  <a:pt x="180083" y="303078"/>
                </a:cubicBezTo>
                <a:cubicBezTo>
                  <a:pt x="180083" y="294309"/>
                  <a:pt x="187223" y="287201"/>
                  <a:pt x="196031" y="287201"/>
                </a:cubicBezTo>
                <a:close/>
                <a:moveTo>
                  <a:pt x="286472" y="163141"/>
                </a:moveTo>
                <a:cubicBezTo>
                  <a:pt x="268459" y="211623"/>
                  <a:pt x="226213" y="264554"/>
                  <a:pt x="127793" y="270764"/>
                </a:cubicBezTo>
                <a:cubicBezTo>
                  <a:pt x="131879" y="354564"/>
                  <a:pt x="201515" y="421492"/>
                  <a:pt x="286472" y="421492"/>
                </a:cubicBezTo>
                <a:cubicBezTo>
                  <a:pt x="323332" y="421492"/>
                  <a:pt x="357408" y="408885"/>
                  <a:pt x="384427" y="387657"/>
                </a:cubicBezTo>
                <a:cubicBezTo>
                  <a:pt x="380991" y="387935"/>
                  <a:pt x="377463" y="388028"/>
                  <a:pt x="374028" y="388028"/>
                </a:cubicBezTo>
                <a:lnTo>
                  <a:pt x="319526" y="388028"/>
                </a:lnTo>
                <a:cubicBezTo>
                  <a:pt x="315533" y="393590"/>
                  <a:pt x="309127" y="397205"/>
                  <a:pt x="301792" y="397205"/>
                </a:cubicBezTo>
                <a:lnTo>
                  <a:pt x="271430" y="397205"/>
                </a:lnTo>
                <a:cubicBezTo>
                  <a:pt x="259453" y="397205"/>
                  <a:pt x="249796" y="387565"/>
                  <a:pt x="249796" y="375699"/>
                </a:cubicBezTo>
                <a:cubicBezTo>
                  <a:pt x="249796" y="363741"/>
                  <a:pt x="259453" y="354100"/>
                  <a:pt x="271430" y="354100"/>
                </a:cubicBezTo>
                <a:lnTo>
                  <a:pt x="301792" y="354100"/>
                </a:lnTo>
                <a:cubicBezTo>
                  <a:pt x="309127" y="354100"/>
                  <a:pt x="315533" y="357716"/>
                  <a:pt x="319526" y="363278"/>
                </a:cubicBezTo>
                <a:lnTo>
                  <a:pt x="374028" y="363278"/>
                </a:lnTo>
                <a:cubicBezTo>
                  <a:pt x="388419" y="363278"/>
                  <a:pt x="402625" y="360404"/>
                  <a:pt x="415717" y="354935"/>
                </a:cubicBezTo>
                <a:cubicBezTo>
                  <a:pt x="432894" y="330926"/>
                  <a:pt x="443571" y="302096"/>
                  <a:pt x="445150" y="270764"/>
                </a:cubicBezTo>
                <a:cubicBezTo>
                  <a:pt x="346637" y="264554"/>
                  <a:pt x="304391" y="211623"/>
                  <a:pt x="286472" y="163141"/>
                </a:cubicBezTo>
                <a:close/>
                <a:moveTo>
                  <a:pt x="286472" y="65344"/>
                </a:moveTo>
                <a:cubicBezTo>
                  <a:pt x="395569" y="65344"/>
                  <a:pt x="484332" y="153964"/>
                  <a:pt x="484332" y="262885"/>
                </a:cubicBezTo>
                <a:cubicBezTo>
                  <a:pt x="484332" y="326198"/>
                  <a:pt x="454342" y="382652"/>
                  <a:pt x="407825" y="418804"/>
                </a:cubicBezTo>
                <a:cubicBezTo>
                  <a:pt x="497145" y="434285"/>
                  <a:pt x="565017" y="512059"/>
                  <a:pt x="565017" y="605592"/>
                </a:cubicBezTo>
                <a:lnTo>
                  <a:pt x="7833" y="605592"/>
                </a:lnTo>
                <a:cubicBezTo>
                  <a:pt x="7833" y="512059"/>
                  <a:pt x="75798" y="434285"/>
                  <a:pt x="165119" y="418804"/>
                </a:cubicBezTo>
                <a:cubicBezTo>
                  <a:pt x="118509" y="382652"/>
                  <a:pt x="88518" y="326198"/>
                  <a:pt x="88518" y="262885"/>
                </a:cubicBezTo>
                <a:cubicBezTo>
                  <a:pt x="88518" y="153964"/>
                  <a:pt x="177282" y="65344"/>
                  <a:pt x="286472" y="65344"/>
                </a:cubicBezTo>
                <a:close/>
                <a:moveTo>
                  <a:pt x="286436" y="0"/>
                </a:moveTo>
                <a:cubicBezTo>
                  <a:pt x="358486" y="0"/>
                  <a:pt x="426358" y="27993"/>
                  <a:pt x="477331" y="78973"/>
                </a:cubicBezTo>
                <a:cubicBezTo>
                  <a:pt x="520599" y="122167"/>
                  <a:pt x="547432" y="177504"/>
                  <a:pt x="554488" y="237383"/>
                </a:cubicBezTo>
                <a:cubicBezTo>
                  <a:pt x="565444" y="243315"/>
                  <a:pt x="572779" y="254809"/>
                  <a:pt x="572779" y="268063"/>
                </a:cubicBezTo>
                <a:lnTo>
                  <a:pt x="572779" y="322751"/>
                </a:lnTo>
                <a:cubicBezTo>
                  <a:pt x="572779" y="342031"/>
                  <a:pt x="557181" y="357696"/>
                  <a:pt x="537868" y="357696"/>
                </a:cubicBezTo>
                <a:cubicBezTo>
                  <a:pt x="518463" y="357696"/>
                  <a:pt x="502865" y="342031"/>
                  <a:pt x="502865" y="322751"/>
                </a:cubicBezTo>
                <a:lnTo>
                  <a:pt x="502865" y="268063"/>
                </a:lnTo>
                <a:cubicBezTo>
                  <a:pt x="502865" y="256477"/>
                  <a:pt x="508528" y="246188"/>
                  <a:pt x="517256" y="239885"/>
                </a:cubicBezTo>
                <a:cubicBezTo>
                  <a:pt x="502586" y="125690"/>
                  <a:pt x="404632" y="37262"/>
                  <a:pt x="286436" y="37262"/>
                </a:cubicBezTo>
                <a:cubicBezTo>
                  <a:pt x="168148" y="37262"/>
                  <a:pt x="70193" y="125690"/>
                  <a:pt x="55616" y="239885"/>
                </a:cubicBezTo>
                <a:cubicBezTo>
                  <a:pt x="64344" y="246188"/>
                  <a:pt x="70007" y="256477"/>
                  <a:pt x="70007" y="268063"/>
                </a:cubicBezTo>
                <a:lnTo>
                  <a:pt x="70007" y="322751"/>
                </a:lnTo>
                <a:cubicBezTo>
                  <a:pt x="70007" y="342031"/>
                  <a:pt x="54316" y="357696"/>
                  <a:pt x="35004" y="357696"/>
                </a:cubicBezTo>
                <a:cubicBezTo>
                  <a:pt x="15691" y="357696"/>
                  <a:pt x="0" y="342031"/>
                  <a:pt x="0" y="322751"/>
                </a:cubicBezTo>
                <a:lnTo>
                  <a:pt x="0" y="268063"/>
                </a:lnTo>
                <a:cubicBezTo>
                  <a:pt x="0" y="254809"/>
                  <a:pt x="7428" y="243315"/>
                  <a:pt x="18291" y="237383"/>
                </a:cubicBezTo>
                <a:cubicBezTo>
                  <a:pt x="25440" y="177504"/>
                  <a:pt x="52181" y="122167"/>
                  <a:pt x="95448" y="78973"/>
                </a:cubicBezTo>
                <a:cubicBezTo>
                  <a:pt x="146514" y="27993"/>
                  <a:pt x="214293" y="0"/>
                  <a:pt x="286436" y="0"/>
                </a:cubicBezTo>
                <a:close/>
              </a:path>
            </a:pathLst>
          </a:custGeom>
          <a:solidFill>
            <a:schemeClr val="accent1"/>
          </a:solidFill>
          <a:ln w="9525">
            <a:noFill/>
            <a:round/>
            <a:headEnd/>
            <a:tailEnd/>
          </a:ln>
        </p:spPr>
        <p:txBody>
          <a:bodyPr/>
          <a:lstStyle/>
          <a:p>
            <a:endParaRPr lang="en-US"/>
          </a:p>
        </p:txBody>
      </p:sp>
      <p:sp>
        <p:nvSpPr>
          <p:cNvPr id="20" name="圆角矩形标注 19"/>
          <p:cNvSpPr>
            <a:spLocks noChangeAspect="1"/>
          </p:cNvSpPr>
          <p:nvPr/>
        </p:nvSpPr>
        <p:spPr>
          <a:xfrm>
            <a:off x="1861369" y="2257660"/>
            <a:ext cx="8443216" cy="944647"/>
          </a:xfrm>
          <a:prstGeom prst="wedgeRoundRectCallout">
            <a:avLst>
              <a:gd name="adj1" fmla="val 53172"/>
              <a:gd name="adj2" fmla="val -20788"/>
              <a:gd name="adj3" fmla="val 16667"/>
            </a:avLst>
          </a:prstGeom>
          <a:solidFill>
            <a:schemeClr val="accent1">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spcFirstLastPara="1" lIns="0" tIns="0" rIns="0" bIns="0" spcCol="38100" anchor="ctr"/>
          <a:lstStyle/>
          <a:p>
            <a:pPr indent="457200" eaLnBrk="1" fontAlgn="auto">
              <a:spcBef>
                <a:spcPts val="0"/>
              </a:spcBef>
              <a:spcAft>
                <a:spcPts val="0"/>
              </a:spcAft>
              <a:defRPr/>
            </a:pP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Mohon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maaf</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atas</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ketidaknyamanannya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model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ini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menggunakan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modul</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fokus</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laser, yang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dapat</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meningkatkan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akurasi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fokus</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cahaya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gelap</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dan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objek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dekat</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Situasi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Anda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disebabkan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oleh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sinar</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laser yang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dipantulkan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ke</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layar</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saat</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modul</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fokus</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laser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bekerja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Anda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disarankan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untuk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menyesuaikan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sudut</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untuk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menghindari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situasi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ini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a:t>
            </a:r>
            <a:endParaRPr lang="zh-CN" altLang="en-US" sz="1400" kern="0" dirty="0">
              <a:solidFill>
                <a:sysClr val="windowText" lastClr="000000"/>
              </a:solidFill>
              <a:latin typeface="微软雅黑" panose="020B0503020204020204" pitchFamily="34" charset="-122"/>
              <a:ea typeface="微软雅黑" panose="020B0503020204020204" pitchFamily="34" charset="-122"/>
              <a:cs typeface="+mj-cs"/>
              <a:sym typeface="Calibri"/>
            </a:endParaRPr>
          </a:p>
        </p:txBody>
      </p:sp>
      <p:sp>
        <p:nvSpPr>
          <p:cNvPr id="21" name="圆角矩形标注 20"/>
          <p:cNvSpPr>
            <a:spLocks noChangeAspect="1"/>
          </p:cNvSpPr>
          <p:nvPr/>
        </p:nvSpPr>
        <p:spPr>
          <a:xfrm>
            <a:off x="1733551" y="5233586"/>
            <a:ext cx="8472333" cy="784131"/>
          </a:xfrm>
          <a:prstGeom prst="wedgeRoundRectCallout">
            <a:avLst>
              <a:gd name="adj1" fmla="val 53461"/>
              <a:gd name="adj2" fmla="val -24913"/>
              <a:gd name="adj3" fmla="val 16667"/>
            </a:avLst>
          </a:prstGeom>
          <a:solidFill>
            <a:schemeClr val="accent1">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spcFirstLastPara="1" lIns="0" tIns="0" rIns="0" bIns="0" spcCol="38100" anchor="ctr"/>
          <a:lstStyle/>
          <a:p>
            <a:pPr indent="457200" eaLnBrk="1" fontAlgn="auto">
              <a:spcBef>
                <a:spcPts val="0"/>
              </a:spcBef>
              <a:spcAft>
                <a:spcPts val="0"/>
              </a:spcAft>
              <a:defRPr/>
            </a:pP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Tersedia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Jika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bilah</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status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ponsel</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menampilkan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5G,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itu</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berarti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bahwa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ponsel</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saat</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ini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mendukung</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5G, dan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kartu</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SIM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dari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paket</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4G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saat</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ini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juga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dapat</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mendaftar</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untuk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jaringan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5G.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Tetapi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mengenai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tarif</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5G dan detail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layanan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Anda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perlu</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berkonsultasi</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dengan</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operator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untuk</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ysClr val="windowText" lastClr="000000"/>
                </a:solidFill>
                <a:latin typeface="微软雅黑" panose="020B0503020204020204" pitchFamily="34" charset="-122"/>
                <a:ea typeface="微软雅黑" panose="020B0503020204020204" pitchFamily="34" charset="-122"/>
                <a:cs typeface="+mj-cs"/>
                <a:sym typeface="Calibri"/>
              </a:rPr>
              <a:t>detailnya</a:t>
            </a:r>
            <a:r>
              <a:rPr lang="en-US" altLang="zh-CN" sz="1400" kern="0" dirty="0">
                <a:solidFill>
                  <a:sysClr val="windowText" lastClr="000000"/>
                </a:solidFill>
                <a:latin typeface="微软雅黑" panose="020B0503020204020204" pitchFamily="34" charset="-122"/>
                <a:ea typeface="微软雅黑" panose="020B0503020204020204" pitchFamily="34" charset="-122"/>
                <a:cs typeface="+mj-cs"/>
                <a:sym typeface="Calibri"/>
              </a:rPr>
              <a:t>.</a:t>
            </a:r>
          </a:p>
        </p:txBody>
      </p:sp>
      <p:sp>
        <p:nvSpPr>
          <p:cNvPr id="22" name="圆角矩形标注 21"/>
          <p:cNvSpPr>
            <a:spLocks noChangeAspect="1"/>
          </p:cNvSpPr>
          <p:nvPr/>
        </p:nvSpPr>
        <p:spPr>
          <a:xfrm>
            <a:off x="1733551" y="4155448"/>
            <a:ext cx="7504234" cy="755531"/>
          </a:xfrm>
          <a:prstGeom prst="wedgeRoundRectCallout">
            <a:avLst>
              <a:gd name="adj1" fmla="val -54524"/>
              <a:gd name="adj2" fmla="val -14969"/>
              <a:gd name="adj3" fmla="val 16667"/>
            </a:avLst>
          </a:prstGeom>
          <a:solidFill>
            <a:schemeClr val="accent1">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spcFirstLastPara="1" lIns="0" tIns="0" rIns="0" bIns="0" spcCol="38100" anchor="ctr"/>
          <a:lstStyle/>
          <a:p>
            <a:pPr defTabSz="825500" eaLnBrk="1" fontAlgn="auto">
              <a:spcBef>
                <a:spcPts val="0"/>
              </a:spcBef>
              <a:spcAft>
                <a:spcPts val="0"/>
              </a:spcAft>
              <a:defRPr/>
            </a:pP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Saya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belum</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berlangganan</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paket</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5G,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atau</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kartu</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SIM 5G.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Bisakah</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saya</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menggunakan</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a:t>
            </a:r>
            <a:r>
              <a:rPr lang="en-US" altLang="zh-CN" sz="1400" kern="0" dirty="0" err="1">
                <a:solidFill>
                  <a:schemeClr val="tx1"/>
                </a:solidFill>
                <a:latin typeface="微软雅黑" panose="020B0503020204020204" pitchFamily="34" charset="-122"/>
                <a:ea typeface="微软雅黑" panose="020B0503020204020204" pitchFamily="34" charset="-122"/>
                <a:cs typeface="+mj-cs"/>
                <a:sym typeface="Calibri"/>
              </a:rPr>
              <a:t>jaringan</a:t>
            </a:r>
            <a:r>
              <a:rPr lang="en-US" altLang="zh-CN" sz="1400" kern="0" dirty="0">
                <a:solidFill>
                  <a:schemeClr val="tx1"/>
                </a:solidFill>
                <a:latin typeface="微软雅黑" panose="020B0503020204020204" pitchFamily="34" charset="-122"/>
                <a:ea typeface="微软雅黑" panose="020B0503020204020204" pitchFamily="34" charset="-122"/>
                <a:cs typeface="+mj-cs"/>
                <a:sym typeface="Calibri"/>
              </a:rPr>
              <a:t> 5G?</a:t>
            </a:r>
            <a:endParaRPr lang="zh-CN" altLang="en-US" sz="1400" kern="0" dirty="0">
              <a:solidFill>
                <a:schemeClr val="tx1"/>
              </a:solidFill>
              <a:latin typeface="微软雅黑" panose="020B0503020204020204" pitchFamily="34" charset="-122"/>
              <a:ea typeface="微软雅黑" panose="020B0503020204020204" pitchFamily="34" charset="-122"/>
              <a:cs typeface="+mj-cs"/>
              <a:sym typeface="Calibri"/>
            </a:endParaRPr>
          </a:p>
        </p:txBody>
      </p:sp>
      <p:sp>
        <p:nvSpPr>
          <p:cNvPr id="153610" name="iconfont-1161-869367"/>
          <p:cNvSpPr>
            <a:spLocks noChangeAspect="1"/>
          </p:cNvSpPr>
          <p:nvPr/>
        </p:nvSpPr>
        <p:spPr bwMode="auto">
          <a:xfrm>
            <a:off x="714375" y="4078288"/>
            <a:ext cx="558800" cy="714375"/>
          </a:xfrm>
          <a:custGeom>
            <a:avLst/>
            <a:gdLst>
              <a:gd name="T0" fmla="*/ 2147483646 w 398"/>
              <a:gd name="T1" fmla="*/ 2147483646 h 490"/>
              <a:gd name="T2" fmla="*/ 2147483646 w 398"/>
              <a:gd name="T3" fmla="*/ 2147483646 h 490"/>
              <a:gd name="T4" fmla="*/ 2147483646 w 398"/>
              <a:gd name="T5" fmla="*/ 2147483646 h 490"/>
              <a:gd name="T6" fmla="*/ 2147483646 w 398"/>
              <a:gd name="T7" fmla="*/ 0 h 490"/>
              <a:gd name="T8" fmla="*/ 2147483646 w 398"/>
              <a:gd name="T9" fmla="*/ 2147483646 h 490"/>
              <a:gd name="T10" fmla="*/ 2147483646 w 398"/>
              <a:gd name="T11" fmla="*/ 2147483646 h 490"/>
              <a:gd name="T12" fmla="*/ 2147483646 w 398"/>
              <a:gd name="T13" fmla="*/ 2147483646 h 490"/>
              <a:gd name="T14" fmla="*/ 2147483646 w 398"/>
              <a:gd name="T15" fmla="*/ 2147483646 h 490"/>
              <a:gd name="T16" fmla="*/ 2147483646 w 398"/>
              <a:gd name="T17" fmla="*/ 2147483646 h 490"/>
              <a:gd name="T18" fmla="*/ 2147483646 w 398"/>
              <a:gd name="T19" fmla="*/ 2147483646 h 490"/>
              <a:gd name="T20" fmla="*/ 2147483646 w 398"/>
              <a:gd name="T21" fmla="*/ 2147483646 h 490"/>
              <a:gd name="T22" fmla="*/ 2147483646 w 398"/>
              <a:gd name="T23" fmla="*/ 2147483646 h 490"/>
              <a:gd name="T24" fmla="*/ 2147483646 w 398"/>
              <a:gd name="T25" fmla="*/ 2147483646 h 490"/>
              <a:gd name="T26" fmla="*/ 2147483646 w 398"/>
              <a:gd name="T27" fmla="*/ 2147483646 h 490"/>
              <a:gd name="T28" fmla="*/ 2147483646 w 398"/>
              <a:gd name="T29" fmla="*/ 2147483646 h 490"/>
              <a:gd name="T30" fmla="*/ 2147483646 w 398"/>
              <a:gd name="T31" fmla="*/ 2147483646 h 490"/>
              <a:gd name="T32" fmla="*/ 2147483646 w 398"/>
              <a:gd name="T33" fmla="*/ 2147483646 h 490"/>
              <a:gd name="T34" fmla="*/ 2147483646 w 398"/>
              <a:gd name="T35" fmla="*/ 2147483646 h 490"/>
              <a:gd name="T36" fmla="*/ 2147483646 w 398"/>
              <a:gd name="T37" fmla="*/ 2147483646 h 490"/>
              <a:gd name="T38" fmla="*/ 2147483646 w 398"/>
              <a:gd name="T39" fmla="*/ 2147483646 h 490"/>
              <a:gd name="T40" fmla="*/ 2147483646 w 398"/>
              <a:gd name="T41" fmla="*/ 2147483646 h 490"/>
              <a:gd name="T42" fmla="*/ 2147483646 w 398"/>
              <a:gd name="T43" fmla="*/ 2147483646 h 490"/>
              <a:gd name="T44" fmla="*/ 2147483646 w 398"/>
              <a:gd name="T45" fmla="*/ 2147483646 h 490"/>
              <a:gd name="T46" fmla="*/ 2147483646 w 398"/>
              <a:gd name="T47" fmla="*/ 2147483646 h 490"/>
              <a:gd name="T48" fmla="*/ 2147483646 w 398"/>
              <a:gd name="T49" fmla="*/ 2147483646 h 490"/>
              <a:gd name="T50" fmla="*/ 2147483646 w 398"/>
              <a:gd name="T51" fmla="*/ 2147483646 h 490"/>
              <a:gd name="T52" fmla="*/ 2147483646 w 398"/>
              <a:gd name="T53" fmla="*/ 2147483646 h 490"/>
              <a:gd name="T54" fmla="*/ 2147483646 w 398"/>
              <a:gd name="T55" fmla="*/ 2147483646 h 490"/>
              <a:gd name="T56" fmla="*/ 2147483646 w 398"/>
              <a:gd name="T57" fmla="*/ 2147483646 h 490"/>
              <a:gd name="T58" fmla="*/ 2147483646 w 398"/>
              <a:gd name="T59" fmla="*/ 2147483646 h 490"/>
              <a:gd name="T60" fmla="*/ 2147483646 w 398"/>
              <a:gd name="T61" fmla="*/ 2147483646 h 490"/>
              <a:gd name="T62" fmla="*/ 2147483646 w 398"/>
              <a:gd name="T63" fmla="*/ 2147483646 h 490"/>
              <a:gd name="T64" fmla="*/ 2147483646 w 398"/>
              <a:gd name="T65" fmla="*/ 2147483646 h 490"/>
              <a:gd name="T66" fmla="*/ 2147483646 w 398"/>
              <a:gd name="T67" fmla="*/ 2147483646 h 490"/>
              <a:gd name="T68" fmla="*/ 2147483646 w 398"/>
              <a:gd name="T69" fmla="*/ 2147483646 h 490"/>
              <a:gd name="T70" fmla="*/ 2147483646 w 398"/>
              <a:gd name="T71" fmla="*/ 2147483646 h 490"/>
              <a:gd name="T72" fmla="*/ 2147483646 w 398"/>
              <a:gd name="T73" fmla="*/ 2147483646 h 490"/>
              <a:gd name="T74" fmla="*/ 2147483646 w 398"/>
              <a:gd name="T75" fmla="*/ 2147483646 h 490"/>
              <a:gd name="T76" fmla="*/ 2147483646 w 398"/>
              <a:gd name="T77" fmla="*/ 2147483646 h 49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98" h="490">
                <a:moveTo>
                  <a:pt x="373" y="216"/>
                </a:moveTo>
                <a:cubicBezTo>
                  <a:pt x="361" y="193"/>
                  <a:pt x="378" y="179"/>
                  <a:pt x="379" y="167"/>
                </a:cubicBezTo>
                <a:cubicBezTo>
                  <a:pt x="384" y="112"/>
                  <a:pt x="366" y="79"/>
                  <a:pt x="340" y="52"/>
                </a:cubicBezTo>
                <a:cubicBezTo>
                  <a:pt x="299" y="8"/>
                  <a:pt x="245" y="0"/>
                  <a:pt x="210" y="0"/>
                </a:cubicBezTo>
                <a:cubicBezTo>
                  <a:pt x="121" y="1"/>
                  <a:pt x="84" y="29"/>
                  <a:pt x="57" y="60"/>
                </a:cubicBezTo>
                <a:cubicBezTo>
                  <a:pt x="0" y="123"/>
                  <a:pt x="12" y="179"/>
                  <a:pt x="12" y="179"/>
                </a:cubicBezTo>
                <a:cubicBezTo>
                  <a:pt x="13" y="213"/>
                  <a:pt x="59" y="273"/>
                  <a:pt x="59" y="273"/>
                </a:cubicBezTo>
                <a:cubicBezTo>
                  <a:pt x="95" y="326"/>
                  <a:pt x="78" y="366"/>
                  <a:pt x="78" y="366"/>
                </a:cubicBezTo>
                <a:cubicBezTo>
                  <a:pt x="151" y="383"/>
                  <a:pt x="212" y="490"/>
                  <a:pt x="212" y="490"/>
                </a:cubicBezTo>
                <a:cubicBezTo>
                  <a:pt x="214" y="474"/>
                  <a:pt x="250" y="407"/>
                  <a:pt x="250" y="407"/>
                </a:cubicBezTo>
                <a:cubicBezTo>
                  <a:pt x="265" y="388"/>
                  <a:pt x="289" y="395"/>
                  <a:pt x="303" y="397"/>
                </a:cubicBezTo>
                <a:cubicBezTo>
                  <a:pt x="341" y="401"/>
                  <a:pt x="351" y="390"/>
                  <a:pt x="351" y="390"/>
                </a:cubicBezTo>
                <a:cubicBezTo>
                  <a:pt x="359" y="385"/>
                  <a:pt x="355" y="363"/>
                  <a:pt x="355" y="363"/>
                </a:cubicBezTo>
                <a:cubicBezTo>
                  <a:pt x="352" y="352"/>
                  <a:pt x="357" y="347"/>
                  <a:pt x="360" y="343"/>
                </a:cubicBezTo>
                <a:cubicBezTo>
                  <a:pt x="369" y="331"/>
                  <a:pt x="364" y="325"/>
                  <a:pt x="364" y="325"/>
                </a:cubicBezTo>
                <a:cubicBezTo>
                  <a:pt x="361" y="322"/>
                  <a:pt x="363" y="320"/>
                  <a:pt x="363" y="320"/>
                </a:cubicBezTo>
                <a:cubicBezTo>
                  <a:pt x="372" y="317"/>
                  <a:pt x="373" y="312"/>
                  <a:pt x="373" y="312"/>
                </a:cubicBezTo>
                <a:lnTo>
                  <a:pt x="373" y="295"/>
                </a:lnTo>
                <a:cubicBezTo>
                  <a:pt x="371" y="283"/>
                  <a:pt x="377" y="283"/>
                  <a:pt x="377" y="283"/>
                </a:cubicBezTo>
                <a:cubicBezTo>
                  <a:pt x="398" y="282"/>
                  <a:pt x="397" y="268"/>
                  <a:pt x="397" y="268"/>
                </a:cubicBezTo>
                <a:cubicBezTo>
                  <a:pt x="398" y="261"/>
                  <a:pt x="373" y="216"/>
                  <a:pt x="373" y="216"/>
                </a:cubicBezTo>
                <a:close/>
                <a:moveTo>
                  <a:pt x="205" y="315"/>
                </a:moveTo>
                <a:cubicBezTo>
                  <a:pt x="187" y="315"/>
                  <a:pt x="175" y="302"/>
                  <a:pt x="175" y="284"/>
                </a:cubicBezTo>
                <a:cubicBezTo>
                  <a:pt x="175" y="267"/>
                  <a:pt x="188" y="254"/>
                  <a:pt x="205" y="254"/>
                </a:cubicBezTo>
                <a:cubicBezTo>
                  <a:pt x="223" y="254"/>
                  <a:pt x="235" y="267"/>
                  <a:pt x="235" y="284"/>
                </a:cubicBezTo>
                <a:cubicBezTo>
                  <a:pt x="235" y="302"/>
                  <a:pt x="223" y="315"/>
                  <a:pt x="205" y="315"/>
                </a:cubicBezTo>
                <a:close/>
                <a:moveTo>
                  <a:pt x="245" y="191"/>
                </a:moveTo>
                <a:cubicBezTo>
                  <a:pt x="233" y="205"/>
                  <a:pt x="228" y="218"/>
                  <a:pt x="228" y="232"/>
                </a:cubicBezTo>
                <a:lnTo>
                  <a:pt x="228" y="238"/>
                </a:lnTo>
                <a:lnTo>
                  <a:pt x="184" y="238"/>
                </a:lnTo>
                <a:lnTo>
                  <a:pt x="184" y="230"/>
                </a:lnTo>
                <a:cubicBezTo>
                  <a:pt x="183" y="213"/>
                  <a:pt x="188" y="196"/>
                  <a:pt x="203" y="178"/>
                </a:cubicBezTo>
                <a:cubicBezTo>
                  <a:pt x="214" y="165"/>
                  <a:pt x="223" y="154"/>
                  <a:pt x="223" y="143"/>
                </a:cubicBezTo>
                <a:cubicBezTo>
                  <a:pt x="223" y="131"/>
                  <a:pt x="215" y="124"/>
                  <a:pt x="198" y="123"/>
                </a:cubicBezTo>
                <a:cubicBezTo>
                  <a:pt x="187" y="123"/>
                  <a:pt x="174" y="127"/>
                  <a:pt x="165" y="133"/>
                </a:cubicBezTo>
                <a:lnTo>
                  <a:pt x="154" y="97"/>
                </a:lnTo>
                <a:cubicBezTo>
                  <a:pt x="166" y="90"/>
                  <a:pt x="186" y="83"/>
                  <a:pt x="210" y="83"/>
                </a:cubicBezTo>
                <a:cubicBezTo>
                  <a:pt x="254" y="83"/>
                  <a:pt x="273" y="108"/>
                  <a:pt x="273" y="135"/>
                </a:cubicBezTo>
                <a:cubicBezTo>
                  <a:pt x="273" y="160"/>
                  <a:pt x="258" y="177"/>
                  <a:pt x="245" y="191"/>
                </a:cubicBezTo>
                <a:close/>
              </a:path>
            </a:pathLst>
          </a:custGeom>
          <a:solidFill>
            <a:schemeClr val="accent1"/>
          </a:solidFill>
          <a:ln w="9525">
            <a:noFill/>
            <a:round/>
            <a:headEnd/>
            <a:tailEnd/>
          </a:ln>
        </p:spPr>
        <p:txBody>
          <a:bodyPr/>
          <a:lstStyle/>
          <a:p>
            <a:endParaRPr lang="en-US"/>
          </a:p>
        </p:txBody>
      </p:sp>
      <p:sp>
        <p:nvSpPr>
          <p:cNvPr id="153611" name="矩形 23"/>
          <p:cNvSpPr>
            <a:spLocks noChangeAspect="1" noChangeArrowheads="1"/>
          </p:cNvSpPr>
          <p:nvPr/>
        </p:nvSpPr>
        <p:spPr bwMode="auto">
          <a:xfrm>
            <a:off x="261938" y="3503613"/>
            <a:ext cx="10177462" cy="400050"/>
          </a:xfrm>
          <a:prstGeom prst="rect">
            <a:avLst/>
          </a:prstGeom>
          <a:noFill/>
          <a:ln w="9525">
            <a:noFill/>
            <a:miter lim="800000"/>
            <a:headEnd/>
            <a:tailEnd/>
          </a:ln>
        </p:spPr>
        <p:txBody>
          <a:bodyPr>
            <a:spAutoFit/>
          </a:bodyPr>
          <a:lstStyle/>
          <a:p>
            <a:pPr marL="571500" indent="-571500" eaLnBrk="1">
              <a:buFont typeface="Wingdings" pitchFamily="2" charset="2"/>
              <a:buChar char="Ø"/>
            </a:pPr>
            <a:r>
              <a:rPr lang="en-US" altLang="zh-CN" sz="2000">
                <a:latin typeface="Microsoft YaHei" pitchFamily="34" charset="-122"/>
                <a:ea typeface="Microsoft YaHei" pitchFamily="34" charset="-122"/>
              </a:rPr>
              <a:t>Tentang apakah kartu 4G dapat dihubungkan ke jaringan 5G</a:t>
            </a:r>
          </a:p>
        </p:txBody>
      </p:sp>
    </p:spTree>
  </p:cSld>
  <p:clrMapOvr>
    <a:masterClrMapping/>
  </p:clrMapOvr>
  <p:transition spd="med"/>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矩形 5"/>
          <p:cNvSpPr>
            <a:spLocks noChangeAspect="1" noChangeArrowheads="1"/>
          </p:cNvSpPr>
          <p:nvPr/>
        </p:nvSpPr>
        <p:spPr bwMode="auto">
          <a:xfrm>
            <a:off x="261938" y="258763"/>
            <a:ext cx="11779250" cy="400050"/>
          </a:xfrm>
          <a:prstGeom prst="rect">
            <a:avLst/>
          </a:prstGeom>
          <a:noFill/>
          <a:ln w="9525">
            <a:noFill/>
            <a:miter lim="800000"/>
            <a:headEnd/>
            <a:tailEnd/>
          </a:ln>
        </p:spPr>
        <p:txBody>
          <a:bodyPr>
            <a:spAutoFit/>
          </a:bodyPr>
          <a:lstStyle/>
          <a:p>
            <a:pPr marL="571500" indent="-571500" eaLnBrk="1">
              <a:buFont typeface="Wingdings" pitchFamily="2" charset="2"/>
              <a:buChar char="Ø"/>
            </a:pPr>
            <a:r>
              <a:rPr lang="en-US" altLang="zh-CN" sz="2000">
                <a:latin typeface="Microsoft YaHei" pitchFamily="34" charset="-122"/>
                <a:ea typeface="Microsoft YaHei" pitchFamily="34" charset="-122"/>
              </a:rPr>
              <a:t>Warna tampilan layar tidak rata</a:t>
            </a:r>
            <a:r>
              <a:rPr lang="zh-CN" altLang="en-US" sz="1400">
                <a:latin typeface="Microsoft YaHei" pitchFamily="34" charset="-122"/>
                <a:ea typeface="Microsoft YaHei" pitchFamily="34" charset="-122"/>
              </a:rPr>
              <a:t>（</a:t>
            </a:r>
            <a:r>
              <a:rPr lang="en-US" altLang="zh-CN" sz="1400">
                <a:latin typeface="Microsoft YaHei" pitchFamily="34" charset="-122"/>
                <a:ea typeface="Microsoft YaHei" pitchFamily="34" charset="-122"/>
              </a:rPr>
              <a:t>Semua Model</a:t>
            </a:r>
            <a:r>
              <a:rPr lang="zh-CN" altLang="en-US" sz="1400">
                <a:latin typeface="Microsoft YaHei" pitchFamily="34" charset="-122"/>
                <a:ea typeface="Microsoft YaHei" pitchFamily="34" charset="-122"/>
              </a:rPr>
              <a:t>）</a:t>
            </a:r>
          </a:p>
        </p:txBody>
      </p:sp>
      <p:grpSp>
        <p:nvGrpSpPr>
          <p:cNvPr id="155651" name="组合 13"/>
          <p:cNvGrpSpPr>
            <a:grpSpLocks/>
          </p:cNvGrpSpPr>
          <p:nvPr/>
        </p:nvGrpSpPr>
        <p:grpSpPr bwMode="auto">
          <a:xfrm>
            <a:off x="261938" y="757238"/>
            <a:ext cx="5224462" cy="3709987"/>
            <a:chOff x="1191600" y="2905838"/>
            <a:chExt cx="5465616" cy="3210408"/>
          </a:xfrm>
        </p:grpSpPr>
        <p:sp>
          <p:nvSpPr>
            <p:cNvPr id="15" name="剪去对角的矩形 14"/>
            <p:cNvSpPr/>
            <p:nvPr/>
          </p:nvSpPr>
          <p:spPr>
            <a:xfrm>
              <a:off x="1191600" y="2905838"/>
              <a:ext cx="5465616" cy="3210408"/>
            </a:xfrm>
            <a:prstGeom prst="snip2DiagRect">
              <a:avLst/>
            </a:prstGeom>
            <a:solidFill>
              <a:srgbClr val="63A8DA"/>
            </a:solidFill>
            <a:ln w="12700">
              <a:miter lim="400000"/>
            </a:ln>
          </p:spPr>
          <p:txBody>
            <a:bodyPr lIns="45719" rIns="45719" anchor="ctr"/>
            <a:lstStyle/>
            <a:p>
              <a:pPr algn="ctr" defTabSz="824864" eaLnBrk="1" fontAlgn="auto">
                <a:spcBef>
                  <a:spcPts val="0"/>
                </a:spcBef>
                <a:spcAft>
                  <a:spcPts val="0"/>
                </a:spcAft>
                <a:defRPr/>
              </a:pPr>
              <a:endParaRPr lang="zh-CN" altLang="en-US" sz="3200" kern="0">
                <a:solidFill>
                  <a:sysClr val="windowText" lastClr="000000"/>
                </a:solidFill>
                <a:latin typeface="OPPOSans-M"/>
                <a:ea typeface="OPPOSans-M"/>
                <a:cs typeface="OPPOSans-M"/>
                <a:sym typeface="Helvetica Neue Medium"/>
              </a:endParaRPr>
            </a:p>
          </p:txBody>
        </p:sp>
        <p:sp>
          <p:nvSpPr>
            <p:cNvPr id="155663" name="文本框 15"/>
            <p:cNvSpPr txBox="1">
              <a:spLocks noChangeArrowheads="1"/>
            </p:cNvSpPr>
            <p:nvPr/>
          </p:nvSpPr>
          <p:spPr bwMode="auto">
            <a:xfrm>
              <a:off x="1377281" y="3673924"/>
              <a:ext cx="5112984" cy="1993011"/>
            </a:xfrm>
            <a:prstGeom prst="rect">
              <a:avLst/>
            </a:prstGeom>
            <a:solidFill>
              <a:srgbClr val="63A8DA"/>
            </a:solidFill>
            <a:ln w="12700">
              <a:noFill/>
              <a:miter lim="400000"/>
              <a:headEnd/>
              <a:tailEnd/>
            </a:ln>
          </p:spPr>
          <p:txBody>
            <a:bodyPr lIns="45719" rIns="45719" anchor="ctr"/>
            <a:lstStyle/>
            <a:p>
              <a:pPr defTabSz="823913" eaLnBrk="1"/>
              <a:r>
                <a:rPr lang="en-US" altLang="zh-CN" sz="1400">
                  <a:latin typeface="OPPOSans-M" pitchFamily="18" charset="-122"/>
                  <a:ea typeface="OPPOSans-M" pitchFamily="18" charset="-122"/>
                </a:rPr>
                <a:t>Jika mendapat umpan balik warna keseluruhan dari layar adalah kekuningan, silakan merujuk ke pernyataan:</a:t>
              </a:r>
            </a:p>
            <a:p>
              <a:pPr defTabSz="823913" eaLnBrk="1"/>
              <a:r>
                <a:rPr lang="en-US" altLang="zh-CN" sz="1400">
                  <a:latin typeface="OPPOSans-M" pitchFamily="18" charset="-122"/>
                  <a:ea typeface="OPPOSans-M" pitchFamily="18" charset="-122"/>
                </a:rPr>
                <a:t>Untuk mengekspresikan warna karakter dengan lebih baik, layar kami memiliki palet warna yang lebih hangat, dengan sedikit kekuningan hingga warna hangat di bawah latar belakang putih bersih. Efek ini akan membuat karakter terlihat lebih nyata dan efek warna menjadi lebih baik.</a:t>
              </a:r>
            </a:p>
            <a:p>
              <a:pPr defTabSz="823913" eaLnBrk="1"/>
              <a:r>
                <a:rPr lang="en-US" altLang="zh-CN" sz="1400">
                  <a:latin typeface="OPPOSans-M" pitchFamily="18" charset="-122"/>
                  <a:ea typeface="OPPOSans-M" pitchFamily="18" charset="-122"/>
                </a:rPr>
                <a:t>Jika Anda tidak menerima efek layar warna hangat saat ini, Anda dapat menyesuaikan suhu warna layar di Pengaturan-Tampilan &amp; Kecerahan-Suhu warna layar, Terima kasih atas pengertian Anda.</a:t>
              </a:r>
              <a:endParaRPr lang="zh-CN" altLang="en-US" sz="1400">
                <a:latin typeface="OPPOSans-M" pitchFamily="18" charset="-122"/>
                <a:ea typeface="OPPOSans-M" pitchFamily="18" charset="-122"/>
                <a:sym typeface="Helvetica Neue"/>
              </a:endParaRPr>
            </a:p>
          </p:txBody>
        </p:sp>
      </p:grpSp>
      <p:grpSp>
        <p:nvGrpSpPr>
          <p:cNvPr id="155652" name="组合 2"/>
          <p:cNvGrpSpPr>
            <a:grpSpLocks/>
          </p:cNvGrpSpPr>
          <p:nvPr/>
        </p:nvGrpSpPr>
        <p:grpSpPr bwMode="auto">
          <a:xfrm>
            <a:off x="5584825" y="757238"/>
            <a:ext cx="6607175" cy="3709987"/>
            <a:chOff x="6280379" y="1684342"/>
            <a:chExt cx="5555439" cy="2163809"/>
          </a:xfrm>
        </p:grpSpPr>
        <p:sp>
          <p:nvSpPr>
            <p:cNvPr id="19" name="剪去对角的矩形 18"/>
            <p:cNvSpPr/>
            <p:nvPr/>
          </p:nvSpPr>
          <p:spPr>
            <a:xfrm>
              <a:off x="6280379" y="1684342"/>
              <a:ext cx="5555439" cy="2163809"/>
            </a:xfrm>
            <a:prstGeom prst="snip2DiagRect">
              <a:avLst/>
            </a:prstGeom>
            <a:solidFill>
              <a:srgbClr val="63A8DA"/>
            </a:solidFill>
            <a:ln w="12700">
              <a:miter lim="400000"/>
            </a:ln>
          </p:spPr>
          <p:txBody>
            <a:bodyPr lIns="45719" rIns="45719" anchor="ctr"/>
            <a:lstStyle/>
            <a:p>
              <a:pPr algn="ctr" defTabSz="824864" eaLnBrk="1" fontAlgn="auto">
                <a:spcBef>
                  <a:spcPts val="0"/>
                </a:spcBef>
                <a:spcAft>
                  <a:spcPts val="0"/>
                </a:spcAft>
                <a:defRPr/>
              </a:pPr>
              <a:endParaRPr lang="zh-CN" altLang="en-US" sz="3200" kern="0">
                <a:solidFill>
                  <a:srgbClr val="FFFFFF"/>
                </a:solidFill>
                <a:latin typeface="OPPOSans-M"/>
                <a:ea typeface="OPPOSans-M"/>
                <a:cs typeface="OPPOSans-M"/>
                <a:sym typeface="Helvetica Neue Medium"/>
              </a:endParaRPr>
            </a:p>
          </p:txBody>
        </p:sp>
        <p:sp>
          <p:nvSpPr>
            <p:cNvPr id="155661" name="文本框 17"/>
            <p:cNvSpPr txBox="1">
              <a:spLocks noChangeArrowheads="1"/>
            </p:cNvSpPr>
            <p:nvPr/>
          </p:nvSpPr>
          <p:spPr bwMode="auto">
            <a:xfrm>
              <a:off x="6280380" y="2047790"/>
              <a:ext cx="5555438" cy="1800361"/>
            </a:xfrm>
            <a:prstGeom prst="rect">
              <a:avLst/>
            </a:prstGeom>
            <a:solidFill>
              <a:srgbClr val="63A8DA"/>
            </a:solidFill>
            <a:ln w="12700">
              <a:noFill/>
              <a:miter lim="400000"/>
              <a:headEnd/>
              <a:tailEnd/>
            </a:ln>
          </p:spPr>
          <p:txBody>
            <a:bodyPr lIns="45719" rIns="45719" anchor="ctr"/>
            <a:lstStyle/>
            <a:p>
              <a:pPr defTabSz="823913" eaLnBrk="1"/>
              <a:r>
                <a:rPr lang="en-US" altLang="zh-CN" sz="1400" b="1">
                  <a:latin typeface="OPPOSans-M" pitchFamily="18" charset="-122"/>
                  <a:ea typeface="OPPOSans-M" pitchFamily="18" charset="-122"/>
                </a:rPr>
                <a:t>Jika penjelasan "kenyamanan mata bebas kecerahan rendah" diaktifkan</a:t>
              </a:r>
            </a:p>
            <a:p>
              <a:pPr defTabSz="823913" eaLnBrk="1"/>
              <a:r>
                <a:rPr lang="en-US" altLang="zh-CN" sz="1400">
                  <a:latin typeface="OPPOSans-M" pitchFamily="18" charset="-122"/>
                  <a:ea typeface="OPPOSans-M" pitchFamily="18" charset="-122"/>
                </a:rPr>
                <a:t>Halo, fenomena yang Anda laporkan disebabkan oleh fungsi "kenyamanan mata bebas berkedip rendah". Setelah menyalakan "kenyamanan mata rendah kecerahan berkedip-kedip", layar dapat meningkatkan layar percikan di bawah kecerahan rendah, yang secara efektif dapat mengurangi kelelahan mata.</a:t>
              </a:r>
            </a:p>
            <a:p>
              <a:pPr defTabSz="823913" eaLnBrk="1"/>
              <a:r>
                <a:rPr lang="en-US" altLang="zh-CN" sz="1400">
                  <a:latin typeface="OPPOSans-M" pitchFamily="18" charset="-122"/>
                  <a:ea typeface="OPPOSans-M" pitchFamily="18" charset="-122"/>
                </a:rPr>
                <a:t>Setelah menyalakan "kenyamanan mata rendah kecerahan berkedip-kedip", rendering warna layar di bawah kecerahan rendah mungkin memiliki sedikit cor warna / tidak merata, tetapi fenomena ini tidak akan mempengaruhi ketahanan layar. Status normal layar dapat dipulihkan setelah fungsi ini dimatikan.</a:t>
              </a:r>
            </a:p>
            <a:p>
              <a:pPr defTabSz="823913" eaLnBrk="1"/>
              <a:r>
                <a:rPr lang="en-US" altLang="zh-CN" sz="1400">
                  <a:latin typeface="OPPOSans-M" pitchFamily="18" charset="-122"/>
                  <a:ea typeface="OPPOSans-M" pitchFamily="18" charset="-122"/>
                </a:rPr>
                <a:t>Anda dapat mencoba menyesuaikan kecerahan ke posisi yang sesuai, atau mencoba menghindari penggunaan fungsi ini ketika layar rendah kecerahan, agar tidak mempengaruhi pengalaman Anda.</a:t>
              </a:r>
            </a:p>
          </p:txBody>
        </p:sp>
      </p:grpSp>
      <p:sp>
        <p:nvSpPr>
          <p:cNvPr id="26" name="文本框 25"/>
          <p:cNvSpPr txBox="1"/>
          <p:nvPr/>
        </p:nvSpPr>
        <p:spPr>
          <a:xfrm>
            <a:off x="174165" y="6050737"/>
            <a:ext cx="1186778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defTabSz="825500" eaLnBrk="1" fontAlgn="auto">
              <a:spcBef>
                <a:spcPts val="0"/>
              </a:spcBef>
              <a:spcAft>
                <a:spcPts val="0"/>
              </a:spcAft>
              <a:defRPr/>
            </a:pPr>
            <a:r>
              <a:rPr lang="en-US" altLang="zh-CN" kern="0" dirty="0" err="1">
                <a:solidFill>
                  <a:srgbClr val="FF0000"/>
                </a:solidFill>
                <a:latin typeface="+mj-lt"/>
                <a:ea typeface="+mj-ea"/>
                <a:cs typeface="+mj-cs"/>
                <a:sym typeface="Calibri"/>
              </a:rPr>
              <a:t>Catatan</a:t>
            </a:r>
            <a:r>
              <a:rPr lang="en-US" altLang="zh-CN" kern="0" dirty="0">
                <a:solidFill>
                  <a:srgbClr val="FF0000"/>
                </a:solidFill>
                <a:latin typeface="+mj-lt"/>
                <a:ea typeface="+mj-ea"/>
                <a:cs typeface="+mj-cs"/>
                <a:sym typeface="Calibri"/>
              </a:rPr>
              <a:t>: </a:t>
            </a:r>
            <a:r>
              <a:rPr lang="en-US" altLang="zh-CN" kern="0" dirty="0" err="1">
                <a:solidFill>
                  <a:srgbClr val="FF0000"/>
                </a:solidFill>
                <a:latin typeface="+mj-lt"/>
                <a:ea typeface="+mj-ea"/>
                <a:cs typeface="+mj-cs"/>
                <a:sym typeface="Calibri"/>
              </a:rPr>
              <a:t>Layar</a:t>
            </a:r>
            <a:r>
              <a:rPr lang="en-US" altLang="zh-CN" kern="0" dirty="0">
                <a:solidFill>
                  <a:srgbClr val="FF0000"/>
                </a:solidFill>
                <a:latin typeface="+mj-lt"/>
                <a:ea typeface="+mj-ea"/>
                <a:cs typeface="+mj-cs"/>
                <a:sym typeface="Calibri"/>
              </a:rPr>
              <a:t> OLED </a:t>
            </a:r>
            <a:r>
              <a:rPr lang="en-US" altLang="zh-CN" kern="0" dirty="0" err="1">
                <a:solidFill>
                  <a:srgbClr val="FF0000"/>
                </a:solidFill>
                <a:latin typeface="+mj-lt"/>
                <a:ea typeface="+mj-ea"/>
                <a:cs typeface="+mj-cs"/>
                <a:sym typeface="Calibri"/>
              </a:rPr>
              <a:t>memiliki</a:t>
            </a:r>
            <a:r>
              <a:rPr lang="en-US" altLang="zh-CN" kern="0" dirty="0">
                <a:solidFill>
                  <a:srgbClr val="FF0000"/>
                </a:solidFill>
                <a:latin typeface="+mj-lt"/>
                <a:ea typeface="+mj-ea"/>
                <a:cs typeface="+mj-cs"/>
                <a:sym typeface="Calibri"/>
              </a:rPr>
              <a:t> </a:t>
            </a:r>
            <a:r>
              <a:rPr lang="en-US" altLang="zh-CN" kern="0" dirty="0" err="1">
                <a:solidFill>
                  <a:srgbClr val="FF0000"/>
                </a:solidFill>
                <a:latin typeface="+mj-lt"/>
                <a:ea typeface="+mj-ea"/>
                <a:cs typeface="+mj-cs"/>
                <a:sym typeface="Calibri"/>
              </a:rPr>
              <a:t>karakteristik</a:t>
            </a:r>
            <a:r>
              <a:rPr lang="en-US" altLang="zh-CN" kern="0" dirty="0">
                <a:solidFill>
                  <a:srgbClr val="FF0000"/>
                </a:solidFill>
                <a:latin typeface="+mj-lt"/>
                <a:ea typeface="+mj-ea"/>
                <a:cs typeface="+mj-cs"/>
                <a:sym typeface="Calibri"/>
              </a:rPr>
              <a:t> </a:t>
            </a:r>
            <a:r>
              <a:rPr lang="en-US" altLang="zh-CN" kern="0" dirty="0" err="1">
                <a:solidFill>
                  <a:srgbClr val="FF0000"/>
                </a:solidFill>
                <a:latin typeface="+mj-lt"/>
                <a:ea typeface="+mj-ea"/>
                <a:cs typeface="+mj-cs"/>
                <a:sym typeface="Calibri"/>
              </a:rPr>
              <a:t>melekat</a:t>
            </a:r>
            <a:r>
              <a:rPr lang="en-US" altLang="zh-CN" kern="0" dirty="0">
                <a:solidFill>
                  <a:srgbClr val="FF0000"/>
                </a:solidFill>
                <a:latin typeface="+mj-lt"/>
                <a:ea typeface="+mj-ea"/>
                <a:cs typeface="+mj-cs"/>
                <a:sym typeface="Calibri"/>
              </a:rPr>
              <a:t> </a:t>
            </a:r>
            <a:r>
              <a:rPr lang="en-US" altLang="zh-CN" kern="0" dirty="0" err="1">
                <a:solidFill>
                  <a:srgbClr val="FF0000"/>
                </a:solidFill>
                <a:latin typeface="+mj-lt"/>
                <a:ea typeface="+mj-ea"/>
                <a:cs typeface="+mj-cs"/>
                <a:sym typeface="Calibri"/>
              </a:rPr>
              <a:t>tertentu</a:t>
            </a:r>
            <a:r>
              <a:rPr lang="en-US" altLang="zh-CN" kern="0" dirty="0">
                <a:solidFill>
                  <a:srgbClr val="FF0000"/>
                </a:solidFill>
                <a:latin typeface="+mj-lt"/>
                <a:ea typeface="+mj-ea"/>
                <a:cs typeface="+mj-cs"/>
                <a:sym typeface="Calibri"/>
              </a:rPr>
              <a:t> yang </a:t>
            </a:r>
            <a:r>
              <a:rPr lang="en-US" altLang="zh-CN" kern="0" dirty="0" err="1">
                <a:solidFill>
                  <a:srgbClr val="FF0000"/>
                </a:solidFill>
                <a:latin typeface="+mj-lt"/>
                <a:ea typeface="+mj-ea"/>
                <a:cs typeface="+mj-cs"/>
                <a:sym typeface="Calibri"/>
              </a:rPr>
              <a:t>akan</a:t>
            </a:r>
            <a:r>
              <a:rPr lang="en-US" altLang="zh-CN" kern="0" dirty="0">
                <a:solidFill>
                  <a:srgbClr val="FF0000"/>
                </a:solidFill>
                <a:latin typeface="+mj-lt"/>
                <a:ea typeface="+mj-ea"/>
                <a:cs typeface="+mj-cs"/>
                <a:sym typeface="Calibri"/>
              </a:rPr>
              <a:t> </a:t>
            </a:r>
            <a:r>
              <a:rPr lang="en-US" altLang="zh-CN" kern="0" dirty="0" err="1">
                <a:solidFill>
                  <a:srgbClr val="FF0000"/>
                </a:solidFill>
                <a:latin typeface="+mj-lt"/>
                <a:ea typeface="+mj-ea"/>
                <a:cs typeface="+mj-cs"/>
                <a:sym typeface="Calibri"/>
              </a:rPr>
              <a:t>memengaruhi</a:t>
            </a:r>
            <a:r>
              <a:rPr lang="en-US" altLang="zh-CN" kern="0" dirty="0">
                <a:solidFill>
                  <a:srgbClr val="FF0000"/>
                </a:solidFill>
                <a:latin typeface="+mj-lt"/>
                <a:ea typeface="+mj-ea"/>
                <a:cs typeface="+mj-cs"/>
                <a:sym typeface="Calibri"/>
              </a:rPr>
              <a:t> </a:t>
            </a:r>
            <a:r>
              <a:rPr lang="en-US" altLang="zh-CN" kern="0" dirty="0" err="1">
                <a:solidFill>
                  <a:srgbClr val="FF0000"/>
                </a:solidFill>
                <a:latin typeface="+mj-lt"/>
                <a:ea typeface="+mj-ea"/>
                <a:cs typeface="+mj-cs"/>
                <a:sym typeface="Calibri"/>
              </a:rPr>
              <a:t>pancaran</a:t>
            </a:r>
            <a:r>
              <a:rPr lang="en-US" altLang="zh-CN" kern="0" dirty="0">
                <a:solidFill>
                  <a:srgbClr val="FF0000"/>
                </a:solidFill>
                <a:latin typeface="+mj-lt"/>
                <a:ea typeface="+mj-ea"/>
                <a:cs typeface="+mj-cs"/>
                <a:sym typeface="Calibri"/>
              </a:rPr>
              <a:t> </a:t>
            </a:r>
            <a:r>
              <a:rPr lang="en-US" altLang="zh-CN" kern="0" dirty="0" err="1">
                <a:solidFill>
                  <a:srgbClr val="FF0000"/>
                </a:solidFill>
                <a:latin typeface="+mj-lt"/>
                <a:ea typeface="+mj-ea"/>
                <a:cs typeface="+mj-cs"/>
                <a:sym typeface="Calibri"/>
              </a:rPr>
              <a:t>warna</a:t>
            </a:r>
            <a:r>
              <a:rPr lang="en-US" altLang="zh-CN" kern="0" dirty="0">
                <a:solidFill>
                  <a:srgbClr val="FF0000"/>
                </a:solidFill>
                <a:latin typeface="+mj-lt"/>
                <a:ea typeface="+mj-ea"/>
                <a:cs typeface="+mj-cs"/>
                <a:sym typeface="Calibri"/>
              </a:rPr>
              <a:t> </a:t>
            </a:r>
            <a:r>
              <a:rPr lang="en-US" altLang="zh-CN" kern="0" dirty="0" err="1">
                <a:solidFill>
                  <a:srgbClr val="FF0000"/>
                </a:solidFill>
                <a:latin typeface="+mj-lt"/>
                <a:ea typeface="+mj-ea"/>
                <a:cs typeface="+mj-cs"/>
                <a:sym typeface="Calibri"/>
              </a:rPr>
              <a:t>tampilan</a:t>
            </a:r>
            <a:r>
              <a:rPr lang="en-US" altLang="zh-CN" kern="0" dirty="0">
                <a:solidFill>
                  <a:srgbClr val="FF0000"/>
                </a:solidFill>
                <a:latin typeface="+mj-lt"/>
                <a:ea typeface="+mj-ea"/>
                <a:cs typeface="+mj-cs"/>
                <a:sym typeface="Calibri"/>
              </a:rPr>
              <a:t> </a:t>
            </a:r>
            <a:r>
              <a:rPr lang="en-US" altLang="zh-CN" kern="0" dirty="0" err="1">
                <a:solidFill>
                  <a:srgbClr val="FF0000"/>
                </a:solidFill>
                <a:latin typeface="+mj-lt"/>
                <a:ea typeface="+mj-ea"/>
                <a:cs typeface="+mj-cs"/>
                <a:sym typeface="Calibri"/>
              </a:rPr>
              <a:t>layar</a:t>
            </a:r>
            <a:r>
              <a:rPr lang="en-US" altLang="zh-CN" kern="0" dirty="0">
                <a:solidFill>
                  <a:srgbClr val="FF0000"/>
                </a:solidFill>
                <a:latin typeface="+mj-lt"/>
                <a:ea typeface="+mj-ea"/>
                <a:cs typeface="+mj-cs"/>
                <a:sym typeface="Calibri"/>
              </a:rPr>
              <a:t>, </a:t>
            </a:r>
            <a:r>
              <a:rPr lang="en-US" altLang="zh-CN" kern="0" dirty="0" err="1">
                <a:solidFill>
                  <a:srgbClr val="FF0000"/>
                </a:solidFill>
                <a:latin typeface="+mj-lt"/>
                <a:ea typeface="+mj-ea"/>
                <a:cs typeface="+mj-cs"/>
                <a:sym typeface="Calibri"/>
              </a:rPr>
              <a:t>terutama</a:t>
            </a:r>
            <a:r>
              <a:rPr lang="en-US" altLang="zh-CN" kern="0" dirty="0">
                <a:solidFill>
                  <a:srgbClr val="FF0000"/>
                </a:solidFill>
                <a:latin typeface="+mj-lt"/>
                <a:ea typeface="+mj-ea"/>
                <a:cs typeface="+mj-cs"/>
                <a:sym typeface="Calibri"/>
              </a:rPr>
              <a:t> </a:t>
            </a:r>
            <a:r>
              <a:rPr lang="en-US" altLang="zh-CN" kern="0" dirty="0" err="1">
                <a:solidFill>
                  <a:srgbClr val="FF0000"/>
                </a:solidFill>
                <a:latin typeface="+mj-lt"/>
                <a:ea typeface="+mj-ea"/>
                <a:cs typeface="+mj-cs"/>
                <a:sym typeface="Calibri"/>
              </a:rPr>
              <a:t>saat</a:t>
            </a:r>
            <a:r>
              <a:rPr lang="en-US" altLang="zh-CN" kern="0" dirty="0">
                <a:solidFill>
                  <a:srgbClr val="FF0000"/>
                </a:solidFill>
                <a:latin typeface="+mj-lt"/>
                <a:ea typeface="+mj-ea"/>
                <a:cs typeface="+mj-cs"/>
                <a:sym typeface="Calibri"/>
              </a:rPr>
              <a:t> </a:t>
            </a:r>
            <a:r>
              <a:rPr lang="en-US" altLang="zh-CN" kern="0" dirty="0" err="1">
                <a:solidFill>
                  <a:srgbClr val="FF0000"/>
                </a:solidFill>
                <a:latin typeface="+mj-lt"/>
                <a:ea typeface="+mj-ea"/>
                <a:cs typeface="+mj-cs"/>
                <a:sym typeface="Calibri"/>
              </a:rPr>
              <a:t>kecerahan</a:t>
            </a:r>
            <a:r>
              <a:rPr lang="en-US" altLang="zh-CN" kern="0" dirty="0">
                <a:solidFill>
                  <a:srgbClr val="FF0000"/>
                </a:solidFill>
                <a:latin typeface="+mj-lt"/>
                <a:ea typeface="+mj-ea"/>
                <a:cs typeface="+mj-cs"/>
                <a:sym typeface="Calibri"/>
              </a:rPr>
              <a:t> </a:t>
            </a:r>
            <a:r>
              <a:rPr lang="en-US" altLang="zh-CN" kern="0" dirty="0" err="1">
                <a:solidFill>
                  <a:srgbClr val="FF0000"/>
                </a:solidFill>
                <a:latin typeface="+mj-lt"/>
                <a:ea typeface="+mj-ea"/>
                <a:cs typeface="+mj-cs"/>
                <a:sym typeface="Calibri"/>
              </a:rPr>
              <a:t>layar</a:t>
            </a:r>
            <a:r>
              <a:rPr lang="en-US" altLang="zh-CN" kern="0" dirty="0">
                <a:solidFill>
                  <a:srgbClr val="FF0000"/>
                </a:solidFill>
                <a:latin typeface="+mj-lt"/>
                <a:ea typeface="+mj-ea"/>
                <a:cs typeface="+mj-cs"/>
                <a:sym typeface="Calibri"/>
              </a:rPr>
              <a:t> </a:t>
            </a:r>
            <a:r>
              <a:rPr lang="en-US" altLang="zh-CN" kern="0" dirty="0" err="1">
                <a:solidFill>
                  <a:srgbClr val="FF0000"/>
                </a:solidFill>
                <a:latin typeface="+mj-lt"/>
                <a:ea typeface="+mj-ea"/>
                <a:cs typeface="+mj-cs"/>
                <a:sym typeface="Calibri"/>
              </a:rPr>
              <a:t>rendah</a:t>
            </a:r>
            <a:r>
              <a:rPr lang="en-US" altLang="zh-CN" kern="0" dirty="0">
                <a:solidFill>
                  <a:srgbClr val="FF0000"/>
                </a:solidFill>
                <a:latin typeface="+mj-lt"/>
                <a:ea typeface="+mj-ea"/>
                <a:cs typeface="+mj-cs"/>
                <a:sym typeface="Calibri"/>
              </a:rPr>
              <a:t>, dan </a:t>
            </a:r>
            <a:r>
              <a:rPr lang="en-US" altLang="zh-CN" kern="0" dirty="0" err="1">
                <a:solidFill>
                  <a:srgbClr val="FF0000"/>
                </a:solidFill>
                <a:latin typeface="+mj-lt"/>
                <a:ea typeface="+mj-ea"/>
                <a:cs typeface="+mj-cs"/>
                <a:sym typeface="Calibri"/>
              </a:rPr>
              <a:t>latar</a:t>
            </a:r>
            <a:r>
              <a:rPr lang="en-US" altLang="zh-CN" kern="0" dirty="0">
                <a:solidFill>
                  <a:srgbClr val="FF0000"/>
                </a:solidFill>
                <a:latin typeface="+mj-lt"/>
                <a:ea typeface="+mj-ea"/>
                <a:cs typeface="+mj-cs"/>
                <a:sym typeface="Calibri"/>
              </a:rPr>
              <a:t> </a:t>
            </a:r>
            <a:r>
              <a:rPr lang="en-US" altLang="zh-CN" kern="0" dirty="0" err="1">
                <a:solidFill>
                  <a:srgbClr val="FF0000"/>
                </a:solidFill>
                <a:latin typeface="+mj-lt"/>
                <a:ea typeface="+mj-ea"/>
                <a:cs typeface="+mj-cs"/>
                <a:sym typeface="Calibri"/>
              </a:rPr>
              <a:t>belakang</a:t>
            </a:r>
            <a:r>
              <a:rPr lang="en-US" altLang="zh-CN" kern="0" dirty="0">
                <a:solidFill>
                  <a:srgbClr val="FF0000"/>
                </a:solidFill>
                <a:latin typeface="+mj-lt"/>
                <a:ea typeface="+mj-ea"/>
                <a:cs typeface="+mj-cs"/>
                <a:sym typeface="Calibri"/>
              </a:rPr>
              <a:t> </a:t>
            </a:r>
            <a:r>
              <a:rPr lang="en-US" altLang="zh-CN" kern="0" dirty="0" err="1">
                <a:solidFill>
                  <a:srgbClr val="FF0000"/>
                </a:solidFill>
                <a:latin typeface="+mj-lt"/>
                <a:ea typeface="+mj-ea"/>
                <a:cs typeface="+mj-cs"/>
                <a:sym typeface="Calibri"/>
              </a:rPr>
              <a:t>abu-abu</a:t>
            </a:r>
            <a:r>
              <a:rPr lang="en-US" altLang="zh-CN" kern="0" dirty="0">
                <a:solidFill>
                  <a:srgbClr val="FF0000"/>
                </a:solidFill>
                <a:latin typeface="+mj-lt"/>
                <a:ea typeface="+mj-ea"/>
                <a:cs typeface="+mj-cs"/>
                <a:sym typeface="Calibri"/>
              </a:rPr>
              <a:t> </a:t>
            </a:r>
            <a:r>
              <a:rPr lang="en-US" altLang="zh-CN" kern="0" dirty="0" err="1">
                <a:solidFill>
                  <a:srgbClr val="FF0000"/>
                </a:solidFill>
                <a:latin typeface="+mj-lt"/>
                <a:ea typeface="+mj-ea"/>
                <a:cs typeface="+mj-cs"/>
                <a:sym typeface="Calibri"/>
              </a:rPr>
              <a:t>lebih</a:t>
            </a:r>
            <a:r>
              <a:rPr lang="en-US" altLang="zh-CN" kern="0" dirty="0">
                <a:solidFill>
                  <a:srgbClr val="FF0000"/>
                </a:solidFill>
                <a:latin typeface="+mj-lt"/>
                <a:ea typeface="+mj-ea"/>
                <a:cs typeface="+mj-cs"/>
                <a:sym typeface="Calibri"/>
              </a:rPr>
              <a:t> </a:t>
            </a:r>
            <a:r>
              <a:rPr lang="en-US" altLang="zh-CN" kern="0" dirty="0" err="1">
                <a:solidFill>
                  <a:srgbClr val="FF0000"/>
                </a:solidFill>
                <a:latin typeface="+mj-lt"/>
                <a:ea typeface="+mj-ea"/>
                <a:cs typeface="+mj-cs"/>
                <a:sym typeface="Calibri"/>
              </a:rPr>
              <a:t>jelas</a:t>
            </a:r>
            <a:endParaRPr lang="en-US" altLang="zh-CN" kern="0" dirty="0">
              <a:solidFill>
                <a:srgbClr val="FF0000"/>
              </a:solidFill>
              <a:latin typeface="+mj-lt"/>
              <a:ea typeface="+mj-ea"/>
              <a:cs typeface="+mj-cs"/>
              <a:sym typeface="Calibri"/>
            </a:endParaRPr>
          </a:p>
        </p:txBody>
      </p:sp>
      <p:grpSp>
        <p:nvGrpSpPr>
          <p:cNvPr id="155654" name="组合 27"/>
          <p:cNvGrpSpPr>
            <a:grpSpLocks/>
          </p:cNvGrpSpPr>
          <p:nvPr/>
        </p:nvGrpSpPr>
        <p:grpSpPr bwMode="auto">
          <a:xfrm>
            <a:off x="508000" y="4662488"/>
            <a:ext cx="11533188" cy="1392237"/>
            <a:chOff x="6380922" y="2040552"/>
            <a:chExt cx="5555439" cy="1807599"/>
          </a:xfrm>
        </p:grpSpPr>
        <p:sp>
          <p:nvSpPr>
            <p:cNvPr id="29" name="剪去对角的矩形 28"/>
            <p:cNvSpPr/>
            <p:nvPr/>
          </p:nvSpPr>
          <p:spPr>
            <a:xfrm>
              <a:off x="6380922" y="2040552"/>
              <a:ext cx="5555439" cy="1807599"/>
            </a:xfrm>
            <a:prstGeom prst="snip2DiagRect">
              <a:avLst/>
            </a:prstGeom>
            <a:solidFill>
              <a:srgbClr val="63A8DA"/>
            </a:solidFill>
            <a:ln w="12700">
              <a:miter lim="400000"/>
            </a:ln>
          </p:spPr>
          <p:txBody>
            <a:bodyPr lIns="45719" rIns="45719" anchor="ctr"/>
            <a:lstStyle/>
            <a:p>
              <a:pPr algn="ctr" defTabSz="824864" eaLnBrk="1" fontAlgn="auto">
                <a:spcBef>
                  <a:spcPts val="0"/>
                </a:spcBef>
                <a:spcAft>
                  <a:spcPts val="0"/>
                </a:spcAft>
                <a:defRPr/>
              </a:pPr>
              <a:endParaRPr lang="zh-CN" altLang="en-US" sz="3200" kern="0">
                <a:solidFill>
                  <a:srgbClr val="FFFFFF"/>
                </a:solidFill>
                <a:latin typeface="OPPOSans-M"/>
                <a:ea typeface="OPPOSans-M"/>
                <a:cs typeface="OPPOSans-M"/>
                <a:sym typeface="Helvetica Neue Medium"/>
              </a:endParaRPr>
            </a:p>
          </p:txBody>
        </p:sp>
        <p:sp>
          <p:nvSpPr>
            <p:cNvPr id="155659" name="文本框 29"/>
            <p:cNvSpPr txBox="1">
              <a:spLocks noChangeArrowheads="1"/>
            </p:cNvSpPr>
            <p:nvPr/>
          </p:nvSpPr>
          <p:spPr bwMode="auto">
            <a:xfrm>
              <a:off x="6440053" y="2421224"/>
              <a:ext cx="5437177" cy="1295341"/>
            </a:xfrm>
            <a:prstGeom prst="rect">
              <a:avLst/>
            </a:prstGeom>
            <a:solidFill>
              <a:srgbClr val="63A8DA"/>
            </a:solidFill>
            <a:ln w="12700">
              <a:noFill/>
              <a:miter lim="400000"/>
              <a:headEnd/>
              <a:tailEnd/>
            </a:ln>
          </p:spPr>
          <p:txBody>
            <a:bodyPr lIns="45719" rIns="45719" anchor="ctr"/>
            <a:lstStyle/>
            <a:p>
              <a:pPr defTabSz="823913" eaLnBrk="1"/>
              <a:r>
                <a:rPr lang="en-US" altLang="zh-CN" sz="1400" b="1">
                  <a:latin typeface="OPPOSans-M" pitchFamily="18" charset="-122"/>
                  <a:ea typeface="OPPOSans-M" pitchFamily="18" charset="-122"/>
                </a:rPr>
                <a:t>Jika "kenyamanan mata bebas kecerahan rendah" tidak dihidupkan, karakteristik layar OLED dijelaskan: </a:t>
              </a:r>
            </a:p>
            <a:p>
              <a:pPr defTabSz="823913" eaLnBrk="1"/>
              <a:r>
                <a:rPr lang="en-US" altLang="zh-CN" sz="1400">
                  <a:latin typeface="OPPOSans-M" pitchFamily="18" charset="-122"/>
                  <a:ea typeface="OPPOSans-M" pitchFamily="18" charset="-122"/>
                </a:rPr>
                <a:t>Dalam kondisi kecerahan rendah, keakuratan tampilan akan berkurang, menghasilkan sedikit warna pada layar. Ini adalah karakteristik layar AMOLED yang bercahaya dan tidak akan memengaruhi penggunaan normal layar. Kami akan terus memperhatikan teknologi layar baru dan berusaha memberikan pengalaman pengguna yang lebih baik, terima kasih atas pengertian Anda.</a:t>
              </a:r>
              <a:endParaRPr lang="zh-CN" altLang="en-US" sz="1400">
                <a:latin typeface="OPPOSans-M" pitchFamily="18" charset="-122"/>
                <a:ea typeface="OPPOSans-M" pitchFamily="18" charset="-122"/>
                <a:sym typeface="Helvetica Neue"/>
              </a:endParaRPr>
            </a:p>
          </p:txBody>
        </p:sp>
      </p:grpSp>
      <p:sp>
        <p:nvSpPr>
          <p:cNvPr id="155655" name="矩形 19"/>
          <p:cNvSpPr>
            <a:spLocks noChangeArrowheads="1"/>
          </p:cNvSpPr>
          <p:nvPr/>
        </p:nvSpPr>
        <p:spPr bwMode="auto">
          <a:xfrm>
            <a:off x="420688" y="812800"/>
            <a:ext cx="1885950" cy="400050"/>
          </a:xfrm>
          <a:prstGeom prst="rect">
            <a:avLst/>
          </a:prstGeom>
          <a:noFill/>
          <a:ln w="9525">
            <a:noFill/>
            <a:miter lim="800000"/>
            <a:headEnd/>
            <a:tailEnd/>
          </a:ln>
        </p:spPr>
        <p:txBody>
          <a:bodyPr wrap="none">
            <a:spAutoFit/>
          </a:bodyPr>
          <a:lstStyle/>
          <a:p>
            <a:pPr eaLnBrk="1"/>
            <a:r>
              <a:rPr lang="en-US" altLang="zh-CN" sz="2000">
                <a:latin typeface="Microsoft YaHei" pitchFamily="34" charset="-122"/>
                <a:ea typeface="Microsoft YaHei" pitchFamily="34" charset="-122"/>
              </a:rPr>
              <a:t>Semua Model</a:t>
            </a:r>
          </a:p>
        </p:txBody>
      </p:sp>
      <p:sp>
        <p:nvSpPr>
          <p:cNvPr id="155656" name="矩形 20"/>
          <p:cNvSpPr>
            <a:spLocks noChangeArrowheads="1"/>
          </p:cNvSpPr>
          <p:nvPr/>
        </p:nvSpPr>
        <p:spPr bwMode="auto">
          <a:xfrm>
            <a:off x="5686425" y="854075"/>
            <a:ext cx="1728788" cy="400050"/>
          </a:xfrm>
          <a:prstGeom prst="rect">
            <a:avLst/>
          </a:prstGeom>
          <a:noFill/>
          <a:ln w="9525">
            <a:noFill/>
            <a:miter lim="800000"/>
            <a:headEnd/>
            <a:tailEnd/>
          </a:ln>
        </p:spPr>
        <p:txBody>
          <a:bodyPr wrap="none">
            <a:spAutoFit/>
          </a:bodyPr>
          <a:lstStyle/>
          <a:p>
            <a:pPr eaLnBrk="1"/>
            <a:r>
              <a:rPr lang="en-US" altLang="zh-CN" sz="2000">
                <a:latin typeface="Microsoft YaHei" pitchFamily="34" charset="-122"/>
                <a:ea typeface="Microsoft YaHei" pitchFamily="34" charset="-122"/>
              </a:rPr>
              <a:t>Model OLED</a:t>
            </a:r>
          </a:p>
        </p:txBody>
      </p:sp>
      <p:sp>
        <p:nvSpPr>
          <p:cNvPr id="155657" name="矩形 21"/>
          <p:cNvSpPr>
            <a:spLocks noChangeArrowheads="1"/>
          </p:cNvSpPr>
          <p:nvPr/>
        </p:nvSpPr>
        <p:spPr bwMode="auto">
          <a:xfrm>
            <a:off x="508000" y="4662488"/>
            <a:ext cx="1728788" cy="400050"/>
          </a:xfrm>
          <a:prstGeom prst="rect">
            <a:avLst/>
          </a:prstGeom>
          <a:noFill/>
          <a:ln w="9525">
            <a:noFill/>
            <a:miter lim="800000"/>
            <a:headEnd/>
            <a:tailEnd/>
          </a:ln>
        </p:spPr>
        <p:txBody>
          <a:bodyPr wrap="none">
            <a:spAutoFit/>
          </a:bodyPr>
          <a:lstStyle/>
          <a:p>
            <a:pPr eaLnBrk="1"/>
            <a:r>
              <a:rPr lang="en-US" altLang="zh-CN" sz="2000">
                <a:latin typeface="Microsoft YaHei" pitchFamily="34" charset="-122"/>
                <a:ea typeface="Microsoft YaHei" pitchFamily="34" charset="-122"/>
              </a:rPr>
              <a:t>Model OLED</a:t>
            </a:r>
          </a:p>
        </p:txBody>
      </p:sp>
    </p:spTree>
  </p:cSld>
  <p:clrMapOvr>
    <a:masterClrMapping/>
  </p:clrMapOvr>
  <p:transition spd="med"/>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标题 4"/>
          <p:cNvSpPr txBox="1">
            <a:spLocks noGrp="1" noChangeArrowheads="1"/>
          </p:cNvSpPr>
          <p:nvPr>
            <p:ph type="title"/>
          </p:nvPr>
        </p:nvSpPr>
        <p:spPr>
          <a:xfrm>
            <a:off x="0" y="1520825"/>
            <a:ext cx="11263313" cy="3062288"/>
          </a:xfrm>
        </p:spPr>
        <p:txBody>
          <a:bodyPr/>
          <a:lstStyle/>
          <a:p>
            <a:pPr eaLnBrk="1" hangingPunct="1"/>
            <a:r>
              <a:rPr kumimoji="1" lang="it-IT" altLang="zh-CN" b="1" dirty="0" smtClean="0">
                <a:latin typeface="Calibri Light" pitchFamily="34" charset="0"/>
                <a:ea typeface="SimSun" pitchFamily="2" charset="-122"/>
              </a:rPr>
              <a:t>Catatan Perbaikan Reno4 Pro 5G</a:t>
            </a:r>
            <a:endParaRPr kumimoji="1" lang="zh-CN" altLang="en-US" b="1" dirty="0" smtClean="0">
              <a:latin typeface="Calibri Light" pitchFamily="34" charset="0"/>
              <a:ea typeface="SimSun" pitchFamily="2" charset="-122"/>
            </a:endParaRPr>
          </a:p>
        </p:txBody>
      </p:sp>
    </p:spTree>
  </p:cSld>
  <p:clrMapOvr>
    <a:masterClrMapping/>
  </p:clrMapOvr>
  <p:transition spd="med"/>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文本占位符 2"/>
          <p:cNvSpPr txBox="1">
            <a:spLocks noGrp="1" noChangeArrowheads="1"/>
          </p:cNvSpPr>
          <p:nvPr>
            <p:ph type="body" sz="quarter" idx="10"/>
          </p:nvPr>
        </p:nvSpPr>
        <p:spPr>
          <a:xfrm>
            <a:off x="1409700" y="6438900"/>
            <a:ext cx="5135563" cy="244475"/>
          </a:xfrm>
        </p:spPr>
        <p:txBody>
          <a:bodyPr/>
          <a:lstStyle/>
          <a:p>
            <a:pPr eaLnBrk="1" fontAlgn="base">
              <a:spcBef>
                <a:spcPct val="0"/>
              </a:spcBef>
              <a:spcAft>
                <a:spcPct val="0"/>
              </a:spcAft>
            </a:pPr>
            <a:endParaRPr smtClean="0">
              <a:latin typeface="OPPOSans R" pitchFamily="18" charset="-122"/>
              <a:ea typeface="OPPOSans R" pitchFamily="18" charset="-122"/>
              <a:sym typeface="Helvetica" pitchFamily="34" charset="0"/>
            </a:endParaRPr>
          </a:p>
        </p:txBody>
      </p:sp>
      <p:pic>
        <p:nvPicPr>
          <p:cNvPr id="159747" name="图片 5"/>
          <p:cNvPicPr>
            <a:picLocks noChangeAspect="1" noChangeArrowheads="1"/>
          </p:cNvPicPr>
          <p:nvPr/>
        </p:nvPicPr>
        <p:blipFill>
          <a:blip r:embed="rId2"/>
          <a:srcRect l="7060" t="16129" r="7458"/>
          <a:stretch>
            <a:fillRect/>
          </a:stretch>
        </p:blipFill>
        <p:spPr bwMode="auto">
          <a:xfrm>
            <a:off x="325438" y="2292350"/>
            <a:ext cx="3651250" cy="2273300"/>
          </a:xfrm>
          <a:prstGeom prst="rect">
            <a:avLst/>
          </a:prstGeom>
          <a:noFill/>
          <a:ln w="9525">
            <a:noFill/>
            <a:miter lim="800000"/>
            <a:headEnd/>
            <a:tailEnd/>
          </a:ln>
        </p:spPr>
      </p:pic>
      <p:pic>
        <p:nvPicPr>
          <p:cNvPr id="159748" name="图片 6"/>
          <p:cNvPicPr>
            <a:picLocks noChangeAspect="1" noChangeArrowheads="1"/>
          </p:cNvPicPr>
          <p:nvPr/>
        </p:nvPicPr>
        <p:blipFill>
          <a:blip r:embed="rId3"/>
          <a:srcRect l="8546" r="11476"/>
          <a:stretch>
            <a:fillRect/>
          </a:stretch>
        </p:blipFill>
        <p:spPr bwMode="auto">
          <a:xfrm>
            <a:off x="4427538" y="2292350"/>
            <a:ext cx="3602037" cy="2273300"/>
          </a:xfrm>
          <a:prstGeom prst="rect">
            <a:avLst/>
          </a:prstGeom>
          <a:noFill/>
          <a:ln w="9525">
            <a:noFill/>
            <a:miter lim="800000"/>
            <a:headEnd/>
            <a:tailEnd/>
          </a:ln>
        </p:spPr>
      </p:pic>
      <p:pic>
        <p:nvPicPr>
          <p:cNvPr id="159749" name="图片 7"/>
          <p:cNvPicPr>
            <a:picLocks noChangeAspect="1" noChangeArrowheads="1"/>
          </p:cNvPicPr>
          <p:nvPr/>
        </p:nvPicPr>
        <p:blipFill>
          <a:blip r:embed="rId4"/>
          <a:srcRect l="10422" t="14331" r="10681"/>
          <a:stretch>
            <a:fillRect/>
          </a:stretch>
        </p:blipFill>
        <p:spPr bwMode="auto">
          <a:xfrm>
            <a:off x="8480425" y="2292350"/>
            <a:ext cx="3460750" cy="2273300"/>
          </a:xfrm>
          <a:prstGeom prst="rect">
            <a:avLst/>
          </a:prstGeom>
          <a:noFill/>
          <a:ln w="9525">
            <a:noFill/>
            <a:miter lim="800000"/>
            <a:headEnd/>
            <a:tailEnd/>
          </a:ln>
        </p:spPr>
      </p:pic>
      <p:sp>
        <p:nvSpPr>
          <p:cNvPr id="159750" name="矩形 8"/>
          <p:cNvSpPr>
            <a:spLocks noChangeAspect="1" noChangeArrowheads="1"/>
          </p:cNvSpPr>
          <p:nvPr/>
        </p:nvSpPr>
        <p:spPr bwMode="auto">
          <a:xfrm>
            <a:off x="506413" y="258763"/>
            <a:ext cx="11780837" cy="584200"/>
          </a:xfrm>
          <a:prstGeom prst="rect">
            <a:avLst/>
          </a:prstGeom>
          <a:noFill/>
          <a:ln w="9525">
            <a:noFill/>
            <a:miter lim="800000"/>
            <a:headEnd/>
            <a:tailEnd/>
          </a:ln>
        </p:spPr>
        <p:txBody>
          <a:bodyPr>
            <a:spAutoFit/>
          </a:bodyPr>
          <a:lstStyle/>
          <a:p>
            <a:pPr marL="571500" indent="-571500" eaLnBrk="1">
              <a:buFont typeface="Wingdings" pitchFamily="2" charset="2"/>
              <a:buChar char="Ø"/>
            </a:pPr>
            <a:r>
              <a:rPr lang="en-US" altLang="zh-CN" sz="1600" b="1">
                <a:latin typeface="Microsoft YaHei" pitchFamily="34" charset="-122"/>
                <a:ea typeface="Microsoft YaHei" pitchFamily="34" charset="-122"/>
              </a:rPr>
              <a:t>Ponsel hanya memiliki satu jenis baut, kita perlu memperhatikan posisi sekrup pra-pemasangan motherboard.</a:t>
            </a:r>
            <a:endParaRPr lang="zh-CN" altLang="en-US" sz="1600" b="1">
              <a:latin typeface="Microsoft YaHei" pitchFamily="34" charset="-122"/>
              <a:ea typeface="Microsoft YaHei" pitchFamily="34" charset="-122"/>
            </a:endParaRPr>
          </a:p>
        </p:txBody>
      </p:sp>
      <p:sp>
        <p:nvSpPr>
          <p:cNvPr id="10" name="文本框 9"/>
          <p:cNvSpPr txBox="1"/>
          <p:nvPr/>
        </p:nvSpPr>
        <p:spPr>
          <a:xfrm>
            <a:off x="325538" y="4773523"/>
            <a:ext cx="378926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lIns="45719" tIns="45719" rIns="45719" bIns="45719" spcCol="38100">
            <a:spAutoFit/>
          </a:bodyPr>
          <a:lstStyle/>
          <a:p>
            <a:pPr algn="ctr" eaLnBrk="1" fontAlgn="auto">
              <a:spcBef>
                <a:spcPts val="0"/>
              </a:spcBef>
              <a:spcAft>
                <a:spcPts val="0"/>
              </a:spcAft>
              <a:defRPr/>
            </a:pPr>
            <a:r>
              <a:rPr lang="en-US" altLang="zh-CN" b="1"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Baut</a:t>
            </a:r>
            <a:r>
              <a:rPr lang="en-US" altLang="zh-CN" b="1"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b="1"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a:t>
            </a:r>
            <a:r>
              <a:rPr lang="en-US" altLang="zh-CN" b="1" kern="0" dirty="0" err="1" smtClean="0">
                <a:solidFill>
                  <a:sysClr val="windowText" lastClr="000000"/>
                </a:solidFill>
                <a:latin typeface="微软雅黑" panose="020B0503020204020204" pitchFamily="34" charset="-122"/>
                <a:ea typeface="微软雅黑" panose="020B0503020204020204" pitchFamily="34" charset="-122"/>
                <a:cs typeface="+mj-cs"/>
                <a:sym typeface="Calibri"/>
              </a:rPr>
              <a:t>raket</a:t>
            </a:r>
            <a:r>
              <a:rPr lang="en-US" altLang="zh-CN" b="1" kern="0" dirty="0" smtClean="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b="1" kern="0" dirty="0">
                <a:solidFill>
                  <a:sysClr val="windowText" lastClr="000000"/>
                </a:solidFill>
                <a:latin typeface="微软雅黑" panose="020B0503020204020204" pitchFamily="34" charset="-122"/>
                <a:ea typeface="微软雅黑" panose="020B0503020204020204" pitchFamily="34" charset="-122"/>
                <a:cs typeface="+mj-cs"/>
                <a:sym typeface="Calibri"/>
              </a:rPr>
              <a:t>Mainboard.</a:t>
            </a:r>
            <a:endParaRPr lang="zh-CN" altLang="en-US" kern="0" dirty="0">
              <a:latin typeface="+mj-lt"/>
              <a:ea typeface="+mj-ea"/>
              <a:cs typeface="+mj-cs"/>
              <a:sym typeface="Calibri"/>
            </a:endParaRPr>
          </a:p>
        </p:txBody>
      </p:sp>
      <p:sp>
        <p:nvSpPr>
          <p:cNvPr id="12" name="文本框 11"/>
          <p:cNvSpPr txBox="1"/>
          <p:nvPr/>
        </p:nvSpPr>
        <p:spPr>
          <a:xfrm>
            <a:off x="4427823" y="4803088"/>
            <a:ext cx="3601481"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lIns="45719" tIns="45719" rIns="45719" bIns="45719" spcCol="38100">
            <a:spAutoFit/>
          </a:bodyPr>
          <a:lstStyle/>
          <a:p>
            <a:pPr algn="ctr" eaLnBrk="1" fontAlgn="auto">
              <a:spcBef>
                <a:spcPts val="0"/>
              </a:spcBef>
              <a:spcAft>
                <a:spcPts val="0"/>
              </a:spcAft>
              <a:defRPr/>
            </a:pPr>
            <a:r>
              <a:rPr lang="en-US" altLang="zh-CN" b="1"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Baut</a:t>
            </a:r>
            <a:r>
              <a:rPr lang="en-US" altLang="zh-CN" b="1" kern="0" dirty="0">
                <a:solidFill>
                  <a:sysClr val="windowText" lastClr="000000"/>
                </a:solidFill>
                <a:latin typeface="微软雅黑" panose="020B0503020204020204" pitchFamily="34" charset="-122"/>
                <a:ea typeface="微软雅黑" panose="020B0503020204020204" pitchFamily="34" charset="-122"/>
                <a:cs typeface="+mj-cs"/>
                <a:sym typeface="Calibri"/>
              </a:rPr>
              <a:t> Antenna B</a:t>
            </a:r>
            <a:r>
              <a:rPr lang="en-US" altLang="zh-CN" b="1" kern="0" dirty="0" smtClean="0">
                <a:solidFill>
                  <a:sysClr val="windowText" lastClr="000000"/>
                </a:solidFill>
                <a:latin typeface="微软雅黑" panose="020B0503020204020204" pitchFamily="34" charset="-122"/>
                <a:ea typeface="微软雅黑" panose="020B0503020204020204" pitchFamily="34" charset="-122"/>
                <a:cs typeface="+mj-cs"/>
                <a:sym typeface="Calibri"/>
              </a:rPr>
              <a:t>oard</a:t>
            </a:r>
            <a:endParaRPr lang="zh-CN" altLang="en-US" kern="0" dirty="0">
              <a:latin typeface="+mj-lt"/>
              <a:ea typeface="+mj-ea"/>
              <a:cs typeface="+mj-cs"/>
              <a:sym typeface="Calibri"/>
            </a:endParaRPr>
          </a:p>
        </p:txBody>
      </p:sp>
      <p:sp>
        <p:nvSpPr>
          <p:cNvPr id="13" name="文本框 12"/>
          <p:cNvSpPr txBox="1"/>
          <p:nvPr/>
        </p:nvSpPr>
        <p:spPr>
          <a:xfrm>
            <a:off x="8480121" y="4773523"/>
            <a:ext cx="3461420"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lIns="45719" tIns="45719" rIns="45719" bIns="45719" spcCol="38100">
            <a:spAutoFit/>
          </a:bodyPr>
          <a:lstStyle/>
          <a:p>
            <a:pPr algn="ctr" eaLnBrk="1" fontAlgn="auto">
              <a:spcBef>
                <a:spcPts val="0"/>
              </a:spcBef>
              <a:spcAft>
                <a:spcPts val="0"/>
              </a:spcAft>
              <a:defRPr/>
            </a:pPr>
            <a:r>
              <a:rPr lang="en-US" altLang="zh-CN" b="1" kern="0" dirty="0" err="1">
                <a:solidFill>
                  <a:sysClr val="windowText" lastClr="000000"/>
                </a:solidFill>
                <a:latin typeface="微软雅黑" panose="020B0503020204020204" pitchFamily="34" charset="-122"/>
                <a:ea typeface="微软雅黑" panose="020B0503020204020204" pitchFamily="34" charset="-122"/>
                <a:cs typeface="+mj-cs"/>
                <a:sym typeface="Calibri"/>
              </a:rPr>
              <a:t>Baut</a:t>
            </a:r>
            <a:r>
              <a:rPr lang="en-US" altLang="zh-CN" b="1" kern="0" dirty="0">
                <a:solidFill>
                  <a:sysClr val="windowText" lastClr="000000"/>
                </a:solidFill>
                <a:latin typeface="微软雅黑" panose="020B0503020204020204" pitchFamily="34" charset="-122"/>
                <a:ea typeface="微软雅黑" panose="020B0503020204020204" pitchFamily="34" charset="-122"/>
                <a:cs typeface="+mj-cs"/>
                <a:sym typeface="Calibri"/>
              </a:rPr>
              <a:t> </a:t>
            </a:r>
            <a:r>
              <a:rPr lang="en-US" altLang="zh-CN" b="1" kern="0" dirty="0" smtClean="0">
                <a:solidFill>
                  <a:sysClr val="windowText" lastClr="000000"/>
                </a:solidFill>
                <a:latin typeface="微软雅黑" panose="020B0503020204020204" pitchFamily="34" charset="-122"/>
                <a:ea typeface="微软雅黑" panose="020B0503020204020204" pitchFamily="34" charset="-122"/>
                <a:cs typeface="+mj-cs"/>
                <a:sym typeface="Calibri"/>
              </a:rPr>
              <a:t>Motherboard</a:t>
            </a:r>
            <a:endParaRPr lang="zh-CN" altLang="en-US" kern="0" dirty="0">
              <a:latin typeface="+mj-lt"/>
              <a:ea typeface="+mj-ea"/>
              <a:cs typeface="+mj-cs"/>
              <a:sym typeface="Calibri"/>
            </a:endParaRPr>
          </a:p>
          <a:p>
            <a:pPr algn="ctr" eaLnBrk="1" fontAlgn="auto">
              <a:spcBef>
                <a:spcPts val="0"/>
              </a:spcBef>
              <a:spcAft>
                <a:spcPts val="0"/>
              </a:spcAft>
              <a:defRPr/>
            </a:pPr>
            <a:r>
              <a:rPr lang="en-US" altLang="zh-CN" kern="0" dirty="0">
                <a:latin typeface="+mj-lt"/>
                <a:ea typeface="+mj-ea"/>
                <a:cs typeface="+mj-cs"/>
                <a:sym typeface="Calibri"/>
              </a:rPr>
              <a:t>(Di </a:t>
            </a:r>
            <a:r>
              <a:rPr lang="en-US" altLang="zh-CN" kern="0" dirty="0" err="1">
                <a:latin typeface="+mj-lt"/>
                <a:ea typeface="+mj-ea"/>
                <a:cs typeface="+mj-cs"/>
                <a:sym typeface="Calibri"/>
              </a:rPr>
              <a:t>bawah</a:t>
            </a:r>
            <a:r>
              <a:rPr lang="en-US" altLang="zh-CN" kern="0" dirty="0">
                <a:latin typeface="+mj-lt"/>
                <a:ea typeface="+mj-ea"/>
                <a:cs typeface="+mj-cs"/>
                <a:sym typeface="Calibri"/>
              </a:rPr>
              <a:t> </a:t>
            </a:r>
            <a:r>
              <a:rPr lang="en-US" altLang="zh-CN" kern="0" dirty="0" err="1">
                <a:latin typeface="+mj-lt"/>
                <a:ea typeface="+mj-ea"/>
                <a:cs typeface="+mj-cs"/>
                <a:sym typeface="Calibri"/>
              </a:rPr>
              <a:t>braket</a:t>
            </a:r>
            <a:r>
              <a:rPr lang="en-US" altLang="zh-CN" kern="0" dirty="0">
                <a:latin typeface="+mj-lt"/>
                <a:ea typeface="+mj-ea"/>
                <a:cs typeface="+mj-cs"/>
                <a:sym typeface="Calibri"/>
              </a:rPr>
              <a:t> motherboard)</a:t>
            </a:r>
            <a:endParaRPr lang="zh-CN" altLang="en-US" kern="0" dirty="0">
              <a:latin typeface="+mj-lt"/>
              <a:ea typeface="+mj-ea"/>
              <a:cs typeface="+mj-cs"/>
              <a:sym typeface="Calibri"/>
            </a:endParaRPr>
          </a:p>
        </p:txBody>
      </p:sp>
    </p:spTree>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文本占位符 2"/>
          <p:cNvSpPr txBox="1">
            <a:spLocks noGrp="1" noChangeArrowheads="1"/>
          </p:cNvSpPr>
          <p:nvPr>
            <p:ph type="body" sz="quarter" idx="10"/>
          </p:nvPr>
        </p:nvSpPr>
        <p:spPr>
          <a:xfrm>
            <a:off x="1409700" y="6438900"/>
            <a:ext cx="5135563" cy="244475"/>
          </a:xfrm>
        </p:spPr>
        <p:txBody>
          <a:bodyPr/>
          <a:lstStyle/>
          <a:p>
            <a:pPr eaLnBrk="1" fontAlgn="base">
              <a:spcBef>
                <a:spcPct val="0"/>
              </a:spcBef>
              <a:spcAft>
                <a:spcPct val="0"/>
              </a:spcAft>
            </a:pPr>
            <a:endParaRPr smtClean="0">
              <a:latin typeface="OPPOSans R" pitchFamily="18" charset="-122"/>
              <a:ea typeface="OPPOSans R" pitchFamily="18" charset="-122"/>
              <a:sym typeface="Helvetica" pitchFamily="34" charset="0"/>
            </a:endParaRPr>
          </a:p>
        </p:txBody>
      </p:sp>
      <p:pic>
        <p:nvPicPr>
          <p:cNvPr id="160771" name="图片 5"/>
          <p:cNvPicPr>
            <a:picLocks noChangeAspect="1" noChangeArrowheads="1"/>
          </p:cNvPicPr>
          <p:nvPr/>
        </p:nvPicPr>
        <p:blipFill>
          <a:blip r:embed="rId2"/>
          <a:srcRect/>
          <a:stretch>
            <a:fillRect/>
          </a:stretch>
        </p:blipFill>
        <p:spPr bwMode="auto">
          <a:xfrm>
            <a:off x="584200" y="2651125"/>
            <a:ext cx="5013325" cy="2947988"/>
          </a:xfrm>
          <a:prstGeom prst="rect">
            <a:avLst/>
          </a:prstGeom>
          <a:noFill/>
          <a:ln w="9525">
            <a:noFill/>
            <a:miter lim="800000"/>
            <a:headEnd/>
            <a:tailEnd/>
          </a:ln>
        </p:spPr>
      </p:pic>
      <p:pic>
        <p:nvPicPr>
          <p:cNvPr id="160772" name="图片 6"/>
          <p:cNvPicPr>
            <a:picLocks noChangeAspect="1" noChangeArrowheads="1"/>
          </p:cNvPicPr>
          <p:nvPr/>
        </p:nvPicPr>
        <p:blipFill>
          <a:blip r:embed="rId3"/>
          <a:srcRect r="9306"/>
          <a:stretch>
            <a:fillRect/>
          </a:stretch>
        </p:blipFill>
        <p:spPr bwMode="auto">
          <a:xfrm>
            <a:off x="6545263" y="2651125"/>
            <a:ext cx="5013325" cy="2947988"/>
          </a:xfrm>
          <a:prstGeom prst="rect">
            <a:avLst/>
          </a:prstGeom>
          <a:noFill/>
          <a:ln w="9525">
            <a:noFill/>
            <a:miter lim="800000"/>
            <a:headEnd/>
            <a:tailEnd/>
          </a:ln>
        </p:spPr>
      </p:pic>
      <p:sp>
        <p:nvSpPr>
          <p:cNvPr id="8" name="文本框 7"/>
          <p:cNvSpPr txBox="1"/>
          <p:nvPr/>
        </p:nvSpPr>
        <p:spPr>
          <a:xfrm>
            <a:off x="751560" y="1320466"/>
            <a:ext cx="10807027"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wrap="square" lIns="45719" tIns="45719" rIns="45719" bIns="45719" spcCol="38100">
            <a:spAutoFit/>
          </a:bodyPr>
          <a:lstStyle/>
          <a:p>
            <a:pPr algn="just" eaLnBrk="1" fontAlgn="auto">
              <a:spcBef>
                <a:spcPts val="0"/>
              </a:spcBef>
              <a:spcAft>
                <a:spcPts val="0"/>
              </a:spcAft>
              <a:defRPr/>
            </a:pPr>
            <a:r>
              <a:rPr lang="en-US" altLang="zh-CN" kern="0" dirty="0" err="1">
                <a:latin typeface="+mj-lt"/>
                <a:ea typeface="+mj-ea"/>
                <a:cs typeface="+mj-cs"/>
                <a:sym typeface="Calibri"/>
              </a:rPr>
              <a:t>Saat</a:t>
            </a:r>
            <a:r>
              <a:rPr lang="en-US" altLang="zh-CN" kern="0" dirty="0">
                <a:latin typeface="+mj-lt"/>
                <a:ea typeface="+mj-ea"/>
                <a:cs typeface="+mj-cs"/>
                <a:sym typeface="Calibri"/>
              </a:rPr>
              <a:t> </a:t>
            </a:r>
            <a:r>
              <a:rPr lang="en-US" altLang="zh-CN" kern="0" dirty="0" err="1">
                <a:latin typeface="+mj-lt"/>
                <a:ea typeface="+mj-ea"/>
                <a:cs typeface="+mj-cs"/>
                <a:sym typeface="Calibri"/>
              </a:rPr>
              <a:t>membongkar</a:t>
            </a:r>
            <a:r>
              <a:rPr lang="en-US" altLang="zh-CN" kern="0" dirty="0">
                <a:latin typeface="+mj-lt"/>
                <a:ea typeface="+mj-ea"/>
                <a:cs typeface="+mj-cs"/>
                <a:sym typeface="Calibri"/>
              </a:rPr>
              <a:t> speaker, </a:t>
            </a:r>
            <a:r>
              <a:rPr lang="en-US" altLang="zh-CN" kern="0" dirty="0" err="1">
                <a:latin typeface="+mj-lt"/>
                <a:ea typeface="+mj-ea"/>
                <a:cs typeface="+mj-cs"/>
                <a:sym typeface="Calibri"/>
              </a:rPr>
              <a:t>pertama-tama</a:t>
            </a:r>
            <a:r>
              <a:rPr lang="en-US" altLang="zh-CN" kern="0" dirty="0">
                <a:latin typeface="+mj-lt"/>
                <a:ea typeface="+mj-ea"/>
                <a:cs typeface="+mj-cs"/>
                <a:sym typeface="Calibri"/>
              </a:rPr>
              <a:t> </a:t>
            </a:r>
            <a:r>
              <a:rPr lang="en-US" altLang="zh-CN" kern="0" dirty="0" err="1">
                <a:latin typeface="+mj-lt"/>
                <a:ea typeface="+mj-ea"/>
                <a:cs typeface="+mj-cs"/>
                <a:sym typeface="Calibri"/>
              </a:rPr>
              <a:t>membongkar</a:t>
            </a:r>
            <a:r>
              <a:rPr lang="en-US" altLang="zh-CN" kern="0" dirty="0">
                <a:latin typeface="+mj-lt"/>
                <a:ea typeface="+mj-ea"/>
                <a:cs typeface="+mj-cs"/>
                <a:sym typeface="Calibri"/>
              </a:rPr>
              <a:t> FPC di </a:t>
            </a:r>
            <a:r>
              <a:rPr lang="en-US" altLang="zh-CN" kern="0" dirty="0" err="1">
                <a:latin typeface="+mj-lt"/>
                <a:ea typeface="+mj-ea"/>
                <a:cs typeface="+mj-cs"/>
                <a:sym typeface="Calibri"/>
              </a:rPr>
              <a:t>sisi</a:t>
            </a:r>
            <a:r>
              <a:rPr lang="en-US" altLang="zh-CN" kern="0" dirty="0">
                <a:latin typeface="+mj-lt"/>
                <a:ea typeface="+mj-ea"/>
                <a:cs typeface="+mj-cs"/>
                <a:sym typeface="Calibri"/>
              </a:rPr>
              <a:t> </a:t>
            </a:r>
            <a:r>
              <a:rPr lang="en-US" altLang="zh-CN" kern="0" dirty="0" err="1">
                <a:latin typeface="+mj-lt"/>
                <a:ea typeface="+mj-ea"/>
                <a:cs typeface="+mj-cs"/>
                <a:sym typeface="Calibri"/>
              </a:rPr>
              <a:t>kanan</a:t>
            </a:r>
            <a:r>
              <a:rPr lang="en-US" altLang="zh-CN" kern="0" dirty="0">
                <a:latin typeface="+mj-lt"/>
                <a:ea typeface="+mj-ea"/>
                <a:cs typeface="+mj-cs"/>
                <a:sym typeface="Calibri"/>
              </a:rPr>
              <a:t>, dan </a:t>
            </a:r>
            <a:r>
              <a:rPr lang="en-US" altLang="zh-CN" kern="0" dirty="0" err="1">
                <a:latin typeface="+mj-lt"/>
                <a:ea typeface="+mj-ea"/>
                <a:cs typeface="+mj-cs"/>
                <a:sym typeface="Calibri"/>
              </a:rPr>
              <a:t>kemudian</a:t>
            </a:r>
            <a:r>
              <a:rPr lang="en-US" altLang="zh-CN" kern="0" dirty="0">
                <a:latin typeface="+mj-lt"/>
                <a:ea typeface="+mj-ea"/>
                <a:cs typeface="+mj-cs"/>
                <a:sym typeface="Calibri"/>
              </a:rPr>
              <a:t> </a:t>
            </a:r>
            <a:r>
              <a:rPr lang="en-US" altLang="zh-CN" kern="0" dirty="0" err="1">
                <a:latin typeface="+mj-lt"/>
                <a:ea typeface="+mj-ea"/>
                <a:cs typeface="+mj-cs"/>
                <a:sym typeface="Calibri"/>
              </a:rPr>
              <a:t>membongkar</a:t>
            </a:r>
            <a:r>
              <a:rPr lang="en-US" altLang="zh-CN" kern="0" dirty="0">
                <a:latin typeface="+mj-lt"/>
                <a:ea typeface="+mj-ea"/>
                <a:cs typeface="+mj-cs"/>
                <a:sym typeface="Calibri"/>
              </a:rPr>
              <a:t> speaker </a:t>
            </a:r>
            <a:r>
              <a:rPr lang="en-US" altLang="zh-CN" kern="0" dirty="0" err="1">
                <a:latin typeface="+mj-lt"/>
                <a:ea typeface="+mj-ea"/>
                <a:cs typeface="+mj-cs"/>
                <a:sym typeface="Calibri"/>
              </a:rPr>
              <a:t>untuk</a:t>
            </a:r>
            <a:r>
              <a:rPr lang="en-US" altLang="zh-CN" kern="0" dirty="0">
                <a:latin typeface="+mj-lt"/>
                <a:ea typeface="+mj-ea"/>
                <a:cs typeface="+mj-cs"/>
                <a:sym typeface="Calibri"/>
              </a:rPr>
              <a:t> </a:t>
            </a:r>
            <a:r>
              <a:rPr lang="en-US" altLang="zh-CN" kern="0" dirty="0" err="1">
                <a:latin typeface="+mj-lt"/>
                <a:ea typeface="+mj-ea"/>
                <a:cs typeface="+mj-cs"/>
                <a:sym typeface="Calibri"/>
              </a:rPr>
              <a:t>menghindari</a:t>
            </a:r>
            <a:r>
              <a:rPr lang="en-US" altLang="zh-CN" kern="0" dirty="0">
                <a:latin typeface="+mj-lt"/>
                <a:ea typeface="+mj-ea"/>
                <a:cs typeface="+mj-cs"/>
                <a:sym typeface="Calibri"/>
              </a:rPr>
              <a:t> </a:t>
            </a:r>
            <a:r>
              <a:rPr lang="en-US" altLang="zh-CN" kern="0" dirty="0" err="1">
                <a:latin typeface="+mj-lt"/>
                <a:ea typeface="+mj-ea"/>
                <a:cs typeface="+mj-cs"/>
                <a:sym typeface="Calibri"/>
              </a:rPr>
              <a:t>robek</a:t>
            </a:r>
            <a:r>
              <a:rPr lang="en-US" altLang="zh-CN" kern="0" dirty="0">
                <a:latin typeface="+mj-lt"/>
                <a:ea typeface="+mj-ea"/>
                <a:cs typeface="+mj-cs"/>
                <a:sym typeface="Calibri"/>
              </a:rPr>
              <a:t> </a:t>
            </a:r>
            <a:r>
              <a:rPr lang="en-US" altLang="zh-CN" kern="0" dirty="0" err="1">
                <a:latin typeface="+mj-lt"/>
                <a:ea typeface="+mj-ea"/>
                <a:cs typeface="+mj-cs"/>
                <a:sym typeface="Calibri"/>
              </a:rPr>
              <a:t>saat</a:t>
            </a:r>
            <a:r>
              <a:rPr lang="en-US" altLang="zh-CN" kern="0" dirty="0">
                <a:latin typeface="+mj-lt"/>
                <a:ea typeface="+mj-ea"/>
                <a:cs typeface="+mj-cs"/>
                <a:sym typeface="Calibri"/>
              </a:rPr>
              <a:t> </a:t>
            </a:r>
            <a:r>
              <a:rPr lang="en-US" altLang="zh-CN" kern="0" dirty="0" err="1">
                <a:latin typeface="+mj-lt"/>
                <a:ea typeface="+mj-ea"/>
                <a:cs typeface="+mj-cs"/>
                <a:sym typeface="Calibri"/>
              </a:rPr>
              <a:t>pembongkaran</a:t>
            </a:r>
            <a:r>
              <a:rPr lang="en-US" altLang="zh-CN" kern="0" dirty="0">
                <a:latin typeface="+mj-lt"/>
                <a:ea typeface="+mj-ea"/>
                <a:cs typeface="+mj-cs"/>
                <a:sym typeface="Calibri"/>
              </a:rPr>
              <a:t>.</a:t>
            </a:r>
          </a:p>
        </p:txBody>
      </p:sp>
      <p:sp>
        <p:nvSpPr>
          <p:cNvPr id="160774" name="矩形 8"/>
          <p:cNvSpPr>
            <a:spLocks noChangeAspect="1" noChangeArrowheads="1"/>
          </p:cNvSpPr>
          <p:nvPr/>
        </p:nvSpPr>
        <p:spPr bwMode="auto">
          <a:xfrm>
            <a:off x="261938" y="258763"/>
            <a:ext cx="11779250" cy="339725"/>
          </a:xfrm>
          <a:prstGeom prst="rect">
            <a:avLst/>
          </a:prstGeom>
          <a:noFill/>
          <a:ln w="9525">
            <a:noFill/>
            <a:miter lim="800000"/>
            <a:headEnd/>
            <a:tailEnd/>
          </a:ln>
        </p:spPr>
        <p:txBody>
          <a:bodyPr>
            <a:spAutoFit/>
          </a:bodyPr>
          <a:lstStyle/>
          <a:p>
            <a:pPr marL="571500" indent="-571500" eaLnBrk="1">
              <a:buFont typeface="Wingdings" pitchFamily="2" charset="2"/>
              <a:buChar char="Ø"/>
            </a:pPr>
            <a:r>
              <a:rPr lang="en-US" altLang="zh-CN" sz="1600" b="1">
                <a:latin typeface="Microsoft YaHei" pitchFamily="34" charset="-122"/>
                <a:ea typeface="Microsoft YaHei" pitchFamily="34" charset="-122"/>
              </a:rPr>
              <a:t>Tindakan pencegahan untuk pembongkaran speaker</a:t>
            </a:r>
            <a:endParaRPr lang="zh-CN" altLang="en-US" sz="1600" b="1">
              <a:latin typeface="Microsoft YaHei" pitchFamily="34" charset="-122"/>
              <a:ea typeface="Microsoft YaHei" pitchFamily="34" charset="-122"/>
            </a:endParaRPr>
          </a:p>
        </p:txBody>
      </p:sp>
    </p:spTree>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矩形 4"/>
          <p:cNvSpPr>
            <a:spLocks noChangeArrowheads="1"/>
          </p:cNvSpPr>
          <p:nvPr/>
        </p:nvSpPr>
        <p:spPr bwMode="auto">
          <a:xfrm>
            <a:off x="4206875" y="0"/>
            <a:ext cx="7985125" cy="6858000"/>
          </a:xfrm>
          <a:prstGeom prst="rect">
            <a:avLst/>
          </a:prstGeom>
          <a:solidFill>
            <a:srgbClr val="B7C5FF"/>
          </a:solidFill>
          <a:ln w="12700">
            <a:solidFill>
              <a:srgbClr val="42719B"/>
            </a:solidFill>
            <a:miter lim="800000"/>
            <a:headEnd/>
            <a:tailEnd/>
          </a:ln>
        </p:spPr>
        <p:txBody>
          <a:bodyPr lIns="45719" rIns="45719" anchor="ctr"/>
          <a:lstStyle/>
          <a:p>
            <a:pPr algn="ctr" defTabSz="608013" eaLnBrk="1"/>
            <a:endParaRPr lang="en-US" altLang="en-US">
              <a:solidFill>
                <a:srgbClr val="FFFFFF"/>
              </a:solidFill>
            </a:endParaRPr>
          </a:p>
        </p:txBody>
      </p:sp>
      <p:pic>
        <p:nvPicPr>
          <p:cNvPr id="161795" name="图片 3" descr="图片 3"/>
          <p:cNvPicPr>
            <a:picLocks noChangeAspect="1" noChangeArrowheads="1"/>
          </p:cNvPicPr>
          <p:nvPr/>
        </p:nvPicPr>
        <p:blipFill>
          <a:blip r:embed="rId3"/>
          <a:srcRect/>
          <a:stretch>
            <a:fillRect/>
          </a:stretch>
        </p:blipFill>
        <p:spPr bwMode="auto">
          <a:xfrm>
            <a:off x="0" y="0"/>
            <a:ext cx="11672888" cy="6858000"/>
          </a:xfrm>
          <a:prstGeom prst="rect">
            <a:avLst/>
          </a:prstGeom>
          <a:noFill/>
          <a:ln w="12700">
            <a:noFill/>
            <a:miter lim="400000"/>
            <a:headEnd/>
            <a:tailEnd/>
          </a:ln>
        </p:spPr>
      </p:pic>
      <p:sp>
        <p:nvSpPr>
          <p:cNvPr id="1961" name="标题 1"/>
          <p:cNvSpPr txBox="1">
            <a:spLocks noGrp="1"/>
          </p:cNvSpPr>
          <p:nvPr>
            <p:ph type="title"/>
          </p:nvPr>
        </p:nvSpPr>
        <p:spPr>
          <a:xfrm>
            <a:off x="7800975" y="393700"/>
            <a:ext cx="5692775" cy="1325563"/>
          </a:xfrm>
        </p:spPr>
        <p:txBody>
          <a:bodyPr>
            <a:normAutofit/>
          </a:bodyPr>
          <a:lstStyle/>
          <a:p>
            <a:pPr defTabSz="868680" eaLnBrk="1" fontAlgn="auto" hangingPunct="1">
              <a:spcBef>
                <a:spcPts val="0"/>
              </a:spcBef>
              <a:spcAft>
                <a:spcPts val="0"/>
              </a:spcAft>
              <a:defRPr sz="4180">
                <a:latin typeface="OPPOSans-M"/>
                <a:ea typeface="OPPOSans-M"/>
                <a:cs typeface="OPPOSans-M"/>
                <a:sym typeface="OPPOSans-M"/>
              </a:defRPr>
            </a:pPr>
            <a:r>
              <a:rPr sz="4180" dirty="0">
                <a:latin typeface="OPPOSans-M"/>
                <a:ea typeface="OPPOSans-M"/>
                <a:cs typeface="OPPOSans-M"/>
                <a:sym typeface="OPPOSans-M"/>
              </a:rPr>
              <a:t>Reno4  series！</a:t>
            </a:r>
          </a:p>
        </p:txBody>
      </p:sp>
      <p:sp>
        <p:nvSpPr>
          <p:cNvPr id="1962" name="标题 1"/>
          <p:cNvSpPr txBox="1"/>
          <p:nvPr/>
        </p:nvSpPr>
        <p:spPr>
          <a:xfrm>
            <a:off x="7846257" y="1098504"/>
            <a:ext cx="5962137" cy="1325564"/>
          </a:xfrm>
          <a:prstGeom prst="rect">
            <a:avLst/>
          </a:prstGeom>
          <a:ln w="12700">
            <a:miter lim="400000"/>
          </a:ln>
        </p:spPr>
        <p:txBody>
          <a:bodyPr lIns="45719" rIns="45719" anchor="ctr">
            <a:normAutofit/>
          </a:bodyPr>
          <a:lstStyle/>
          <a:p>
            <a:pPr defTabSz="1145451" eaLnBrk="1" fontAlgn="auto">
              <a:lnSpc>
                <a:spcPct val="90000"/>
              </a:lnSpc>
              <a:spcBef>
                <a:spcPts val="0"/>
              </a:spcBef>
              <a:spcAft>
                <a:spcPts val="0"/>
              </a:spcAft>
              <a:defRPr sz="4136">
                <a:ln w="9525" cap="flat">
                  <a:solidFill>
                    <a:srgbClr val="262626"/>
                  </a:solidFill>
                  <a:prstDash val="solid"/>
                  <a:round/>
                </a:ln>
                <a:noFill/>
                <a:latin typeface="OPPOSans-M"/>
                <a:ea typeface="OPPOSans-M"/>
                <a:cs typeface="OPPOSans-M"/>
                <a:sym typeface="OPPOSans-M"/>
              </a:defRPr>
            </a:pPr>
            <a:r>
              <a:rPr sz="4136" kern="0" dirty="0">
                <a:ln w="9525" cap="flat">
                  <a:solidFill>
                    <a:srgbClr val="262626"/>
                  </a:solidFill>
                  <a:prstDash val="solid"/>
                  <a:round/>
                </a:ln>
                <a:noFill/>
                <a:latin typeface="OPPOSans-M"/>
                <a:ea typeface="OPPOSans-M"/>
                <a:cs typeface="OPPOSans-M"/>
                <a:sym typeface="OPPOSans-M"/>
              </a:rPr>
              <a:t>Reno4  series！</a:t>
            </a:r>
          </a:p>
        </p:txBody>
      </p:sp>
      <p:sp>
        <p:nvSpPr>
          <p:cNvPr id="1963" name="标题 1"/>
          <p:cNvSpPr txBox="1"/>
          <p:nvPr/>
        </p:nvSpPr>
        <p:spPr>
          <a:xfrm>
            <a:off x="7847013" y="1773238"/>
            <a:ext cx="5961062" cy="1325562"/>
          </a:xfrm>
          <a:prstGeom prst="rect">
            <a:avLst/>
          </a:prstGeom>
          <a:ln w="12700">
            <a:miter lim="400000"/>
          </a:ln>
        </p:spPr>
        <p:txBody>
          <a:bodyPr lIns="45719" rIns="45719" anchor="ctr">
            <a:normAutofit/>
          </a:bodyPr>
          <a:lstStyle/>
          <a:p>
            <a:pPr defTabSz="859536" eaLnBrk="1" fontAlgn="auto">
              <a:lnSpc>
                <a:spcPct val="90000"/>
              </a:lnSpc>
              <a:spcBef>
                <a:spcPts val="0"/>
              </a:spcBef>
              <a:spcAft>
                <a:spcPts val="0"/>
              </a:spcAft>
              <a:defRPr sz="4136">
                <a:latin typeface="OPPOSans-M"/>
                <a:ea typeface="OPPOSans-M"/>
                <a:cs typeface="OPPOSans-M"/>
                <a:sym typeface="OPPOSans-M"/>
              </a:defRPr>
            </a:pPr>
            <a:r>
              <a:rPr sz="4136" kern="0" dirty="0">
                <a:latin typeface="OPPOSans-M"/>
                <a:ea typeface="OPPOSans-M"/>
                <a:cs typeface="OPPOSans-M"/>
                <a:sym typeface="OPPOSans-M"/>
              </a:rPr>
              <a:t>Reno4  series！</a:t>
            </a:r>
          </a:p>
        </p:txBody>
      </p:sp>
      <p:sp>
        <p:nvSpPr>
          <p:cNvPr id="1964" name="标题 1"/>
          <p:cNvSpPr txBox="1"/>
          <p:nvPr/>
        </p:nvSpPr>
        <p:spPr>
          <a:xfrm>
            <a:off x="7846255" y="2478120"/>
            <a:ext cx="5962135" cy="1325564"/>
          </a:xfrm>
          <a:prstGeom prst="rect">
            <a:avLst/>
          </a:prstGeom>
          <a:ln w="12700">
            <a:miter lim="400000"/>
          </a:ln>
        </p:spPr>
        <p:txBody>
          <a:bodyPr lIns="45719" rIns="45719" anchor="ctr">
            <a:normAutofit/>
          </a:bodyPr>
          <a:lstStyle/>
          <a:p>
            <a:pPr defTabSz="1145451" eaLnBrk="1" fontAlgn="auto">
              <a:lnSpc>
                <a:spcPct val="90000"/>
              </a:lnSpc>
              <a:spcBef>
                <a:spcPts val="0"/>
              </a:spcBef>
              <a:spcAft>
                <a:spcPts val="0"/>
              </a:spcAft>
              <a:defRPr sz="4136">
                <a:ln w="9525" cap="flat">
                  <a:solidFill>
                    <a:srgbClr val="262626"/>
                  </a:solidFill>
                  <a:prstDash val="solid"/>
                  <a:round/>
                </a:ln>
                <a:noFill/>
                <a:latin typeface="OPPOSans-M"/>
                <a:ea typeface="OPPOSans-M"/>
                <a:cs typeface="OPPOSans-M"/>
                <a:sym typeface="OPPOSans-M"/>
              </a:defRPr>
            </a:pPr>
            <a:r>
              <a:rPr sz="4136" kern="0" dirty="0">
                <a:ln w="9525" cap="flat">
                  <a:solidFill>
                    <a:srgbClr val="262626"/>
                  </a:solidFill>
                  <a:prstDash val="solid"/>
                  <a:round/>
                </a:ln>
                <a:noFill/>
                <a:latin typeface="OPPOSans-M"/>
                <a:ea typeface="OPPOSans-M"/>
                <a:cs typeface="OPPOSans-M"/>
                <a:sym typeface="OPPOSans-M"/>
              </a:rPr>
              <a:t>Reno4  series！</a:t>
            </a:r>
          </a:p>
        </p:txBody>
      </p:sp>
      <p:sp>
        <p:nvSpPr>
          <p:cNvPr id="1965" name="标题 1"/>
          <p:cNvSpPr txBox="1"/>
          <p:nvPr/>
        </p:nvSpPr>
        <p:spPr>
          <a:xfrm>
            <a:off x="7847013" y="3171825"/>
            <a:ext cx="5961062" cy="1325563"/>
          </a:xfrm>
          <a:prstGeom prst="rect">
            <a:avLst/>
          </a:prstGeom>
          <a:ln w="12700">
            <a:miter lim="400000"/>
          </a:ln>
        </p:spPr>
        <p:txBody>
          <a:bodyPr lIns="45719" rIns="45719" anchor="ctr">
            <a:normAutofit/>
          </a:bodyPr>
          <a:lstStyle/>
          <a:p>
            <a:pPr defTabSz="859536" eaLnBrk="1" fontAlgn="auto">
              <a:lnSpc>
                <a:spcPct val="90000"/>
              </a:lnSpc>
              <a:spcBef>
                <a:spcPts val="0"/>
              </a:spcBef>
              <a:spcAft>
                <a:spcPts val="0"/>
              </a:spcAft>
              <a:defRPr sz="4136">
                <a:latin typeface="OPPOSans-M"/>
                <a:ea typeface="OPPOSans-M"/>
                <a:cs typeface="OPPOSans-M"/>
                <a:sym typeface="OPPOSans-M"/>
              </a:defRPr>
            </a:pPr>
            <a:r>
              <a:rPr sz="4136" kern="0" dirty="0">
                <a:latin typeface="OPPOSans-M"/>
                <a:ea typeface="OPPOSans-M"/>
                <a:cs typeface="OPPOSans-M"/>
                <a:sym typeface="OPPOSans-M"/>
              </a:rPr>
              <a:t>Reno4  series！</a:t>
            </a:r>
          </a:p>
        </p:txBody>
      </p:sp>
      <p:sp>
        <p:nvSpPr>
          <p:cNvPr id="1966" name="标题 1"/>
          <p:cNvSpPr txBox="1"/>
          <p:nvPr/>
        </p:nvSpPr>
        <p:spPr>
          <a:xfrm>
            <a:off x="7846255" y="3876657"/>
            <a:ext cx="6117122" cy="1325564"/>
          </a:xfrm>
          <a:prstGeom prst="rect">
            <a:avLst/>
          </a:prstGeom>
          <a:ln w="12700">
            <a:miter lim="400000"/>
          </a:ln>
        </p:spPr>
        <p:txBody>
          <a:bodyPr lIns="45719" rIns="45719" anchor="ctr">
            <a:normAutofit/>
          </a:bodyPr>
          <a:lstStyle/>
          <a:p>
            <a:pPr defTabSz="1145451" eaLnBrk="1" fontAlgn="auto">
              <a:lnSpc>
                <a:spcPct val="90000"/>
              </a:lnSpc>
              <a:spcBef>
                <a:spcPts val="0"/>
              </a:spcBef>
              <a:spcAft>
                <a:spcPts val="0"/>
              </a:spcAft>
              <a:defRPr sz="4136">
                <a:ln w="9525" cap="flat">
                  <a:solidFill>
                    <a:srgbClr val="262626"/>
                  </a:solidFill>
                  <a:prstDash val="solid"/>
                  <a:round/>
                </a:ln>
                <a:noFill/>
                <a:latin typeface="OPPOSans-M"/>
                <a:ea typeface="OPPOSans-M"/>
                <a:cs typeface="OPPOSans-M"/>
                <a:sym typeface="OPPOSans-M"/>
              </a:defRPr>
            </a:pPr>
            <a:r>
              <a:rPr sz="4136" kern="0" dirty="0">
                <a:ln w="9525" cap="flat">
                  <a:solidFill>
                    <a:srgbClr val="262626"/>
                  </a:solidFill>
                  <a:prstDash val="solid"/>
                  <a:round/>
                </a:ln>
                <a:noFill/>
                <a:latin typeface="OPPOSans-M"/>
                <a:ea typeface="OPPOSans-M"/>
                <a:cs typeface="OPPOSans-M"/>
                <a:sym typeface="OPPOSans-M"/>
              </a:rPr>
              <a:t>Reno4  series！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像" descr="图像"/>
          <p:cNvPicPr>
            <a:picLocks noChangeAspect="1" noChangeArrowheads="1"/>
          </p:cNvPicPr>
          <p:nvPr/>
        </p:nvPicPr>
        <p:blipFill>
          <a:blip r:embed="rId3"/>
          <a:srcRect/>
          <a:stretch>
            <a:fillRect/>
          </a:stretch>
        </p:blipFill>
        <p:spPr bwMode="auto">
          <a:xfrm>
            <a:off x="0" y="3427413"/>
            <a:ext cx="12192000" cy="4876800"/>
          </a:xfrm>
          <a:prstGeom prst="rect">
            <a:avLst/>
          </a:prstGeom>
          <a:noFill/>
          <a:ln w="12700">
            <a:noFill/>
            <a:miter lim="400000"/>
            <a:headEnd/>
            <a:tailEnd/>
          </a:ln>
        </p:spPr>
      </p:pic>
      <p:sp>
        <p:nvSpPr>
          <p:cNvPr id="508" name="文本框 1"/>
          <p:cNvSpPr txBox="1"/>
          <p:nvPr/>
        </p:nvSpPr>
        <p:spPr>
          <a:xfrm>
            <a:off x="6735763" y="4191000"/>
            <a:ext cx="4814887" cy="1200325"/>
          </a:xfrm>
          <a:prstGeom prst="rect">
            <a:avLst/>
          </a:prstGeom>
          <a:ln w="12700">
            <a:miter lim="400000"/>
          </a:ln>
        </p:spPr>
        <p:txBody>
          <a:bodyPr lIns="45718" tIns="45718" rIns="45718" bIns="45718">
            <a:spAutoFit/>
          </a:bodyPr>
          <a:lstStyle>
            <a:lvl1pPr algn="ctr">
              <a:defRPr sz="3600" spc="360">
                <a:solidFill>
                  <a:srgbClr val="FFFFFF"/>
                </a:solidFill>
                <a:latin typeface="OPPOSans-M"/>
                <a:ea typeface="OPPOSans-M"/>
                <a:cs typeface="OPPOSans-M"/>
                <a:sym typeface="OPPOSans-M"/>
              </a:defRPr>
            </a:lvl1pPr>
          </a:lstStyle>
          <a:p>
            <a:pPr>
              <a:defRPr/>
            </a:pPr>
            <a:r>
              <a:rPr lang="en-US" dirty="0" err="1"/>
              <a:t>Tidak</a:t>
            </a:r>
            <a:r>
              <a:rPr lang="en-US" dirty="0"/>
              <a:t> </a:t>
            </a:r>
            <a:r>
              <a:rPr lang="en-US" dirty="0" err="1"/>
              <a:t>memegang</a:t>
            </a:r>
            <a:r>
              <a:rPr lang="en-US" dirty="0"/>
              <a:t> </a:t>
            </a:r>
            <a:r>
              <a:rPr lang="en-US" dirty="0" err="1" smtClean="0"/>
              <a:t>ponsel</a:t>
            </a:r>
            <a:r>
              <a:rPr lang="en-US" dirty="0" smtClean="0"/>
              <a:t> </a:t>
            </a:r>
            <a:r>
              <a:rPr lang="en-US" dirty="0" err="1"/>
              <a:t>dan</a:t>
            </a:r>
            <a:r>
              <a:rPr lang="en-US" dirty="0"/>
              <a:t> </a:t>
            </a:r>
            <a:r>
              <a:rPr lang="en-US" dirty="0" err="1"/>
              <a:t>membenturkannya</a:t>
            </a:r>
            <a:r>
              <a:rPr lang="en-US" dirty="0"/>
              <a:t> di </a:t>
            </a:r>
            <a:r>
              <a:rPr lang="en-US" dirty="0" err="1"/>
              <a:t>wajah</a:t>
            </a:r>
            <a:endParaRPr dirty="0"/>
          </a:p>
        </p:txBody>
      </p:sp>
      <p:pic>
        <p:nvPicPr>
          <p:cNvPr id="18436" name="图像" descr="图像"/>
          <p:cNvPicPr>
            <a:picLocks noChangeAspect="1" noChangeArrowheads="1"/>
          </p:cNvPicPr>
          <p:nvPr/>
        </p:nvPicPr>
        <p:blipFill>
          <a:blip r:embed="rId4"/>
          <a:srcRect/>
          <a:stretch>
            <a:fillRect/>
          </a:stretch>
        </p:blipFill>
        <p:spPr bwMode="auto">
          <a:xfrm>
            <a:off x="-33338" y="-733425"/>
            <a:ext cx="12258676" cy="4211638"/>
          </a:xfrm>
          <a:prstGeom prst="rect">
            <a:avLst/>
          </a:prstGeom>
          <a:noFill/>
          <a:ln w="12700">
            <a:noFill/>
            <a:miter lim="400000"/>
            <a:headEnd/>
            <a:tailEnd/>
          </a:ln>
        </p:spPr>
      </p:pic>
      <p:sp>
        <p:nvSpPr>
          <p:cNvPr id="510" name="文本框 1"/>
          <p:cNvSpPr txBox="1"/>
          <p:nvPr/>
        </p:nvSpPr>
        <p:spPr>
          <a:xfrm>
            <a:off x="606425" y="736600"/>
            <a:ext cx="4814888" cy="1754188"/>
          </a:xfrm>
          <a:prstGeom prst="rect">
            <a:avLst/>
          </a:prstGeom>
          <a:ln w="12700">
            <a:miter lim="400000"/>
          </a:ln>
        </p:spPr>
        <p:txBody>
          <a:bodyPr lIns="45718" tIns="45718" rIns="45718" bIns="45718">
            <a:spAutoFit/>
          </a:bodyPr>
          <a:lstStyle>
            <a:lvl1pPr algn="ctr">
              <a:defRPr sz="3600" spc="360">
                <a:latin typeface="OPPOSans-M"/>
                <a:ea typeface="OPPOSans-M"/>
                <a:cs typeface="OPPOSans-M"/>
                <a:sym typeface="OPPOSans-M"/>
              </a:defRPr>
            </a:lvl1pPr>
          </a:lstStyle>
          <a:p>
            <a:pPr>
              <a:defRPr/>
            </a:pPr>
            <a:r>
              <a:rPr lang="it-IT" dirty="0"/>
              <a:t>Mengambil foto dalam waktu lama</a:t>
            </a:r>
            <a:endParaRPr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1" name="组合 13"/>
          <p:cNvGrpSpPr>
            <a:grpSpLocks/>
          </p:cNvGrpSpPr>
          <p:nvPr/>
        </p:nvGrpSpPr>
        <p:grpSpPr bwMode="auto">
          <a:xfrm>
            <a:off x="1352550" y="2965450"/>
            <a:ext cx="2705100" cy="1025525"/>
            <a:chOff x="-1" y="1"/>
            <a:chExt cx="2705802" cy="1025698"/>
          </a:xfrm>
        </p:grpSpPr>
        <p:sp>
          <p:nvSpPr>
            <p:cNvPr id="20496" name="成组"/>
            <p:cNvSpPr txBox="1">
              <a:spLocks noChangeArrowheads="1"/>
            </p:cNvSpPr>
            <p:nvPr/>
          </p:nvSpPr>
          <p:spPr bwMode="auto">
            <a:xfrm>
              <a:off x="85826" y="250998"/>
              <a:ext cx="2619975" cy="774701"/>
            </a:xfrm>
            <a:prstGeom prst="rect">
              <a:avLst/>
            </a:prstGeom>
            <a:noFill/>
            <a:ln w="12700">
              <a:noFill/>
              <a:miter lim="400000"/>
              <a:headEnd/>
              <a:tailEnd/>
            </a:ln>
          </p:spPr>
          <p:txBody>
            <a:bodyPr lIns="0" tIns="0" rIns="0" bIns="0">
              <a:spAutoFit/>
            </a:bodyPr>
            <a:lstStyle/>
            <a:p>
              <a:pPr defTabSz="912813"/>
              <a:r>
                <a:rPr lang="en-US" altLang="en-US" sz="4400">
                  <a:solidFill>
                    <a:srgbClr val="63A8DA"/>
                  </a:solidFill>
                  <a:latin typeface="OPPOSans-M" pitchFamily="18" charset="-122"/>
                  <a:ea typeface="OPPOSans-M" pitchFamily="18" charset="-122"/>
                  <a:sym typeface="OPPOSans-M" pitchFamily="18" charset="-122"/>
                </a:rPr>
                <a:t>7.6mm</a:t>
              </a:r>
            </a:p>
          </p:txBody>
        </p:sp>
        <p:sp>
          <p:nvSpPr>
            <p:cNvPr id="20497" name="文本框 6"/>
            <p:cNvSpPr txBox="1">
              <a:spLocks noChangeArrowheads="1"/>
            </p:cNvSpPr>
            <p:nvPr/>
          </p:nvSpPr>
          <p:spPr bwMode="auto">
            <a:xfrm>
              <a:off x="-1" y="1"/>
              <a:ext cx="2034292" cy="353940"/>
            </a:xfrm>
            <a:prstGeom prst="rect">
              <a:avLst/>
            </a:prstGeom>
            <a:noFill/>
            <a:ln w="12700">
              <a:noFill/>
              <a:miter lim="400000"/>
              <a:headEnd/>
              <a:tailEnd/>
            </a:ln>
          </p:spPr>
          <p:txBody>
            <a:bodyPr lIns="45719" tIns="45719" rIns="45719" bIns="45719">
              <a:spAutoFit/>
            </a:bodyPr>
            <a:lstStyle/>
            <a:p>
              <a:pPr defTabSz="912813"/>
              <a:r>
                <a:rPr lang="en-US" altLang="en-US" sz="1700">
                  <a:latin typeface="OPPOSans-M" pitchFamily="18" charset="-122"/>
                  <a:ea typeface="OPPOSans-M" pitchFamily="18" charset="-122"/>
                  <a:sym typeface="OPPOSans-M" pitchFamily="18" charset="-122"/>
                </a:rPr>
                <a:t>Body ultra-tipis</a:t>
              </a:r>
            </a:p>
          </p:txBody>
        </p:sp>
      </p:grpSp>
      <p:grpSp>
        <p:nvGrpSpPr>
          <p:cNvPr id="524" name="组合 14"/>
          <p:cNvGrpSpPr>
            <a:grpSpLocks/>
          </p:cNvGrpSpPr>
          <p:nvPr/>
        </p:nvGrpSpPr>
        <p:grpSpPr bwMode="auto">
          <a:xfrm>
            <a:off x="1411288" y="841375"/>
            <a:ext cx="2230437" cy="1093788"/>
            <a:chOff x="0" y="0"/>
            <a:chExt cx="2230580" cy="1093687"/>
          </a:xfrm>
        </p:grpSpPr>
        <p:sp>
          <p:nvSpPr>
            <p:cNvPr id="20494" name="成组"/>
            <p:cNvSpPr txBox="1">
              <a:spLocks noChangeArrowheads="1"/>
            </p:cNvSpPr>
            <p:nvPr/>
          </p:nvSpPr>
          <p:spPr bwMode="auto">
            <a:xfrm>
              <a:off x="26875" y="318986"/>
              <a:ext cx="1948466" cy="774701"/>
            </a:xfrm>
            <a:prstGeom prst="rect">
              <a:avLst/>
            </a:prstGeom>
            <a:noFill/>
            <a:ln w="12700">
              <a:noFill/>
              <a:miter lim="400000"/>
              <a:headEnd/>
              <a:tailEnd/>
            </a:ln>
          </p:spPr>
          <p:txBody>
            <a:bodyPr lIns="0" tIns="0" rIns="0" bIns="0">
              <a:spAutoFit/>
            </a:bodyPr>
            <a:lstStyle/>
            <a:p>
              <a:pPr defTabSz="912813"/>
              <a:r>
                <a:rPr lang="en-US" altLang="en-US" sz="4400">
                  <a:solidFill>
                    <a:srgbClr val="63A8DA"/>
                  </a:solidFill>
                  <a:latin typeface="OPPOSans-M" pitchFamily="18" charset="-122"/>
                  <a:ea typeface="OPPOSans-M" pitchFamily="18" charset="-122"/>
                  <a:sym typeface="OPPOSans-M" pitchFamily="18" charset="-122"/>
                </a:rPr>
                <a:t>172g</a:t>
              </a:r>
            </a:p>
          </p:txBody>
        </p:sp>
        <p:sp>
          <p:nvSpPr>
            <p:cNvPr id="20495" name="文本框 12"/>
            <p:cNvSpPr txBox="1">
              <a:spLocks noChangeArrowheads="1"/>
            </p:cNvSpPr>
            <p:nvPr/>
          </p:nvSpPr>
          <p:spPr bwMode="auto">
            <a:xfrm>
              <a:off x="0" y="0"/>
              <a:ext cx="2230580" cy="369329"/>
            </a:xfrm>
            <a:prstGeom prst="rect">
              <a:avLst/>
            </a:prstGeom>
            <a:noFill/>
            <a:ln w="12700">
              <a:noFill/>
              <a:miter lim="400000"/>
              <a:headEnd/>
              <a:tailEnd/>
            </a:ln>
          </p:spPr>
          <p:txBody>
            <a:bodyPr lIns="45719" tIns="45719" rIns="45719" bIns="45719">
              <a:spAutoFit/>
            </a:bodyPr>
            <a:lstStyle/>
            <a:p>
              <a:pPr defTabSz="912813"/>
              <a:r>
                <a:rPr lang="en-US" altLang="en-US">
                  <a:latin typeface="OPPOSans-M" pitchFamily="18" charset="-122"/>
                  <a:ea typeface="OPPOSans-M" pitchFamily="18" charset="-122"/>
                  <a:sym typeface="OPPOSans-M" pitchFamily="18" charset="-122"/>
                </a:rPr>
                <a:t>Bodi ultra-ringan</a:t>
              </a:r>
            </a:p>
          </p:txBody>
        </p:sp>
      </p:grpSp>
      <p:grpSp>
        <p:nvGrpSpPr>
          <p:cNvPr id="527" name="组合 29"/>
          <p:cNvGrpSpPr>
            <a:grpSpLocks/>
          </p:cNvGrpSpPr>
          <p:nvPr/>
        </p:nvGrpSpPr>
        <p:grpSpPr bwMode="auto">
          <a:xfrm>
            <a:off x="1352550" y="4686300"/>
            <a:ext cx="6608763" cy="968375"/>
            <a:chOff x="-13231" y="17169"/>
            <a:chExt cx="6609590" cy="969001"/>
          </a:xfrm>
        </p:grpSpPr>
        <p:sp>
          <p:nvSpPr>
            <p:cNvPr id="20492" name="文本框 18"/>
            <p:cNvSpPr txBox="1">
              <a:spLocks noChangeArrowheads="1"/>
            </p:cNvSpPr>
            <p:nvPr/>
          </p:nvSpPr>
          <p:spPr bwMode="auto">
            <a:xfrm>
              <a:off x="3" y="262511"/>
              <a:ext cx="6596356" cy="723659"/>
            </a:xfrm>
            <a:prstGeom prst="rect">
              <a:avLst/>
            </a:prstGeom>
            <a:noFill/>
            <a:ln w="12700">
              <a:noFill/>
              <a:miter lim="400000"/>
              <a:headEnd/>
              <a:tailEnd/>
            </a:ln>
          </p:spPr>
          <p:txBody>
            <a:bodyPr wrap="none" lIns="50800" tIns="50800" rIns="50800" bIns="50800" anchor="ctr">
              <a:spAutoFit/>
            </a:bodyPr>
            <a:lstStyle/>
            <a:p>
              <a:pPr defTabSz="2436813">
                <a:lnSpc>
                  <a:spcPct val="90000"/>
                </a:lnSpc>
              </a:pPr>
              <a:r>
                <a:rPr lang="en-US" altLang="en-US" sz="4400">
                  <a:solidFill>
                    <a:srgbClr val="63A8DA"/>
                  </a:solidFill>
                  <a:latin typeface="OPPOSans-M" pitchFamily="18" charset="-122"/>
                  <a:ea typeface="OPPOSans-M" pitchFamily="18" charset="-122"/>
                  <a:sym typeface="OPPOSans-M" pitchFamily="18" charset="-122"/>
                </a:rPr>
                <a:t>Permukaan ganda 3D</a:t>
              </a:r>
            </a:p>
          </p:txBody>
        </p:sp>
        <p:sp>
          <p:nvSpPr>
            <p:cNvPr id="20493" name="文本框 19"/>
            <p:cNvSpPr txBox="1">
              <a:spLocks noChangeArrowheads="1"/>
            </p:cNvSpPr>
            <p:nvPr/>
          </p:nvSpPr>
          <p:spPr bwMode="auto">
            <a:xfrm>
              <a:off x="-13231" y="17169"/>
              <a:ext cx="2692571" cy="338040"/>
            </a:xfrm>
            <a:prstGeom prst="rect">
              <a:avLst/>
            </a:prstGeom>
            <a:noFill/>
            <a:ln w="12700">
              <a:noFill/>
              <a:miter lim="400000"/>
              <a:headEnd/>
              <a:tailEnd/>
            </a:ln>
          </p:spPr>
          <p:txBody>
            <a:bodyPr lIns="50800" tIns="50800" rIns="50800" bIns="50800" anchor="ctr">
              <a:spAutoFit/>
            </a:bodyPr>
            <a:lstStyle/>
            <a:p>
              <a:pPr defTabSz="2436813">
                <a:lnSpc>
                  <a:spcPct val="90000"/>
                </a:lnSpc>
              </a:pPr>
              <a:r>
                <a:rPr lang="en-US" altLang="en-US" sz="1700">
                  <a:solidFill>
                    <a:srgbClr val="3B3838"/>
                  </a:solidFill>
                  <a:latin typeface="OPPOSans-M" pitchFamily="18" charset="-122"/>
                  <a:ea typeface="OPPOSans-M" pitchFamily="18" charset="-122"/>
                  <a:sym typeface="OPPOSans-M" pitchFamily="18" charset="-122"/>
                </a:rPr>
                <a:t>Tampan merasa baik</a:t>
              </a:r>
            </a:p>
          </p:txBody>
        </p:sp>
      </p:grpSp>
      <p:sp>
        <p:nvSpPr>
          <p:cNvPr id="20485" name="矩形 16"/>
          <p:cNvSpPr>
            <a:spLocks noChangeArrowheads="1"/>
          </p:cNvSpPr>
          <p:nvPr/>
        </p:nvSpPr>
        <p:spPr bwMode="auto">
          <a:xfrm>
            <a:off x="0" y="0"/>
            <a:ext cx="419100" cy="6858000"/>
          </a:xfrm>
          <a:prstGeom prst="rect">
            <a:avLst/>
          </a:prstGeom>
          <a:solidFill>
            <a:srgbClr val="63A8DA"/>
          </a:solidFill>
          <a:ln w="12700">
            <a:noFill/>
            <a:miter lim="400000"/>
            <a:headEnd/>
            <a:tailEnd/>
          </a:ln>
        </p:spPr>
        <p:txBody>
          <a:bodyPr lIns="45719" rIns="45719" anchor="ctr"/>
          <a:lstStyle/>
          <a:p>
            <a:pPr algn="ctr" defTabSz="608013"/>
            <a:endParaRPr lang="en-US" altLang="en-US" sz="2400">
              <a:solidFill>
                <a:srgbClr val="FFFFFF"/>
              </a:solidFill>
              <a:latin typeface="OPPOSans-M" pitchFamily="18" charset="-122"/>
              <a:ea typeface="OPPOSans-M" pitchFamily="18" charset="-122"/>
              <a:sym typeface="OPPOSans-M" pitchFamily="18" charset="-122"/>
            </a:endParaRPr>
          </a:p>
        </p:txBody>
      </p:sp>
      <p:sp>
        <p:nvSpPr>
          <p:cNvPr id="20486" name="文本框 17"/>
          <p:cNvSpPr txBox="1">
            <a:spLocks noChangeArrowheads="1"/>
          </p:cNvSpPr>
          <p:nvPr/>
        </p:nvSpPr>
        <p:spPr bwMode="auto">
          <a:xfrm>
            <a:off x="79375" y="-139700"/>
            <a:ext cx="76200" cy="1727200"/>
          </a:xfrm>
          <a:prstGeom prst="rect">
            <a:avLst/>
          </a:prstGeom>
          <a:noFill/>
          <a:ln w="12700">
            <a:noFill/>
            <a:miter lim="400000"/>
            <a:headEnd/>
            <a:tailEnd/>
          </a:ln>
        </p:spPr>
        <p:txBody>
          <a:bodyPr lIns="50800" tIns="50800" rIns="50800" bIns="50800" anchor="ctr">
            <a:spAutoFit/>
          </a:bodyPr>
          <a:lstStyle/>
          <a:p>
            <a:pPr defTabSz="2436813">
              <a:lnSpc>
                <a:spcPct val="90000"/>
              </a:lnSpc>
              <a:spcBef>
                <a:spcPts val="4500"/>
              </a:spcBef>
            </a:pPr>
            <a:r>
              <a:rPr lang="en-US" altLang="en-US" sz="1400">
                <a:solidFill>
                  <a:srgbClr val="3B3838"/>
                </a:solidFill>
                <a:latin typeface="OPPOSans-M" pitchFamily="18" charset="-122"/>
                <a:ea typeface="OPPOSans-M" pitchFamily="18" charset="-122"/>
                <a:sym typeface="OPPOSans-M" pitchFamily="18" charset="-122"/>
              </a:rPr>
              <a:t>夏季潮品见面会</a:t>
            </a:r>
          </a:p>
        </p:txBody>
      </p:sp>
      <p:sp>
        <p:nvSpPr>
          <p:cNvPr id="20487" name="文本框 20"/>
          <p:cNvSpPr txBox="1">
            <a:spLocks noChangeArrowheads="1"/>
          </p:cNvSpPr>
          <p:nvPr/>
        </p:nvSpPr>
        <p:spPr bwMode="auto">
          <a:xfrm>
            <a:off x="79375" y="5545138"/>
            <a:ext cx="76200" cy="1041400"/>
          </a:xfrm>
          <a:prstGeom prst="rect">
            <a:avLst/>
          </a:prstGeom>
          <a:noFill/>
          <a:ln w="12700">
            <a:noFill/>
            <a:miter lim="400000"/>
            <a:headEnd/>
            <a:tailEnd/>
          </a:ln>
        </p:spPr>
        <p:txBody>
          <a:bodyPr lIns="50800" tIns="50800" rIns="50800" bIns="50800" anchor="ctr">
            <a:spAutoFit/>
          </a:bodyPr>
          <a:lstStyle/>
          <a:p>
            <a:pPr defTabSz="2436813">
              <a:lnSpc>
                <a:spcPct val="90000"/>
              </a:lnSpc>
              <a:spcBef>
                <a:spcPts val="4500"/>
              </a:spcBef>
            </a:pPr>
            <a:r>
              <a:rPr lang="en-US" altLang="en-US" sz="1400">
                <a:solidFill>
                  <a:srgbClr val="3B3838"/>
                </a:solidFill>
                <a:latin typeface="OPPOSans-M" pitchFamily="18" charset="-122"/>
                <a:ea typeface="OPPOSans-M" pitchFamily="18" charset="-122"/>
                <a:sym typeface="OPPOSans-M" pitchFamily="18" charset="-122"/>
              </a:rPr>
              <a:t>最潮外观</a:t>
            </a:r>
          </a:p>
        </p:txBody>
      </p:sp>
      <p:pic>
        <p:nvPicPr>
          <p:cNvPr id="531" name="Vinci银红渐变侧-1 .png" descr="Vinci银红渐变侧-1 .png"/>
          <p:cNvPicPr>
            <a:picLocks noChangeAspect="1" noChangeArrowheads="1"/>
          </p:cNvPicPr>
          <p:nvPr/>
        </p:nvPicPr>
        <p:blipFill>
          <a:blip r:embed="rId3"/>
          <a:srcRect/>
          <a:stretch>
            <a:fillRect/>
          </a:stretch>
        </p:blipFill>
        <p:spPr bwMode="auto">
          <a:xfrm>
            <a:off x="12192000" y="3065463"/>
            <a:ext cx="11549063" cy="725487"/>
          </a:xfrm>
          <a:prstGeom prst="rect">
            <a:avLst/>
          </a:prstGeom>
          <a:noFill/>
          <a:ln w="12700">
            <a:noFill/>
            <a:miter lim="400000"/>
            <a:headEnd/>
            <a:tailEnd/>
          </a:ln>
        </p:spPr>
      </p:pic>
      <p:grpSp>
        <p:nvGrpSpPr>
          <p:cNvPr id="534" name="组合 1"/>
          <p:cNvGrpSpPr>
            <a:grpSpLocks/>
          </p:cNvGrpSpPr>
          <p:nvPr/>
        </p:nvGrpSpPr>
        <p:grpSpPr bwMode="auto">
          <a:xfrm>
            <a:off x="4641850" y="611188"/>
            <a:ext cx="6081713" cy="1384300"/>
            <a:chOff x="0" y="0"/>
            <a:chExt cx="6081543" cy="1384990"/>
          </a:xfrm>
        </p:grpSpPr>
        <p:sp>
          <p:nvSpPr>
            <p:cNvPr id="20490" name="任意多边形: 形状 8"/>
            <p:cNvSpPr>
              <a:spLocks noChangeArrowheads="1"/>
            </p:cNvSpPr>
            <p:nvPr/>
          </p:nvSpPr>
          <p:spPr bwMode="auto">
            <a:xfrm>
              <a:off x="0" y="1082922"/>
              <a:ext cx="5126971" cy="240518"/>
            </a:xfrm>
            <a:prstGeom prst="rect">
              <a:avLst/>
            </a:prstGeom>
            <a:solidFill>
              <a:srgbClr val="63A8DA"/>
            </a:solidFill>
            <a:ln w="12700">
              <a:noFill/>
              <a:miter lim="400000"/>
              <a:headEnd/>
              <a:tailEnd/>
            </a:ln>
          </p:spPr>
          <p:txBody>
            <a:bodyPr lIns="45719" tIns="45719" rIns="45719" bIns="45719" anchor="ctr"/>
            <a:lstStyle/>
            <a:p>
              <a:pPr defTabSz="608013"/>
              <a:endParaRPr lang="en-US" altLang="en-US" sz="2400">
                <a:latin typeface="OPPOSans-M" pitchFamily="18" charset="-122"/>
                <a:ea typeface="OPPOSans-M" pitchFamily="18" charset="-122"/>
                <a:sym typeface="OPPOSans-M" pitchFamily="18" charset="-122"/>
              </a:endParaRPr>
            </a:p>
          </p:txBody>
        </p:sp>
        <p:sp>
          <p:nvSpPr>
            <p:cNvPr id="20491" name="文本框 1"/>
            <p:cNvSpPr txBox="1">
              <a:spLocks noChangeArrowheads="1"/>
            </p:cNvSpPr>
            <p:nvPr/>
          </p:nvSpPr>
          <p:spPr bwMode="auto">
            <a:xfrm>
              <a:off x="45718" y="0"/>
              <a:ext cx="6035825" cy="1384990"/>
            </a:xfrm>
            <a:prstGeom prst="rect">
              <a:avLst/>
            </a:prstGeom>
            <a:noFill/>
            <a:ln w="12700">
              <a:noFill/>
              <a:miter lim="400000"/>
              <a:headEnd/>
              <a:tailEnd/>
            </a:ln>
          </p:spPr>
          <p:txBody>
            <a:bodyPr lIns="45719" tIns="45719" rIns="45719" bIns="45719">
              <a:spAutoFit/>
            </a:bodyPr>
            <a:lstStyle/>
            <a:p>
              <a:pPr defTabSz="1827213"/>
              <a:r>
                <a:rPr lang="en-US" altLang="en-US" sz="2800">
                  <a:latin typeface="OPPOSans-M" pitchFamily="18" charset="-122"/>
                  <a:ea typeface="OPPOSans-M" pitchFamily="18" charset="-122"/>
                  <a:sym typeface="OPPOSans-M" pitchFamily="18" charset="-122"/>
                </a:rPr>
                <a:t>Reno4 Pro 5G</a:t>
              </a:r>
            </a:p>
            <a:p>
              <a:pPr defTabSz="1827213"/>
              <a:r>
                <a:rPr lang="en-US" altLang="en-US" sz="2800">
                  <a:latin typeface="OPPOSans-M" pitchFamily="18" charset="-122"/>
                  <a:ea typeface="OPPOSans-M" pitchFamily="18" charset="-122"/>
                  <a:sym typeface="OPPOSans-M" pitchFamily="18" charset="-122"/>
                </a:rPr>
                <a:t>Merefresh catatan baru untuk ketipisan ponsel Anda</a:t>
              </a: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nodeType="clickPar">
                      <p:stCondLst>
                        <p:cond delay="indefinite"/>
                      </p:stCondLst>
                      <p:childTnLst>
                        <p:par>
                          <p:cTn id="4" fill="hold" nodeType="withGroup">
                            <p:stCondLst>
                              <p:cond delay="0"/>
                            </p:stCondLst>
                            <p:childTnLst>
                              <p:par>
                                <p:cTn id="5" presetID="10" presetClass="entr" fill="hold" grpId="0" nodeType="clickEffect">
                                  <p:stCondLst>
                                    <p:cond delay="0"/>
                                  </p:stCondLst>
                                  <p:iterate>
                                    <p:tmAbs val="0"/>
                                  </p:iterate>
                                  <p:childTnLst>
                                    <p:set>
                                      <p:cBhvr>
                                        <p:cTn id="6" fill="hold"/>
                                        <p:tgtEl>
                                          <p:spTgt spid="534"/>
                                        </p:tgtEl>
                                        <p:attrNameLst>
                                          <p:attrName>style.visibility</p:attrName>
                                        </p:attrNameLst>
                                      </p:cBhvr>
                                      <p:to>
                                        <p:strVal val="visible"/>
                                      </p:to>
                                    </p:set>
                                    <p:animEffect transition="in" filter="fade">
                                      <p:cBhvr>
                                        <p:cTn id="7" dur="500"/>
                                        <p:tgtEl>
                                          <p:spTgt spid="534"/>
                                        </p:tgtEl>
                                      </p:cBhvr>
                                    </p:animEffect>
                                  </p:childTnLst>
                                </p:cTn>
                              </p:par>
                            </p:childTnLst>
                          </p:cTn>
                        </p:par>
                        <p:par>
                          <p:cTn id="8" fill="hold" nodeType="afterGroup">
                            <p:stCondLst>
                              <p:cond delay="500"/>
                            </p:stCondLst>
                            <p:childTnLst>
                              <p:par>
                                <p:cTn id="9" presetID="10" presetClass="entr" fill="hold" grpId="0" nodeType="afterEffect">
                                  <p:stCondLst>
                                    <p:cond delay="500"/>
                                  </p:stCondLst>
                                  <p:iterate>
                                    <p:tmAbs val="0"/>
                                  </p:iterate>
                                  <p:childTnLst>
                                    <p:set>
                                      <p:cBhvr>
                                        <p:cTn id="10" fill="hold"/>
                                        <p:tgtEl>
                                          <p:spTgt spid="531"/>
                                        </p:tgtEl>
                                        <p:attrNameLst>
                                          <p:attrName>style.visibility</p:attrName>
                                        </p:attrNameLst>
                                      </p:cBhvr>
                                      <p:to>
                                        <p:strVal val="visible"/>
                                      </p:to>
                                    </p:set>
                                    <p:animEffect transition="in" filter="fade">
                                      <p:cBhvr>
                                        <p:cTn id="11" dur="1500"/>
                                        <p:tgtEl>
                                          <p:spTgt spid="531"/>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path" presetSubtype="0" accel="50000" decel="50000" fill="hold" nodeType="clickEffect">
                                  <p:stCondLst>
                                    <p:cond delay="0"/>
                                  </p:stCondLst>
                                  <p:childTnLst>
                                    <p:animMotion origin="layout" path="M 2.29167E-6 0 L -0.45977 0 " pathEditMode="relative" rAng="0" ptsTypes="AA">
                                      <p:cBhvr>
                                        <p:cTn id="15" dur="2000" fill="hold"/>
                                        <p:tgtEl>
                                          <p:spTgt spid="531"/>
                                        </p:tgtEl>
                                        <p:attrNameLst>
                                          <p:attrName>ppt_x</p:attrName>
                                          <p:attrName>ppt_y</p:attrName>
                                        </p:attrNameLst>
                                      </p:cBhvr>
                                      <p:rCtr x="-230" y="0"/>
                                    </p:animMotion>
                                  </p:childTnLst>
                                </p:cTn>
                              </p:par>
                            </p:childTnLst>
                          </p:cTn>
                        </p:par>
                        <p:par>
                          <p:cTn id="16" fill="hold" nodeType="afterGroup">
                            <p:stCondLst>
                              <p:cond delay="2000"/>
                            </p:stCondLst>
                            <p:childTnLst>
                              <p:par>
                                <p:cTn id="17" presetID="10" presetClass="entr" fill="hold" grpId="0" nodeType="afterEffect">
                                  <p:stCondLst>
                                    <p:cond delay="0"/>
                                  </p:stCondLst>
                                  <p:iterate>
                                    <p:tmAbs val="0"/>
                                  </p:iterate>
                                  <p:childTnLst>
                                    <p:set>
                                      <p:cBhvr>
                                        <p:cTn id="18" fill="hold"/>
                                        <p:tgtEl>
                                          <p:spTgt spid="524"/>
                                        </p:tgtEl>
                                        <p:attrNameLst>
                                          <p:attrName>style.visibility</p:attrName>
                                        </p:attrNameLst>
                                      </p:cBhvr>
                                      <p:to>
                                        <p:strVal val="visible"/>
                                      </p:to>
                                    </p:set>
                                    <p:animEffect transition="in" filter="fade">
                                      <p:cBhvr>
                                        <p:cTn id="19" dur="1000"/>
                                        <p:tgtEl>
                                          <p:spTgt spid="524"/>
                                        </p:tgtEl>
                                      </p:cBhvr>
                                    </p:animEffect>
                                  </p:childTnLst>
                                </p:cTn>
                              </p:par>
                            </p:childTnLst>
                          </p:cTn>
                        </p:par>
                        <p:par>
                          <p:cTn id="20" fill="hold" nodeType="afterGroup">
                            <p:stCondLst>
                              <p:cond delay="3000"/>
                            </p:stCondLst>
                            <p:childTnLst>
                              <p:par>
                                <p:cTn id="21" presetID="10" presetClass="entr" fill="hold" grpId="0" nodeType="afterEffect">
                                  <p:stCondLst>
                                    <p:cond delay="0"/>
                                  </p:stCondLst>
                                  <p:iterate>
                                    <p:tmAbs val="0"/>
                                  </p:iterate>
                                  <p:childTnLst>
                                    <p:set>
                                      <p:cBhvr>
                                        <p:cTn id="22" fill="hold"/>
                                        <p:tgtEl>
                                          <p:spTgt spid="521"/>
                                        </p:tgtEl>
                                        <p:attrNameLst>
                                          <p:attrName>style.visibility</p:attrName>
                                        </p:attrNameLst>
                                      </p:cBhvr>
                                      <p:to>
                                        <p:strVal val="visible"/>
                                      </p:to>
                                    </p:set>
                                    <p:animEffect transition="in" filter="fade">
                                      <p:cBhvr>
                                        <p:cTn id="23" dur="1000"/>
                                        <p:tgtEl>
                                          <p:spTgt spid="521"/>
                                        </p:tgtEl>
                                      </p:cBhvr>
                                    </p:animEffect>
                                  </p:childTnLst>
                                </p:cTn>
                              </p:par>
                            </p:childTnLst>
                          </p:cTn>
                        </p:par>
                        <p:par>
                          <p:cTn id="24" fill="hold" nodeType="afterGroup">
                            <p:stCondLst>
                              <p:cond delay="4000"/>
                            </p:stCondLst>
                            <p:childTnLst>
                              <p:par>
                                <p:cTn id="25" presetID="2" presetClass="entr" presetSubtype="8" fill="hold" grpId="0" nodeType="afterEffect">
                                  <p:stCondLst>
                                    <p:cond delay="0"/>
                                  </p:stCondLst>
                                  <p:iterate>
                                    <p:tmAbs val="0"/>
                                  </p:iterate>
                                  <p:childTnLst>
                                    <p:set>
                                      <p:cBhvr>
                                        <p:cTn id="26" fill="hold"/>
                                        <p:tgtEl>
                                          <p:spTgt spid="527"/>
                                        </p:tgtEl>
                                        <p:attrNameLst>
                                          <p:attrName>style.visibility</p:attrName>
                                        </p:attrNameLst>
                                      </p:cBhvr>
                                      <p:to>
                                        <p:strVal val="visible"/>
                                      </p:to>
                                    </p:set>
                                    <p:anim calcmode="lin" valueType="num">
                                      <p:cBhvr>
                                        <p:cTn id="27" dur="1000" fill="hold"/>
                                        <p:tgtEl>
                                          <p:spTgt spid="527"/>
                                        </p:tgtEl>
                                        <p:attrNameLst>
                                          <p:attrName>ppt_x</p:attrName>
                                        </p:attrNameLst>
                                      </p:cBhvr>
                                      <p:tavLst>
                                        <p:tav tm="0">
                                          <p:val>
                                            <p:strVal val="0-#ppt_w/2"/>
                                          </p:val>
                                        </p:tav>
                                        <p:tav tm="100000">
                                          <p:val>
                                            <p:strVal val="#ppt_x"/>
                                          </p:val>
                                        </p:tav>
                                      </p:tavLst>
                                    </p:anim>
                                    <p:anim calcmode="lin" valueType="num">
                                      <p:cBhvr>
                                        <p:cTn id="28" dur="1000" fill="hold"/>
                                        <p:tgtEl>
                                          <p:spTgt spid="5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1" grpId="0" animBg="1" advAuto="0"/>
      <p:bldP spid="524" grpId="0" animBg="1" advAuto="0"/>
      <p:bldP spid="527" grpId="0" animBg="1" advAuto="0"/>
      <p:bldP spid="531" grpId="0" animBg="1" advAuto="0"/>
      <p:bldP spid="534" grpId="0" animBg="1" advAuto="0"/>
    </p:bldLst>
  </p:timing>
</p:sld>
</file>

<file path=ppt/tags/tag1.xml><?xml version="1.0" encoding="utf-8"?>
<p:tagLst xmlns:a="http://schemas.openxmlformats.org/drawingml/2006/main" xmlns:r="http://schemas.openxmlformats.org/officeDocument/2006/relationships" xmlns:p="http://schemas.openxmlformats.org/presentationml/2006/main">
  <p:tag name="PA" val="v5.2.4"/>
  <p:tag name="RESOURCEID" val="637238816101075365"/>
  <p:tag name="SCENEID" val="637238816101075365"/>
  <p:tag name="SCENELINKIDS" val="2|3"/>
  <p:tag name="ANIMSTRING" val="s_637238816101075365"/>
  <p:tag name="SCENESHAPETYPE" val="SceneShape"/>
  <p:tag name="SCENESHAPESUBTYPE" val="SceneSimpleShape"/>
  <p:tag name="SCENECOLOR-TEXT" val="Color_Theme"/>
  <p:tag name="SCENECOLOR-TEXT-VALUE" val="2"/>
  <p:tag name="POCKET_APPLY_TIME" val="2020年4月30日"/>
  <p:tag name="POCKET_APPLY_TYPE" val="Slide"/>
  <p:tag name="APPLYORDER" val="文本框 6"/>
</p:tagLst>
</file>

<file path=ppt/tags/tag2.xml><?xml version="1.0" encoding="utf-8"?>
<p:tagLst xmlns:a="http://schemas.openxmlformats.org/drawingml/2006/main" xmlns:r="http://schemas.openxmlformats.org/officeDocument/2006/relationships" xmlns:p="http://schemas.openxmlformats.org/presentationml/2006/main">
  <p:tag name="PA" val="v5.2.4"/>
  <p:tag name="RESOURCEID" val="637238816101075365"/>
  <p:tag name="SCENEID" val="637238816101075365"/>
  <p:tag name="SCENELINKIDS" val="2|3"/>
  <p:tag name="ANIMSTRING" val="s_637238816101075365"/>
  <p:tag name="SCENESHAPETYPE" val="SceneText"/>
  <p:tag name="SCENESHAPESUBTYPE" val="SceneTitleText"/>
  <p:tag name="SCENESHAPENAME" val="下落文本"/>
  <p:tag name="SCENECOLOR-TEXT" val="Color_Theme"/>
  <p:tag name="SCENECOLOR-TEXT-VALUE" val="2"/>
  <p:tag name="POCKET_APPLY_TIME" val="2020年4月30日"/>
  <p:tag name="POCKET_APPLY_TYPE" val="Slide"/>
</p:tagLst>
</file>

<file path=ppt/tags/tag3.xml><?xml version="1.0" encoding="utf-8"?>
<p:tagLst xmlns:a="http://schemas.openxmlformats.org/drawingml/2006/main" xmlns:r="http://schemas.openxmlformats.org/officeDocument/2006/relationships" xmlns:p="http://schemas.openxmlformats.org/presentationml/2006/main">
  <p:tag name="PA" val="v5.2.4"/>
  <p:tag name="RESOURCEID" val="637238861707320733"/>
  <p:tag name="SCENEID" val="637238861707320733"/>
  <p:tag name="SCENELINKIDS" val="2|3"/>
  <p:tag name="ANIMSTRING" val="s_637238861707320733"/>
  <p:tag name="SCENESHAPETYPE" val="SceneShape"/>
  <p:tag name="SCENESHAPESUBTYPE" val="SceneSimpleShape"/>
  <p:tag name="SCENECOLOR-TEXT" val="Color_Theme"/>
  <p:tag name="SCENECOLOR-TEXT-VALUE" val="2"/>
  <p:tag name="POCKET_APPLY_TIME" val="2020年4月30日"/>
  <p:tag name="POCKET_APPLY_TYPE" val="Slide"/>
  <p:tag name="APPLYORDER" val="文本框 6"/>
</p:tagLst>
</file>

<file path=ppt/tags/tag4.xml><?xml version="1.0" encoding="utf-8"?>
<p:tagLst xmlns:a="http://schemas.openxmlformats.org/drawingml/2006/main" xmlns:r="http://schemas.openxmlformats.org/officeDocument/2006/relationships" xmlns:p="http://schemas.openxmlformats.org/presentationml/2006/main">
  <p:tag name="PA" val="v5.2.4"/>
  <p:tag name="RESOURCEID" val="637238861707320733"/>
  <p:tag name="SCENEID" val="637238861707320733"/>
  <p:tag name="SCENELINKIDS" val="2|3"/>
  <p:tag name="ANIMSTRING" val="s_637238861707320733"/>
  <p:tag name="SCENESHAPETYPE" val="SceneText"/>
  <p:tag name="SCENESHAPESUBTYPE" val="SceneTitleText"/>
  <p:tag name="SCENESHAPENAME" val="下落文本"/>
  <p:tag name="SCENECOLOR-TEXT" val="Color_Theme"/>
  <p:tag name="SCENECOLOR-TEXT-VALUE" val="2"/>
  <p:tag name="POCKET_APPLY_TIME" val="2020年4月30日"/>
  <p:tag name="POCKET_APPLY_TYPE" val="Slide"/>
</p:tagLst>
</file>

<file path=ppt/tags/tag5.xml><?xml version="1.0" encoding="utf-8"?>
<p:tagLst xmlns:a="http://schemas.openxmlformats.org/drawingml/2006/main" xmlns:r="http://schemas.openxmlformats.org/officeDocument/2006/relationships" xmlns:p="http://schemas.openxmlformats.org/presentationml/2006/main">
  <p:tag name="PA" val="v5.2.4"/>
  <p:tag name="RESOURCEID" val="637238861707320733"/>
  <p:tag name="SCENEID" val="637238861707320733"/>
  <p:tag name="SCENELINKIDS" val="2|3"/>
  <p:tag name="ANIMSTRING" val="s_637238861707320733"/>
  <p:tag name="SCENESHAPETYPE" val="SceneShape"/>
  <p:tag name="SCENESHAPESUBTYPE" val="SceneSimpleShape"/>
  <p:tag name="SCENECOLOR-TEXT" val="Color_Theme"/>
  <p:tag name="SCENECOLOR-TEXT-VALUE" val="2"/>
  <p:tag name="POCKET_APPLY_TIME" val="2020年4月30日"/>
  <p:tag name="POCKET_APPLY_TYPE" val="Slide"/>
  <p:tag name="APPLYORDER" val="文本框 6"/>
</p:tagLst>
</file>

<file path=ppt/tags/tag6.xml><?xml version="1.0" encoding="utf-8"?>
<p:tagLst xmlns:a="http://schemas.openxmlformats.org/drawingml/2006/main" xmlns:r="http://schemas.openxmlformats.org/officeDocument/2006/relationships" xmlns:p="http://schemas.openxmlformats.org/presentationml/2006/main">
  <p:tag name="PA" val="v5.2.4"/>
  <p:tag name="RESOURCEID" val="637238861707320733"/>
  <p:tag name="SCENEID" val="637238861707320733"/>
  <p:tag name="SCENELINKIDS" val="2|3"/>
  <p:tag name="ANIMSTRING" val="s_637238861707320733"/>
  <p:tag name="SCENESHAPETYPE" val="SceneText"/>
  <p:tag name="SCENESHAPESUBTYPE" val="SceneTitleText"/>
  <p:tag name="SCENESHAPENAME" val="下落文本"/>
  <p:tag name="SCENECOLOR-TEXT" val="Color_Theme"/>
  <p:tag name="SCENECOLOR-TEXT-VALUE" val="2"/>
  <p:tag name="POCKET_APPLY_TIME" val="2020年4月30日"/>
  <p:tag name="POCKET_APPLY_TYPE" val="Slide"/>
</p:tagLst>
</file>

<file path=ppt/tags/tag7.xml><?xml version="1.0" encoding="utf-8"?>
<p:tagLst xmlns:a="http://schemas.openxmlformats.org/drawingml/2006/main" xmlns:r="http://schemas.openxmlformats.org/officeDocument/2006/relationships" xmlns:p="http://schemas.openxmlformats.org/presentationml/2006/main">
  <p:tag name="PA" val="v5.2.4"/>
  <p:tag name="RESOURCEID" val="637238861707320733"/>
  <p:tag name="SCENEID" val="637238861707320733"/>
  <p:tag name="SCENELINKIDS" val="2|3"/>
  <p:tag name="ANIMSTRING" val="s_637238861707320733"/>
  <p:tag name="SCENESHAPETYPE" val="SceneShape"/>
  <p:tag name="SCENESHAPESUBTYPE" val="SceneSimpleShape"/>
  <p:tag name="SCENECOLOR-TEXT" val="Color_Theme"/>
  <p:tag name="SCENECOLOR-TEXT-VALUE" val="2"/>
  <p:tag name="POCKET_APPLY_TIME" val="2020年4月30日"/>
  <p:tag name="POCKET_APPLY_TYPE" val="Slide"/>
  <p:tag name="APPLYORDER" val="文本框 6"/>
</p:tagLst>
</file>

<file path=ppt/tags/tag8.xml><?xml version="1.0" encoding="utf-8"?>
<p:tagLst xmlns:a="http://schemas.openxmlformats.org/drawingml/2006/main" xmlns:r="http://schemas.openxmlformats.org/officeDocument/2006/relationships" xmlns:p="http://schemas.openxmlformats.org/presentationml/2006/main">
  <p:tag name="PA" val="v5.2.4"/>
  <p:tag name="RESOURCEID" val="637238861707320733"/>
  <p:tag name="SCENEID" val="637238861707320733"/>
  <p:tag name="SCENELINKIDS" val="2|3"/>
  <p:tag name="ANIMSTRING" val="s_637238861707320733"/>
  <p:tag name="SCENESHAPETYPE" val="SceneText"/>
  <p:tag name="SCENESHAPESUBTYPE" val="SceneTitleText"/>
  <p:tag name="SCENESHAPENAME" val="下落文本"/>
  <p:tag name="SCENECOLOR-TEXT" val="Color_Theme"/>
  <p:tag name="SCENECOLOR-TEXT-VALUE" val="2"/>
  <p:tag name="POCKET_APPLY_TIME" val="2020年4月30日"/>
  <p:tag name="POCKET_APPLY_TYPE" val="Slide"/>
</p:tagLst>
</file>

<file path=ppt/theme/theme1.xml><?xml version="1.0" encoding="utf-8"?>
<a:theme xmlns:a="http://schemas.openxmlformats.org/drawingml/2006/main" name="Office 主题">
  <a:themeElements>
    <a:clrScheme name="Office 主题">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主题">
      <a:majorFont>
        <a:latin typeface="Calibri"/>
        <a:ea typeface="Calibri"/>
        <a:cs typeface="Calibri"/>
      </a:majorFont>
      <a:minorFont>
        <a:latin typeface="Helvetica"/>
        <a:ea typeface="Helvetica"/>
        <a:cs typeface="Helvetica"/>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主题">
  <a:themeElements>
    <a:clrScheme name="Office 主题">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主题">
      <a:majorFont>
        <a:latin typeface="Calibri"/>
        <a:ea typeface="Calibri"/>
        <a:cs typeface="Calibri"/>
      </a:majorFont>
      <a:minorFont>
        <a:latin typeface="Helvetica"/>
        <a:ea typeface="Helvetica"/>
        <a:cs typeface="Helvetica"/>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5164</TotalTime>
  <Words>8693</Words>
  <Application>Microsoft Office PowerPoint</Application>
  <PresentationFormat>Custom</PresentationFormat>
  <Paragraphs>961</Paragraphs>
  <Slides>79</Slides>
  <Notes>77</Notes>
  <HiddenSlides>1</HiddenSlides>
  <MMClips>0</MMClips>
  <ScaleCrop>false</ScaleCrop>
  <HeadingPairs>
    <vt:vector size="4" baseType="variant">
      <vt:variant>
        <vt:lpstr>Theme</vt:lpstr>
      </vt:variant>
      <vt:variant>
        <vt:i4>1</vt:i4>
      </vt:variant>
      <vt:variant>
        <vt:lpstr>Slide Titles</vt:lpstr>
      </vt:variant>
      <vt:variant>
        <vt:i4>79</vt:i4>
      </vt:variant>
    </vt:vector>
  </HeadingPairs>
  <TitlesOfParts>
    <vt:vector size="80" baseType="lpstr">
      <vt:lpstr>Office 主题</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2020 Fungsi lain di Video？</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FAQ Reno4 Pro 5G</vt:lpstr>
      <vt:lpstr>Konten FAQ </vt:lpstr>
      <vt:lpstr>Slide 72</vt:lpstr>
      <vt:lpstr>Slide 73</vt:lpstr>
      <vt:lpstr>Slide 74</vt:lpstr>
      <vt:lpstr>Slide 75</vt:lpstr>
      <vt:lpstr>Catatan Perbaikan Reno4 Pro 5G</vt:lpstr>
      <vt:lpstr>Slide 77</vt:lpstr>
      <vt:lpstr>Slide 78</vt:lpstr>
      <vt:lpstr>Reno4  series！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陈金玲</dc:creator>
  <cp:lastModifiedBy>Admin</cp:lastModifiedBy>
  <cp:revision>145</cp:revision>
  <dcterms:modified xsi:type="dcterms:W3CDTF">2020-12-10T10:33:00Z</dcterms:modified>
</cp:coreProperties>
</file>